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57" r:id="rId3"/>
    <p:sldMasterId id="2147483665" r:id="rId4"/>
    <p:sldMasterId id="2147483675" r:id="rId5"/>
  </p:sldMasterIdLst>
  <p:notesMasterIdLst>
    <p:notesMasterId r:id="rId7"/>
  </p:notesMasterIdLst>
  <p:sldIdLst>
    <p:sldId id="256" r:id="rId6"/>
    <p:sldId id="306" r:id="rId8"/>
    <p:sldId id="3381" r:id="rId9"/>
    <p:sldId id="3372" r:id="rId10"/>
    <p:sldId id="259" r:id="rId11"/>
    <p:sldId id="281" r:id="rId12"/>
    <p:sldId id="2631" r:id="rId13"/>
    <p:sldId id="3373" r:id="rId14"/>
    <p:sldId id="3378" r:id="rId15"/>
    <p:sldId id="308" r:id="rId16"/>
    <p:sldId id="3374" r:id="rId17"/>
    <p:sldId id="3379" r:id="rId18"/>
    <p:sldId id="3380" r:id="rId19"/>
    <p:sldId id="311" r:id="rId20"/>
    <p:sldId id="312" r:id="rId21"/>
    <p:sldId id="3375" r:id="rId22"/>
    <p:sldId id="3376" r:id="rId23"/>
    <p:sldId id="3377" r:id="rId24"/>
    <p:sldId id="271"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9" autoAdjust="0"/>
    <p:restoredTop sz="92351" autoAdjust="0"/>
  </p:normalViewPr>
  <p:slideViewPr>
    <p:cSldViewPr snapToGrid="0">
      <p:cViewPr varScale="1">
        <p:scale>
          <a:sx n="59" d="100"/>
          <a:sy n="59" d="100"/>
        </p:scale>
        <p:origin x="341"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D1D305F-C0AA-4415-9875-62D4724BCC40}"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6" name="Google Shape;256;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rgbClr val="434343"/>
              </a:buClr>
              <a:buSzPts val="1600"/>
              <a:buFont typeface="Livvic"/>
              <a:buAutoNum type="arabicPeriod"/>
              <a:defRPr sz="1100">
                <a:latin typeface="Open Sans" panose="020B0606030504020204"/>
                <a:ea typeface="Open Sans" panose="020B0606030504020204"/>
                <a:cs typeface="Open Sans" panose="020B0606030504020204"/>
                <a:sym typeface="Open Sans" panose="020B0606030504020204"/>
              </a:defRPr>
            </a:lvl1pPr>
            <a:lvl2pPr marL="914400" lvl="1" indent="-330200" rtl="0">
              <a:lnSpc>
                <a:spcPct val="100000"/>
              </a:lnSpc>
              <a:spcBef>
                <a:spcPts val="0"/>
              </a:spcBef>
              <a:spcAft>
                <a:spcPts val="0"/>
              </a:spcAft>
              <a:buClr>
                <a:srgbClr val="434343"/>
              </a:buClr>
              <a:buSzPts val="1600"/>
              <a:buFont typeface="Roboto Condensed Light" panose="02000000000000000000"/>
              <a:buAutoNum type="alphaLcPeriod"/>
              <a:defRPr/>
            </a:lvl2pPr>
            <a:lvl3pPr marL="1371600" lvl="2" indent="-330200" rtl="0">
              <a:lnSpc>
                <a:spcPct val="100000"/>
              </a:lnSpc>
              <a:spcBef>
                <a:spcPts val="0"/>
              </a:spcBef>
              <a:spcAft>
                <a:spcPts val="0"/>
              </a:spcAft>
              <a:buClr>
                <a:srgbClr val="434343"/>
              </a:buClr>
              <a:buSzPts val="1600"/>
              <a:buFont typeface="Roboto Condensed Light" panose="02000000000000000000"/>
              <a:buAutoNum type="romanLcPeriod"/>
              <a:defRPr/>
            </a:lvl3pPr>
            <a:lvl4pPr marL="1828800" lvl="3" indent="-330200" rtl="0">
              <a:lnSpc>
                <a:spcPct val="100000"/>
              </a:lnSpc>
              <a:spcBef>
                <a:spcPts val="0"/>
              </a:spcBef>
              <a:spcAft>
                <a:spcPts val="0"/>
              </a:spcAft>
              <a:buClr>
                <a:srgbClr val="434343"/>
              </a:buClr>
              <a:buSzPts val="1600"/>
              <a:buFont typeface="Roboto Condensed Light" panose="02000000000000000000"/>
              <a:buAutoNum type="arabicPeriod"/>
              <a:defRPr/>
            </a:lvl4pPr>
            <a:lvl5pPr marL="2286000" lvl="4" indent="-330200" rtl="0">
              <a:lnSpc>
                <a:spcPct val="100000"/>
              </a:lnSpc>
              <a:spcBef>
                <a:spcPts val="0"/>
              </a:spcBef>
              <a:spcAft>
                <a:spcPts val="0"/>
              </a:spcAft>
              <a:buClr>
                <a:srgbClr val="434343"/>
              </a:buClr>
              <a:buSzPts val="1600"/>
              <a:buFont typeface="Roboto Condensed Light" panose="02000000000000000000"/>
              <a:buAutoNum type="alphaLcPeriod"/>
              <a:defRPr/>
            </a:lvl5pPr>
            <a:lvl6pPr marL="2743200" lvl="5" indent="-330200" rtl="0">
              <a:lnSpc>
                <a:spcPct val="100000"/>
              </a:lnSpc>
              <a:spcBef>
                <a:spcPts val="0"/>
              </a:spcBef>
              <a:spcAft>
                <a:spcPts val="0"/>
              </a:spcAft>
              <a:buClr>
                <a:srgbClr val="434343"/>
              </a:buClr>
              <a:buSzPts val="1600"/>
              <a:buFont typeface="Roboto Condensed Light" panose="02000000000000000000"/>
              <a:buAutoNum type="romanLcPeriod"/>
              <a:defRPr/>
            </a:lvl6pPr>
            <a:lvl7pPr marL="3200400" lvl="6" indent="-330200" rtl="0">
              <a:lnSpc>
                <a:spcPct val="100000"/>
              </a:lnSpc>
              <a:spcBef>
                <a:spcPts val="0"/>
              </a:spcBef>
              <a:spcAft>
                <a:spcPts val="0"/>
              </a:spcAft>
              <a:buClr>
                <a:srgbClr val="434343"/>
              </a:buClr>
              <a:buSzPts val="1600"/>
              <a:buFont typeface="Roboto Condensed Light" panose="02000000000000000000"/>
              <a:buAutoNum type="arabicPeriod"/>
              <a:defRPr/>
            </a:lvl7pPr>
            <a:lvl8pPr marL="3657600" lvl="7" indent="-330200" rtl="0">
              <a:lnSpc>
                <a:spcPct val="100000"/>
              </a:lnSpc>
              <a:spcBef>
                <a:spcPts val="0"/>
              </a:spcBef>
              <a:spcAft>
                <a:spcPts val="0"/>
              </a:spcAft>
              <a:buClr>
                <a:srgbClr val="434343"/>
              </a:buClr>
              <a:buSzPts val="1600"/>
              <a:buFont typeface="Roboto Condensed Light" panose="02000000000000000000"/>
              <a:buAutoNum type="alphaLcPeriod"/>
              <a:defRPr/>
            </a:lvl8pPr>
            <a:lvl9pPr marL="4114800" lvl="8" indent="-330200" rtl="0">
              <a:lnSpc>
                <a:spcPct val="100000"/>
              </a:lnSpc>
              <a:spcBef>
                <a:spcPts val="0"/>
              </a:spcBef>
              <a:spcAft>
                <a:spcPts val="0"/>
              </a:spcAft>
              <a:buClr>
                <a:srgbClr val="434343"/>
              </a:buClr>
              <a:buSzPts val="1600"/>
              <a:buFont typeface="Roboto Condensed Light" panose="02000000000000000000"/>
              <a:buAutoNum type="romanLcPeriod"/>
              <a:defRPr/>
            </a:lvl9pPr>
          </a:lstStyle>
          <a:p/>
        </p:txBody>
      </p:sp>
      <p:sp>
        <p:nvSpPr>
          <p:cNvPr id="257" name="Google Shape;257;p4"/>
          <p:cNvSpPr/>
          <p:nvPr/>
        </p:nvSpPr>
        <p:spPr>
          <a:xfrm>
            <a:off x="3609522" y="4551213"/>
            <a:ext cx="5534435" cy="539017"/>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4"/>
          <p:cNvSpPr/>
          <p:nvPr/>
        </p:nvSpPr>
        <p:spPr>
          <a:xfrm>
            <a:off x="12" y="4641271"/>
            <a:ext cx="3146595" cy="538178"/>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4"/>
          <p:cNvSpPr/>
          <p:nvPr/>
        </p:nvSpPr>
        <p:spPr>
          <a:xfrm>
            <a:off x="12" y="4815165"/>
            <a:ext cx="9143961" cy="33764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4"/>
          <p:cNvSpPr/>
          <p:nvPr/>
        </p:nvSpPr>
        <p:spPr>
          <a:xfrm>
            <a:off x="12" y="4811664"/>
            <a:ext cx="7098735" cy="321936"/>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4"/>
          <p:cNvSpPr/>
          <p:nvPr/>
        </p:nvSpPr>
        <p:spPr>
          <a:xfrm>
            <a:off x="12" y="4811664"/>
            <a:ext cx="3126028" cy="262355"/>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4"/>
          <p:cNvSpPr/>
          <p:nvPr/>
        </p:nvSpPr>
        <p:spPr>
          <a:xfrm>
            <a:off x="12" y="4872348"/>
            <a:ext cx="6626720" cy="261252"/>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4"/>
          <p:cNvSpPr/>
          <p:nvPr/>
        </p:nvSpPr>
        <p:spPr>
          <a:xfrm>
            <a:off x="3299134" y="4840713"/>
            <a:ext cx="5844827" cy="380696"/>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264;p4"/>
          <p:cNvSpPr/>
          <p:nvPr/>
        </p:nvSpPr>
        <p:spPr>
          <a:xfrm>
            <a:off x="4833726" y="4947475"/>
            <a:ext cx="4310233" cy="27392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4"/>
          <p:cNvSpPr/>
          <p:nvPr/>
        </p:nvSpPr>
        <p:spPr>
          <a:xfrm>
            <a:off x="12" y="4889632"/>
            <a:ext cx="9143961" cy="33177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9144000" cy="51435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4343400"/>
            <a:ext cx="9143997" cy="8001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p:nvPr/>
        </p:nvSpPr>
        <p:spPr>
          <a:xfrm>
            <a:off x="10" y="1067771"/>
            <a:ext cx="2222478" cy="1426162"/>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10;p2"/>
          <p:cNvSpPr/>
          <p:nvPr/>
        </p:nvSpPr>
        <p:spPr>
          <a:xfrm>
            <a:off x="5463960" y="1472748"/>
            <a:ext cx="5741819" cy="1771871"/>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1;p2"/>
          <p:cNvSpPr/>
          <p:nvPr/>
        </p:nvSpPr>
        <p:spPr>
          <a:xfrm>
            <a:off x="1410620" y="2501600"/>
            <a:ext cx="7740335" cy="791318"/>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2;p2"/>
          <p:cNvSpPr/>
          <p:nvPr/>
        </p:nvSpPr>
        <p:spPr>
          <a:xfrm>
            <a:off x="4646637" y="2501600"/>
            <a:ext cx="4670615" cy="411445"/>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3295271" y="2556471"/>
            <a:ext cx="6173449" cy="734253"/>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0" y="2515951"/>
            <a:ext cx="4754280" cy="774772"/>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0" y="2826772"/>
            <a:ext cx="4754280" cy="463952"/>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8635639" y="2726654"/>
            <a:ext cx="515341" cy="482523"/>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8322678" y="2870669"/>
            <a:ext cx="828301" cy="420055"/>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0" y="3290726"/>
            <a:ext cx="9150950" cy="185276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0" y="3290726"/>
            <a:ext cx="9150950" cy="42123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p:nvPr/>
        </p:nvSpPr>
        <p:spPr>
          <a:xfrm>
            <a:off x="0" y="3751640"/>
            <a:ext cx="9150950" cy="1391855"/>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a:off x="3455507" y="3290726"/>
            <a:ext cx="4988374" cy="1852768"/>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5855293" y="3290726"/>
            <a:ext cx="1634068" cy="268613"/>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0" y="2726654"/>
            <a:ext cx="475908" cy="482523"/>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0" y="2870669"/>
            <a:ext cx="765917" cy="420055"/>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a:off x="6646876" y="4433050"/>
            <a:ext cx="2504097" cy="710447"/>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a:off x="7632495" y="4787262"/>
            <a:ext cx="1518482" cy="35623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0" y="3566261"/>
            <a:ext cx="974140" cy="633628"/>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0" y="3818836"/>
            <a:ext cx="644906" cy="355899"/>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2"/>
          <p:cNvSpPr/>
          <p:nvPr/>
        </p:nvSpPr>
        <p:spPr>
          <a:xfrm>
            <a:off x="0" y="4142151"/>
            <a:ext cx="4867154" cy="1001346"/>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0" y="4623663"/>
            <a:ext cx="2605288" cy="519835"/>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0" y="4242944"/>
            <a:ext cx="2101005" cy="900553"/>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1233693" y="4242944"/>
            <a:ext cx="867316" cy="130339"/>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0" y="4651014"/>
            <a:ext cx="1329037" cy="492484"/>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3627219" y="4919627"/>
            <a:ext cx="87420" cy="64156"/>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3661019" y="4932121"/>
            <a:ext cx="104320" cy="54364"/>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3686681" y="4967576"/>
            <a:ext cx="84708" cy="23299"/>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2709200" y="4834873"/>
            <a:ext cx="104320" cy="42546"/>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a:off x="2675400" y="4802795"/>
            <a:ext cx="118508" cy="74286"/>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2"/>
          <p:cNvSpPr/>
          <p:nvPr/>
        </p:nvSpPr>
        <p:spPr>
          <a:xfrm>
            <a:off x="239520" y="4417855"/>
            <a:ext cx="75528" cy="4896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2"/>
          <p:cNvSpPr/>
          <p:nvPr/>
        </p:nvSpPr>
        <p:spPr>
          <a:xfrm>
            <a:off x="275614" y="4404349"/>
            <a:ext cx="132695" cy="62468"/>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306702" y="4448245"/>
            <a:ext cx="95557" cy="25156"/>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2"/>
          <p:cNvSpPr/>
          <p:nvPr/>
        </p:nvSpPr>
        <p:spPr>
          <a:xfrm>
            <a:off x="2605088" y="4753833"/>
            <a:ext cx="98895" cy="123248"/>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2"/>
          <p:cNvSpPr/>
          <p:nvPr/>
        </p:nvSpPr>
        <p:spPr>
          <a:xfrm>
            <a:off x="2697724" y="4787769"/>
            <a:ext cx="65096" cy="89312"/>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2"/>
          <p:cNvSpPr/>
          <p:nvPr/>
        </p:nvSpPr>
        <p:spPr>
          <a:xfrm>
            <a:off x="2576713" y="4844159"/>
            <a:ext cx="76571" cy="30221"/>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2734237" y="4366024"/>
            <a:ext cx="81996" cy="128144"/>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p:nvPr/>
        </p:nvSpPr>
        <p:spPr>
          <a:xfrm>
            <a:off x="2788483" y="4443011"/>
            <a:ext cx="95348" cy="59936"/>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2"/>
          <p:cNvSpPr/>
          <p:nvPr/>
        </p:nvSpPr>
        <p:spPr>
          <a:xfrm>
            <a:off x="2692717" y="4426803"/>
            <a:ext cx="50491" cy="50987"/>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2"/>
          <p:cNvSpPr/>
          <p:nvPr/>
        </p:nvSpPr>
        <p:spPr>
          <a:xfrm>
            <a:off x="3635982" y="4883497"/>
            <a:ext cx="73233" cy="102988"/>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2"/>
          <p:cNvSpPr/>
          <p:nvPr/>
        </p:nvSpPr>
        <p:spPr>
          <a:xfrm>
            <a:off x="3596131" y="4901562"/>
            <a:ext cx="45484" cy="84923"/>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2"/>
          <p:cNvSpPr/>
          <p:nvPr/>
        </p:nvSpPr>
        <p:spPr>
          <a:xfrm>
            <a:off x="3686681" y="4955589"/>
            <a:ext cx="65096" cy="30896"/>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2"/>
          <p:cNvSpPr/>
          <p:nvPr/>
        </p:nvSpPr>
        <p:spPr>
          <a:xfrm>
            <a:off x="258714" y="4345764"/>
            <a:ext cx="96392" cy="121053"/>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2"/>
          <p:cNvSpPr/>
          <p:nvPr/>
        </p:nvSpPr>
        <p:spPr>
          <a:xfrm>
            <a:off x="188403" y="4368218"/>
            <a:ext cx="65304" cy="84923"/>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2"/>
          <p:cNvSpPr/>
          <p:nvPr/>
        </p:nvSpPr>
        <p:spPr>
          <a:xfrm>
            <a:off x="306702" y="4433894"/>
            <a:ext cx="75945" cy="30221"/>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2"/>
          <p:cNvSpPr/>
          <p:nvPr/>
        </p:nvSpPr>
        <p:spPr>
          <a:xfrm>
            <a:off x="162740" y="4430011"/>
            <a:ext cx="79283" cy="37481"/>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2"/>
          <p:cNvSpPr/>
          <p:nvPr/>
        </p:nvSpPr>
        <p:spPr>
          <a:xfrm>
            <a:off x="1002310" y="4053682"/>
            <a:ext cx="90132" cy="139624"/>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2"/>
          <p:cNvSpPr/>
          <p:nvPr/>
        </p:nvSpPr>
        <p:spPr>
          <a:xfrm>
            <a:off x="963294" y="4122060"/>
            <a:ext cx="56124" cy="61962"/>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2"/>
          <p:cNvSpPr/>
          <p:nvPr/>
        </p:nvSpPr>
        <p:spPr>
          <a:xfrm>
            <a:off x="8483540" y="3577404"/>
            <a:ext cx="84708" cy="3039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2"/>
          <p:cNvSpPr/>
          <p:nvPr/>
        </p:nvSpPr>
        <p:spPr>
          <a:xfrm>
            <a:off x="8457877" y="3552248"/>
            <a:ext cx="93471" cy="55208"/>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2"/>
          <p:cNvSpPr/>
          <p:nvPr/>
        </p:nvSpPr>
        <p:spPr>
          <a:xfrm>
            <a:off x="8401753" y="3515949"/>
            <a:ext cx="75945" cy="91507"/>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2"/>
          <p:cNvSpPr/>
          <p:nvPr/>
        </p:nvSpPr>
        <p:spPr>
          <a:xfrm>
            <a:off x="8474777" y="3541105"/>
            <a:ext cx="53620" cy="66351"/>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2"/>
          <p:cNvSpPr/>
          <p:nvPr/>
        </p:nvSpPr>
        <p:spPr>
          <a:xfrm>
            <a:off x="8376090" y="3581963"/>
            <a:ext cx="62383" cy="25494"/>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2"/>
          <p:cNvSpPr/>
          <p:nvPr/>
        </p:nvSpPr>
        <p:spPr>
          <a:xfrm>
            <a:off x="8474777" y="4315542"/>
            <a:ext cx="73233" cy="48455"/>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2"/>
          <p:cNvSpPr/>
          <p:nvPr/>
        </p:nvSpPr>
        <p:spPr>
          <a:xfrm>
            <a:off x="8503152" y="4325335"/>
            <a:ext cx="84708" cy="38663"/>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2"/>
          <p:cNvSpPr/>
          <p:nvPr/>
        </p:nvSpPr>
        <p:spPr>
          <a:xfrm>
            <a:off x="8522764" y="4350153"/>
            <a:ext cx="70520" cy="18234"/>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2"/>
          <p:cNvSpPr/>
          <p:nvPr/>
        </p:nvSpPr>
        <p:spPr>
          <a:xfrm>
            <a:off x="8480202" y="4288867"/>
            <a:ext cx="59671" cy="75130"/>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2"/>
          <p:cNvSpPr/>
          <p:nvPr/>
        </p:nvSpPr>
        <p:spPr>
          <a:xfrm>
            <a:off x="8449740" y="4302542"/>
            <a:ext cx="36721" cy="61455"/>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2"/>
          <p:cNvSpPr/>
          <p:nvPr/>
        </p:nvSpPr>
        <p:spPr>
          <a:xfrm>
            <a:off x="8522764" y="4343062"/>
            <a:ext cx="53203" cy="21104"/>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2"/>
          <p:cNvSpPr/>
          <p:nvPr/>
        </p:nvSpPr>
        <p:spPr>
          <a:xfrm>
            <a:off x="1943488" y="3659120"/>
            <a:ext cx="70312" cy="48455"/>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2"/>
          <p:cNvSpPr/>
          <p:nvPr/>
        </p:nvSpPr>
        <p:spPr>
          <a:xfrm>
            <a:off x="1971029" y="3669756"/>
            <a:ext cx="84708" cy="40013"/>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2"/>
          <p:cNvSpPr/>
          <p:nvPr/>
        </p:nvSpPr>
        <p:spPr>
          <a:xfrm>
            <a:off x="1990641" y="3695756"/>
            <a:ext cx="71146" cy="16208"/>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2"/>
          <p:cNvSpPr/>
          <p:nvPr/>
        </p:nvSpPr>
        <p:spPr>
          <a:xfrm>
            <a:off x="1948704" y="3632444"/>
            <a:ext cx="59045" cy="77325"/>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2"/>
          <p:cNvSpPr/>
          <p:nvPr/>
        </p:nvSpPr>
        <p:spPr>
          <a:xfrm>
            <a:off x="1917617" y="3646119"/>
            <a:ext cx="36721" cy="63650"/>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2"/>
          <p:cNvSpPr/>
          <p:nvPr/>
        </p:nvSpPr>
        <p:spPr>
          <a:xfrm>
            <a:off x="1990641" y="3686639"/>
            <a:ext cx="54246" cy="2313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2"/>
          <p:cNvSpPr/>
          <p:nvPr/>
        </p:nvSpPr>
        <p:spPr>
          <a:xfrm>
            <a:off x="4334511" y="3823732"/>
            <a:ext cx="50700" cy="29883"/>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2"/>
          <p:cNvSpPr/>
          <p:nvPr/>
        </p:nvSpPr>
        <p:spPr>
          <a:xfrm>
            <a:off x="4359965" y="3816134"/>
            <a:ext cx="84708" cy="37481"/>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2"/>
          <p:cNvSpPr/>
          <p:nvPr/>
        </p:nvSpPr>
        <p:spPr>
          <a:xfrm>
            <a:off x="4379577" y="3842303"/>
            <a:ext cx="61757" cy="13507"/>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2"/>
          <p:cNvSpPr/>
          <p:nvPr/>
        </p:nvSpPr>
        <p:spPr>
          <a:xfrm>
            <a:off x="4348490" y="3780173"/>
            <a:ext cx="62383" cy="73442"/>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0;p2"/>
          <p:cNvSpPr/>
          <p:nvPr/>
        </p:nvSpPr>
        <p:spPr>
          <a:xfrm>
            <a:off x="4303215" y="3793848"/>
            <a:ext cx="42771" cy="50481"/>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2"/>
          <p:cNvSpPr/>
          <p:nvPr/>
        </p:nvSpPr>
        <p:spPr>
          <a:xfrm>
            <a:off x="4379577" y="3832511"/>
            <a:ext cx="50908" cy="18909"/>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2"/>
          <p:cNvSpPr/>
          <p:nvPr/>
        </p:nvSpPr>
        <p:spPr>
          <a:xfrm>
            <a:off x="4286315" y="3830485"/>
            <a:ext cx="50908" cy="23468"/>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2"/>
          <p:cNvSpPr/>
          <p:nvPr/>
        </p:nvSpPr>
        <p:spPr>
          <a:xfrm>
            <a:off x="500946" y="3481507"/>
            <a:ext cx="64887" cy="36805"/>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2"/>
          <p:cNvSpPr/>
          <p:nvPr/>
        </p:nvSpPr>
        <p:spPr>
          <a:xfrm>
            <a:off x="531825" y="3470871"/>
            <a:ext cx="107032" cy="47442"/>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5;p2"/>
          <p:cNvSpPr/>
          <p:nvPr/>
        </p:nvSpPr>
        <p:spPr>
          <a:xfrm>
            <a:off x="557697" y="3504300"/>
            <a:ext cx="78449" cy="18909"/>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2"/>
          <p:cNvSpPr/>
          <p:nvPr/>
        </p:nvSpPr>
        <p:spPr>
          <a:xfrm>
            <a:off x="517638" y="3427312"/>
            <a:ext cx="79283" cy="91001"/>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2"/>
          <p:cNvSpPr/>
          <p:nvPr/>
        </p:nvSpPr>
        <p:spPr>
          <a:xfrm>
            <a:off x="461513" y="3445377"/>
            <a:ext cx="53620" cy="61455"/>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8;p2"/>
          <p:cNvSpPr/>
          <p:nvPr/>
        </p:nvSpPr>
        <p:spPr>
          <a:xfrm>
            <a:off x="557697" y="3492819"/>
            <a:ext cx="61549" cy="23299"/>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9;p2"/>
          <p:cNvSpPr/>
          <p:nvPr/>
        </p:nvSpPr>
        <p:spPr>
          <a:xfrm>
            <a:off x="439397" y="3490793"/>
            <a:ext cx="64261" cy="2768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90;p2"/>
          <p:cNvSpPr/>
          <p:nvPr/>
        </p:nvSpPr>
        <p:spPr>
          <a:xfrm>
            <a:off x="4385002" y="3390675"/>
            <a:ext cx="242231" cy="373795"/>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91;p2"/>
          <p:cNvSpPr/>
          <p:nvPr/>
        </p:nvSpPr>
        <p:spPr>
          <a:xfrm>
            <a:off x="4497876" y="3595807"/>
            <a:ext cx="31296" cy="255612"/>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92;p2"/>
          <p:cNvSpPr/>
          <p:nvPr/>
        </p:nvSpPr>
        <p:spPr>
          <a:xfrm>
            <a:off x="7525671" y="2964540"/>
            <a:ext cx="169207" cy="264392"/>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2"/>
          <p:cNvSpPr/>
          <p:nvPr/>
        </p:nvSpPr>
        <p:spPr>
          <a:xfrm>
            <a:off x="7601407" y="3110074"/>
            <a:ext cx="23159" cy="180651"/>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2"/>
          <p:cNvSpPr/>
          <p:nvPr/>
        </p:nvSpPr>
        <p:spPr>
          <a:xfrm>
            <a:off x="7635207" y="2829980"/>
            <a:ext cx="240145" cy="373795"/>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95;p2"/>
          <p:cNvSpPr/>
          <p:nvPr/>
        </p:nvSpPr>
        <p:spPr>
          <a:xfrm>
            <a:off x="7745369" y="3035112"/>
            <a:ext cx="31296" cy="255612"/>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96;p2"/>
          <p:cNvSpPr/>
          <p:nvPr/>
        </p:nvSpPr>
        <p:spPr>
          <a:xfrm>
            <a:off x="1757589" y="3244634"/>
            <a:ext cx="242022" cy="376496"/>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2"/>
          <p:cNvSpPr/>
          <p:nvPr/>
        </p:nvSpPr>
        <p:spPr>
          <a:xfrm>
            <a:off x="1866917" y="3451961"/>
            <a:ext cx="34008" cy="255612"/>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2"/>
          <p:cNvSpPr/>
          <p:nvPr/>
        </p:nvSpPr>
        <p:spPr>
          <a:xfrm>
            <a:off x="1596519" y="3194997"/>
            <a:ext cx="242231" cy="375821"/>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2"/>
          <p:cNvSpPr/>
          <p:nvPr/>
        </p:nvSpPr>
        <p:spPr>
          <a:xfrm>
            <a:off x="1709393" y="3402156"/>
            <a:ext cx="31505" cy="255106"/>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2"/>
          <p:cNvSpPr/>
          <p:nvPr/>
        </p:nvSpPr>
        <p:spPr>
          <a:xfrm>
            <a:off x="7272172" y="3650509"/>
            <a:ext cx="65096" cy="95897"/>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101;p2"/>
          <p:cNvSpPr/>
          <p:nvPr/>
        </p:nvSpPr>
        <p:spPr>
          <a:xfrm>
            <a:off x="7314109" y="3709432"/>
            <a:ext cx="76571" cy="4626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2;p2"/>
          <p:cNvSpPr/>
          <p:nvPr/>
        </p:nvSpPr>
        <p:spPr>
          <a:xfrm>
            <a:off x="7235869" y="3697782"/>
            <a:ext cx="41937" cy="39338"/>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2"/>
          <p:cNvSpPr/>
          <p:nvPr/>
        </p:nvSpPr>
        <p:spPr>
          <a:xfrm>
            <a:off x="6987586" y="4407050"/>
            <a:ext cx="76571" cy="105183"/>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2"/>
          <p:cNvSpPr/>
          <p:nvPr/>
        </p:nvSpPr>
        <p:spPr>
          <a:xfrm>
            <a:off x="7049761" y="4459557"/>
            <a:ext cx="44858" cy="45585"/>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2"/>
          <p:cNvSpPr/>
          <p:nvPr/>
        </p:nvSpPr>
        <p:spPr>
          <a:xfrm>
            <a:off x="-1622640" y="430625"/>
            <a:ext cx="3380237" cy="1253992"/>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2"/>
          <p:cNvSpPr/>
          <p:nvPr/>
        </p:nvSpPr>
        <p:spPr>
          <a:xfrm>
            <a:off x="7632496" y="-81664"/>
            <a:ext cx="3045018" cy="1396973"/>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7" name="Google Shape;107;p2"/>
          <p:cNvGrpSpPr/>
          <p:nvPr/>
        </p:nvGrpSpPr>
        <p:grpSpPr>
          <a:xfrm>
            <a:off x="1620593" y="2845588"/>
            <a:ext cx="1327376" cy="437568"/>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6" name="Google Shape;176;p2"/>
          <p:cNvGrpSpPr/>
          <p:nvPr/>
        </p:nvGrpSpPr>
        <p:grpSpPr>
          <a:xfrm>
            <a:off x="1408030" y="2501492"/>
            <a:ext cx="170863" cy="781667"/>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3" name="Google Shape;213;p2"/>
          <p:cNvGrpSpPr/>
          <p:nvPr/>
        </p:nvGrpSpPr>
        <p:grpSpPr>
          <a:xfrm>
            <a:off x="2625698" y="3456561"/>
            <a:ext cx="1392593" cy="279003"/>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9" name="Google Shape;219;p2"/>
          <p:cNvGrpSpPr/>
          <p:nvPr/>
        </p:nvGrpSpPr>
        <p:grpSpPr>
          <a:xfrm>
            <a:off x="2495885" y="3938703"/>
            <a:ext cx="4830194" cy="12047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41" name="Google Shape;241;p2"/>
          <p:cNvSpPr txBox="1">
            <a:spLocks noGrp="1"/>
          </p:cNvSpPr>
          <p:nvPr>
            <p:ph type="ctrTitle"/>
          </p:nvPr>
        </p:nvSpPr>
        <p:spPr>
          <a:xfrm>
            <a:off x="1179325" y="716975"/>
            <a:ext cx="6785400" cy="122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p:txBody>
      </p:sp>
      <p:sp>
        <p:nvSpPr>
          <p:cNvPr id="242" name="Google Shape;242;p2"/>
          <p:cNvSpPr txBox="1">
            <a:spLocks noGrp="1"/>
          </p:cNvSpPr>
          <p:nvPr>
            <p:ph type="subTitle" idx="1"/>
          </p:nvPr>
        </p:nvSpPr>
        <p:spPr>
          <a:xfrm>
            <a:off x="2436450" y="1907526"/>
            <a:ext cx="4271100" cy="54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6" name="Google Shape;256;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rgbClr val="434343"/>
              </a:buClr>
              <a:buSzPts val="1600"/>
              <a:buFont typeface="Livvic"/>
              <a:buAutoNum type="arabicPeriod"/>
              <a:defRPr sz="1100">
                <a:latin typeface="Open Sans" panose="020B0606030504020204"/>
                <a:ea typeface="Open Sans" panose="020B0606030504020204"/>
                <a:cs typeface="Open Sans" panose="020B0606030504020204"/>
                <a:sym typeface="Open Sans" panose="020B0606030504020204"/>
              </a:defRPr>
            </a:lvl1pPr>
            <a:lvl2pPr marL="914400" lvl="1" indent="-330200" rtl="0">
              <a:lnSpc>
                <a:spcPct val="100000"/>
              </a:lnSpc>
              <a:spcBef>
                <a:spcPts val="0"/>
              </a:spcBef>
              <a:spcAft>
                <a:spcPts val="0"/>
              </a:spcAft>
              <a:buClr>
                <a:srgbClr val="434343"/>
              </a:buClr>
              <a:buSzPts val="1600"/>
              <a:buFont typeface="Roboto Condensed Light" panose="02000000000000000000"/>
              <a:buAutoNum type="alphaLcPeriod"/>
              <a:defRPr/>
            </a:lvl2pPr>
            <a:lvl3pPr marL="1371600" lvl="2" indent="-330200" rtl="0">
              <a:lnSpc>
                <a:spcPct val="100000"/>
              </a:lnSpc>
              <a:spcBef>
                <a:spcPts val="0"/>
              </a:spcBef>
              <a:spcAft>
                <a:spcPts val="0"/>
              </a:spcAft>
              <a:buClr>
                <a:srgbClr val="434343"/>
              </a:buClr>
              <a:buSzPts val="1600"/>
              <a:buFont typeface="Roboto Condensed Light" panose="02000000000000000000"/>
              <a:buAutoNum type="romanLcPeriod"/>
              <a:defRPr/>
            </a:lvl3pPr>
            <a:lvl4pPr marL="1828800" lvl="3" indent="-330200" rtl="0">
              <a:lnSpc>
                <a:spcPct val="100000"/>
              </a:lnSpc>
              <a:spcBef>
                <a:spcPts val="0"/>
              </a:spcBef>
              <a:spcAft>
                <a:spcPts val="0"/>
              </a:spcAft>
              <a:buClr>
                <a:srgbClr val="434343"/>
              </a:buClr>
              <a:buSzPts val="1600"/>
              <a:buFont typeface="Roboto Condensed Light" panose="02000000000000000000"/>
              <a:buAutoNum type="arabicPeriod"/>
              <a:defRPr/>
            </a:lvl4pPr>
            <a:lvl5pPr marL="2286000" lvl="4" indent="-330200" rtl="0">
              <a:lnSpc>
                <a:spcPct val="100000"/>
              </a:lnSpc>
              <a:spcBef>
                <a:spcPts val="0"/>
              </a:spcBef>
              <a:spcAft>
                <a:spcPts val="0"/>
              </a:spcAft>
              <a:buClr>
                <a:srgbClr val="434343"/>
              </a:buClr>
              <a:buSzPts val="1600"/>
              <a:buFont typeface="Roboto Condensed Light" panose="02000000000000000000"/>
              <a:buAutoNum type="alphaLcPeriod"/>
              <a:defRPr/>
            </a:lvl5pPr>
            <a:lvl6pPr marL="2743200" lvl="5" indent="-330200" rtl="0">
              <a:lnSpc>
                <a:spcPct val="100000"/>
              </a:lnSpc>
              <a:spcBef>
                <a:spcPts val="0"/>
              </a:spcBef>
              <a:spcAft>
                <a:spcPts val="0"/>
              </a:spcAft>
              <a:buClr>
                <a:srgbClr val="434343"/>
              </a:buClr>
              <a:buSzPts val="1600"/>
              <a:buFont typeface="Roboto Condensed Light" panose="02000000000000000000"/>
              <a:buAutoNum type="romanLcPeriod"/>
              <a:defRPr/>
            </a:lvl6pPr>
            <a:lvl7pPr marL="3200400" lvl="6" indent="-330200" rtl="0">
              <a:lnSpc>
                <a:spcPct val="100000"/>
              </a:lnSpc>
              <a:spcBef>
                <a:spcPts val="0"/>
              </a:spcBef>
              <a:spcAft>
                <a:spcPts val="0"/>
              </a:spcAft>
              <a:buClr>
                <a:srgbClr val="434343"/>
              </a:buClr>
              <a:buSzPts val="1600"/>
              <a:buFont typeface="Roboto Condensed Light" panose="02000000000000000000"/>
              <a:buAutoNum type="arabicPeriod"/>
              <a:defRPr/>
            </a:lvl7pPr>
            <a:lvl8pPr marL="3657600" lvl="7" indent="-330200" rtl="0">
              <a:lnSpc>
                <a:spcPct val="100000"/>
              </a:lnSpc>
              <a:spcBef>
                <a:spcPts val="0"/>
              </a:spcBef>
              <a:spcAft>
                <a:spcPts val="0"/>
              </a:spcAft>
              <a:buClr>
                <a:srgbClr val="434343"/>
              </a:buClr>
              <a:buSzPts val="1600"/>
              <a:buFont typeface="Roboto Condensed Light" panose="02000000000000000000"/>
              <a:buAutoNum type="alphaLcPeriod"/>
              <a:defRPr/>
            </a:lvl8pPr>
            <a:lvl9pPr marL="4114800" lvl="8" indent="-330200" rtl="0">
              <a:lnSpc>
                <a:spcPct val="100000"/>
              </a:lnSpc>
              <a:spcBef>
                <a:spcPts val="0"/>
              </a:spcBef>
              <a:spcAft>
                <a:spcPts val="0"/>
              </a:spcAft>
              <a:buClr>
                <a:srgbClr val="434343"/>
              </a:buClr>
              <a:buSzPts val="1600"/>
              <a:buFont typeface="Roboto Condensed Light" panose="02000000000000000000"/>
              <a:buAutoNum type="romanLcPeriod"/>
              <a:defRPr/>
            </a:lvl9pPr>
          </a:lstStyle>
          <a:p/>
        </p:txBody>
      </p:sp>
      <p:sp>
        <p:nvSpPr>
          <p:cNvPr id="257" name="Google Shape;257;p4"/>
          <p:cNvSpPr/>
          <p:nvPr/>
        </p:nvSpPr>
        <p:spPr>
          <a:xfrm>
            <a:off x="3609522" y="4551213"/>
            <a:ext cx="5534435" cy="539017"/>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4"/>
          <p:cNvSpPr/>
          <p:nvPr/>
        </p:nvSpPr>
        <p:spPr>
          <a:xfrm>
            <a:off x="12" y="4641271"/>
            <a:ext cx="3146595" cy="538178"/>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4"/>
          <p:cNvSpPr/>
          <p:nvPr/>
        </p:nvSpPr>
        <p:spPr>
          <a:xfrm>
            <a:off x="12" y="4815165"/>
            <a:ext cx="9143961" cy="33764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4"/>
          <p:cNvSpPr/>
          <p:nvPr/>
        </p:nvSpPr>
        <p:spPr>
          <a:xfrm>
            <a:off x="12" y="4811664"/>
            <a:ext cx="7098735" cy="321936"/>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4"/>
          <p:cNvSpPr/>
          <p:nvPr/>
        </p:nvSpPr>
        <p:spPr>
          <a:xfrm>
            <a:off x="12" y="4811664"/>
            <a:ext cx="3126028" cy="262355"/>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4"/>
          <p:cNvSpPr/>
          <p:nvPr/>
        </p:nvSpPr>
        <p:spPr>
          <a:xfrm>
            <a:off x="12" y="4872348"/>
            <a:ext cx="6626720" cy="261252"/>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4"/>
          <p:cNvSpPr/>
          <p:nvPr/>
        </p:nvSpPr>
        <p:spPr>
          <a:xfrm>
            <a:off x="3299134" y="4840713"/>
            <a:ext cx="5844827" cy="380696"/>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264;p4"/>
          <p:cNvSpPr/>
          <p:nvPr/>
        </p:nvSpPr>
        <p:spPr>
          <a:xfrm>
            <a:off x="4833726" y="4947475"/>
            <a:ext cx="4310233" cy="27392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4"/>
          <p:cNvSpPr/>
          <p:nvPr/>
        </p:nvSpPr>
        <p:spPr>
          <a:xfrm>
            <a:off x="12" y="4889632"/>
            <a:ext cx="9143961" cy="33177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lt1"/>
        </a:solidFill>
        <a:effectLst/>
      </p:bgPr>
    </p:bg>
    <p:spTree>
      <p:nvGrpSpPr>
        <p:cNvPr id="1" name="Shape 442"/>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720109" y="540000"/>
            <a:ext cx="3852000" cy="47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2pPr>
            <a:lvl3pPr lvl="2"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3pPr>
            <a:lvl4pPr lvl="3"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4pPr>
            <a:lvl5pPr lvl="4"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5pPr>
            <a:lvl6pPr lvl="5"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6pPr>
            <a:lvl7pPr lvl="6"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7pPr>
            <a:lvl8pPr lvl="7"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8pPr>
            <a:lvl9pPr lvl="8"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9pPr>
          </a:lstStyle>
          <a:p/>
        </p:txBody>
      </p:sp>
      <p:sp>
        <p:nvSpPr>
          <p:cNvPr id="481" name="Google Shape;481;p15"/>
          <p:cNvSpPr txBox="1">
            <a:spLocks noGrp="1"/>
          </p:cNvSpPr>
          <p:nvPr>
            <p:ph type="subTitle" idx="1"/>
          </p:nvPr>
        </p:nvSpPr>
        <p:spPr>
          <a:xfrm>
            <a:off x="720000" y="2096275"/>
            <a:ext cx="3852000" cy="244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panose="020F0502020204030203"/>
              <a:buChar char="●"/>
              <a:defRPr>
                <a:latin typeface="Lato" panose="020F0502020204030203"/>
                <a:ea typeface="Lato" panose="020F0502020204030203"/>
                <a:cs typeface="Lato" panose="020F0502020204030203"/>
                <a:sym typeface="Lato" panose="020F0502020204030203"/>
              </a:defRPr>
            </a:lvl1pPr>
            <a:lvl2pPr lvl="1" algn="ctr" rtl="0">
              <a:lnSpc>
                <a:spcPct val="100000"/>
              </a:lnSpc>
              <a:spcBef>
                <a:spcPts val="0"/>
              </a:spcBef>
              <a:spcAft>
                <a:spcPts val="0"/>
              </a:spcAft>
              <a:buClr>
                <a:srgbClr val="5B595B"/>
              </a:buClr>
              <a:buSzPts val="1600"/>
              <a:buFont typeface="Lato" panose="020F0502020204030203"/>
              <a:buChar char="○"/>
              <a:defRPr sz="2100"/>
            </a:lvl2pPr>
            <a:lvl3pPr lvl="2" algn="ctr" rtl="0">
              <a:lnSpc>
                <a:spcPct val="100000"/>
              </a:lnSpc>
              <a:spcBef>
                <a:spcPts val="0"/>
              </a:spcBef>
              <a:spcAft>
                <a:spcPts val="0"/>
              </a:spcAft>
              <a:buClr>
                <a:srgbClr val="5B595B"/>
              </a:buClr>
              <a:buSzPts val="1600"/>
              <a:buFont typeface="Lato" panose="020F0502020204030203"/>
              <a:buChar char="■"/>
              <a:defRPr sz="2100"/>
            </a:lvl3pPr>
            <a:lvl4pPr lvl="3" algn="ctr" rtl="0">
              <a:lnSpc>
                <a:spcPct val="100000"/>
              </a:lnSpc>
              <a:spcBef>
                <a:spcPts val="0"/>
              </a:spcBef>
              <a:spcAft>
                <a:spcPts val="0"/>
              </a:spcAft>
              <a:buClr>
                <a:srgbClr val="5B595B"/>
              </a:buClr>
              <a:buSzPts val="1600"/>
              <a:buFont typeface="Lato" panose="020F0502020204030203"/>
              <a:buChar char="●"/>
              <a:defRPr sz="2100"/>
            </a:lvl4pPr>
            <a:lvl5pPr lvl="4" algn="ctr" rtl="0">
              <a:lnSpc>
                <a:spcPct val="100000"/>
              </a:lnSpc>
              <a:spcBef>
                <a:spcPts val="0"/>
              </a:spcBef>
              <a:spcAft>
                <a:spcPts val="0"/>
              </a:spcAft>
              <a:buClr>
                <a:srgbClr val="5B595B"/>
              </a:buClr>
              <a:buSzPts val="1600"/>
              <a:buFont typeface="Lato" panose="020F0502020204030203"/>
              <a:buChar char="○"/>
              <a:defRPr sz="2100"/>
            </a:lvl5pPr>
            <a:lvl6pPr lvl="5" algn="ctr" rtl="0">
              <a:lnSpc>
                <a:spcPct val="100000"/>
              </a:lnSpc>
              <a:spcBef>
                <a:spcPts val="0"/>
              </a:spcBef>
              <a:spcAft>
                <a:spcPts val="0"/>
              </a:spcAft>
              <a:buClr>
                <a:srgbClr val="5B595B"/>
              </a:buClr>
              <a:buSzPts val="1600"/>
              <a:buFont typeface="Lato" panose="020F0502020204030203"/>
              <a:buChar char="■"/>
              <a:defRPr sz="2100"/>
            </a:lvl6pPr>
            <a:lvl7pPr lvl="6" algn="ctr" rtl="0">
              <a:lnSpc>
                <a:spcPct val="100000"/>
              </a:lnSpc>
              <a:spcBef>
                <a:spcPts val="0"/>
              </a:spcBef>
              <a:spcAft>
                <a:spcPts val="0"/>
              </a:spcAft>
              <a:buClr>
                <a:srgbClr val="5B595B"/>
              </a:buClr>
              <a:buSzPts val="1600"/>
              <a:buFont typeface="Lato" panose="020F0502020204030203"/>
              <a:buChar char="●"/>
              <a:defRPr sz="2100"/>
            </a:lvl7pPr>
            <a:lvl8pPr lvl="7" algn="ctr" rtl="0">
              <a:lnSpc>
                <a:spcPct val="100000"/>
              </a:lnSpc>
              <a:spcBef>
                <a:spcPts val="0"/>
              </a:spcBef>
              <a:spcAft>
                <a:spcPts val="0"/>
              </a:spcAft>
              <a:buClr>
                <a:srgbClr val="5B595B"/>
              </a:buClr>
              <a:buSzPts val="1600"/>
              <a:buFont typeface="Lato" panose="020F0502020204030203"/>
              <a:buChar char="○"/>
              <a:defRPr sz="2100"/>
            </a:lvl8pPr>
            <a:lvl9pPr lvl="8" algn="ctr" rtl="0">
              <a:lnSpc>
                <a:spcPct val="100000"/>
              </a:lnSpc>
              <a:spcBef>
                <a:spcPts val="0"/>
              </a:spcBef>
              <a:spcAft>
                <a:spcPts val="0"/>
              </a:spcAft>
              <a:buClr>
                <a:srgbClr val="5B595B"/>
              </a:buClr>
              <a:buSzPts val="1600"/>
              <a:buFont typeface="Lato" panose="020F0502020204030203"/>
              <a:buChar char="■"/>
              <a:defRPr sz="21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lt1"/>
        </a:solidFill>
        <a:effectLst/>
      </p:bgPr>
    </p:bg>
    <p:spTree>
      <p:nvGrpSpPr>
        <p:cNvPr id="1" name="Shape 442"/>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275" y="4287868"/>
            <a:ext cx="9167406" cy="1098588"/>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00" name="Google Shape;500;p17"/>
          <p:cNvSpPr/>
          <p:nvPr/>
        </p:nvSpPr>
        <p:spPr>
          <a:xfrm>
            <a:off x="6513199" y="-635150"/>
            <a:ext cx="3452270"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17"/>
          <p:cNvSpPr/>
          <p:nvPr/>
        </p:nvSpPr>
        <p:spPr>
          <a:xfrm>
            <a:off x="-377801" y="194150"/>
            <a:ext cx="3359633" cy="1246348"/>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02" name="Google Shape;502;p17"/>
          <p:cNvGrpSpPr/>
          <p:nvPr/>
        </p:nvGrpSpPr>
        <p:grpSpPr>
          <a:xfrm>
            <a:off x="180542" y="3480031"/>
            <a:ext cx="1317479" cy="1177748"/>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11" name="Google Shape;511;p17"/>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2pPr>
            <a:lvl3pPr lvl="2"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3pPr>
            <a:lvl4pPr lvl="3"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4pPr>
            <a:lvl5pPr lvl="4"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5pPr>
            <a:lvl6pPr lvl="5"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6pPr>
            <a:lvl7pPr lvl="6"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7pPr>
            <a:lvl8pPr lvl="7"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8pPr>
            <a:lvl9pPr lvl="8"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9pPr>
          </a:lstStyle>
          <a:p/>
        </p:txBody>
      </p:sp>
      <p:sp>
        <p:nvSpPr>
          <p:cNvPr id="512" name="Google Shape;512;p17"/>
          <p:cNvSpPr txBox="1">
            <a:spLocks noGrp="1"/>
          </p:cNvSpPr>
          <p:nvPr>
            <p:ph type="subTitle" idx="1"/>
          </p:nvPr>
        </p:nvSpPr>
        <p:spPr>
          <a:xfrm>
            <a:off x="724175" y="1946932"/>
            <a:ext cx="24336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513" name="Google Shape;513;p17"/>
          <p:cNvSpPr txBox="1">
            <a:spLocks noGrp="1"/>
          </p:cNvSpPr>
          <p:nvPr>
            <p:ph type="title" idx="2"/>
          </p:nvPr>
        </p:nvSpPr>
        <p:spPr>
          <a:xfrm>
            <a:off x="724175" y="1479925"/>
            <a:ext cx="24336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p:txBody>
      </p:sp>
      <p:sp>
        <p:nvSpPr>
          <p:cNvPr id="514" name="Google Shape;514;p17"/>
          <p:cNvSpPr txBox="1">
            <a:spLocks noGrp="1"/>
          </p:cNvSpPr>
          <p:nvPr>
            <p:ph type="subTitle" idx="3"/>
          </p:nvPr>
        </p:nvSpPr>
        <p:spPr>
          <a:xfrm>
            <a:off x="3355200" y="1946932"/>
            <a:ext cx="24336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515" name="Google Shape;515;p17"/>
          <p:cNvSpPr txBox="1">
            <a:spLocks noGrp="1"/>
          </p:cNvSpPr>
          <p:nvPr>
            <p:ph type="title" idx="4"/>
          </p:nvPr>
        </p:nvSpPr>
        <p:spPr>
          <a:xfrm>
            <a:off x="3355204" y="1479925"/>
            <a:ext cx="24336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p:txBody>
      </p:sp>
      <p:sp>
        <p:nvSpPr>
          <p:cNvPr id="516" name="Google Shape;516;p17"/>
          <p:cNvSpPr txBox="1">
            <a:spLocks noGrp="1"/>
          </p:cNvSpPr>
          <p:nvPr>
            <p:ph type="subTitle" idx="5"/>
          </p:nvPr>
        </p:nvSpPr>
        <p:spPr>
          <a:xfrm>
            <a:off x="5986225" y="1946932"/>
            <a:ext cx="24336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517" name="Google Shape;517;p17"/>
          <p:cNvSpPr txBox="1">
            <a:spLocks noGrp="1"/>
          </p:cNvSpPr>
          <p:nvPr>
            <p:ph type="title" idx="6"/>
          </p:nvPr>
        </p:nvSpPr>
        <p:spPr>
          <a:xfrm>
            <a:off x="5986233" y="1479925"/>
            <a:ext cx="24336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p:txBody>
      </p:sp>
      <p:sp>
        <p:nvSpPr>
          <p:cNvPr id="518" name="Google Shape;518;p17"/>
          <p:cNvSpPr txBox="1">
            <a:spLocks noGrp="1"/>
          </p:cNvSpPr>
          <p:nvPr>
            <p:ph type="subTitle" idx="7"/>
          </p:nvPr>
        </p:nvSpPr>
        <p:spPr>
          <a:xfrm>
            <a:off x="724175" y="3508270"/>
            <a:ext cx="24336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519" name="Google Shape;519;p17"/>
          <p:cNvSpPr txBox="1">
            <a:spLocks noGrp="1"/>
          </p:cNvSpPr>
          <p:nvPr>
            <p:ph type="title" idx="8"/>
          </p:nvPr>
        </p:nvSpPr>
        <p:spPr>
          <a:xfrm>
            <a:off x="724175" y="3041239"/>
            <a:ext cx="24336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p:txBody>
      </p:sp>
      <p:sp>
        <p:nvSpPr>
          <p:cNvPr id="520" name="Google Shape;520;p17"/>
          <p:cNvSpPr txBox="1">
            <a:spLocks noGrp="1"/>
          </p:cNvSpPr>
          <p:nvPr>
            <p:ph type="subTitle" idx="9"/>
          </p:nvPr>
        </p:nvSpPr>
        <p:spPr>
          <a:xfrm>
            <a:off x="3355200" y="3508270"/>
            <a:ext cx="24336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521" name="Google Shape;521;p17"/>
          <p:cNvSpPr txBox="1">
            <a:spLocks noGrp="1"/>
          </p:cNvSpPr>
          <p:nvPr>
            <p:ph type="title" idx="13"/>
          </p:nvPr>
        </p:nvSpPr>
        <p:spPr>
          <a:xfrm>
            <a:off x="3355204" y="3041239"/>
            <a:ext cx="24336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p:txBody>
      </p:sp>
      <p:sp>
        <p:nvSpPr>
          <p:cNvPr id="522" name="Google Shape;522;p17"/>
          <p:cNvSpPr txBox="1">
            <a:spLocks noGrp="1"/>
          </p:cNvSpPr>
          <p:nvPr>
            <p:ph type="subTitle" idx="14"/>
          </p:nvPr>
        </p:nvSpPr>
        <p:spPr>
          <a:xfrm>
            <a:off x="5986225" y="3508270"/>
            <a:ext cx="24336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523" name="Google Shape;523;p17"/>
          <p:cNvSpPr txBox="1">
            <a:spLocks noGrp="1"/>
          </p:cNvSpPr>
          <p:nvPr>
            <p:ph type="title" idx="15"/>
          </p:nvPr>
        </p:nvSpPr>
        <p:spPr>
          <a:xfrm>
            <a:off x="5986233" y="3041239"/>
            <a:ext cx="24336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5986518" y="3004222"/>
            <a:ext cx="4497039"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670;p27"/>
          <p:cNvSpPr/>
          <p:nvPr/>
        </p:nvSpPr>
        <p:spPr>
          <a:xfrm>
            <a:off x="-341182" y="3004222"/>
            <a:ext cx="4497039"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671;p27"/>
          <p:cNvSpPr/>
          <p:nvPr/>
        </p:nvSpPr>
        <p:spPr>
          <a:xfrm>
            <a:off x="3732676" y="4686973"/>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 name="Google Shape;672;p27"/>
          <p:cNvSpPr/>
          <p:nvPr/>
        </p:nvSpPr>
        <p:spPr>
          <a:xfrm>
            <a:off x="7203254" y="4470881"/>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 name="Google Shape;673;p27"/>
          <p:cNvSpPr/>
          <p:nvPr/>
        </p:nvSpPr>
        <p:spPr>
          <a:xfrm>
            <a:off x="25" y="3780925"/>
            <a:ext cx="9144012" cy="83012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 name="Google Shape;674;p27"/>
          <p:cNvSpPr/>
          <p:nvPr/>
        </p:nvSpPr>
        <p:spPr>
          <a:xfrm>
            <a:off x="-12" y="4251773"/>
            <a:ext cx="9144012" cy="620005"/>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 name="Google Shape;675;p27"/>
          <p:cNvSpPr/>
          <p:nvPr/>
        </p:nvSpPr>
        <p:spPr>
          <a:xfrm>
            <a:off x="3640338" y="4125701"/>
            <a:ext cx="5503657" cy="123635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 name="Google Shape;676;p27"/>
          <p:cNvSpPr/>
          <p:nvPr/>
        </p:nvSpPr>
        <p:spPr>
          <a:xfrm>
            <a:off x="-12" y="4569318"/>
            <a:ext cx="8961901" cy="567316"/>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 name="Google Shape;677;p27"/>
          <p:cNvSpPr/>
          <p:nvPr/>
        </p:nvSpPr>
        <p:spPr>
          <a:xfrm>
            <a:off x="-12" y="4794717"/>
            <a:ext cx="9144012" cy="56733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78" name="Google Shape;678;p27"/>
          <p:cNvGrpSpPr/>
          <p:nvPr/>
        </p:nvGrpSpPr>
        <p:grpSpPr>
          <a:xfrm>
            <a:off x="5379910" y="3842654"/>
            <a:ext cx="2581522" cy="87678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86" name="Google Shape;886;p27"/>
          <p:cNvSpPr txBox="1">
            <a:spLocks noGrp="1"/>
          </p:cNvSpPr>
          <p:nvPr>
            <p:ph type="title"/>
          </p:nvPr>
        </p:nvSpPr>
        <p:spPr>
          <a:xfrm>
            <a:off x="3168000" y="2147125"/>
            <a:ext cx="2808000" cy="561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87" name="Google Shape;887;p27"/>
          <p:cNvSpPr txBox="1">
            <a:spLocks noGrp="1"/>
          </p:cNvSpPr>
          <p:nvPr>
            <p:ph type="body" idx="1"/>
          </p:nvPr>
        </p:nvSpPr>
        <p:spPr>
          <a:xfrm>
            <a:off x="3168000" y="2684745"/>
            <a:ext cx="2808000" cy="719700"/>
          </a:xfrm>
          <a:prstGeom prst="rect">
            <a:avLst/>
          </a:prstGeom>
        </p:spPr>
        <p:txBody>
          <a:bodyPr spcFirstLastPara="1" wrap="square" lIns="91425" tIns="91425" rIns="91425" bIns="91425" anchor="t" anchorCtr="0">
            <a:noAutofit/>
          </a:bodyPr>
          <a:lstStyle>
            <a:lvl1pPr marL="457200" lvl="0" indent="-330200" algn="ctr" rtl="0">
              <a:spcBef>
                <a:spcPts val="0"/>
              </a:spcBef>
              <a:spcAft>
                <a:spcPts val="0"/>
              </a:spcAft>
              <a:buSzPts val="1600"/>
              <a:buChar char="●"/>
              <a:defRPr>
                <a:solidFill>
                  <a:schemeClr val="dk1"/>
                </a:solidFill>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p:txBody>
      </p:sp>
      <p:sp>
        <p:nvSpPr>
          <p:cNvPr id="888" name="Google Shape;888;p27"/>
          <p:cNvSpPr txBox="1">
            <a:spLocks noGrp="1"/>
          </p:cNvSpPr>
          <p:nvPr>
            <p:ph type="title" idx="2" hasCustomPrompt="1"/>
          </p:nvPr>
        </p:nvSpPr>
        <p:spPr>
          <a:xfrm>
            <a:off x="3168000" y="1084875"/>
            <a:ext cx="2808000" cy="719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3732676" y="4686973"/>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 name="Google Shape;1079;p38"/>
          <p:cNvSpPr/>
          <p:nvPr/>
        </p:nvSpPr>
        <p:spPr>
          <a:xfrm>
            <a:off x="7203254" y="4470881"/>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 name="Google Shape;1080;p38"/>
          <p:cNvSpPr/>
          <p:nvPr/>
        </p:nvSpPr>
        <p:spPr>
          <a:xfrm>
            <a:off x="13" y="3991051"/>
            <a:ext cx="9144012" cy="6199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 name="Google Shape;1081;p38"/>
          <p:cNvSpPr/>
          <p:nvPr/>
        </p:nvSpPr>
        <p:spPr>
          <a:xfrm>
            <a:off x="-12" y="4251773"/>
            <a:ext cx="9144012" cy="620005"/>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 name="Google Shape;1082;p38"/>
          <p:cNvSpPr/>
          <p:nvPr/>
        </p:nvSpPr>
        <p:spPr>
          <a:xfrm>
            <a:off x="3640338" y="4125701"/>
            <a:ext cx="5503657" cy="123635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 name="Google Shape;1083;p38"/>
          <p:cNvSpPr/>
          <p:nvPr/>
        </p:nvSpPr>
        <p:spPr>
          <a:xfrm>
            <a:off x="-12" y="4569318"/>
            <a:ext cx="8961901" cy="567316"/>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 name="Google Shape;1084;p38"/>
          <p:cNvSpPr/>
          <p:nvPr/>
        </p:nvSpPr>
        <p:spPr>
          <a:xfrm>
            <a:off x="-12" y="4794717"/>
            <a:ext cx="9144012" cy="56733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85" name="Google Shape;1085;p38"/>
          <p:cNvGrpSpPr/>
          <p:nvPr/>
        </p:nvGrpSpPr>
        <p:grpSpPr>
          <a:xfrm flipH="1">
            <a:off x="582210" y="3888979"/>
            <a:ext cx="2581522" cy="87678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275" y="2980579"/>
            <a:ext cx="9167406" cy="2040141"/>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99" name="Google Shape;1299;p39"/>
          <p:cNvSpPr/>
          <p:nvPr/>
        </p:nvSpPr>
        <p:spPr>
          <a:xfrm>
            <a:off x="3853495" y="4550098"/>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0" name="Google Shape;1300;p39"/>
          <p:cNvSpPr/>
          <p:nvPr/>
        </p:nvSpPr>
        <p:spPr>
          <a:xfrm>
            <a:off x="7324073" y="4334006"/>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1" name="Google Shape;1301;p39"/>
          <p:cNvSpPr/>
          <p:nvPr/>
        </p:nvSpPr>
        <p:spPr>
          <a:xfrm>
            <a:off x="3761150" y="3732374"/>
            <a:ext cx="5503657" cy="1444706"/>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2" name="Google Shape;1302;p39"/>
          <p:cNvSpPr/>
          <p:nvPr/>
        </p:nvSpPr>
        <p:spPr>
          <a:xfrm>
            <a:off x="-64900" y="4199804"/>
            <a:ext cx="9143961" cy="799970"/>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3" name="Google Shape;1303;p39"/>
          <p:cNvSpPr/>
          <p:nvPr/>
        </p:nvSpPr>
        <p:spPr>
          <a:xfrm>
            <a:off x="-64900" y="4425198"/>
            <a:ext cx="9329709" cy="79997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04" name="Google Shape;1304;p39"/>
          <p:cNvGrpSpPr/>
          <p:nvPr/>
        </p:nvGrpSpPr>
        <p:grpSpPr>
          <a:xfrm>
            <a:off x="1126093" y="2425908"/>
            <a:ext cx="1749805" cy="770934"/>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
  <p:cSld name="CUSTOM_6">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720109" y="540000"/>
            <a:ext cx="3852000" cy="47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2pPr>
            <a:lvl3pPr lvl="2"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3pPr>
            <a:lvl4pPr lvl="3"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4pPr>
            <a:lvl5pPr lvl="4"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5pPr>
            <a:lvl6pPr lvl="5"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6pPr>
            <a:lvl7pPr lvl="6"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7pPr>
            <a:lvl8pPr lvl="7"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8pPr>
            <a:lvl9pPr lvl="8"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9pPr>
          </a:lstStyle>
          <a:p/>
        </p:txBody>
      </p:sp>
      <p:sp>
        <p:nvSpPr>
          <p:cNvPr id="481" name="Google Shape;481;p15"/>
          <p:cNvSpPr txBox="1">
            <a:spLocks noGrp="1"/>
          </p:cNvSpPr>
          <p:nvPr>
            <p:ph type="subTitle" idx="1"/>
          </p:nvPr>
        </p:nvSpPr>
        <p:spPr>
          <a:xfrm>
            <a:off x="720000" y="2096275"/>
            <a:ext cx="3852000" cy="244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panose="020F0502020204030203"/>
              <a:buChar char="●"/>
              <a:defRPr>
                <a:latin typeface="Lato" panose="020F0502020204030203"/>
                <a:ea typeface="Lato" panose="020F0502020204030203"/>
                <a:cs typeface="Lato" panose="020F0502020204030203"/>
                <a:sym typeface="Lato" panose="020F0502020204030203"/>
              </a:defRPr>
            </a:lvl1pPr>
            <a:lvl2pPr lvl="1" algn="ctr" rtl="0">
              <a:lnSpc>
                <a:spcPct val="100000"/>
              </a:lnSpc>
              <a:spcBef>
                <a:spcPts val="0"/>
              </a:spcBef>
              <a:spcAft>
                <a:spcPts val="0"/>
              </a:spcAft>
              <a:buClr>
                <a:srgbClr val="5B595B"/>
              </a:buClr>
              <a:buSzPts val="1600"/>
              <a:buFont typeface="Lato" panose="020F0502020204030203"/>
              <a:buChar char="○"/>
              <a:defRPr sz="2100"/>
            </a:lvl2pPr>
            <a:lvl3pPr lvl="2" algn="ctr" rtl="0">
              <a:lnSpc>
                <a:spcPct val="100000"/>
              </a:lnSpc>
              <a:spcBef>
                <a:spcPts val="0"/>
              </a:spcBef>
              <a:spcAft>
                <a:spcPts val="0"/>
              </a:spcAft>
              <a:buClr>
                <a:srgbClr val="5B595B"/>
              </a:buClr>
              <a:buSzPts val="1600"/>
              <a:buFont typeface="Lato" panose="020F0502020204030203"/>
              <a:buChar char="■"/>
              <a:defRPr sz="2100"/>
            </a:lvl3pPr>
            <a:lvl4pPr lvl="3" algn="ctr" rtl="0">
              <a:lnSpc>
                <a:spcPct val="100000"/>
              </a:lnSpc>
              <a:spcBef>
                <a:spcPts val="0"/>
              </a:spcBef>
              <a:spcAft>
                <a:spcPts val="0"/>
              </a:spcAft>
              <a:buClr>
                <a:srgbClr val="5B595B"/>
              </a:buClr>
              <a:buSzPts val="1600"/>
              <a:buFont typeface="Lato" panose="020F0502020204030203"/>
              <a:buChar char="●"/>
              <a:defRPr sz="2100"/>
            </a:lvl4pPr>
            <a:lvl5pPr lvl="4" algn="ctr" rtl="0">
              <a:lnSpc>
                <a:spcPct val="100000"/>
              </a:lnSpc>
              <a:spcBef>
                <a:spcPts val="0"/>
              </a:spcBef>
              <a:spcAft>
                <a:spcPts val="0"/>
              </a:spcAft>
              <a:buClr>
                <a:srgbClr val="5B595B"/>
              </a:buClr>
              <a:buSzPts val="1600"/>
              <a:buFont typeface="Lato" panose="020F0502020204030203"/>
              <a:buChar char="○"/>
              <a:defRPr sz="2100"/>
            </a:lvl5pPr>
            <a:lvl6pPr lvl="5" algn="ctr" rtl="0">
              <a:lnSpc>
                <a:spcPct val="100000"/>
              </a:lnSpc>
              <a:spcBef>
                <a:spcPts val="0"/>
              </a:spcBef>
              <a:spcAft>
                <a:spcPts val="0"/>
              </a:spcAft>
              <a:buClr>
                <a:srgbClr val="5B595B"/>
              </a:buClr>
              <a:buSzPts val="1600"/>
              <a:buFont typeface="Lato" panose="020F0502020204030203"/>
              <a:buChar char="■"/>
              <a:defRPr sz="2100"/>
            </a:lvl6pPr>
            <a:lvl7pPr lvl="6" algn="ctr" rtl="0">
              <a:lnSpc>
                <a:spcPct val="100000"/>
              </a:lnSpc>
              <a:spcBef>
                <a:spcPts val="0"/>
              </a:spcBef>
              <a:spcAft>
                <a:spcPts val="0"/>
              </a:spcAft>
              <a:buClr>
                <a:srgbClr val="5B595B"/>
              </a:buClr>
              <a:buSzPts val="1600"/>
              <a:buFont typeface="Lato" panose="020F0502020204030203"/>
              <a:buChar char="●"/>
              <a:defRPr sz="2100"/>
            </a:lvl7pPr>
            <a:lvl8pPr lvl="7" algn="ctr" rtl="0">
              <a:lnSpc>
                <a:spcPct val="100000"/>
              </a:lnSpc>
              <a:spcBef>
                <a:spcPts val="0"/>
              </a:spcBef>
              <a:spcAft>
                <a:spcPts val="0"/>
              </a:spcAft>
              <a:buClr>
                <a:srgbClr val="5B595B"/>
              </a:buClr>
              <a:buSzPts val="1600"/>
              <a:buFont typeface="Lato" panose="020F0502020204030203"/>
              <a:buChar char="○"/>
              <a:defRPr sz="2100"/>
            </a:lvl8pPr>
            <a:lvl9pPr lvl="8" algn="ctr" rtl="0">
              <a:lnSpc>
                <a:spcPct val="100000"/>
              </a:lnSpc>
              <a:spcBef>
                <a:spcPts val="0"/>
              </a:spcBef>
              <a:spcAft>
                <a:spcPts val="0"/>
              </a:spcAft>
              <a:buClr>
                <a:srgbClr val="5B595B"/>
              </a:buClr>
              <a:buSzPts val="1600"/>
              <a:buFont typeface="Lato" panose="020F0502020204030203"/>
              <a:buChar char="■"/>
              <a:defRPr sz="21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six columns ">
  <p:cSld name="CUSTOM_1_1">
    <p:spTree>
      <p:nvGrpSpPr>
        <p:cNvPr id="1" name="Shape 494"/>
        <p:cNvGrpSpPr/>
        <p:nvPr/>
      </p:nvGrpSpPr>
      <p:grpSpPr>
        <a:xfrm>
          <a:off x="0" y="0"/>
          <a:ext cx="0" cy="0"/>
          <a:chOff x="0" y="0"/>
          <a:chExt cx="0" cy="0"/>
        </a:xfrm>
      </p:grpSpPr>
      <p:grpSp>
        <p:nvGrpSpPr>
          <p:cNvPr id="495" name="Google Shape;495;p17"/>
          <p:cNvGrpSpPr/>
          <p:nvPr/>
        </p:nvGrpSpPr>
        <p:grpSpPr>
          <a:xfrm>
            <a:off x="275" y="4287868"/>
            <a:ext cx="9167406" cy="1098588"/>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00" name="Google Shape;500;p17"/>
          <p:cNvSpPr/>
          <p:nvPr/>
        </p:nvSpPr>
        <p:spPr>
          <a:xfrm>
            <a:off x="6513199" y="-635150"/>
            <a:ext cx="3452270"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17"/>
          <p:cNvSpPr/>
          <p:nvPr/>
        </p:nvSpPr>
        <p:spPr>
          <a:xfrm>
            <a:off x="-377801" y="194150"/>
            <a:ext cx="3359633" cy="1246348"/>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02" name="Google Shape;502;p17"/>
          <p:cNvGrpSpPr/>
          <p:nvPr/>
        </p:nvGrpSpPr>
        <p:grpSpPr>
          <a:xfrm>
            <a:off x="180542" y="3480031"/>
            <a:ext cx="1317479" cy="1177748"/>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11" name="Google Shape;511;p17"/>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2pPr>
            <a:lvl3pPr lvl="2"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3pPr>
            <a:lvl4pPr lvl="3"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4pPr>
            <a:lvl5pPr lvl="4"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5pPr>
            <a:lvl6pPr lvl="5"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6pPr>
            <a:lvl7pPr lvl="6"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7pPr>
            <a:lvl8pPr lvl="7"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8pPr>
            <a:lvl9pPr lvl="8"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9pPr>
          </a:lstStyle>
          <a:p/>
        </p:txBody>
      </p:sp>
      <p:sp>
        <p:nvSpPr>
          <p:cNvPr id="512" name="Google Shape;512;p17"/>
          <p:cNvSpPr txBox="1">
            <a:spLocks noGrp="1"/>
          </p:cNvSpPr>
          <p:nvPr>
            <p:ph type="subTitle" idx="1"/>
          </p:nvPr>
        </p:nvSpPr>
        <p:spPr>
          <a:xfrm>
            <a:off x="724175" y="1946932"/>
            <a:ext cx="24336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513" name="Google Shape;513;p17"/>
          <p:cNvSpPr txBox="1">
            <a:spLocks noGrp="1"/>
          </p:cNvSpPr>
          <p:nvPr>
            <p:ph type="title" idx="2"/>
          </p:nvPr>
        </p:nvSpPr>
        <p:spPr>
          <a:xfrm>
            <a:off x="724175" y="1479925"/>
            <a:ext cx="24336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p:txBody>
      </p:sp>
      <p:sp>
        <p:nvSpPr>
          <p:cNvPr id="514" name="Google Shape;514;p17"/>
          <p:cNvSpPr txBox="1">
            <a:spLocks noGrp="1"/>
          </p:cNvSpPr>
          <p:nvPr>
            <p:ph type="subTitle" idx="3"/>
          </p:nvPr>
        </p:nvSpPr>
        <p:spPr>
          <a:xfrm>
            <a:off x="3355200" y="1946932"/>
            <a:ext cx="24336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515" name="Google Shape;515;p17"/>
          <p:cNvSpPr txBox="1">
            <a:spLocks noGrp="1"/>
          </p:cNvSpPr>
          <p:nvPr>
            <p:ph type="title" idx="4"/>
          </p:nvPr>
        </p:nvSpPr>
        <p:spPr>
          <a:xfrm>
            <a:off x="3355204" y="1479925"/>
            <a:ext cx="24336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p:txBody>
      </p:sp>
      <p:sp>
        <p:nvSpPr>
          <p:cNvPr id="516" name="Google Shape;516;p17"/>
          <p:cNvSpPr txBox="1">
            <a:spLocks noGrp="1"/>
          </p:cNvSpPr>
          <p:nvPr>
            <p:ph type="subTitle" idx="5"/>
          </p:nvPr>
        </p:nvSpPr>
        <p:spPr>
          <a:xfrm>
            <a:off x="5986225" y="1946932"/>
            <a:ext cx="24336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517" name="Google Shape;517;p17"/>
          <p:cNvSpPr txBox="1">
            <a:spLocks noGrp="1"/>
          </p:cNvSpPr>
          <p:nvPr>
            <p:ph type="title" idx="6"/>
          </p:nvPr>
        </p:nvSpPr>
        <p:spPr>
          <a:xfrm>
            <a:off x="5986233" y="1479925"/>
            <a:ext cx="24336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p:txBody>
      </p:sp>
      <p:sp>
        <p:nvSpPr>
          <p:cNvPr id="518" name="Google Shape;518;p17"/>
          <p:cNvSpPr txBox="1">
            <a:spLocks noGrp="1"/>
          </p:cNvSpPr>
          <p:nvPr>
            <p:ph type="subTitle" idx="7"/>
          </p:nvPr>
        </p:nvSpPr>
        <p:spPr>
          <a:xfrm>
            <a:off x="724175" y="3508270"/>
            <a:ext cx="24336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519" name="Google Shape;519;p17"/>
          <p:cNvSpPr txBox="1">
            <a:spLocks noGrp="1"/>
          </p:cNvSpPr>
          <p:nvPr>
            <p:ph type="title" idx="8"/>
          </p:nvPr>
        </p:nvSpPr>
        <p:spPr>
          <a:xfrm>
            <a:off x="724175" y="3041239"/>
            <a:ext cx="24336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p:txBody>
      </p:sp>
      <p:sp>
        <p:nvSpPr>
          <p:cNvPr id="520" name="Google Shape;520;p17"/>
          <p:cNvSpPr txBox="1">
            <a:spLocks noGrp="1"/>
          </p:cNvSpPr>
          <p:nvPr>
            <p:ph type="subTitle" idx="9"/>
          </p:nvPr>
        </p:nvSpPr>
        <p:spPr>
          <a:xfrm>
            <a:off x="3355200" y="3508270"/>
            <a:ext cx="24336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521" name="Google Shape;521;p17"/>
          <p:cNvSpPr txBox="1">
            <a:spLocks noGrp="1"/>
          </p:cNvSpPr>
          <p:nvPr>
            <p:ph type="title" idx="13"/>
          </p:nvPr>
        </p:nvSpPr>
        <p:spPr>
          <a:xfrm>
            <a:off x="3355204" y="3041239"/>
            <a:ext cx="24336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p:txBody>
      </p:sp>
      <p:sp>
        <p:nvSpPr>
          <p:cNvPr id="522" name="Google Shape;522;p17"/>
          <p:cNvSpPr txBox="1">
            <a:spLocks noGrp="1"/>
          </p:cNvSpPr>
          <p:nvPr>
            <p:ph type="subTitle" idx="14"/>
          </p:nvPr>
        </p:nvSpPr>
        <p:spPr>
          <a:xfrm>
            <a:off x="5986225" y="3508270"/>
            <a:ext cx="24336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523" name="Google Shape;523;p17"/>
          <p:cNvSpPr txBox="1">
            <a:spLocks noGrp="1"/>
          </p:cNvSpPr>
          <p:nvPr>
            <p:ph type="title" idx="15"/>
          </p:nvPr>
        </p:nvSpPr>
        <p:spPr>
          <a:xfrm>
            <a:off x="5986233" y="3041239"/>
            <a:ext cx="2433600" cy="373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CUSTOM_5_2_1_1_1_1">
    <p:spTree>
      <p:nvGrpSpPr>
        <p:cNvPr id="1" name="Shape 668"/>
        <p:cNvGrpSpPr/>
        <p:nvPr/>
      </p:nvGrpSpPr>
      <p:grpSpPr>
        <a:xfrm>
          <a:off x="0" y="0"/>
          <a:ext cx="0" cy="0"/>
          <a:chOff x="0" y="0"/>
          <a:chExt cx="0" cy="0"/>
        </a:xfrm>
      </p:grpSpPr>
      <p:sp>
        <p:nvSpPr>
          <p:cNvPr id="669" name="Google Shape;669;p27"/>
          <p:cNvSpPr/>
          <p:nvPr/>
        </p:nvSpPr>
        <p:spPr>
          <a:xfrm>
            <a:off x="5986518" y="3004222"/>
            <a:ext cx="4497039"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670;p27"/>
          <p:cNvSpPr/>
          <p:nvPr/>
        </p:nvSpPr>
        <p:spPr>
          <a:xfrm>
            <a:off x="-341182" y="3004222"/>
            <a:ext cx="4497039" cy="2191267"/>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671;p27"/>
          <p:cNvSpPr/>
          <p:nvPr/>
        </p:nvSpPr>
        <p:spPr>
          <a:xfrm>
            <a:off x="3732676" y="4686973"/>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 name="Google Shape;672;p27"/>
          <p:cNvSpPr/>
          <p:nvPr/>
        </p:nvSpPr>
        <p:spPr>
          <a:xfrm>
            <a:off x="7203254" y="4470881"/>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 name="Google Shape;673;p27"/>
          <p:cNvSpPr/>
          <p:nvPr/>
        </p:nvSpPr>
        <p:spPr>
          <a:xfrm>
            <a:off x="25" y="3780925"/>
            <a:ext cx="9144012" cy="83012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 name="Google Shape;674;p27"/>
          <p:cNvSpPr/>
          <p:nvPr/>
        </p:nvSpPr>
        <p:spPr>
          <a:xfrm>
            <a:off x="-12" y="4251773"/>
            <a:ext cx="9144012" cy="620005"/>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 name="Google Shape;675;p27"/>
          <p:cNvSpPr/>
          <p:nvPr/>
        </p:nvSpPr>
        <p:spPr>
          <a:xfrm>
            <a:off x="3640338" y="4125701"/>
            <a:ext cx="5503657" cy="123635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 name="Google Shape;676;p27"/>
          <p:cNvSpPr/>
          <p:nvPr/>
        </p:nvSpPr>
        <p:spPr>
          <a:xfrm>
            <a:off x="-12" y="4569318"/>
            <a:ext cx="8961901" cy="567316"/>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 name="Google Shape;677;p27"/>
          <p:cNvSpPr/>
          <p:nvPr/>
        </p:nvSpPr>
        <p:spPr>
          <a:xfrm>
            <a:off x="-12" y="4794717"/>
            <a:ext cx="9144012" cy="56733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78" name="Google Shape;678;p27"/>
          <p:cNvGrpSpPr/>
          <p:nvPr/>
        </p:nvGrpSpPr>
        <p:grpSpPr>
          <a:xfrm>
            <a:off x="5379910" y="3842654"/>
            <a:ext cx="2581522" cy="87678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86" name="Google Shape;886;p27"/>
          <p:cNvSpPr txBox="1">
            <a:spLocks noGrp="1"/>
          </p:cNvSpPr>
          <p:nvPr>
            <p:ph type="title"/>
          </p:nvPr>
        </p:nvSpPr>
        <p:spPr>
          <a:xfrm>
            <a:off x="3168000" y="2147125"/>
            <a:ext cx="2808000" cy="561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87" name="Google Shape;887;p27"/>
          <p:cNvSpPr txBox="1">
            <a:spLocks noGrp="1"/>
          </p:cNvSpPr>
          <p:nvPr>
            <p:ph type="body" idx="1"/>
          </p:nvPr>
        </p:nvSpPr>
        <p:spPr>
          <a:xfrm>
            <a:off x="3168000" y="2684745"/>
            <a:ext cx="2808000" cy="719700"/>
          </a:xfrm>
          <a:prstGeom prst="rect">
            <a:avLst/>
          </a:prstGeom>
        </p:spPr>
        <p:txBody>
          <a:bodyPr spcFirstLastPara="1" wrap="square" lIns="91425" tIns="91425" rIns="91425" bIns="91425" anchor="t" anchorCtr="0">
            <a:noAutofit/>
          </a:bodyPr>
          <a:lstStyle>
            <a:lvl1pPr marL="457200" lvl="0" indent="-330200" algn="ctr" rtl="0">
              <a:spcBef>
                <a:spcPts val="0"/>
              </a:spcBef>
              <a:spcAft>
                <a:spcPts val="0"/>
              </a:spcAft>
              <a:buSzPts val="1600"/>
              <a:buChar char="●"/>
              <a:defRPr>
                <a:solidFill>
                  <a:schemeClr val="dk1"/>
                </a:solidFill>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p:txBody>
      </p:sp>
      <p:sp>
        <p:nvSpPr>
          <p:cNvPr id="888" name="Google Shape;888;p27"/>
          <p:cNvSpPr txBox="1">
            <a:spLocks noGrp="1"/>
          </p:cNvSpPr>
          <p:nvPr>
            <p:ph type="title" idx="2" hasCustomPrompt="1"/>
          </p:nvPr>
        </p:nvSpPr>
        <p:spPr>
          <a:xfrm>
            <a:off x="3168000" y="1084875"/>
            <a:ext cx="2808000" cy="7197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000">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
  <p:cSld name="CUSTOM_2">
    <p:bg>
      <p:bgPr>
        <a:solidFill>
          <a:schemeClr val="accent4"/>
        </a:solidFill>
        <a:effectLst/>
      </p:bgPr>
    </p:bg>
    <p:spTree>
      <p:nvGrpSpPr>
        <p:cNvPr id="1" name="Shape 1076"/>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endParaRPr lang="en-US" sz="1400">
              <a:effectLst>
                <a:glow rad="63500">
                  <a:srgbClr val="FF9900"/>
                </a:glow>
                <a:reflection blurRad="6350" stA="55000" endA="300" endPos="45500" dir="5400000" sy="-100000" algn="bl" rotWithShape="0"/>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2_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3732676" y="4686973"/>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 name="Google Shape;1079;p38"/>
          <p:cNvSpPr/>
          <p:nvPr/>
        </p:nvSpPr>
        <p:spPr>
          <a:xfrm>
            <a:off x="7203254" y="4470881"/>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 name="Google Shape;1080;p38"/>
          <p:cNvSpPr/>
          <p:nvPr/>
        </p:nvSpPr>
        <p:spPr>
          <a:xfrm>
            <a:off x="13" y="3991051"/>
            <a:ext cx="9144012" cy="6199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 name="Google Shape;1081;p38"/>
          <p:cNvSpPr/>
          <p:nvPr/>
        </p:nvSpPr>
        <p:spPr>
          <a:xfrm>
            <a:off x="-12" y="4251773"/>
            <a:ext cx="9144012" cy="620005"/>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 name="Google Shape;1082;p38"/>
          <p:cNvSpPr/>
          <p:nvPr/>
        </p:nvSpPr>
        <p:spPr>
          <a:xfrm>
            <a:off x="3640338" y="4125701"/>
            <a:ext cx="5503657" cy="123635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 name="Google Shape;1083;p38"/>
          <p:cNvSpPr/>
          <p:nvPr/>
        </p:nvSpPr>
        <p:spPr>
          <a:xfrm>
            <a:off x="-12" y="4569318"/>
            <a:ext cx="8961901" cy="567316"/>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 name="Google Shape;1084;p38"/>
          <p:cNvSpPr/>
          <p:nvPr/>
        </p:nvSpPr>
        <p:spPr>
          <a:xfrm>
            <a:off x="-12" y="4794717"/>
            <a:ext cx="9144012" cy="56733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85" name="Google Shape;1085;p38"/>
          <p:cNvGrpSpPr/>
          <p:nvPr/>
        </p:nvGrpSpPr>
        <p:grpSpPr>
          <a:xfrm flipH="1">
            <a:off x="582210" y="3888979"/>
            <a:ext cx="2581522" cy="87678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2_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275" y="2980579"/>
            <a:ext cx="9167406" cy="2040141"/>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99" name="Google Shape;1299;p39"/>
          <p:cNvSpPr/>
          <p:nvPr/>
        </p:nvSpPr>
        <p:spPr>
          <a:xfrm>
            <a:off x="3853495" y="4550098"/>
            <a:ext cx="53213" cy="1666"/>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0" name="Google Shape;1300;p39"/>
          <p:cNvSpPr/>
          <p:nvPr/>
        </p:nvSpPr>
        <p:spPr>
          <a:xfrm>
            <a:off x="7324073" y="4334006"/>
            <a:ext cx="448045" cy="10828"/>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1" name="Google Shape;1301;p39"/>
          <p:cNvSpPr/>
          <p:nvPr/>
        </p:nvSpPr>
        <p:spPr>
          <a:xfrm>
            <a:off x="3761150" y="3732374"/>
            <a:ext cx="5503657" cy="1444706"/>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2" name="Google Shape;1302;p39"/>
          <p:cNvSpPr/>
          <p:nvPr/>
        </p:nvSpPr>
        <p:spPr>
          <a:xfrm>
            <a:off x="-64900" y="4199804"/>
            <a:ext cx="9143961" cy="799970"/>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3" name="Google Shape;1303;p39"/>
          <p:cNvSpPr/>
          <p:nvPr/>
        </p:nvSpPr>
        <p:spPr>
          <a:xfrm>
            <a:off x="-64900" y="4425198"/>
            <a:ext cx="9329709" cy="79997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04" name="Google Shape;1304;p39"/>
          <p:cNvGrpSpPr/>
          <p:nvPr/>
        </p:nvGrpSpPr>
        <p:grpSpPr>
          <a:xfrm>
            <a:off x="1126093" y="2425908"/>
            <a:ext cx="1749805" cy="770934"/>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1.jpeg"/><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image" Target="../media/image1.jpeg"/><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1" Type="http://schemas.openxmlformats.org/officeDocument/2006/relationships/theme" Target="../theme/theme3.xml"/><Relationship Id="rId10" Type="http://schemas.openxmlformats.org/officeDocument/2006/relationships/image" Target="../media/image1.jpeg"/><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8" Type="http://schemas.openxmlformats.org/officeDocument/2006/relationships/theme" Target="../theme/theme4.xml"/><Relationship Id="rId37" Type="http://schemas.openxmlformats.org/officeDocument/2006/relationships/image" Target="../media/image1.jpeg"/><Relationship Id="rId36" Type="http://schemas.openxmlformats.org/officeDocument/2006/relationships/slideLayout" Target="../slideLayouts/slideLayout60.xml"/><Relationship Id="rId35" Type="http://schemas.openxmlformats.org/officeDocument/2006/relationships/slideLayout" Target="../slideLayouts/slideLayout59.xml"/><Relationship Id="rId34" Type="http://schemas.openxmlformats.org/officeDocument/2006/relationships/slideLayout" Target="../slideLayouts/slideLayout58.xml"/><Relationship Id="rId33" Type="http://schemas.openxmlformats.org/officeDocument/2006/relationships/slideLayout" Target="../slideLayouts/slideLayout57.xml"/><Relationship Id="rId32" Type="http://schemas.openxmlformats.org/officeDocument/2006/relationships/slideLayout" Target="../slideLayouts/slideLayout56.xml"/><Relationship Id="rId31" Type="http://schemas.openxmlformats.org/officeDocument/2006/relationships/slideLayout" Target="../slideLayouts/slideLayout55.xml"/><Relationship Id="rId30" Type="http://schemas.openxmlformats.org/officeDocument/2006/relationships/slideLayout" Target="../slideLayouts/slideLayout54.xml"/><Relationship Id="rId3" Type="http://schemas.openxmlformats.org/officeDocument/2006/relationships/slideLayout" Target="../slideLayouts/slideLayout27.xml"/><Relationship Id="rId29" Type="http://schemas.openxmlformats.org/officeDocument/2006/relationships/slideLayout" Target="../slideLayouts/slideLayout53.xml"/><Relationship Id="rId28" Type="http://schemas.openxmlformats.org/officeDocument/2006/relationships/slideLayout" Target="../slideLayouts/slideLayout52.xml"/><Relationship Id="rId27" Type="http://schemas.openxmlformats.org/officeDocument/2006/relationships/slideLayout" Target="../slideLayouts/slideLayout51.xml"/><Relationship Id="rId26" Type="http://schemas.openxmlformats.org/officeDocument/2006/relationships/slideLayout" Target="../slideLayouts/slideLayout50.xml"/><Relationship Id="rId25" Type="http://schemas.openxmlformats.org/officeDocument/2006/relationships/slideLayout" Target="../slideLayouts/slideLayout49.xml"/><Relationship Id="rId24" Type="http://schemas.openxmlformats.org/officeDocument/2006/relationships/slideLayout" Target="../slideLayouts/slideLayout48.xml"/><Relationship Id="rId23" Type="http://schemas.openxmlformats.org/officeDocument/2006/relationships/slideLayout" Target="../slideLayouts/slideLayout47.xml"/><Relationship Id="rId22" Type="http://schemas.openxmlformats.org/officeDocument/2006/relationships/slideLayout" Target="../slideLayouts/slideLayout46.xml"/><Relationship Id="rId21" Type="http://schemas.openxmlformats.org/officeDocument/2006/relationships/slideLayout" Target="../slideLayouts/slideLayout45.xml"/><Relationship Id="rId20" Type="http://schemas.openxmlformats.org/officeDocument/2006/relationships/slideLayout" Target="../slideLayouts/slideLayout44.xml"/><Relationship Id="rId2" Type="http://schemas.openxmlformats.org/officeDocument/2006/relationships/slideLayout" Target="../slideLayouts/slideLayout26.xml"/><Relationship Id="rId19" Type="http://schemas.openxmlformats.org/officeDocument/2006/relationships/slideLayout" Target="../slideLayouts/slideLayout43.xml"/><Relationship Id="rId18" Type="http://schemas.openxmlformats.org/officeDocument/2006/relationships/slideLayout" Target="../slideLayouts/slideLayout42.xml"/><Relationship Id="rId17" Type="http://schemas.openxmlformats.org/officeDocument/2006/relationships/slideLayout" Target="../slideLayouts/slideLayout41.xml"/><Relationship Id="rId16" Type="http://schemas.openxmlformats.org/officeDocument/2006/relationships/slideLayout" Target="../slideLayouts/slideLayout40.xml"/><Relationship Id="rId15" Type="http://schemas.openxmlformats.org/officeDocument/2006/relationships/slideLayout" Target="../slideLayouts/slideLayout39.xml"/><Relationship Id="rId14" Type="http://schemas.openxmlformats.org/officeDocument/2006/relationships/slideLayout" Target="../slideLayouts/slideLayout38.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endParaRPr lang="en-US" sz="1800">
              <a:solidFill>
                <a:srgbClr val="CFCFCF"/>
              </a:solidFill>
            </a:endParaRPr>
          </a:p>
        </p:txBody>
      </p:sp>
      <p:sp>
        <p:nvSpPr>
          <p:cNvPr id="6" name="Google Shape;6;p1"/>
          <p:cNvSpPr txBox="1">
            <a:spLocks noGrp="1"/>
          </p:cNvSpPr>
          <p:nvPr>
            <p:ph type="title"/>
          </p:nvPr>
        </p:nvSpPr>
        <p:spPr>
          <a:xfrm>
            <a:off x="720000" y="4191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panose="020F0502020204030203"/>
              <a:buChar char="●"/>
              <a:defRPr sz="1600">
                <a:solidFill>
                  <a:schemeClr val="dk1"/>
                </a:solidFill>
                <a:latin typeface="Lato" panose="020F0502020204030203"/>
                <a:ea typeface="Lato" panose="020F0502020204030203"/>
                <a:cs typeface="Lato" panose="020F0502020204030203"/>
                <a:sym typeface="Lato" panose="020F0502020204030203"/>
              </a:defRPr>
            </a:lvl1pPr>
            <a:lvl2pPr marL="914400" lvl="1" indent="-330200" rtl="0">
              <a:lnSpc>
                <a:spcPct val="100000"/>
              </a:lnSpc>
              <a:spcBef>
                <a:spcPts val="0"/>
              </a:spcBef>
              <a:spcAft>
                <a:spcPts val="0"/>
              </a:spcAft>
              <a:buClr>
                <a:schemeClr val="dk1"/>
              </a:buClr>
              <a:buSzPts val="1600"/>
              <a:buFont typeface="Lato" panose="020F0502020204030203"/>
              <a:buChar char="○"/>
              <a:defRPr sz="1600">
                <a:solidFill>
                  <a:schemeClr val="dk1"/>
                </a:solidFill>
                <a:latin typeface="Lato" panose="020F0502020204030203"/>
                <a:ea typeface="Lato" panose="020F0502020204030203"/>
                <a:cs typeface="Lato" panose="020F0502020204030203"/>
                <a:sym typeface="Lato" panose="020F0502020204030203"/>
              </a:defRPr>
            </a:lvl2pPr>
            <a:lvl3pPr marL="1371600" lvl="2" indent="-330200" rtl="0">
              <a:lnSpc>
                <a:spcPct val="100000"/>
              </a:lnSpc>
              <a:spcBef>
                <a:spcPts val="0"/>
              </a:spcBef>
              <a:spcAft>
                <a:spcPts val="0"/>
              </a:spcAft>
              <a:buClr>
                <a:schemeClr val="dk1"/>
              </a:buClr>
              <a:buSzPts val="1600"/>
              <a:buFont typeface="Lato" panose="020F0502020204030203"/>
              <a:buChar char="■"/>
              <a:defRPr sz="1600">
                <a:solidFill>
                  <a:schemeClr val="dk1"/>
                </a:solidFill>
                <a:latin typeface="Lato" panose="020F0502020204030203"/>
                <a:ea typeface="Lato" panose="020F0502020204030203"/>
                <a:cs typeface="Lato" panose="020F0502020204030203"/>
                <a:sym typeface="Lato" panose="020F0502020204030203"/>
              </a:defRPr>
            </a:lvl3pPr>
            <a:lvl4pPr marL="1828800" lvl="3" indent="-330200" rtl="0">
              <a:lnSpc>
                <a:spcPct val="100000"/>
              </a:lnSpc>
              <a:spcBef>
                <a:spcPts val="0"/>
              </a:spcBef>
              <a:spcAft>
                <a:spcPts val="0"/>
              </a:spcAft>
              <a:buClr>
                <a:schemeClr val="dk1"/>
              </a:buClr>
              <a:buSzPts val="1600"/>
              <a:buFont typeface="Lato" panose="020F0502020204030203"/>
              <a:buChar char="●"/>
              <a:defRPr sz="1600">
                <a:solidFill>
                  <a:schemeClr val="dk1"/>
                </a:solidFill>
                <a:latin typeface="Lato" panose="020F0502020204030203"/>
                <a:ea typeface="Lato" panose="020F0502020204030203"/>
                <a:cs typeface="Lato" panose="020F0502020204030203"/>
                <a:sym typeface="Lato" panose="020F0502020204030203"/>
              </a:defRPr>
            </a:lvl4pPr>
            <a:lvl5pPr marL="2286000" lvl="4" indent="-330200" rtl="0">
              <a:lnSpc>
                <a:spcPct val="100000"/>
              </a:lnSpc>
              <a:spcBef>
                <a:spcPts val="0"/>
              </a:spcBef>
              <a:spcAft>
                <a:spcPts val="0"/>
              </a:spcAft>
              <a:buClr>
                <a:schemeClr val="dk1"/>
              </a:buClr>
              <a:buSzPts val="1600"/>
              <a:buFont typeface="Lato" panose="020F0502020204030203"/>
              <a:buChar char="○"/>
              <a:defRPr sz="1600">
                <a:solidFill>
                  <a:schemeClr val="dk1"/>
                </a:solidFill>
                <a:latin typeface="Lato" panose="020F0502020204030203"/>
                <a:ea typeface="Lato" panose="020F0502020204030203"/>
                <a:cs typeface="Lato" panose="020F0502020204030203"/>
                <a:sym typeface="Lato" panose="020F0502020204030203"/>
              </a:defRPr>
            </a:lvl5pPr>
            <a:lvl6pPr marL="2743200" lvl="5" indent="-330200" rtl="0">
              <a:lnSpc>
                <a:spcPct val="100000"/>
              </a:lnSpc>
              <a:spcBef>
                <a:spcPts val="0"/>
              </a:spcBef>
              <a:spcAft>
                <a:spcPts val="0"/>
              </a:spcAft>
              <a:buClr>
                <a:schemeClr val="dk1"/>
              </a:buClr>
              <a:buSzPts val="1600"/>
              <a:buFont typeface="Lato" panose="020F0502020204030203"/>
              <a:buChar char="■"/>
              <a:defRPr sz="1600">
                <a:solidFill>
                  <a:schemeClr val="dk1"/>
                </a:solidFill>
                <a:latin typeface="Lato" panose="020F0502020204030203"/>
                <a:ea typeface="Lato" panose="020F0502020204030203"/>
                <a:cs typeface="Lato" panose="020F0502020204030203"/>
                <a:sym typeface="Lato" panose="020F0502020204030203"/>
              </a:defRPr>
            </a:lvl6pPr>
            <a:lvl7pPr marL="3200400" lvl="6" indent="-330200" rtl="0">
              <a:lnSpc>
                <a:spcPct val="100000"/>
              </a:lnSpc>
              <a:spcBef>
                <a:spcPts val="0"/>
              </a:spcBef>
              <a:spcAft>
                <a:spcPts val="0"/>
              </a:spcAft>
              <a:buClr>
                <a:schemeClr val="dk1"/>
              </a:buClr>
              <a:buSzPts val="1600"/>
              <a:buFont typeface="Lato" panose="020F0502020204030203"/>
              <a:buChar char="●"/>
              <a:defRPr sz="1600">
                <a:solidFill>
                  <a:schemeClr val="dk1"/>
                </a:solidFill>
                <a:latin typeface="Lato" panose="020F0502020204030203"/>
                <a:ea typeface="Lato" panose="020F0502020204030203"/>
                <a:cs typeface="Lato" panose="020F0502020204030203"/>
                <a:sym typeface="Lato" panose="020F0502020204030203"/>
              </a:defRPr>
            </a:lvl7pPr>
            <a:lvl8pPr marL="3657600" lvl="7" indent="-330200" rtl="0">
              <a:lnSpc>
                <a:spcPct val="100000"/>
              </a:lnSpc>
              <a:spcBef>
                <a:spcPts val="0"/>
              </a:spcBef>
              <a:spcAft>
                <a:spcPts val="0"/>
              </a:spcAft>
              <a:buClr>
                <a:schemeClr val="dk1"/>
              </a:buClr>
              <a:buSzPts val="1600"/>
              <a:buFont typeface="Lato" panose="020F0502020204030203"/>
              <a:buChar char="○"/>
              <a:defRPr sz="1600">
                <a:solidFill>
                  <a:schemeClr val="dk1"/>
                </a:solidFill>
                <a:latin typeface="Lato" panose="020F0502020204030203"/>
                <a:ea typeface="Lato" panose="020F0502020204030203"/>
                <a:cs typeface="Lato" panose="020F0502020204030203"/>
                <a:sym typeface="Lato" panose="020F0502020204030203"/>
              </a:defRPr>
            </a:lvl8pPr>
            <a:lvl9pPr marL="4114800" lvl="8" indent="-330200" rtl="0">
              <a:lnSpc>
                <a:spcPct val="100000"/>
              </a:lnSpc>
              <a:spcBef>
                <a:spcPts val="0"/>
              </a:spcBef>
              <a:spcAft>
                <a:spcPts val="0"/>
              </a:spcAft>
              <a:buClr>
                <a:schemeClr val="dk1"/>
              </a:buClr>
              <a:buSzPts val="1600"/>
              <a:buFont typeface="Lato" panose="020F0502020204030203"/>
              <a:buChar char="■"/>
              <a:defRPr sz="1600">
                <a:solidFill>
                  <a:schemeClr val="dk1"/>
                </a:solidFill>
                <a:latin typeface="Lato" panose="020F0502020204030203"/>
                <a:ea typeface="Lato" panose="020F0502020204030203"/>
                <a:cs typeface="Lato" panose="020F0502020204030203"/>
                <a:sym typeface="Lato" panose="020F0502020204030203"/>
              </a:defRPr>
            </a:lvl9pPr>
          </a:lstStyle>
          <a:p/>
        </p:txBody>
      </p:sp>
      <p:pic>
        <p:nvPicPr>
          <p:cNvPr id="4" name="Picture 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049153" y="-1540727"/>
            <a:ext cx="2787267" cy="2787267"/>
          </a:xfrm>
          <a:prstGeom prst="ellipse">
            <a:avLst/>
          </a:prstGeom>
          <a:ln>
            <a:noFill/>
          </a:ln>
          <a:effectLst>
            <a:softEdge rad="112500"/>
          </a:effectLst>
        </p:spPr>
      </p:pic>
      <p:pic>
        <p:nvPicPr>
          <p:cNvPr id="5" name="Picture 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27899" y="-23568313"/>
            <a:ext cx="2787267" cy="2787267"/>
          </a:xfrm>
          <a:prstGeom prst="ellipse">
            <a:avLst/>
          </a:prstGeom>
          <a:ln>
            <a:noFill/>
          </a:ln>
          <a:effectLst>
            <a:softEdge rad="112500"/>
          </a:effectLst>
        </p:spPr>
      </p:pic>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3761947" y="-241159"/>
            <a:ext cx="2787267" cy="2787267"/>
          </a:xfrm>
          <a:prstGeom prst="ellipse">
            <a:avLst/>
          </a:prstGeom>
          <a:ln>
            <a:noFill/>
          </a:ln>
          <a:effectLst>
            <a:softEdge rad="112500"/>
          </a:effectLst>
        </p:spPr>
      </p:pic>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134299" y="25595807"/>
            <a:ext cx="2787267" cy="2787267"/>
          </a:xfrm>
          <a:prstGeom prst="ellipse">
            <a:avLst/>
          </a:prstGeom>
          <a:ln>
            <a:noFill/>
          </a:ln>
          <a:effectLst>
            <a:softEdge rad="112500"/>
          </a:effectLst>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endParaRPr lang="en-US" sz="1800">
              <a:solidFill>
                <a:srgbClr val="CFCFCF"/>
              </a:solidFill>
            </a:endParaRPr>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049153" y="-1540727"/>
            <a:ext cx="2787267" cy="2787267"/>
          </a:xfrm>
          <a:prstGeom prst="ellipse">
            <a:avLst/>
          </a:prstGeom>
          <a:ln>
            <a:noFill/>
          </a:ln>
          <a:effectLst>
            <a:softEdge rad="112500"/>
          </a:effectLst>
        </p:spPr>
      </p:pic>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727899" y="-23568313"/>
            <a:ext cx="2787267" cy="2787267"/>
          </a:xfrm>
          <a:prstGeom prst="ellipse">
            <a:avLst/>
          </a:prstGeom>
          <a:ln>
            <a:noFill/>
          </a:ln>
          <a:effectLst>
            <a:softEdge rad="112500"/>
          </a:effectLst>
        </p:spPr>
      </p:pic>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3761947" y="-241159"/>
            <a:ext cx="2787267" cy="2787267"/>
          </a:xfrm>
          <a:prstGeom prst="ellipse">
            <a:avLst/>
          </a:prstGeom>
          <a:ln>
            <a:noFill/>
          </a:ln>
          <a:effectLst>
            <a:softEdge rad="112500"/>
          </a:effectLst>
        </p:spPr>
      </p:pic>
      <p:pic>
        <p:nvPicPr>
          <p:cNvPr id="10" name="Picture 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134299" y="25595807"/>
            <a:ext cx="2787267" cy="2787267"/>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endParaRPr lang="en-US" sz="1800">
              <a:solidFill>
                <a:srgbClr val="CFCFCF"/>
              </a:solidFill>
            </a:endParaRPr>
          </a:p>
        </p:txBody>
      </p:sp>
      <p:pic>
        <p:nvPicPr>
          <p:cNvPr id="10" name="Picture 9"/>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049153" y="-1540727"/>
            <a:ext cx="2787267" cy="2787267"/>
          </a:xfrm>
          <a:prstGeom prst="ellipse">
            <a:avLst/>
          </a:prstGeom>
          <a:ln>
            <a:noFill/>
          </a:ln>
          <a:effectLst>
            <a:softEdge rad="112500"/>
          </a:effectLst>
        </p:spPr>
      </p:pic>
      <p:pic>
        <p:nvPicPr>
          <p:cNvPr id="11" name="Pictur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727899" y="-23568313"/>
            <a:ext cx="2787267" cy="2787267"/>
          </a:xfrm>
          <a:prstGeom prst="ellipse">
            <a:avLst/>
          </a:prstGeom>
          <a:ln>
            <a:noFill/>
          </a:ln>
          <a:effectLst>
            <a:softEdge rad="112500"/>
          </a:effectLst>
        </p:spPr>
      </p:pic>
      <p:pic>
        <p:nvPicPr>
          <p:cNvPr id="12" name="Picture 1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3761947" y="-241159"/>
            <a:ext cx="2787267" cy="2787267"/>
          </a:xfrm>
          <a:prstGeom prst="ellipse">
            <a:avLst/>
          </a:prstGeom>
          <a:ln>
            <a:noFill/>
          </a:ln>
          <a:effectLst>
            <a:softEdge rad="112500"/>
          </a:effectLst>
        </p:spPr>
      </p:pic>
      <p:pic>
        <p:nvPicPr>
          <p:cNvPr id="13" name="Picture 1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134299" y="25595807"/>
            <a:ext cx="2787267" cy="2787267"/>
          </a:xfrm>
          <a:prstGeom prst="ellipse">
            <a:avLst/>
          </a:prstGeom>
          <a:ln>
            <a:noFill/>
          </a:ln>
          <a:effectLst>
            <a:softEdge rad="112500"/>
          </a:effectLst>
        </p:spPr>
      </p:pic>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endParaRPr lang="en-US" sz="1800">
              <a:solidFill>
                <a:srgbClr val="CFCFCF"/>
              </a:solidFill>
            </a:endParaRPr>
          </a:p>
        </p:txBody>
      </p:sp>
      <p:pic>
        <p:nvPicPr>
          <p:cNvPr id="12" name="Picture 11"/>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45049153" y="-1540727"/>
            <a:ext cx="2787267" cy="2787267"/>
          </a:xfrm>
          <a:prstGeom prst="ellipse">
            <a:avLst/>
          </a:prstGeom>
          <a:ln>
            <a:noFill/>
          </a:ln>
          <a:effectLst>
            <a:softEdge rad="112500"/>
          </a:effectLst>
        </p:spPr>
      </p:pic>
      <p:pic>
        <p:nvPicPr>
          <p:cNvPr id="13" name="Picture 12"/>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2727899" y="-23568313"/>
            <a:ext cx="2787267" cy="2787267"/>
          </a:xfrm>
          <a:prstGeom prst="ellipse">
            <a:avLst/>
          </a:prstGeom>
          <a:ln>
            <a:noFill/>
          </a:ln>
          <a:effectLst>
            <a:softEdge rad="112500"/>
          </a:effectLst>
        </p:spPr>
      </p:pic>
      <p:pic>
        <p:nvPicPr>
          <p:cNvPr id="14" name="Picture 13"/>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43761947" y="-241159"/>
            <a:ext cx="2787267" cy="2787267"/>
          </a:xfrm>
          <a:prstGeom prst="ellipse">
            <a:avLst/>
          </a:prstGeom>
          <a:ln>
            <a:noFill/>
          </a:ln>
          <a:effectLst>
            <a:softEdge rad="112500"/>
          </a:effectLst>
        </p:spPr>
      </p:pic>
      <p:pic>
        <p:nvPicPr>
          <p:cNvPr id="15" name="Picture 14"/>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3134299" y="25595807"/>
            <a:ext cx="2787267" cy="2787267"/>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9" Type="http://schemas.openxmlformats.org/officeDocument/2006/relationships/image" Target="../media/image25.emf"/><Relationship Id="rId8" Type="http://schemas.openxmlformats.org/officeDocument/2006/relationships/image" Target="../media/image24.emf"/><Relationship Id="rId7" Type="http://schemas.openxmlformats.org/officeDocument/2006/relationships/image" Target="../media/image23.emf"/><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0" Type="http://schemas.openxmlformats.org/officeDocument/2006/relationships/slideLayout" Target="../slideLayouts/slideLayout12.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17.png"/><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image" Target="../media/image29.jpeg"/><Relationship Id="rId3" Type="http://schemas.openxmlformats.org/officeDocument/2006/relationships/image" Target="../media/image17.png"/><Relationship Id="rId2" Type="http://schemas.openxmlformats.org/officeDocument/2006/relationships/image" Target="../media/image28.svg"/><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20.jpeg"/><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9" Type="http://schemas.openxmlformats.org/officeDocument/2006/relationships/image" Target="../media/image25.emf"/><Relationship Id="rId8" Type="http://schemas.openxmlformats.org/officeDocument/2006/relationships/image" Target="../media/image24.emf"/><Relationship Id="rId7" Type="http://schemas.openxmlformats.org/officeDocument/2006/relationships/image" Target="../media/image23.emf"/><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0" Type="http://schemas.openxmlformats.org/officeDocument/2006/relationships/slideLayout" Target="../slideLayouts/slideLayout12.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xml"/><Relationship Id="rId3" Type="http://schemas.openxmlformats.org/officeDocument/2006/relationships/image" Target="../media/image17.png"/><Relationship Id="rId2" Type="http://schemas.openxmlformats.org/officeDocument/2006/relationships/image" Target="../media/image28.svg"/><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20.jpeg"/><Relationship Id="rId2" Type="http://schemas.openxmlformats.org/officeDocument/2006/relationships/image" Target="../media/image26.png"/><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9" Type="http://schemas.openxmlformats.org/officeDocument/2006/relationships/image" Target="../media/image25.emf"/><Relationship Id="rId8" Type="http://schemas.openxmlformats.org/officeDocument/2006/relationships/image" Target="../media/image24.emf"/><Relationship Id="rId7" Type="http://schemas.openxmlformats.org/officeDocument/2006/relationships/image" Target="../media/image23.emf"/><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0" Type="http://schemas.openxmlformats.org/officeDocument/2006/relationships/slideLayout" Target="../slideLayouts/slideLayout15.xml"/><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20.jpeg"/><Relationship Id="rId2" Type="http://schemas.openxmlformats.org/officeDocument/2006/relationships/image" Target="../media/image26.png"/><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13.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tags" Target="../tags/tag1.xml"/><Relationship Id="rId2" Type="http://schemas.openxmlformats.org/officeDocument/2006/relationships/image" Target="../media/image15.png"/><Relationship Id="rId1" Type="http://schemas.openxmlformats.org/officeDocument/2006/relationships/image" Target="../media/image14.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tags" Target="../tags/tag2.xml"/><Relationship Id="rId2" Type="http://schemas.openxmlformats.org/officeDocument/2006/relationships/image" Target="../media/image17.pn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32.xml"/><Relationship Id="rId6" Type="http://schemas.openxmlformats.org/officeDocument/2006/relationships/tags" Target="../tags/tag3.xml"/><Relationship Id="rId5" Type="http://schemas.openxmlformats.org/officeDocument/2006/relationships/image" Target="../media/image18.png"/><Relationship Id="rId4" Type="http://schemas.microsoft.com/office/2007/relationships/media" Target="../media/media2.mp4"/><Relationship Id="rId3" Type="http://schemas.openxmlformats.org/officeDocument/2006/relationships/video" Target="../media/media2.mp4"/><Relationship Id="rId2" Type="http://schemas.openxmlformats.org/officeDocument/2006/relationships/image" Target="../media/image16.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tags" Target="../tags/tag4.xml"/><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2.xml"/><Relationship Id="rId2" Type="http://schemas.openxmlformats.org/officeDocument/2006/relationships/image" Target="../media/image17.png"/><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32.xml"/><Relationship Id="rId6" Type="http://schemas.openxmlformats.org/officeDocument/2006/relationships/tags" Target="../tags/tag5.xml"/><Relationship Id="rId5" Type="http://schemas.openxmlformats.org/officeDocument/2006/relationships/image" Target="../media/image22.png"/><Relationship Id="rId4" Type="http://schemas.microsoft.com/office/2007/relationships/media" Target="../media/media3.mp4"/><Relationship Id="rId3" Type="http://schemas.openxmlformats.org/officeDocument/2006/relationships/video" Target="../media/media3.mp4"/><Relationship Id="rId2" Type="http://schemas.openxmlformats.org/officeDocument/2006/relationships/image" Target="../media/image21.png"/><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75" name="矩形: 圆角 5"/>
          <p:cNvSpPr/>
          <p:nvPr/>
        </p:nvSpPr>
        <p:spPr>
          <a:xfrm>
            <a:off x="988324" y="121859"/>
            <a:ext cx="5952088" cy="3343134"/>
          </a:xfrm>
          <a:custGeom>
            <a:avLst/>
            <a:gdLst>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544063 w 10802778"/>
              <a:gd name="connsiteY6" fmla="*/ 3264310 h 3264310"/>
              <a:gd name="connsiteX7" fmla="*/ 0 w 10802778"/>
              <a:gd name="connsiteY7" fmla="*/ 2720247 h 3264310"/>
              <a:gd name="connsiteX8" fmla="*/ 0 w 10802778"/>
              <a:gd name="connsiteY8" fmla="*/ 544063 h 3264310"/>
              <a:gd name="connsiteX0-1" fmla="*/ 0 w 10802778"/>
              <a:gd name="connsiteY0-2" fmla="*/ 544063 h 3264310"/>
              <a:gd name="connsiteX1-3" fmla="*/ 544063 w 10802778"/>
              <a:gd name="connsiteY1-4" fmla="*/ 0 h 3264310"/>
              <a:gd name="connsiteX2-5" fmla="*/ 10258715 w 10802778"/>
              <a:gd name="connsiteY2-6" fmla="*/ 0 h 3264310"/>
              <a:gd name="connsiteX3-7" fmla="*/ 10802778 w 10802778"/>
              <a:gd name="connsiteY3-8" fmla="*/ 544063 h 3264310"/>
              <a:gd name="connsiteX4-9" fmla="*/ 10802778 w 10802778"/>
              <a:gd name="connsiteY4-10" fmla="*/ 2720247 h 3264310"/>
              <a:gd name="connsiteX5-11" fmla="*/ 10258715 w 10802778"/>
              <a:gd name="connsiteY5-12" fmla="*/ 3264310 h 3264310"/>
              <a:gd name="connsiteX6-13" fmla="*/ 1199536 w 10802778"/>
              <a:gd name="connsiteY6-14" fmla="*/ 3254478 h 3264310"/>
              <a:gd name="connsiteX7-15" fmla="*/ 544063 w 10802778"/>
              <a:gd name="connsiteY7-16" fmla="*/ 3264310 h 3264310"/>
              <a:gd name="connsiteX8-17" fmla="*/ 0 w 10802778"/>
              <a:gd name="connsiteY8-18" fmla="*/ 2720247 h 3264310"/>
              <a:gd name="connsiteX9" fmla="*/ 0 w 10802778"/>
              <a:gd name="connsiteY9" fmla="*/ 544063 h 32643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 y="connsiteY9"/>
              </a:cxn>
            </a:cxnLst>
            <a:rect l="l" t="t" r="r" b="b"/>
            <a:pathLst>
              <a:path w="10802778" h="3264310">
                <a:moveTo>
                  <a:pt x="0" y="544063"/>
                </a:moveTo>
                <a:cubicBezTo>
                  <a:pt x="0" y="243585"/>
                  <a:pt x="243585" y="0"/>
                  <a:pt x="544063" y="0"/>
                </a:cubicBezTo>
                <a:lnTo>
                  <a:pt x="10258715" y="0"/>
                </a:lnTo>
                <a:cubicBezTo>
                  <a:pt x="10559193" y="0"/>
                  <a:pt x="10802778" y="243585"/>
                  <a:pt x="10802778" y="544063"/>
                </a:cubicBezTo>
                <a:lnTo>
                  <a:pt x="10802778" y="2720247"/>
                </a:lnTo>
                <a:cubicBezTo>
                  <a:pt x="10802778" y="3020725"/>
                  <a:pt x="10559193" y="3264310"/>
                  <a:pt x="10258715" y="3264310"/>
                </a:cubicBezTo>
                <a:lnTo>
                  <a:pt x="1199536" y="3254478"/>
                </a:lnTo>
                <a:lnTo>
                  <a:pt x="544063" y="3264310"/>
                </a:lnTo>
                <a:cubicBezTo>
                  <a:pt x="243585" y="3264310"/>
                  <a:pt x="0" y="3020725"/>
                  <a:pt x="0" y="2720247"/>
                </a:cubicBezTo>
                <a:lnTo>
                  <a:pt x="0" y="544063"/>
                </a:lnTo>
                <a:close/>
              </a:path>
            </a:pathLst>
          </a:custGeom>
          <a:solidFill>
            <a:schemeClr val="bg1">
              <a:alpha val="64000"/>
            </a:schemeClr>
          </a:solidFill>
          <a:ln w="28575">
            <a:solidFill>
              <a:srgbClr val="4D27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1400" b="0" i="0" u="none" strike="noStrike" kern="0" cap="none" spc="0" normalizeH="0" baseline="0" noProof="0">
              <a:ln>
                <a:noFill/>
              </a:ln>
              <a:solidFill>
                <a:srgbClr val="FFFFFF"/>
              </a:solidFill>
              <a:effectLst/>
              <a:uLnTx/>
              <a:uFillTx/>
              <a:latin typeface="Arial" panose="020B0604020202020204"/>
              <a:ea typeface="SimSun" panose="02010600030101010101" pitchFamily="2" charset="-122"/>
              <a:cs typeface="+mn-cs"/>
              <a:sym typeface="Arial" panose="020B0604020202020204"/>
            </a:endParaRPr>
          </a:p>
        </p:txBody>
      </p:sp>
      <p:sp>
        <p:nvSpPr>
          <p:cNvPr id="176" name="Google Shape;304;p20"/>
          <p:cNvSpPr txBox="1"/>
          <p:nvPr/>
        </p:nvSpPr>
        <p:spPr>
          <a:xfrm>
            <a:off x="1399904" y="160897"/>
            <a:ext cx="5364644" cy="57354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defRPr/>
            </a:pPr>
            <a:endParaRPr kumimoji="0" lang="en-US" sz="24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177" name="Picture 176"/>
          <p:cNvPicPr>
            <a:picLocks noChangeAspect="1"/>
          </p:cNvPicPr>
          <p:nvPr/>
        </p:nvPicPr>
        <p:blipFill>
          <a:blip r:embed="rId1"/>
          <a:stretch>
            <a:fillRect/>
          </a:stretch>
        </p:blipFill>
        <p:spPr>
          <a:xfrm>
            <a:off x="3091460" y="690432"/>
            <a:ext cx="1981532" cy="517994"/>
          </a:xfrm>
          <a:prstGeom prst="rect">
            <a:avLst/>
          </a:prstGeom>
        </p:spPr>
      </p:pic>
      <p:sp>
        <p:nvSpPr>
          <p:cNvPr id="178" name="TextBox 177"/>
          <p:cNvSpPr txBox="1"/>
          <p:nvPr/>
        </p:nvSpPr>
        <p:spPr>
          <a:xfrm>
            <a:off x="665396" y="1305362"/>
            <a:ext cx="66585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0" i="0" u="none" strike="noStrike" kern="0" cap="none" spc="0" normalizeH="0" baseline="0" noProof="0" dirty="0" err="1">
                <a:ln>
                  <a:noFill/>
                </a:ln>
                <a:solidFill>
                  <a:srgbClr val="FFC600">
                    <a:lumMod val="50000"/>
                  </a:srgbClr>
                </a:solidFill>
                <a:effectLst/>
                <a:uLnTx/>
                <a:uFillTx/>
                <a:latin typeface="Pacifico" panose="02000000000000000000" pitchFamily="2" charset="0"/>
                <a:cs typeface="Arial" panose="020B0604020202020204"/>
                <a:sym typeface="Arial" panose="020B0604020202020204"/>
              </a:rPr>
              <a:t>Chủ</a:t>
            </a:r>
            <a:r>
              <a:rPr kumimoji="0" lang="en-US" sz="2800" b="0" i="0" u="none" strike="noStrike" kern="0" cap="none" spc="0" normalizeH="0" baseline="0" noProof="0" dirty="0">
                <a:ln>
                  <a:noFill/>
                </a:ln>
                <a:solidFill>
                  <a:srgbClr val="FFC600">
                    <a:lumMod val="50000"/>
                  </a:srgbClr>
                </a:solidFill>
                <a:effectLst/>
                <a:uLnTx/>
                <a:uFillTx/>
                <a:latin typeface="Pacifico" panose="02000000000000000000" pitchFamily="2" charset="0"/>
                <a:cs typeface="Arial" panose="020B0604020202020204"/>
                <a:sym typeface="Arial" panose="020B0604020202020204"/>
              </a:rPr>
              <a:t> </a:t>
            </a:r>
            <a:r>
              <a:rPr kumimoji="0" lang="en-US" sz="2800" b="0" i="0" u="none" strike="noStrike" kern="0" cap="none" spc="0" normalizeH="0" baseline="0" noProof="0" dirty="0" err="1">
                <a:ln>
                  <a:noFill/>
                </a:ln>
                <a:solidFill>
                  <a:srgbClr val="FFC600">
                    <a:lumMod val="50000"/>
                  </a:srgbClr>
                </a:solidFill>
                <a:effectLst/>
                <a:uLnTx/>
                <a:uFillTx/>
                <a:latin typeface="Pacifico" panose="02000000000000000000" pitchFamily="2" charset="0"/>
                <a:cs typeface="Arial" panose="020B0604020202020204"/>
                <a:sym typeface="Arial" panose="020B0604020202020204"/>
              </a:rPr>
              <a:t>điểm</a:t>
            </a:r>
            <a:r>
              <a:rPr kumimoji="0" lang="en-US" sz="2800" b="0" i="0" u="none" strike="noStrike" kern="0" cap="none" spc="0" normalizeH="0" baseline="0" noProof="0" dirty="0">
                <a:ln>
                  <a:noFill/>
                </a:ln>
                <a:solidFill>
                  <a:srgbClr val="FFC600">
                    <a:lumMod val="50000"/>
                  </a:srgbClr>
                </a:solidFill>
                <a:effectLst/>
                <a:uLnTx/>
                <a:uFillTx/>
                <a:latin typeface="Pacifico" panose="02000000000000000000" pitchFamily="2" charset="0"/>
                <a:cs typeface="Arial" panose="020B0604020202020204"/>
                <a:sym typeface="Arial" panose="020B0604020202020204"/>
              </a:rPr>
              <a:t>: </a:t>
            </a:r>
            <a:r>
              <a:rPr kumimoji="0" lang="en-US" sz="2800" b="0" i="0" u="none" strike="noStrike" kern="0" cap="none" spc="0" normalizeH="0" baseline="0" noProof="0" dirty="0" err="1">
                <a:ln>
                  <a:noFill/>
                </a:ln>
                <a:solidFill>
                  <a:srgbClr val="FFC600">
                    <a:lumMod val="50000"/>
                  </a:srgbClr>
                </a:solidFill>
                <a:effectLst/>
                <a:uLnTx/>
                <a:uFillTx/>
                <a:latin typeface="Pacifico" panose="02000000000000000000" pitchFamily="2" charset="0"/>
                <a:cs typeface="Arial" panose="020B0604020202020204"/>
                <a:sym typeface="Arial" panose="020B0604020202020204"/>
              </a:rPr>
              <a:t>Bốn</a:t>
            </a:r>
            <a:r>
              <a:rPr kumimoji="0" lang="en-US" sz="2800" b="0" i="0" u="none" strike="noStrike" kern="0" cap="none" spc="0" normalizeH="0" baseline="0" noProof="0" dirty="0">
                <a:ln>
                  <a:noFill/>
                </a:ln>
                <a:solidFill>
                  <a:srgbClr val="FFC600">
                    <a:lumMod val="50000"/>
                  </a:srgbClr>
                </a:solidFill>
                <a:effectLst/>
                <a:uLnTx/>
                <a:uFillTx/>
                <a:latin typeface="Pacifico" panose="02000000000000000000" pitchFamily="2" charset="0"/>
                <a:cs typeface="Arial" panose="020B0604020202020204"/>
                <a:sym typeface="Arial" panose="020B0604020202020204"/>
              </a:rPr>
              <a:t> </a:t>
            </a:r>
            <a:r>
              <a:rPr kumimoji="0" lang="en-US" sz="2800" b="0" i="0" u="none" strike="noStrike" kern="0" cap="none" spc="0" normalizeH="0" baseline="0" noProof="0" err="1">
                <a:ln>
                  <a:noFill/>
                </a:ln>
                <a:solidFill>
                  <a:srgbClr val="FFC600">
                    <a:lumMod val="50000"/>
                  </a:srgbClr>
                </a:solidFill>
                <a:effectLst/>
                <a:uLnTx/>
                <a:uFillTx/>
                <a:latin typeface="Pacifico" panose="02000000000000000000" pitchFamily="2" charset="0"/>
                <a:cs typeface="Arial" panose="020B0604020202020204"/>
                <a:sym typeface="Arial" panose="020B0604020202020204"/>
              </a:rPr>
              <a:t>mùa</a:t>
            </a:r>
            <a:r>
              <a:rPr kumimoji="0" lang="en-US" sz="2800" b="0" i="0" u="none" strike="noStrike" kern="0" cap="none" spc="0" normalizeH="0" baseline="0" noProof="0">
                <a:ln>
                  <a:noFill/>
                </a:ln>
                <a:solidFill>
                  <a:srgbClr val="FFC600">
                    <a:lumMod val="50000"/>
                  </a:srgbClr>
                </a:solidFill>
                <a:effectLst/>
                <a:uLnTx/>
                <a:uFillTx/>
                <a:latin typeface="Pacifico" panose="02000000000000000000" pitchFamily="2" charset="0"/>
                <a:cs typeface="Arial" panose="020B0604020202020204"/>
                <a:sym typeface="Arial" panose="020B0604020202020204"/>
              </a:rPr>
              <a:t> mở</a:t>
            </a:r>
            <a:r>
              <a:rPr kumimoji="0" lang="en-US" sz="2800" b="0" i="0" u="none" strike="noStrike" kern="0" cap="none" spc="0" normalizeH="0" noProof="0">
                <a:ln>
                  <a:noFill/>
                </a:ln>
                <a:solidFill>
                  <a:srgbClr val="FFC600">
                    <a:lumMod val="50000"/>
                  </a:srgbClr>
                </a:solidFill>
                <a:effectLst/>
                <a:uLnTx/>
                <a:uFillTx/>
                <a:latin typeface="Pacifico" panose="02000000000000000000" pitchFamily="2" charset="0"/>
                <a:cs typeface="Arial" panose="020B0604020202020204"/>
                <a:sym typeface="Arial" panose="020B0604020202020204"/>
              </a:rPr>
              <a:t> hội</a:t>
            </a:r>
            <a:endParaRPr kumimoji="0" lang="en-US" sz="2800" b="0" i="0" u="none" strike="noStrike" kern="0" cap="none" spc="0" normalizeH="0" baseline="0" noProof="0" dirty="0">
              <a:ln>
                <a:noFill/>
              </a:ln>
              <a:solidFill>
                <a:srgbClr val="FFC600">
                  <a:lumMod val="50000"/>
                </a:srgbClr>
              </a:solidFill>
              <a:effectLst/>
              <a:uLnTx/>
              <a:uFillTx/>
              <a:latin typeface="Pacifico" panose="02000000000000000000" pitchFamily="2" charset="0"/>
              <a:cs typeface="Arial" panose="020B0604020202020204"/>
              <a:sym typeface="Arial" panose="020B0604020202020204"/>
            </a:endParaRPr>
          </a:p>
        </p:txBody>
      </p:sp>
      <p:sp>
        <p:nvSpPr>
          <p:cNvPr id="179" name="TextBox 178"/>
          <p:cNvSpPr txBox="1"/>
          <p:nvPr/>
        </p:nvSpPr>
        <p:spPr>
          <a:xfrm>
            <a:off x="2150575" y="1889605"/>
            <a:ext cx="40520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0" i="0" u="none" strike="noStrike" kern="0" cap="none" spc="0" normalizeH="0" baseline="0" noProof="0" dirty="0" err="1">
                <a:ln>
                  <a:noFill/>
                </a:ln>
                <a:solidFill>
                  <a:srgbClr val="FF0000"/>
                </a:solidFill>
                <a:effectLst/>
                <a:uLnTx/>
                <a:uFillTx/>
                <a:latin typeface="Coiny" panose="02000903060500060000" pitchFamily="2" charset="0"/>
                <a:cs typeface="Arial" panose="020B0604020202020204"/>
                <a:sym typeface="Arial" panose="020B0604020202020204"/>
              </a:rPr>
              <a:t>Bài</a:t>
            </a:r>
            <a:r>
              <a:rPr kumimoji="0" lang="en-US" sz="3600" b="0" i="0" u="none" strike="noStrike" kern="0" cap="none" spc="0" normalizeH="0" baseline="0" noProof="0" dirty="0">
                <a:ln>
                  <a:noFill/>
                </a:ln>
                <a:solidFill>
                  <a:srgbClr val="FF0000"/>
                </a:solidFill>
                <a:effectLst/>
                <a:uLnTx/>
                <a:uFillTx/>
                <a:latin typeface="Coiny" panose="02000903060500060000" pitchFamily="2" charset="0"/>
                <a:cs typeface="Arial" panose="020B0604020202020204"/>
                <a:sym typeface="Arial" panose="020B0604020202020204"/>
              </a:rPr>
              <a:t> 1 – </a:t>
            </a:r>
            <a:r>
              <a:rPr kumimoji="0" lang="en-US" sz="3600" b="0" i="0" u="none" strike="noStrike" kern="0" cap="none" spc="0" normalizeH="0" baseline="0" noProof="0" dirty="0" err="1">
                <a:ln>
                  <a:noFill/>
                </a:ln>
                <a:solidFill>
                  <a:srgbClr val="FF0000"/>
                </a:solidFill>
                <a:effectLst/>
                <a:uLnTx/>
                <a:uFillTx/>
                <a:latin typeface="Coiny" panose="02000903060500060000" pitchFamily="2" charset="0"/>
                <a:cs typeface="Arial" panose="020B0604020202020204"/>
                <a:sym typeface="Arial" panose="020B0604020202020204"/>
              </a:rPr>
              <a:t>Tiết</a:t>
            </a:r>
            <a:r>
              <a:rPr kumimoji="0" lang="en-US" sz="3600" b="0" i="0" u="none" strike="noStrike" kern="0" cap="none" spc="0" normalizeH="0" baseline="0" noProof="0" dirty="0">
                <a:ln>
                  <a:noFill/>
                </a:ln>
                <a:solidFill>
                  <a:srgbClr val="FF0000"/>
                </a:solidFill>
                <a:effectLst/>
                <a:uLnTx/>
                <a:uFillTx/>
                <a:latin typeface="Coiny" panose="02000903060500060000" pitchFamily="2" charset="0"/>
                <a:cs typeface="Arial" panose="020B0604020202020204"/>
                <a:sym typeface="Arial" panose="020B0604020202020204"/>
              </a:rPr>
              <a:t> 3</a:t>
            </a:r>
            <a:endParaRPr kumimoji="0" lang="en-US" sz="3600" b="0" i="0" u="none" strike="noStrike" kern="0" cap="none" spc="0" normalizeH="0" baseline="0" noProof="0" dirty="0">
              <a:ln>
                <a:noFill/>
              </a:ln>
              <a:solidFill>
                <a:srgbClr val="FF0000"/>
              </a:solidFill>
              <a:effectLst/>
              <a:uLnTx/>
              <a:uFillTx/>
              <a:latin typeface="Coiny" panose="02000903060500060000" pitchFamily="2" charset="0"/>
              <a:cs typeface="Arial" panose="020B0604020202020204"/>
              <a:sym typeface="Arial" panose="020B0604020202020204"/>
            </a:endParaRPr>
          </a:p>
        </p:txBody>
      </p:sp>
      <p:sp>
        <p:nvSpPr>
          <p:cNvPr id="180" name="TextBox 179"/>
          <p:cNvSpPr txBox="1"/>
          <p:nvPr/>
        </p:nvSpPr>
        <p:spPr>
          <a:xfrm>
            <a:off x="1442938" y="2418214"/>
            <a:ext cx="51758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400" b="0" i="0" u="none" strike="noStrike" kern="0" cap="none" spc="0" normalizeH="0" baseline="0" noProof="0" dirty="0" err="1">
                <a:ln>
                  <a:noFill/>
                </a:ln>
                <a:solidFill>
                  <a:srgbClr val="002060"/>
                </a:solidFill>
                <a:effectLst/>
                <a:uLnTx/>
                <a:uFillTx/>
                <a:cs typeface="Arial" panose="020B0604020202020204"/>
                <a:sym typeface="Arial" panose="020B0604020202020204"/>
              </a:rPr>
              <a:t>Viết</a:t>
            </a:r>
            <a:r>
              <a:rPr kumimoji="0" lang="en-US" sz="4400" b="0" i="0" u="none" strike="noStrike" kern="0" cap="none" spc="0" normalizeH="0" baseline="0" noProof="0" dirty="0">
                <a:ln>
                  <a:noFill/>
                </a:ln>
                <a:solidFill>
                  <a:srgbClr val="002060"/>
                </a:solidFill>
                <a:effectLst/>
                <a:uLnTx/>
                <a:uFillTx/>
                <a:cs typeface="Arial" panose="020B0604020202020204"/>
                <a:sym typeface="Arial" panose="020B0604020202020204"/>
              </a:rPr>
              <a:t> </a:t>
            </a:r>
            <a:r>
              <a:rPr kumimoji="0" lang="en-US" sz="4400" b="0" i="0" u="none" strike="noStrike" kern="0" cap="none" spc="0" normalizeH="0" baseline="0" noProof="0" dirty="0" err="1">
                <a:ln>
                  <a:noFill/>
                </a:ln>
                <a:solidFill>
                  <a:srgbClr val="002060"/>
                </a:solidFill>
                <a:effectLst/>
                <a:uLnTx/>
                <a:uFillTx/>
                <a:cs typeface="Arial" panose="020B0604020202020204"/>
                <a:sym typeface="Arial" panose="020B0604020202020204"/>
              </a:rPr>
              <a:t>chữ</a:t>
            </a:r>
            <a:r>
              <a:rPr kumimoji="0" lang="en-US" sz="4400" b="0" i="0" u="none" strike="noStrike" kern="0" cap="none" spc="0" normalizeH="0" baseline="0" noProof="0" dirty="0">
                <a:ln>
                  <a:noFill/>
                </a:ln>
                <a:solidFill>
                  <a:srgbClr val="002060"/>
                </a:solidFill>
                <a:effectLst/>
                <a:uLnTx/>
                <a:uFillTx/>
                <a:cs typeface="Arial" panose="020B0604020202020204"/>
                <a:sym typeface="Arial" panose="020B0604020202020204"/>
              </a:rPr>
              <a:t> </a:t>
            </a:r>
            <a:r>
              <a:rPr kumimoji="0" lang="en-US" sz="4400" b="0" i="0" u="none" strike="noStrike" kern="0" cap="none" spc="0" normalizeH="0" baseline="0" noProof="0" err="1">
                <a:ln>
                  <a:noFill/>
                </a:ln>
                <a:solidFill>
                  <a:srgbClr val="002060"/>
                </a:solidFill>
                <a:effectLst/>
                <a:uLnTx/>
                <a:uFillTx/>
                <a:cs typeface="Arial" panose="020B0604020202020204"/>
                <a:sym typeface="Arial" panose="020B0604020202020204"/>
              </a:rPr>
              <a:t>hoa</a:t>
            </a:r>
            <a:r>
              <a:rPr kumimoji="0" lang="en-US" sz="4400" b="0" i="0" u="none" strike="noStrike" kern="0" cap="none" spc="0" normalizeH="0" baseline="0" noProof="0">
                <a:ln>
                  <a:noFill/>
                </a:ln>
                <a:solidFill>
                  <a:srgbClr val="002060"/>
                </a:solidFill>
                <a:effectLst/>
                <a:uLnTx/>
                <a:uFillTx/>
                <a:cs typeface="Arial" panose="020B0604020202020204"/>
                <a:sym typeface="Arial" panose="020B0604020202020204"/>
              </a:rPr>
              <a:t> </a:t>
            </a:r>
            <a:r>
              <a:rPr kumimoji="0" lang="en-US" sz="4400" b="1" i="0" u="none" strike="noStrike" kern="0" cap="none" spc="0" normalizeH="0" baseline="0" noProof="0">
                <a:ln>
                  <a:noFill/>
                </a:ln>
                <a:solidFill>
                  <a:srgbClr val="002060"/>
                </a:solidFill>
                <a:effectLst/>
                <a:uLnTx/>
                <a:uFillTx/>
                <a:latin typeface="HP001" panose="020B0603050302020204" pitchFamily="34" charset="0"/>
                <a:ea typeface="HP001" panose="020B0603050302020204" pitchFamily="34" charset="0"/>
                <a:cs typeface="Arial" panose="020B0604020202020204"/>
                <a:sym typeface="Arial" panose="020B0604020202020204"/>
              </a:rPr>
              <a:t>V, H</a:t>
            </a:r>
            <a:r>
              <a:rPr kumimoji="0" lang="en-US" sz="4400" b="0" i="0" u="none" strike="noStrike" kern="0" cap="none" spc="0" normalizeH="0" baseline="0" noProof="0">
                <a:ln>
                  <a:noFill/>
                </a:ln>
                <a:solidFill>
                  <a:srgbClr val="002060"/>
                </a:solidFill>
                <a:effectLst/>
                <a:uLnTx/>
                <a:uFillTx/>
                <a:cs typeface="Arial" panose="020B0604020202020204"/>
                <a:sym typeface="Arial" panose="020B0604020202020204"/>
              </a:rPr>
              <a:t>:</a:t>
            </a:r>
            <a:endParaRPr kumimoji="0" lang="en-US" sz="4400" b="0" i="0" u="none" strike="noStrike" kern="0" cap="none" spc="0" normalizeH="0" baseline="0" noProof="0" dirty="0">
              <a:ln>
                <a:noFill/>
              </a:ln>
              <a:solidFill>
                <a:srgbClr val="002060"/>
              </a:solidFill>
              <a:effectLst/>
              <a:uLnTx/>
              <a:uFillTx/>
              <a:cs typeface="Arial" panose="020B0604020202020204"/>
              <a:sym typeface="Arial" panose="020B0604020202020204"/>
            </a:endParaRPr>
          </a:p>
        </p:txBody>
      </p:sp>
      <p:grpSp>
        <p:nvGrpSpPr>
          <p:cNvPr id="181" name="Google Shape;1364;p42"/>
          <p:cNvGrpSpPr/>
          <p:nvPr/>
        </p:nvGrpSpPr>
        <p:grpSpPr>
          <a:xfrm>
            <a:off x="6736580" y="3163351"/>
            <a:ext cx="1328549" cy="1887726"/>
            <a:chOff x="4761425" y="5078500"/>
            <a:chExt cx="278475" cy="395675"/>
          </a:xfrm>
        </p:grpSpPr>
        <p:sp>
          <p:nvSpPr>
            <p:cNvPr id="182" name="Google Shape;1365;p42"/>
            <p:cNvSpPr/>
            <p:nvPr/>
          </p:nvSpPr>
          <p:spPr>
            <a:xfrm>
              <a:off x="4859500" y="5397800"/>
              <a:ext cx="35175" cy="56725"/>
            </a:xfrm>
            <a:custGeom>
              <a:avLst/>
              <a:gdLst/>
              <a:ahLst/>
              <a:cxnLst/>
              <a:rect l="l" t="t" r="r" b="b"/>
              <a:pathLst>
                <a:path w="1407" h="2269" extrusionOk="0">
                  <a:moveTo>
                    <a:pt x="1" y="1"/>
                  </a:moveTo>
                  <a:lnTo>
                    <a:pt x="30" y="257"/>
                  </a:lnTo>
                  <a:lnTo>
                    <a:pt x="98" y="756"/>
                  </a:lnTo>
                  <a:lnTo>
                    <a:pt x="150" y="1216"/>
                  </a:lnTo>
                  <a:lnTo>
                    <a:pt x="299" y="2269"/>
                  </a:lnTo>
                  <a:lnTo>
                    <a:pt x="1407" y="2269"/>
                  </a:lnTo>
                  <a:lnTo>
                    <a:pt x="1407" y="1216"/>
                  </a:lnTo>
                  <a:lnTo>
                    <a:pt x="1407" y="1"/>
                  </a:lnTo>
                  <a:close/>
                </a:path>
              </a:pathLst>
            </a:custGeom>
            <a:solidFill>
              <a:srgbClr val="FFBC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 name="Google Shape;1366;p42"/>
            <p:cNvSpPr/>
            <p:nvPr/>
          </p:nvSpPr>
          <p:spPr>
            <a:xfrm>
              <a:off x="4859900" y="5399500"/>
              <a:ext cx="34775" cy="20600"/>
            </a:xfrm>
            <a:custGeom>
              <a:avLst/>
              <a:gdLst/>
              <a:ahLst/>
              <a:cxnLst/>
              <a:rect l="l" t="t" r="r" b="b"/>
              <a:pathLst>
                <a:path w="1391" h="824" extrusionOk="0">
                  <a:moveTo>
                    <a:pt x="1391" y="1"/>
                  </a:moveTo>
                  <a:lnTo>
                    <a:pt x="1362" y="163"/>
                  </a:lnTo>
                  <a:cubicBezTo>
                    <a:pt x="1216" y="176"/>
                    <a:pt x="1067" y="176"/>
                    <a:pt x="944" y="176"/>
                  </a:cubicBezTo>
                  <a:cubicBezTo>
                    <a:pt x="513" y="176"/>
                    <a:pt x="189" y="108"/>
                    <a:pt x="1" y="40"/>
                  </a:cubicBezTo>
                  <a:lnTo>
                    <a:pt x="1" y="40"/>
                  </a:lnTo>
                  <a:lnTo>
                    <a:pt x="14" y="189"/>
                  </a:lnTo>
                  <a:lnTo>
                    <a:pt x="1255" y="189"/>
                  </a:lnTo>
                  <a:lnTo>
                    <a:pt x="1255" y="688"/>
                  </a:lnTo>
                  <a:lnTo>
                    <a:pt x="82" y="688"/>
                  </a:lnTo>
                  <a:lnTo>
                    <a:pt x="95" y="824"/>
                  </a:lnTo>
                  <a:lnTo>
                    <a:pt x="1391" y="824"/>
                  </a:lnTo>
                  <a:lnTo>
                    <a:pt x="1391" y="1"/>
                  </a:lnTo>
                  <a:close/>
                </a:path>
              </a:pathLst>
            </a:custGeom>
            <a:solidFill>
              <a:srgbClr val="FFA3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 name="Google Shape;1367;p42"/>
            <p:cNvSpPr/>
            <p:nvPr/>
          </p:nvSpPr>
          <p:spPr>
            <a:xfrm>
              <a:off x="4861525" y="5420075"/>
              <a:ext cx="34450" cy="41900"/>
            </a:xfrm>
            <a:custGeom>
              <a:avLst/>
              <a:gdLst/>
              <a:ahLst/>
              <a:cxnLst/>
              <a:rect l="l" t="t" r="r" b="b"/>
              <a:pathLst>
                <a:path w="1378" h="1676" extrusionOk="0">
                  <a:moveTo>
                    <a:pt x="1" y="1"/>
                  </a:moveTo>
                  <a:lnTo>
                    <a:pt x="137" y="1041"/>
                  </a:lnTo>
                  <a:lnTo>
                    <a:pt x="205" y="1501"/>
                  </a:lnTo>
                  <a:lnTo>
                    <a:pt x="1339" y="1676"/>
                  </a:lnTo>
                  <a:lnTo>
                    <a:pt x="1378" y="1"/>
                  </a:lnTo>
                  <a:close/>
                </a:path>
              </a:pathLst>
            </a:custGeom>
            <a:solidFill>
              <a:srgbClr val="E1F3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368;p42"/>
            <p:cNvSpPr/>
            <p:nvPr/>
          </p:nvSpPr>
          <p:spPr>
            <a:xfrm>
              <a:off x="4834875" y="5449550"/>
              <a:ext cx="62475" cy="24625"/>
            </a:xfrm>
            <a:custGeom>
              <a:avLst/>
              <a:gdLst/>
              <a:ahLst/>
              <a:cxnLst/>
              <a:rect l="l" t="t" r="r" b="b"/>
              <a:pathLst>
                <a:path w="2499" h="985" extrusionOk="0">
                  <a:moveTo>
                    <a:pt x="1517" y="0"/>
                  </a:moveTo>
                  <a:cubicBezTo>
                    <a:pt x="1425" y="0"/>
                    <a:pt x="1311" y="27"/>
                    <a:pt x="1177" y="105"/>
                  </a:cubicBezTo>
                  <a:cubicBezTo>
                    <a:pt x="811" y="293"/>
                    <a:pt x="312" y="510"/>
                    <a:pt x="56" y="698"/>
                  </a:cubicBezTo>
                  <a:cubicBezTo>
                    <a:pt x="14" y="727"/>
                    <a:pt x="1" y="779"/>
                    <a:pt x="14" y="821"/>
                  </a:cubicBezTo>
                  <a:cubicBezTo>
                    <a:pt x="30" y="860"/>
                    <a:pt x="56" y="902"/>
                    <a:pt x="111" y="902"/>
                  </a:cubicBezTo>
                  <a:cubicBezTo>
                    <a:pt x="406" y="963"/>
                    <a:pt x="720" y="984"/>
                    <a:pt x="1018" y="984"/>
                  </a:cubicBezTo>
                  <a:cubicBezTo>
                    <a:pt x="1767" y="984"/>
                    <a:pt x="2418" y="847"/>
                    <a:pt x="2418" y="847"/>
                  </a:cubicBezTo>
                  <a:cubicBezTo>
                    <a:pt x="2499" y="497"/>
                    <a:pt x="2418" y="186"/>
                    <a:pt x="2418" y="186"/>
                  </a:cubicBezTo>
                  <a:cubicBezTo>
                    <a:pt x="2363" y="186"/>
                    <a:pt x="2324" y="212"/>
                    <a:pt x="2269" y="241"/>
                  </a:cubicBezTo>
                  <a:cubicBezTo>
                    <a:pt x="2217" y="280"/>
                    <a:pt x="2149" y="348"/>
                    <a:pt x="2055" y="361"/>
                  </a:cubicBezTo>
                  <a:cubicBezTo>
                    <a:pt x="2051" y="361"/>
                    <a:pt x="2047" y="361"/>
                    <a:pt x="2043" y="361"/>
                  </a:cubicBezTo>
                  <a:cubicBezTo>
                    <a:pt x="1889" y="361"/>
                    <a:pt x="1812" y="118"/>
                    <a:pt x="1812" y="118"/>
                  </a:cubicBezTo>
                  <a:cubicBezTo>
                    <a:pt x="1812" y="118"/>
                    <a:pt x="1712" y="0"/>
                    <a:pt x="1517" y="0"/>
                  </a:cubicBez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369;p42"/>
            <p:cNvSpPr/>
            <p:nvPr/>
          </p:nvSpPr>
          <p:spPr>
            <a:xfrm>
              <a:off x="4835200" y="5454175"/>
              <a:ext cx="61175" cy="19950"/>
            </a:xfrm>
            <a:custGeom>
              <a:avLst/>
              <a:gdLst/>
              <a:ahLst/>
              <a:cxnLst/>
              <a:rect l="l" t="t" r="r" b="b"/>
              <a:pathLst>
                <a:path w="2447" h="798" extrusionOk="0">
                  <a:moveTo>
                    <a:pt x="2379" y="1"/>
                  </a:moveTo>
                  <a:cubicBezTo>
                    <a:pt x="2337" y="1"/>
                    <a:pt x="2298" y="27"/>
                    <a:pt x="2256" y="56"/>
                  </a:cubicBezTo>
                  <a:cubicBezTo>
                    <a:pt x="2256" y="163"/>
                    <a:pt x="2243" y="257"/>
                    <a:pt x="2136" y="351"/>
                  </a:cubicBezTo>
                  <a:cubicBezTo>
                    <a:pt x="2042" y="432"/>
                    <a:pt x="1919" y="461"/>
                    <a:pt x="1799" y="487"/>
                  </a:cubicBezTo>
                  <a:cubicBezTo>
                    <a:pt x="1663" y="513"/>
                    <a:pt x="1514" y="542"/>
                    <a:pt x="1365" y="555"/>
                  </a:cubicBezTo>
                  <a:cubicBezTo>
                    <a:pt x="1054" y="594"/>
                    <a:pt x="746" y="594"/>
                    <a:pt x="435" y="594"/>
                  </a:cubicBezTo>
                  <a:cubicBezTo>
                    <a:pt x="354" y="607"/>
                    <a:pt x="260" y="607"/>
                    <a:pt x="179" y="607"/>
                  </a:cubicBezTo>
                  <a:cubicBezTo>
                    <a:pt x="124" y="607"/>
                    <a:pt x="56" y="607"/>
                    <a:pt x="1" y="636"/>
                  </a:cubicBezTo>
                  <a:cubicBezTo>
                    <a:pt x="17" y="675"/>
                    <a:pt x="43" y="717"/>
                    <a:pt x="98" y="717"/>
                  </a:cubicBezTo>
                  <a:cubicBezTo>
                    <a:pt x="393" y="785"/>
                    <a:pt x="704" y="798"/>
                    <a:pt x="1002" y="798"/>
                  </a:cubicBezTo>
                  <a:cubicBezTo>
                    <a:pt x="1757" y="798"/>
                    <a:pt x="2405" y="662"/>
                    <a:pt x="2405" y="662"/>
                  </a:cubicBezTo>
                  <a:cubicBezTo>
                    <a:pt x="2431" y="542"/>
                    <a:pt x="2447" y="419"/>
                    <a:pt x="2447" y="325"/>
                  </a:cubicBezTo>
                  <a:cubicBezTo>
                    <a:pt x="2447" y="137"/>
                    <a:pt x="2405" y="1"/>
                    <a:pt x="2405" y="1"/>
                  </a:cubicBezTo>
                  <a:close/>
                </a:path>
              </a:pathLst>
            </a:custGeom>
            <a:solidFill>
              <a:srgbClr val="440F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370;p42"/>
            <p:cNvSpPr/>
            <p:nvPr/>
          </p:nvSpPr>
          <p:spPr>
            <a:xfrm>
              <a:off x="4911175" y="5397800"/>
              <a:ext cx="35425" cy="56725"/>
            </a:xfrm>
            <a:custGeom>
              <a:avLst/>
              <a:gdLst/>
              <a:ahLst/>
              <a:cxnLst/>
              <a:rect l="l" t="t" r="r" b="b"/>
              <a:pathLst>
                <a:path w="1417" h="2269" extrusionOk="0">
                  <a:moveTo>
                    <a:pt x="1" y="1"/>
                  </a:moveTo>
                  <a:lnTo>
                    <a:pt x="1" y="1216"/>
                  </a:lnTo>
                  <a:lnTo>
                    <a:pt x="1" y="2269"/>
                  </a:lnTo>
                  <a:lnTo>
                    <a:pt x="1109" y="2269"/>
                  </a:lnTo>
                  <a:lnTo>
                    <a:pt x="1255" y="1216"/>
                  </a:lnTo>
                  <a:lnTo>
                    <a:pt x="1310" y="756"/>
                  </a:lnTo>
                  <a:lnTo>
                    <a:pt x="1378" y="257"/>
                  </a:lnTo>
                  <a:lnTo>
                    <a:pt x="1417" y="1"/>
                  </a:lnTo>
                  <a:close/>
                </a:path>
              </a:pathLst>
            </a:custGeom>
            <a:solidFill>
              <a:srgbClr val="FFBC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371;p42"/>
            <p:cNvSpPr/>
            <p:nvPr/>
          </p:nvSpPr>
          <p:spPr>
            <a:xfrm>
              <a:off x="4911175" y="5399825"/>
              <a:ext cx="35100" cy="20275"/>
            </a:xfrm>
            <a:custGeom>
              <a:avLst/>
              <a:gdLst/>
              <a:ahLst/>
              <a:cxnLst/>
              <a:rect l="l" t="t" r="r" b="b"/>
              <a:pathLst>
                <a:path w="1404" h="811" extrusionOk="0">
                  <a:moveTo>
                    <a:pt x="1404" y="1"/>
                  </a:moveTo>
                  <a:cubicBezTo>
                    <a:pt x="1216" y="69"/>
                    <a:pt x="866" y="163"/>
                    <a:pt x="351" y="163"/>
                  </a:cubicBezTo>
                  <a:cubicBezTo>
                    <a:pt x="244" y="163"/>
                    <a:pt x="137" y="163"/>
                    <a:pt x="1" y="150"/>
                  </a:cubicBezTo>
                  <a:lnTo>
                    <a:pt x="1" y="811"/>
                  </a:lnTo>
                  <a:lnTo>
                    <a:pt x="1297" y="811"/>
                  </a:lnTo>
                  <a:lnTo>
                    <a:pt x="1310" y="675"/>
                  </a:lnTo>
                  <a:lnTo>
                    <a:pt x="150" y="675"/>
                  </a:lnTo>
                  <a:lnTo>
                    <a:pt x="150" y="176"/>
                  </a:lnTo>
                  <a:lnTo>
                    <a:pt x="1378" y="176"/>
                  </a:lnTo>
                  <a:lnTo>
                    <a:pt x="1404" y="1"/>
                  </a:lnTo>
                  <a:close/>
                </a:path>
              </a:pathLst>
            </a:custGeom>
            <a:solidFill>
              <a:srgbClr val="FFA3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372;p42"/>
            <p:cNvSpPr/>
            <p:nvPr/>
          </p:nvSpPr>
          <p:spPr>
            <a:xfrm>
              <a:off x="4909475" y="5420075"/>
              <a:ext cx="34450" cy="41900"/>
            </a:xfrm>
            <a:custGeom>
              <a:avLst/>
              <a:gdLst/>
              <a:ahLst/>
              <a:cxnLst/>
              <a:rect l="l" t="t" r="r" b="b"/>
              <a:pathLst>
                <a:path w="1378" h="1676" extrusionOk="0">
                  <a:moveTo>
                    <a:pt x="1" y="1"/>
                  </a:moveTo>
                  <a:lnTo>
                    <a:pt x="43" y="1676"/>
                  </a:lnTo>
                  <a:lnTo>
                    <a:pt x="1177" y="1501"/>
                  </a:lnTo>
                  <a:lnTo>
                    <a:pt x="1242" y="973"/>
                  </a:lnTo>
                  <a:lnTo>
                    <a:pt x="1378" y="1"/>
                  </a:lnTo>
                  <a:close/>
                </a:path>
              </a:pathLst>
            </a:custGeom>
            <a:solidFill>
              <a:srgbClr val="E1F3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373;p42"/>
            <p:cNvSpPr/>
            <p:nvPr/>
          </p:nvSpPr>
          <p:spPr>
            <a:xfrm>
              <a:off x="4907775" y="5449550"/>
              <a:ext cx="62475" cy="24625"/>
            </a:xfrm>
            <a:custGeom>
              <a:avLst/>
              <a:gdLst/>
              <a:ahLst/>
              <a:cxnLst/>
              <a:rect l="l" t="t" r="r" b="b"/>
              <a:pathLst>
                <a:path w="2499" h="985" extrusionOk="0">
                  <a:moveTo>
                    <a:pt x="991" y="0"/>
                  </a:moveTo>
                  <a:cubicBezTo>
                    <a:pt x="796" y="0"/>
                    <a:pt x="704" y="118"/>
                    <a:pt x="704" y="118"/>
                  </a:cubicBezTo>
                  <a:cubicBezTo>
                    <a:pt x="704" y="118"/>
                    <a:pt x="614" y="361"/>
                    <a:pt x="460" y="361"/>
                  </a:cubicBezTo>
                  <a:cubicBezTo>
                    <a:pt x="456" y="361"/>
                    <a:pt x="452" y="361"/>
                    <a:pt x="448" y="361"/>
                  </a:cubicBezTo>
                  <a:cubicBezTo>
                    <a:pt x="354" y="348"/>
                    <a:pt x="286" y="280"/>
                    <a:pt x="231" y="241"/>
                  </a:cubicBezTo>
                  <a:cubicBezTo>
                    <a:pt x="176" y="212"/>
                    <a:pt x="137" y="186"/>
                    <a:pt x="82" y="186"/>
                  </a:cubicBezTo>
                  <a:cubicBezTo>
                    <a:pt x="82" y="186"/>
                    <a:pt x="1" y="497"/>
                    <a:pt x="95" y="847"/>
                  </a:cubicBezTo>
                  <a:cubicBezTo>
                    <a:pt x="95" y="847"/>
                    <a:pt x="738" y="984"/>
                    <a:pt x="1485" y="984"/>
                  </a:cubicBezTo>
                  <a:cubicBezTo>
                    <a:pt x="1782" y="984"/>
                    <a:pt x="2096" y="963"/>
                    <a:pt x="2392" y="902"/>
                  </a:cubicBezTo>
                  <a:cubicBezTo>
                    <a:pt x="2444" y="902"/>
                    <a:pt x="2473" y="860"/>
                    <a:pt x="2486" y="821"/>
                  </a:cubicBezTo>
                  <a:cubicBezTo>
                    <a:pt x="2499" y="779"/>
                    <a:pt x="2486" y="727"/>
                    <a:pt x="2444" y="698"/>
                  </a:cubicBezTo>
                  <a:cubicBezTo>
                    <a:pt x="2188" y="510"/>
                    <a:pt x="1689" y="293"/>
                    <a:pt x="1339" y="105"/>
                  </a:cubicBezTo>
                  <a:cubicBezTo>
                    <a:pt x="1199" y="27"/>
                    <a:pt x="1083" y="0"/>
                    <a:pt x="991" y="0"/>
                  </a:cubicBez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374;p42"/>
            <p:cNvSpPr/>
            <p:nvPr/>
          </p:nvSpPr>
          <p:spPr>
            <a:xfrm>
              <a:off x="4909150" y="5454175"/>
              <a:ext cx="60775" cy="19950"/>
            </a:xfrm>
            <a:custGeom>
              <a:avLst/>
              <a:gdLst/>
              <a:ahLst/>
              <a:cxnLst/>
              <a:rect l="l" t="t" r="r" b="b"/>
              <a:pathLst>
                <a:path w="2431" h="798" extrusionOk="0">
                  <a:moveTo>
                    <a:pt x="27" y="1"/>
                  </a:moveTo>
                  <a:cubicBezTo>
                    <a:pt x="27" y="1"/>
                    <a:pt x="1" y="137"/>
                    <a:pt x="1" y="325"/>
                  </a:cubicBezTo>
                  <a:cubicBezTo>
                    <a:pt x="1" y="419"/>
                    <a:pt x="1" y="542"/>
                    <a:pt x="40" y="662"/>
                  </a:cubicBezTo>
                  <a:cubicBezTo>
                    <a:pt x="40" y="662"/>
                    <a:pt x="688" y="798"/>
                    <a:pt x="1433" y="798"/>
                  </a:cubicBezTo>
                  <a:cubicBezTo>
                    <a:pt x="1728" y="798"/>
                    <a:pt x="2039" y="785"/>
                    <a:pt x="2337" y="717"/>
                  </a:cubicBezTo>
                  <a:cubicBezTo>
                    <a:pt x="2389" y="717"/>
                    <a:pt x="2418" y="675"/>
                    <a:pt x="2431" y="636"/>
                  </a:cubicBezTo>
                  <a:cubicBezTo>
                    <a:pt x="2376" y="607"/>
                    <a:pt x="2324" y="607"/>
                    <a:pt x="2256" y="607"/>
                  </a:cubicBezTo>
                  <a:cubicBezTo>
                    <a:pt x="2175" y="607"/>
                    <a:pt x="2094" y="607"/>
                    <a:pt x="2000" y="594"/>
                  </a:cubicBezTo>
                  <a:cubicBezTo>
                    <a:pt x="1689" y="594"/>
                    <a:pt x="1378" y="594"/>
                    <a:pt x="1067" y="555"/>
                  </a:cubicBezTo>
                  <a:cubicBezTo>
                    <a:pt x="918" y="542"/>
                    <a:pt x="785" y="513"/>
                    <a:pt x="636" y="487"/>
                  </a:cubicBezTo>
                  <a:cubicBezTo>
                    <a:pt x="513" y="461"/>
                    <a:pt x="393" y="432"/>
                    <a:pt x="299" y="351"/>
                  </a:cubicBezTo>
                  <a:cubicBezTo>
                    <a:pt x="202" y="257"/>
                    <a:pt x="176" y="163"/>
                    <a:pt x="176" y="56"/>
                  </a:cubicBezTo>
                  <a:cubicBezTo>
                    <a:pt x="137" y="27"/>
                    <a:pt x="95" y="1"/>
                    <a:pt x="56" y="1"/>
                  </a:cubicBezTo>
                  <a:close/>
                </a:path>
              </a:pathLst>
            </a:custGeom>
            <a:solidFill>
              <a:srgbClr val="440F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375;p42"/>
            <p:cNvSpPr/>
            <p:nvPr/>
          </p:nvSpPr>
          <p:spPr>
            <a:xfrm>
              <a:off x="4964475" y="5202750"/>
              <a:ext cx="75425" cy="56725"/>
            </a:xfrm>
            <a:custGeom>
              <a:avLst/>
              <a:gdLst/>
              <a:ahLst/>
              <a:cxnLst/>
              <a:rect l="l" t="t" r="r" b="b"/>
              <a:pathLst>
                <a:path w="3017" h="2269" extrusionOk="0">
                  <a:moveTo>
                    <a:pt x="2266" y="1"/>
                  </a:moveTo>
                  <a:cubicBezTo>
                    <a:pt x="2193" y="1"/>
                    <a:pt x="1906" y="458"/>
                    <a:pt x="1906" y="458"/>
                  </a:cubicBezTo>
                  <a:lnTo>
                    <a:pt x="542" y="1054"/>
                  </a:lnTo>
                  <a:lnTo>
                    <a:pt x="1" y="1268"/>
                  </a:lnTo>
                  <a:cubicBezTo>
                    <a:pt x="82" y="1446"/>
                    <a:pt x="124" y="1621"/>
                    <a:pt x="176" y="1809"/>
                  </a:cubicBezTo>
                  <a:cubicBezTo>
                    <a:pt x="244" y="1958"/>
                    <a:pt x="325" y="2120"/>
                    <a:pt x="393" y="2269"/>
                  </a:cubicBezTo>
                  <a:cubicBezTo>
                    <a:pt x="435" y="2256"/>
                    <a:pt x="461" y="2227"/>
                    <a:pt x="487" y="2214"/>
                  </a:cubicBezTo>
                  <a:cubicBezTo>
                    <a:pt x="1028" y="1835"/>
                    <a:pt x="1540" y="1459"/>
                    <a:pt x="2068" y="1067"/>
                  </a:cubicBezTo>
                  <a:lnTo>
                    <a:pt x="2107" y="1025"/>
                  </a:lnTo>
                  <a:lnTo>
                    <a:pt x="2162" y="986"/>
                  </a:lnTo>
                  <a:cubicBezTo>
                    <a:pt x="2162" y="986"/>
                    <a:pt x="2729" y="879"/>
                    <a:pt x="2836" y="811"/>
                  </a:cubicBezTo>
                  <a:cubicBezTo>
                    <a:pt x="2930" y="743"/>
                    <a:pt x="2622" y="717"/>
                    <a:pt x="2622" y="717"/>
                  </a:cubicBezTo>
                  <a:cubicBezTo>
                    <a:pt x="2622" y="717"/>
                    <a:pt x="2972" y="594"/>
                    <a:pt x="2998" y="539"/>
                  </a:cubicBezTo>
                  <a:cubicBezTo>
                    <a:pt x="3017" y="513"/>
                    <a:pt x="2908" y="494"/>
                    <a:pt x="2793" y="494"/>
                  </a:cubicBezTo>
                  <a:cubicBezTo>
                    <a:pt x="2731" y="494"/>
                    <a:pt x="2668" y="499"/>
                    <a:pt x="2622" y="513"/>
                  </a:cubicBezTo>
                  <a:cubicBezTo>
                    <a:pt x="2622" y="513"/>
                    <a:pt x="2972" y="325"/>
                    <a:pt x="2959" y="257"/>
                  </a:cubicBezTo>
                  <a:cubicBezTo>
                    <a:pt x="2956" y="240"/>
                    <a:pt x="2931" y="234"/>
                    <a:pt x="2896" y="234"/>
                  </a:cubicBezTo>
                  <a:cubicBezTo>
                    <a:pt x="2785" y="234"/>
                    <a:pt x="2567" y="296"/>
                    <a:pt x="2567" y="296"/>
                  </a:cubicBezTo>
                  <a:cubicBezTo>
                    <a:pt x="2567" y="296"/>
                    <a:pt x="2836" y="95"/>
                    <a:pt x="2810" y="27"/>
                  </a:cubicBezTo>
                  <a:cubicBezTo>
                    <a:pt x="2805" y="18"/>
                    <a:pt x="2793" y="15"/>
                    <a:pt x="2778" y="15"/>
                  </a:cubicBezTo>
                  <a:cubicBezTo>
                    <a:pt x="2665" y="15"/>
                    <a:pt x="2324" y="202"/>
                    <a:pt x="2324" y="202"/>
                  </a:cubicBezTo>
                  <a:cubicBezTo>
                    <a:pt x="2324" y="202"/>
                    <a:pt x="2350" y="14"/>
                    <a:pt x="2269" y="1"/>
                  </a:cubicBezTo>
                  <a:cubicBezTo>
                    <a:pt x="2268" y="1"/>
                    <a:pt x="2267" y="1"/>
                    <a:pt x="2266" y="1"/>
                  </a:cubicBezTo>
                  <a:close/>
                </a:path>
              </a:pathLst>
            </a:custGeom>
            <a:solidFill>
              <a:srgbClr val="FFBC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376;p42"/>
            <p:cNvSpPr/>
            <p:nvPr/>
          </p:nvSpPr>
          <p:spPr>
            <a:xfrm>
              <a:off x="4970550" y="5229075"/>
              <a:ext cx="45625" cy="26675"/>
            </a:xfrm>
            <a:custGeom>
              <a:avLst/>
              <a:gdLst/>
              <a:ahLst/>
              <a:cxnLst/>
              <a:rect l="l" t="t" r="r" b="b"/>
              <a:pathLst>
                <a:path w="1825" h="1067" extrusionOk="0">
                  <a:moveTo>
                    <a:pt x="299" y="1"/>
                  </a:moveTo>
                  <a:lnTo>
                    <a:pt x="1" y="121"/>
                  </a:lnTo>
                  <a:lnTo>
                    <a:pt x="367" y="1041"/>
                  </a:lnTo>
                  <a:lnTo>
                    <a:pt x="367" y="1067"/>
                  </a:lnTo>
                  <a:cubicBezTo>
                    <a:pt x="866" y="730"/>
                    <a:pt x="1339" y="364"/>
                    <a:pt x="1825" y="14"/>
                  </a:cubicBezTo>
                  <a:lnTo>
                    <a:pt x="1825" y="14"/>
                  </a:lnTo>
                  <a:cubicBezTo>
                    <a:pt x="1634" y="82"/>
                    <a:pt x="1216" y="215"/>
                    <a:pt x="853" y="215"/>
                  </a:cubicBezTo>
                  <a:cubicBezTo>
                    <a:pt x="623" y="215"/>
                    <a:pt x="406" y="163"/>
                    <a:pt x="299" y="1"/>
                  </a:cubicBezTo>
                  <a:close/>
                </a:path>
              </a:pathLst>
            </a:custGeom>
            <a:solidFill>
              <a:srgbClr val="FFA3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1377;p42"/>
            <p:cNvSpPr/>
            <p:nvPr/>
          </p:nvSpPr>
          <p:spPr>
            <a:xfrm>
              <a:off x="4761425" y="5217225"/>
              <a:ext cx="78250" cy="48650"/>
            </a:xfrm>
            <a:custGeom>
              <a:avLst/>
              <a:gdLst/>
              <a:ahLst/>
              <a:cxnLst/>
              <a:rect l="l" t="t" r="r" b="b"/>
              <a:pathLst>
                <a:path w="3130" h="1946" extrusionOk="0">
                  <a:moveTo>
                    <a:pt x="664" y="1"/>
                  </a:moveTo>
                  <a:cubicBezTo>
                    <a:pt x="662" y="1"/>
                    <a:pt x="660" y="1"/>
                    <a:pt x="658" y="2"/>
                  </a:cubicBezTo>
                  <a:cubicBezTo>
                    <a:pt x="590" y="28"/>
                    <a:pt x="645" y="219"/>
                    <a:pt x="645" y="219"/>
                  </a:cubicBezTo>
                  <a:cubicBezTo>
                    <a:pt x="645" y="219"/>
                    <a:pt x="322" y="101"/>
                    <a:pt x="196" y="101"/>
                  </a:cubicBezTo>
                  <a:cubicBezTo>
                    <a:pt x="167" y="101"/>
                    <a:pt x="148" y="107"/>
                    <a:pt x="146" y="122"/>
                  </a:cubicBezTo>
                  <a:cubicBezTo>
                    <a:pt x="117" y="190"/>
                    <a:pt x="415" y="352"/>
                    <a:pt x="415" y="352"/>
                  </a:cubicBezTo>
                  <a:cubicBezTo>
                    <a:pt x="415" y="352"/>
                    <a:pt x="271" y="332"/>
                    <a:pt x="158" y="332"/>
                  </a:cubicBezTo>
                  <a:cubicBezTo>
                    <a:pt x="87" y="332"/>
                    <a:pt x="28" y="340"/>
                    <a:pt x="23" y="365"/>
                  </a:cubicBezTo>
                  <a:cubicBezTo>
                    <a:pt x="23" y="433"/>
                    <a:pt x="389" y="569"/>
                    <a:pt x="389" y="569"/>
                  </a:cubicBezTo>
                  <a:cubicBezTo>
                    <a:pt x="374" y="567"/>
                    <a:pt x="359" y="567"/>
                    <a:pt x="342" y="567"/>
                  </a:cubicBezTo>
                  <a:cubicBezTo>
                    <a:pt x="202" y="567"/>
                    <a:pt x="1" y="613"/>
                    <a:pt x="36" y="663"/>
                  </a:cubicBezTo>
                  <a:cubicBezTo>
                    <a:pt x="65" y="718"/>
                    <a:pt x="428" y="770"/>
                    <a:pt x="428" y="770"/>
                  </a:cubicBezTo>
                  <a:cubicBezTo>
                    <a:pt x="428" y="770"/>
                    <a:pt x="133" y="851"/>
                    <a:pt x="240" y="906"/>
                  </a:cubicBezTo>
                  <a:cubicBezTo>
                    <a:pt x="347" y="948"/>
                    <a:pt x="927" y="961"/>
                    <a:pt x="927" y="961"/>
                  </a:cubicBezTo>
                  <a:lnTo>
                    <a:pt x="927" y="974"/>
                  </a:lnTo>
                  <a:cubicBezTo>
                    <a:pt x="943" y="974"/>
                    <a:pt x="982" y="1000"/>
                    <a:pt x="995" y="1000"/>
                  </a:cubicBezTo>
                  <a:cubicBezTo>
                    <a:pt x="1575" y="1311"/>
                    <a:pt x="2171" y="1622"/>
                    <a:pt x="2764" y="1904"/>
                  </a:cubicBezTo>
                  <a:cubicBezTo>
                    <a:pt x="2806" y="1920"/>
                    <a:pt x="2832" y="1933"/>
                    <a:pt x="2858" y="1946"/>
                  </a:cubicBezTo>
                  <a:cubicBezTo>
                    <a:pt x="2887" y="1823"/>
                    <a:pt x="2926" y="1703"/>
                    <a:pt x="2968" y="1580"/>
                  </a:cubicBezTo>
                  <a:cubicBezTo>
                    <a:pt x="3020" y="1353"/>
                    <a:pt x="3062" y="1136"/>
                    <a:pt x="3130" y="919"/>
                  </a:cubicBezTo>
                  <a:lnTo>
                    <a:pt x="2777" y="825"/>
                  </a:lnTo>
                  <a:lnTo>
                    <a:pt x="1089" y="407"/>
                  </a:lnTo>
                  <a:cubicBezTo>
                    <a:pt x="1089" y="407"/>
                    <a:pt x="747" y="1"/>
                    <a:pt x="664" y="1"/>
                  </a:cubicBezTo>
                  <a:close/>
                </a:path>
              </a:pathLst>
            </a:custGeom>
            <a:solidFill>
              <a:srgbClr val="FFBC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1378;p42"/>
            <p:cNvSpPr/>
            <p:nvPr/>
          </p:nvSpPr>
          <p:spPr>
            <a:xfrm>
              <a:off x="4784575" y="5237825"/>
              <a:ext cx="49675" cy="22950"/>
            </a:xfrm>
            <a:custGeom>
              <a:avLst/>
              <a:gdLst/>
              <a:ahLst/>
              <a:cxnLst/>
              <a:rect l="l" t="t" r="r" b="b"/>
              <a:pathLst>
                <a:path w="1987" h="918" extrusionOk="0">
                  <a:moveTo>
                    <a:pt x="1851" y="1"/>
                  </a:moveTo>
                  <a:cubicBezTo>
                    <a:pt x="1757" y="176"/>
                    <a:pt x="1514" y="568"/>
                    <a:pt x="1245" y="568"/>
                  </a:cubicBezTo>
                  <a:lnTo>
                    <a:pt x="1216" y="568"/>
                  </a:lnTo>
                  <a:cubicBezTo>
                    <a:pt x="973" y="542"/>
                    <a:pt x="474" y="338"/>
                    <a:pt x="192" y="231"/>
                  </a:cubicBezTo>
                  <a:cubicBezTo>
                    <a:pt x="111" y="189"/>
                    <a:pt x="56" y="163"/>
                    <a:pt x="17" y="150"/>
                  </a:cubicBezTo>
                  <a:lnTo>
                    <a:pt x="1" y="150"/>
                  </a:lnTo>
                  <a:cubicBezTo>
                    <a:pt x="17" y="150"/>
                    <a:pt x="56" y="176"/>
                    <a:pt x="69" y="176"/>
                  </a:cubicBezTo>
                  <a:cubicBezTo>
                    <a:pt x="542" y="432"/>
                    <a:pt x="1028" y="675"/>
                    <a:pt x="1514" y="918"/>
                  </a:cubicBezTo>
                  <a:lnTo>
                    <a:pt x="1987" y="43"/>
                  </a:lnTo>
                  <a:lnTo>
                    <a:pt x="1851" y="1"/>
                  </a:lnTo>
                  <a:close/>
                </a:path>
              </a:pathLst>
            </a:custGeom>
            <a:solidFill>
              <a:srgbClr val="FFA3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379;p42"/>
            <p:cNvSpPr/>
            <p:nvPr/>
          </p:nvSpPr>
          <p:spPr>
            <a:xfrm>
              <a:off x="4821750" y="5230775"/>
              <a:ext cx="158950" cy="102725"/>
            </a:xfrm>
            <a:custGeom>
              <a:avLst/>
              <a:gdLst/>
              <a:ahLst/>
              <a:cxnLst/>
              <a:rect l="l" t="t" r="r" b="b"/>
              <a:pathLst>
                <a:path w="6358" h="4109" extrusionOk="0">
                  <a:moveTo>
                    <a:pt x="5927" y="1"/>
                  </a:moveTo>
                  <a:lnTo>
                    <a:pt x="4563" y="607"/>
                  </a:lnTo>
                  <a:lnTo>
                    <a:pt x="4239" y="500"/>
                  </a:lnTo>
                  <a:cubicBezTo>
                    <a:pt x="4239" y="500"/>
                    <a:pt x="3821" y="1038"/>
                    <a:pt x="3293" y="1080"/>
                  </a:cubicBezTo>
                  <a:cubicBezTo>
                    <a:pt x="3276" y="1081"/>
                    <a:pt x="3259" y="1082"/>
                    <a:pt x="3242" y="1082"/>
                  </a:cubicBezTo>
                  <a:cubicBezTo>
                    <a:pt x="2738" y="1082"/>
                    <a:pt x="2308" y="539"/>
                    <a:pt x="2308" y="539"/>
                  </a:cubicBezTo>
                  <a:lnTo>
                    <a:pt x="2052" y="620"/>
                  </a:lnTo>
                  <a:lnTo>
                    <a:pt x="620" y="296"/>
                  </a:lnTo>
                  <a:lnTo>
                    <a:pt x="526" y="270"/>
                  </a:lnTo>
                  <a:lnTo>
                    <a:pt x="1" y="1255"/>
                  </a:lnTo>
                  <a:lnTo>
                    <a:pt x="1242" y="1848"/>
                  </a:lnTo>
                  <a:lnTo>
                    <a:pt x="1809" y="3779"/>
                  </a:lnTo>
                  <a:cubicBezTo>
                    <a:pt x="2434" y="4026"/>
                    <a:pt x="2950" y="4108"/>
                    <a:pt x="3360" y="4108"/>
                  </a:cubicBezTo>
                  <a:cubicBezTo>
                    <a:pt x="4180" y="4108"/>
                    <a:pt x="4576" y="3779"/>
                    <a:pt x="4576" y="3779"/>
                  </a:cubicBezTo>
                  <a:lnTo>
                    <a:pt x="5237" y="1890"/>
                  </a:lnTo>
                  <a:lnTo>
                    <a:pt x="6358" y="1093"/>
                  </a:lnTo>
                  <a:lnTo>
                    <a:pt x="6319" y="973"/>
                  </a:lnTo>
                  <a:lnTo>
                    <a:pt x="592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380;p42"/>
            <p:cNvSpPr/>
            <p:nvPr/>
          </p:nvSpPr>
          <p:spPr>
            <a:xfrm>
              <a:off x="4873675" y="5245925"/>
              <a:ext cx="25" cy="25"/>
            </a:xfrm>
            <a:custGeom>
              <a:avLst/>
              <a:gdLst/>
              <a:ahLst/>
              <a:cxnLst/>
              <a:rect l="l" t="t" r="r" b="b"/>
              <a:pathLst>
                <a:path w="1" h="1" extrusionOk="0">
                  <a:moveTo>
                    <a:pt x="1" y="1"/>
                  </a:moveTo>
                  <a:lnTo>
                    <a:pt x="1" y="1"/>
                  </a:lnTo>
                  <a:lnTo>
                    <a:pt x="1" y="1"/>
                  </a:lnTo>
                  <a:close/>
                </a:path>
              </a:pathLst>
            </a:custGeom>
            <a:solidFill>
              <a:srgbClr val="B08D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381;p42"/>
            <p:cNvSpPr/>
            <p:nvPr/>
          </p:nvSpPr>
          <p:spPr>
            <a:xfrm>
              <a:off x="4873675" y="5245925"/>
              <a:ext cx="58425" cy="26025"/>
            </a:xfrm>
            <a:custGeom>
              <a:avLst/>
              <a:gdLst/>
              <a:ahLst/>
              <a:cxnLst/>
              <a:rect l="l" t="t" r="r" b="b"/>
              <a:pathLst>
                <a:path w="2337" h="1041" extrusionOk="0">
                  <a:moveTo>
                    <a:pt x="2337" y="1"/>
                  </a:moveTo>
                  <a:lnTo>
                    <a:pt x="1799" y="824"/>
                  </a:lnTo>
                  <a:lnTo>
                    <a:pt x="1459" y="461"/>
                  </a:lnTo>
                  <a:lnTo>
                    <a:pt x="1203" y="649"/>
                  </a:lnTo>
                  <a:lnTo>
                    <a:pt x="934" y="461"/>
                  </a:lnTo>
                  <a:lnTo>
                    <a:pt x="636" y="785"/>
                  </a:lnTo>
                  <a:cubicBezTo>
                    <a:pt x="435" y="610"/>
                    <a:pt x="17" y="27"/>
                    <a:pt x="1" y="1"/>
                  </a:cubicBezTo>
                  <a:lnTo>
                    <a:pt x="1" y="1"/>
                  </a:lnTo>
                  <a:lnTo>
                    <a:pt x="529" y="1028"/>
                  </a:lnTo>
                  <a:lnTo>
                    <a:pt x="921" y="594"/>
                  </a:lnTo>
                  <a:lnTo>
                    <a:pt x="1203" y="785"/>
                  </a:lnTo>
                  <a:lnTo>
                    <a:pt x="1433" y="649"/>
                  </a:lnTo>
                  <a:lnTo>
                    <a:pt x="1987" y="1041"/>
                  </a:lnTo>
                  <a:lnTo>
                    <a:pt x="2337" y="1"/>
                  </a:lnTo>
                  <a:close/>
                </a:path>
              </a:pathLst>
            </a:custGeom>
            <a:solidFill>
              <a:srgbClr val="440F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9" name="Google Shape;1382;p42"/>
            <p:cNvSpPr/>
            <p:nvPr/>
          </p:nvSpPr>
          <p:spPr>
            <a:xfrm>
              <a:off x="4879750" y="5228750"/>
              <a:ext cx="47000" cy="32025"/>
            </a:xfrm>
            <a:custGeom>
              <a:avLst/>
              <a:gdLst/>
              <a:ahLst/>
              <a:cxnLst/>
              <a:rect l="l" t="t" r="r" b="b"/>
              <a:pathLst>
                <a:path w="1880" h="1281" extrusionOk="0">
                  <a:moveTo>
                    <a:pt x="56" y="1"/>
                  </a:moveTo>
                  <a:cubicBezTo>
                    <a:pt x="56" y="1"/>
                    <a:pt x="98" y="377"/>
                    <a:pt x="1" y="688"/>
                  </a:cubicBezTo>
                  <a:cubicBezTo>
                    <a:pt x="98" y="743"/>
                    <a:pt x="137" y="850"/>
                    <a:pt x="124" y="957"/>
                  </a:cubicBezTo>
                  <a:lnTo>
                    <a:pt x="367" y="1054"/>
                  </a:lnTo>
                  <a:cubicBezTo>
                    <a:pt x="393" y="957"/>
                    <a:pt x="474" y="892"/>
                    <a:pt x="597" y="892"/>
                  </a:cubicBezTo>
                  <a:cubicBezTo>
                    <a:pt x="798" y="892"/>
                    <a:pt x="892" y="1080"/>
                    <a:pt x="853" y="1242"/>
                  </a:cubicBezTo>
                  <a:lnTo>
                    <a:pt x="973" y="1281"/>
                  </a:lnTo>
                  <a:lnTo>
                    <a:pt x="1041" y="1255"/>
                  </a:lnTo>
                  <a:cubicBezTo>
                    <a:pt x="1015" y="1119"/>
                    <a:pt x="1109" y="957"/>
                    <a:pt x="1297" y="957"/>
                  </a:cubicBezTo>
                  <a:cubicBezTo>
                    <a:pt x="1394" y="957"/>
                    <a:pt x="1475" y="999"/>
                    <a:pt x="1514" y="1067"/>
                  </a:cubicBezTo>
                  <a:lnTo>
                    <a:pt x="1731" y="973"/>
                  </a:lnTo>
                  <a:cubicBezTo>
                    <a:pt x="1689" y="850"/>
                    <a:pt x="1744" y="675"/>
                    <a:pt x="1880" y="633"/>
                  </a:cubicBezTo>
                  <a:cubicBezTo>
                    <a:pt x="1812" y="338"/>
                    <a:pt x="1851" y="1"/>
                    <a:pt x="1851" y="1"/>
                  </a:cubicBezTo>
                  <a:close/>
                </a:path>
              </a:pathLst>
            </a:custGeom>
            <a:solidFill>
              <a:srgbClr val="FFBC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 name="Google Shape;1383;p42"/>
            <p:cNvSpPr/>
            <p:nvPr/>
          </p:nvSpPr>
          <p:spPr>
            <a:xfrm>
              <a:off x="4881125" y="5231100"/>
              <a:ext cx="44900" cy="11200"/>
            </a:xfrm>
            <a:custGeom>
              <a:avLst/>
              <a:gdLst/>
              <a:ahLst/>
              <a:cxnLst/>
              <a:rect l="l" t="t" r="r" b="b"/>
              <a:pathLst>
                <a:path w="1796" h="448" extrusionOk="0">
                  <a:moveTo>
                    <a:pt x="1" y="1"/>
                  </a:moveTo>
                  <a:lnTo>
                    <a:pt x="1" y="1"/>
                  </a:lnTo>
                  <a:cubicBezTo>
                    <a:pt x="14" y="69"/>
                    <a:pt x="14" y="189"/>
                    <a:pt x="1" y="312"/>
                  </a:cubicBezTo>
                  <a:cubicBezTo>
                    <a:pt x="257" y="393"/>
                    <a:pt x="542" y="432"/>
                    <a:pt x="866" y="445"/>
                  </a:cubicBezTo>
                  <a:cubicBezTo>
                    <a:pt x="909" y="446"/>
                    <a:pt x="952" y="447"/>
                    <a:pt x="995" y="447"/>
                  </a:cubicBezTo>
                  <a:cubicBezTo>
                    <a:pt x="1292" y="447"/>
                    <a:pt x="1560" y="407"/>
                    <a:pt x="1796" y="325"/>
                  </a:cubicBezTo>
                  <a:cubicBezTo>
                    <a:pt x="1783" y="202"/>
                    <a:pt x="1783" y="95"/>
                    <a:pt x="1783" y="14"/>
                  </a:cubicBezTo>
                  <a:cubicBezTo>
                    <a:pt x="1514" y="95"/>
                    <a:pt x="1216" y="134"/>
                    <a:pt x="866" y="134"/>
                  </a:cubicBezTo>
                  <a:cubicBezTo>
                    <a:pt x="542" y="121"/>
                    <a:pt x="257" y="82"/>
                    <a:pt x="1" y="1"/>
                  </a:cubicBezTo>
                  <a:close/>
                </a:path>
              </a:pathLst>
            </a:custGeom>
            <a:solidFill>
              <a:srgbClr val="FF8F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1384;p42"/>
            <p:cNvSpPr/>
            <p:nvPr/>
          </p:nvSpPr>
          <p:spPr>
            <a:xfrm>
              <a:off x="4876100" y="5236850"/>
              <a:ext cx="27650" cy="27325"/>
            </a:xfrm>
            <a:custGeom>
              <a:avLst/>
              <a:gdLst/>
              <a:ahLst/>
              <a:cxnLst/>
              <a:rect l="l" t="t" r="r" b="b"/>
              <a:pathLst>
                <a:path w="1106" h="1093" extrusionOk="0">
                  <a:moveTo>
                    <a:pt x="202" y="1"/>
                  </a:moveTo>
                  <a:lnTo>
                    <a:pt x="1" y="338"/>
                  </a:lnTo>
                  <a:cubicBezTo>
                    <a:pt x="1" y="338"/>
                    <a:pt x="202" y="986"/>
                    <a:pt x="526" y="1093"/>
                  </a:cubicBezTo>
                  <a:lnTo>
                    <a:pt x="837" y="824"/>
                  </a:lnTo>
                  <a:lnTo>
                    <a:pt x="931" y="905"/>
                  </a:lnTo>
                  <a:lnTo>
                    <a:pt x="1106" y="1012"/>
                  </a:lnTo>
                  <a:cubicBezTo>
                    <a:pt x="1106" y="999"/>
                    <a:pt x="1093" y="918"/>
                    <a:pt x="1093" y="824"/>
                  </a:cubicBezTo>
                  <a:cubicBezTo>
                    <a:pt x="1080" y="675"/>
                    <a:pt x="1054" y="500"/>
                    <a:pt x="1012" y="471"/>
                  </a:cubicBezTo>
                  <a:cubicBezTo>
                    <a:pt x="931" y="419"/>
                    <a:pt x="202" y="189"/>
                    <a:pt x="202" y="189"/>
                  </a:cubicBezTo>
                  <a:lnTo>
                    <a:pt x="202"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1385;p42"/>
            <p:cNvSpPr/>
            <p:nvPr/>
          </p:nvSpPr>
          <p:spPr>
            <a:xfrm>
              <a:off x="4897000" y="5251025"/>
              <a:ext cx="6750" cy="11125"/>
            </a:xfrm>
            <a:custGeom>
              <a:avLst/>
              <a:gdLst/>
              <a:ahLst/>
              <a:cxnLst/>
              <a:rect l="l" t="t" r="r" b="b"/>
              <a:pathLst>
                <a:path w="270" h="445" extrusionOk="0">
                  <a:moveTo>
                    <a:pt x="108" y="1"/>
                  </a:moveTo>
                  <a:lnTo>
                    <a:pt x="1" y="257"/>
                  </a:lnTo>
                  <a:lnTo>
                    <a:pt x="270" y="445"/>
                  </a:lnTo>
                  <a:lnTo>
                    <a:pt x="108" y="1"/>
                  </a:lnTo>
                  <a:close/>
                </a:path>
              </a:pathLst>
            </a:custGeom>
            <a:solidFill>
              <a:srgbClr val="3804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1386;p42"/>
            <p:cNvSpPr/>
            <p:nvPr/>
          </p:nvSpPr>
          <p:spPr>
            <a:xfrm>
              <a:off x="4903725" y="5237175"/>
              <a:ext cx="27075" cy="27000"/>
            </a:xfrm>
            <a:custGeom>
              <a:avLst/>
              <a:gdLst/>
              <a:ahLst/>
              <a:cxnLst/>
              <a:rect l="l" t="t" r="r" b="b"/>
              <a:pathLst>
                <a:path w="1083" h="1080" extrusionOk="0">
                  <a:moveTo>
                    <a:pt x="879" y="1"/>
                  </a:moveTo>
                  <a:lnTo>
                    <a:pt x="879" y="176"/>
                  </a:lnTo>
                  <a:cubicBezTo>
                    <a:pt x="879" y="176"/>
                    <a:pt x="150" y="406"/>
                    <a:pt x="69" y="458"/>
                  </a:cubicBezTo>
                  <a:cubicBezTo>
                    <a:pt x="30" y="487"/>
                    <a:pt x="14" y="662"/>
                    <a:pt x="1" y="811"/>
                  </a:cubicBezTo>
                  <a:lnTo>
                    <a:pt x="1" y="999"/>
                  </a:lnTo>
                  <a:lnTo>
                    <a:pt x="192" y="850"/>
                  </a:lnTo>
                  <a:lnTo>
                    <a:pt x="257" y="811"/>
                  </a:lnTo>
                  <a:lnTo>
                    <a:pt x="555" y="1080"/>
                  </a:lnTo>
                  <a:cubicBezTo>
                    <a:pt x="879" y="973"/>
                    <a:pt x="1083" y="325"/>
                    <a:pt x="1083" y="325"/>
                  </a:cubicBezTo>
                  <a:lnTo>
                    <a:pt x="87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1387;p42"/>
            <p:cNvSpPr/>
            <p:nvPr/>
          </p:nvSpPr>
          <p:spPr>
            <a:xfrm>
              <a:off x="4903725" y="5251025"/>
              <a:ext cx="6425" cy="11125"/>
            </a:xfrm>
            <a:custGeom>
              <a:avLst/>
              <a:gdLst/>
              <a:ahLst/>
              <a:cxnLst/>
              <a:rect l="l" t="t" r="r" b="b"/>
              <a:pathLst>
                <a:path w="257" h="445" extrusionOk="0">
                  <a:moveTo>
                    <a:pt x="137" y="1"/>
                  </a:moveTo>
                  <a:lnTo>
                    <a:pt x="1" y="445"/>
                  </a:lnTo>
                  <a:lnTo>
                    <a:pt x="1" y="445"/>
                  </a:lnTo>
                  <a:lnTo>
                    <a:pt x="257" y="257"/>
                  </a:lnTo>
                  <a:lnTo>
                    <a:pt x="137" y="1"/>
                  </a:lnTo>
                  <a:close/>
                </a:path>
              </a:pathLst>
            </a:custGeom>
            <a:solidFill>
              <a:srgbClr val="3804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1388;p42"/>
            <p:cNvSpPr/>
            <p:nvPr/>
          </p:nvSpPr>
          <p:spPr>
            <a:xfrm>
              <a:off x="4812550" y="5100775"/>
              <a:ext cx="181950" cy="133700"/>
            </a:xfrm>
            <a:custGeom>
              <a:avLst/>
              <a:gdLst/>
              <a:ahLst/>
              <a:cxnLst/>
              <a:rect l="l" t="t" r="r" b="b"/>
              <a:pathLst>
                <a:path w="7278" h="5348" extrusionOk="0">
                  <a:moveTo>
                    <a:pt x="3645" y="1"/>
                  </a:moveTo>
                  <a:cubicBezTo>
                    <a:pt x="3566" y="1"/>
                    <a:pt x="1336" y="13"/>
                    <a:pt x="1085" y="1420"/>
                  </a:cubicBezTo>
                  <a:cubicBezTo>
                    <a:pt x="1030" y="1718"/>
                    <a:pt x="988" y="2042"/>
                    <a:pt x="1004" y="2392"/>
                  </a:cubicBezTo>
                  <a:cubicBezTo>
                    <a:pt x="909" y="2318"/>
                    <a:pt x="796" y="2262"/>
                    <a:pt x="663" y="2262"/>
                  </a:cubicBezTo>
                  <a:cubicBezTo>
                    <a:pt x="605" y="2262"/>
                    <a:pt x="542" y="2273"/>
                    <a:pt x="476" y="2298"/>
                  </a:cubicBezTo>
                  <a:cubicBezTo>
                    <a:pt x="0" y="2482"/>
                    <a:pt x="108" y="3933"/>
                    <a:pt x="1234" y="3933"/>
                  </a:cubicBezTo>
                  <a:cubicBezTo>
                    <a:pt x="1259" y="3933"/>
                    <a:pt x="1285" y="3932"/>
                    <a:pt x="1312" y="3931"/>
                  </a:cubicBezTo>
                  <a:cubicBezTo>
                    <a:pt x="1678" y="4699"/>
                    <a:pt x="2365" y="5308"/>
                    <a:pt x="3609" y="5347"/>
                  </a:cubicBezTo>
                  <a:cubicBezTo>
                    <a:pt x="3636" y="5347"/>
                    <a:pt x="3663" y="5348"/>
                    <a:pt x="3690" y="5348"/>
                  </a:cubicBezTo>
                  <a:cubicBezTo>
                    <a:pt x="4869" y="5348"/>
                    <a:pt x="5574" y="4723"/>
                    <a:pt x="5945" y="3918"/>
                  </a:cubicBezTo>
                  <a:cubicBezTo>
                    <a:pt x="5981" y="3921"/>
                    <a:pt x="6016" y="3922"/>
                    <a:pt x="6051" y="3922"/>
                  </a:cubicBezTo>
                  <a:cubicBezTo>
                    <a:pt x="7167" y="3922"/>
                    <a:pt x="7278" y="2480"/>
                    <a:pt x="6794" y="2298"/>
                  </a:cubicBezTo>
                  <a:cubicBezTo>
                    <a:pt x="6727" y="2273"/>
                    <a:pt x="6665" y="2262"/>
                    <a:pt x="6606" y="2262"/>
                  </a:cubicBezTo>
                  <a:cubicBezTo>
                    <a:pt x="6473" y="2262"/>
                    <a:pt x="6361" y="2318"/>
                    <a:pt x="6269" y="2392"/>
                  </a:cubicBezTo>
                  <a:cubicBezTo>
                    <a:pt x="6282" y="2013"/>
                    <a:pt x="6240" y="1663"/>
                    <a:pt x="6159" y="1365"/>
                  </a:cubicBezTo>
                  <a:cubicBezTo>
                    <a:pt x="5783" y="17"/>
                    <a:pt x="3648" y="1"/>
                    <a:pt x="3648" y="1"/>
                  </a:cubicBezTo>
                  <a:cubicBezTo>
                    <a:pt x="3648" y="1"/>
                    <a:pt x="3647" y="1"/>
                    <a:pt x="3645" y="1"/>
                  </a:cubicBezTo>
                  <a:close/>
                </a:path>
              </a:pathLst>
            </a:custGeom>
            <a:solidFill>
              <a:srgbClr val="FFBC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1389;p42"/>
            <p:cNvSpPr/>
            <p:nvPr/>
          </p:nvSpPr>
          <p:spPr>
            <a:xfrm>
              <a:off x="4829525" y="5127100"/>
              <a:ext cx="118450" cy="54700"/>
            </a:xfrm>
            <a:custGeom>
              <a:avLst/>
              <a:gdLst/>
              <a:ahLst/>
              <a:cxnLst/>
              <a:rect l="l" t="t" r="r" b="b"/>
              <a:pathLst>
                <a:path w="4738" h="2188" extrusionOk="0">
                  <a:moveTo>
                    <a:pt x="4738" y="1"/>
                  </a:moveTo>
                  <a:cubicBezTo>
                    <a:pt x="4440" y="150"/>
                    <a:pt x="4132" y="244"/>
                    <a:pt x="3821" y="299"/>
                  </a:cubicBezTo>
                  <a:cubicBezTo>
                    <a:pt x="3413" y="381"/>
                    <a:pt x="2904" y="434"/>
                    <a:pt x="2400" y="434"/>
                  </a:cubicBezTo>
                  <a:cubicBezTo>
                    <a:pt x="1985" y="434"/>
                    <a:pt x="1575" y="398"/>
                    <a:pt x="1229" y="312"/>
                  </a:cubicBezTo>
                  <a:cubicBezTo>
                    <a:pt x="1216" y="678"/>
                    <a:pt x="1135" y="1177"/>
                    <a:pt x="743" y="1540"/>
                  </a:cubicBezTo>
                  <a:lnTo>
                    <a:pt x="743" y="1569"/>
                  </a:lnTo>
                  <a:lnTo>
                    <a:pt x="649" y="2000"/>
                  </a:lnTo>
                  <a:cubicBezTo>
                    <a:pt x="649" y="2000"/>
                    <a:pt x="432" y="1608"/>
                    <a:pt x="283" y="1313"/>
                  </a:cubicBezTo>
                  <a:cubicBezTo>
                    <a:pt x="270" y="1297"/>
                    <a:pt x="257" y="1297"/>
                    <a:pt x="257" y="1284"/>
                  </a:cubicBezTo>
                  <a:cubicBezTo>
                    <a:pt x="244" y="1284"/>
                    <a:pt x="244" y="1284"/>
                    <a:pt x="228" y="1271"/>
                  </a:cubicBezTo>
                  <a:lnTo>
                    <a:pt x="215" y="1271"/>
                  </a:lnTo>
                  <a:cubicBezTo>
                    <a:pt x="202" y="1258"/>
                    <a:pt x="202" y="1258"/>
                    <a:pt x="189" y="1258"/>
                  </a:cubicBezTo>
                  <a:cubicBezTo>
                    <a:pt x="176" y="1245"/>
                    <a:pt x="163" y="1245"/>
                    <a:pt x="163" y="1245"/>
                  </a:cubicBezTo>
                  <a:lnTo>
                    <a:pt x="147" y="1245"/>
                  </a:lnTo>
                  <a:cubicBezTo>
                    <a:pt x="147" y="1232"/>
                    <a:pt x="134" y="1232"/>
                    <a:pt x="134" y="1232"/>
                  </a:cubicBezTo>
                  <a:cubicBezTo>
                    <a:pt x="82" y="1216"/>
                    <a:pt x="40" y="1203"/>
                    <a:pt x="1" y="1203"/>
                  </a:cubicBezTo>
                  <a:cubicBezTo>
                    <a:pt x="14" y="1271"/>
                    <a:pt x="27" y="1339"/>
                    <a:pt x="53" y="1407"/>
                  </a:cubicBezTo>
                  <a:cubicBezTo>
                    <a:pt x="121" y="1407"/>
                    <a:pt x="189" y="1433"/>
                    <a:pt x="257" y="1475"/>
                  </a:cubicBezTo>
                  <a:cubicBezTo>
                    <a:pt x="257" y="1488"/>
                    <a:pt x="270" y="1488"/>
                    <a:pt x="283" y="1501"/>
                  </a:cubicBezTo>
                  <a:cubicBezTo>
                    <a:pt x="432" y="1799"/>
                    <a:pt x="649" y="2188"/>
                    <a:pt x="649" y="2188"/>
                  </a:cubicBezTo>
                  <a:lnTo>
                    <a:pt x="743" y="1757"/>
                  </a:lnTo>
                  <a:lnTo>
                    <a:pt x="743" y="1731"/>
                  </a:lnTo>
                  <a:cubicBezTo>
                    <a:pt x="1135" y="1365"/>
                    <a:pt x="1216" y="866"/>
                    <a:pt x="1229" y="503"/>
                  </a:cubicBezTo>
                  <a:cubicBezTo>
                    <a:pt x="1573" y="587"/>
                    <a:pt x="1980" y="623"/>
                    <a:pt x="2392" y="623"/>
                  </a:cubicBezTo>
                  <a:cubicBezTo>
                    <a:pt x="2899" y="623"/>
                    <a:pt x="3411" y="569"/>
                    <a:pt x="3821" y="487"/>
                  </a:cubicBezTo>
                  <a:cubicBezTo>
                    <a:pt x="4132" y="435"/>
                    <a:pt x="4440" y="341"/>
                    <a:pt x="4725" y="205"/>
                  </a:cubicBezTo>
                  <a:cubicBezTo>
                    <a:pt x="4725" y="124"/>
                    <a:pt x="4725" y="56"/>
                    <a:pt x="4738" y="1"/>
                  </a:cubicBezTo>
                  <a:close/>
                </a:path>
              </a:pathLst>
            </a:custGeom>
            <a:solidFill>
              <a:srgbClr val="FFBC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1390;p42"/>
            <p:cNvSpPr/>
            <p:nvPr/>
          </p:nvSpPr>
          <p:spPr>
            <a:xfrm>
              <a:off x="4947300" y="5136250"/>
              <a:ext cx="29675" cy="45550"/>
            </a:xfrm>
            <a:custGeom>
              <a:avLst/>
              <a:gdLst/>
              <a:ahLst/>
              <a:cxnLst/>
              <a:rect l="l" t="t" r="r" b="b"/>
              <a:pathLst>
                <a:path w="1187" h="1822" extrusionOk="0">
                  <a:moveTo>
                    <a:pt x="14" y="1"/>
                  </a:moveTo>
                  <a:cubicBezTo>
                    <a:pt x="1" y="380"/>
                    <a:pt x="53" y="947"/>
                    <a:pt x="500" y="1365"/>
                  </a:cubicBezTo>
                  <a:lnTo>
                    <a:pt x="594" y="1822"/>
                  </a:lnTo>
                  <a:cubicBezTo>
                    <a:pt x="594" y="1822"/>
                    <a:pt x="782" y="1485"/>
                    <a:pt x="918" y="1203"/>
                  </a:cubicBezTo>
                  <a:cubicBezTo>
                    <a:pt x="931" y="1174"/>
                    <a:pt x="944" y="1135"/>
                    <a:pt x="960" y="1109"/>
                  </a:cubicBezTo>
                  <a:cubicBezTo>
                    <a:pt x="1012" y="1080"/>
                    <a:pt x="1067" y="1054"/>
                    <a:pt x="1122" y="1041"/>
                  </a:cubicBezTo>
                  <a:cubicBezTo>
                    <a:pt x="1148" y="986"/>
                    <a:pt x="1161" y="947"/>
                    <a:pt x="1174" y="892"/>
                  </a:cubicBezTo>
                  <a:cubicBezTo>
                    <a:pt x="1174" y="879"/>
                    <a:pt x="1187" y="866"/>
                    <a:pt x="1187" y="837"/>
                  </a:cubicBezTo>
                  <a:lnTo>
                    <a:pt x="1187" y="837"/>
                  </a:lnTo>
                  <a:cubicBezTo>
                    <a:pt x="1161" y="850"/>
                    <a:pt x="1148" y="850"/>
                    <a:pt x="1122" y="850"/>
                  </a:cubicBezTo>
                  <a:cubicBezTo>
                    <a:pt x="1106" y="850"/>
                    <a:pt x="1106" y="850"/>
                    <a:pt x="1093" y="866"/>
                  </a:cubicBezTo>
                  <a:lnTo>
                    <a:pt x="1080" y="866"/>
                  </a:lnTo>
                  <a:cubicBezTo>
                    <a:pt x="1067" y="866"/>
                    <a:pt x="1054" y="879"/>
                    <a:pt x="1041" y="879"/>
                  </a:cubicBezTo>
                  <a:cubicBezTo>
                    <a:pt x="1025" y="879"/>
                    <a:pt x="1025" y="879"/>
                    <a:pt x="1012" y="892"/>
                  </a:cubicBezTo>
                  <a:lnTo>
                    <a:pt x="999" y="892"/>
                  </a:lnTo>
                  <a:cubicBezTo>
                    <a:pt x="986" y="905"/>
                    <a:pt x="986" y="905"/>
                    <a:pt x="973" y="905"/>
                  </a:cubicBezTo>
                  <a:cubicBezTo>
                    <a:pt x="973" y="918"/>
                    <a:pt x="973" y="918"/>
                    <a:pt x="960" y="918"/>
                  </a:cubicBezTo>
                  <a:cubicBezTo>
                    <a:pt x="944" y="947"/>
                    <a:pt x="931" y="986"/>
                    <a:pt x="918" y="1012"/>
                  </a:cubicBezTo>
                  <a:cubicBezTo>
                    <a:pt x="782" y="1297"/>
                    <a:pt x="594" y="1634"/>
                    <a:pt x="594" y="1634"/>
                  </a:cubicBezTo>
                  <a:lnTo>
                    <a:pt x="500" y="1174"/>
                  </a:lnTo>
                  <a:cubicBezTo>
                    <a:pt x="121" y="824"/>
                    <a:pt x="27" y="364"/>
                    <a:pt x="14" y="1"/>
                  </a:cubicBezTo>
                  <a:close/>
                </a:path>
              </a:pathLst>
            </a:custGeom>
            <a:solidFill>
              <a:srgbClr val="FFBC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1391;p42"/>
            <p:cNvSpPr/>
            <p:nvPr/>
          </p:nvSpPr>
          <p:spPr>
            <a:xfrm>
              <a:off x="4914575" y="5156825"/>
              <a:ext cx="31050" cy="27725"/>
            </a:xfrm>
            <a:custGeom>
              <a:avLst/>
              <a:gdLst/>
              <a:ahLst/>
              <a:cxnLst/>
              <a:rect l="l" t="t" r="r" b="b"/>
              <a:pathLst>
                <a:path w="1242" h="1109" extrusionOk="0">
                  <a:moveTo>
                    <a:pt x="688" y="1"/>
                  </a:moveTo>
                  <a:cubicBezTo>
                    <a:pt x="377" y="1"/>
                    <a:pt x="1" y="325"/>
                    <a:pt x="1" y="623"/>
                  </a:cubicBezTo>
                  <a:cubicBezTo>
                    <a:pt x="1" y="934"/>
                    <a:pt x="377" y="1109"/>
                    <a:pt x="688" y="1109"/>
                  </a:cubicBezTo>
                  <a:cubicBezTo>
                    <a:pt x="986" y="1109"/>
                    <a:pt x="1242" y="866"/>
                    <a:pt x="1242" y="555"/>
                  </a:cubicBezTo>
                  <a:cubicBezTo>
                    <a:pt x="1242" y="257"/>
                    <a:pt x="986" y="1"/>
                    <a:pt x="6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1392;p42"/>
            <p:cNvSpPr/>
            <p:nvPr/>
          </p:nvSpPr>
          <p:spPr>
            <a:xfrm>
              <a:off x="4914175" y="5156375"/>
              <a:ext cx="32100" cy="23800"/>
            </a:xfrm>
            <a:custGeom>
              <a:avLst/>
              <a:gdLst/>
              <a:ahLst/>
              <a:cxnLst/>
              <a:rect l="l" t="t" r="r" b="b"/>
              <a:pathLst>
                <a:path w="1284" h="952" extrusionOk="0">
                  <a:moveTo>
                    <a:pt x="704" y="1"/>
                  </a:moveTo>
                  <a:cubicBezTo>
                    <a:pt x="624" y="1"/>
                    <a:pt x="544" y="16"/>
                    <a:pt x="474" y="45"/>
                  </a:cubicBezTo>
                  <a:cubicBezTo>
                    <a:pt x="380" y="87"/>
                    <a:pt x="286" y="142"/>
                    <a:pt x="218" y="223"/>
                  </a:cubicBezTo>
                  <a:cubicBezTo>
                    <a:pt x="137" y="288"/>
                    <a:pt x="82" y="369"/>
                    <a:pt x="43" y="466"/>
                  </a:cubicBezTo>
                  <a:cubicBezTo>
                    <a:pt x="30" y="518"/>
                    <a:pt x="17" y="560"/>
                    <a:pt x="17" y="612"/>
                  </a:cubicBezTo>
                  <a:cubicBezTo>
                    <a:pt x="1" y="667"/>
                    <a:pt x="17" y="722"/>
                    <a:pt x="43" y="761"/>
                  </a:cubicBezTo>
                  <a:cubicBezTo>
                    <a:pt x="17" y="667"/>
                    <a:pt x="30" y="560"/>
                    <a:pt x="69" y="479"/>
                  </a:cubicBezTo>
                  <a:cubicBezTo>
                    <a:pt x="111" y="385"/>
                    <a:pt x="179" y="317"/>
                    <a:pt x="244" y="249"/>
                  </a:cubicBezTo>
                  <a:cubicBezTo>
                    <a:pt x="325" y="181"/>
                    <a:pt x="406" y="126"/>
                    <a:pt x="487" y="100"/>
                  </a:cubicBezTo>
                  <a:cubicBezTo>
                    <a:pt x="559" y="71"/>
                    <a:pt x="629" y="55"/>
                    <a:pt x="698" y="55"/>
                  </a:cubicBezTo>
                  <a:cubicBezTo>
                    <a:pt x="723" y="55"/>
                    <a:pt x="747" y="57"/>
                    <a:pt x="772" y="61"/>
                  </a:cubicBezTo>
                  <a:cubicBezTo>
                    <a:pt x="960" y="74"/>
                    <a:pt x="1135" y="207"/>
                    <a:pt x="1203" y="398"/>
                  </a:cubicBezTo>
                  <a:cubicBezTo>
                    <a:pt x="1271" y="573"/>
                    <a:pt x="1245" y="790"/>
                    <a:pt x="1122" y="952"/>
                  </a:cubicBezTo>
                  <a:cubicBezTo>
                    <a:pt x="1190" y="871"/>
                    <a:pt x="1232" y="774"/>
                    <a:pt x="1258" y="680"/>
                  </a:cubicBezTo>
                  <a:cubicBezTo>
                    <a:pt x="1284" y="586"/>
                    <a:pt x="1271" y="479"/>
                    <a:pt x="1245" y="385"/>
                  </a:cubicBezTo>
                  <a:cubicBezTo>
                    <a:pt x="1177" y="181"/>
                    <a:pt x="989" y="32"/>
                    <a:pt x="785" y="6"/>
                  </a:cubicBezTo>
                  <a:cubicBezTo>
                    <a:pt x="758" y="3"/>
                    <a:pt x="731" y="1"/>
                    <a:pt x="704" y="1"/>
                  </a:cubicBezTo>
                  <a:close/>
                </a:path>
              </a:pathLst>
            </a:custGeom>
            <a:solidFill>
              <a:srgbClr val="8841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1393;p42"/>
            <p:cNvSpPr/>
            <p:nvPr/>
          </p:nvSpPr>
          <p:spPr>
            <a:xfrm>
              <a:off x="4920650" y="5159500"/>
              <a:ext cx="19550" cy="19300"/>
            </a:xfrm>
            <a:custGeom>
              <a:avLst/>
              <a:gdLst/>
              <a:ahLst/>
              <a:cxnLst/>
              <a:rect l="l" t="t" r="r" b="b"/>
              <a:pathLst>
                <a:path w="782" h="772" extrusionOk="0">
                  <a:moveTo>
                    <a:pt x="390" y="1"/>
                  </a:moveTo>
                  <a:cubicBezTo>
                    <a:pt x="283" y="1"/>
                    <a:pt x="202" y="30"/>
                    <a:pt x="121" y="98"/>
                  </a:cubicBezTo>
                  <a:cubicBezTo>
                    <a:pt x="66" y="150"/>
                    <a:pt x="14" y="231"/>
                    <a:pt x="1" y="325"/>
                  </a:cubicBezTo>
                  <a:lnTo>
                    <a:pt x="1" y="380"/>
                  </a:lnTo>
                  <a:cubicBezTo>
                    <a:pt x="1" y="474"/>
                    <a:pt x="27" y="555"/>
                    <a:pt x="82" y="623"/>
                  </a:cubicBezTo>
                  <a:cubicBezTo>
                    <a:pt x="147" y="704"/>
                    <a:pt x="244" y="759"/>
                    <a:pt x="351" y="772"/>
                  </a:cubicBezTo>
                  <a:lnTo>
                    <a:pt x="390" y="772"/>
                  </a:lnTo>
                  <a:cubicBezTo>
                    <a:pt x="607" y="772"/>
                    <a:pt x="782" y="597"/>
                    <a:pt x="782" y="380"/>
                  </a:cubicBezTo>
                  <a:cubicBezTo>
                    <a:pt x="782" y="354"/>
                    <a:pt x="782" y="325"/>
                    <a:pt x="769" y="299"/>
                  </a:cubicBezTo>
                  <a:cubicBezTo>
                    <a:pt x="743" y="179"/>
                    <a:pt x="649" y="69"/>
                    <a:pt x="539" y="30"/>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1394;p42"/>
            <p:cNvSpPr/>
            <p:nvPr/>
          </p:nvSpPr>
          <p:spPr>
            <a:xfrm>
              <a:off x="4920650" y="5161925"/>
              <a:ext cx="9425" cy="6750"/>
            </a:xfrm>
            <a:custGeom>
              <a:avLst/>
              <a:gdLst/>
              <a:ahLst/>
              <a:cxnLst/>
              <a:rect l="l" t="t" r="r" b="b"/>
              <a:pathLst>
                <a:path w="377" h="270" extrusionOk="0">
                  <a:moveTo>
                    <a:pt x="121" y="1"/>
                  </a:moveTo>
                  <a:cubicBezTo>
                    <a:pt x="66" y="53"/>
                    <a:pt x="14" y="134"/>
                    <a:pt x="1" y="228"/>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1395;p42"/>
            <p:cNvSpPr/>
            <p:nvPr/>
          </p:nvSpPr>
          <p:spPr>
            <a:xfrm>
              <a:off x="4922675" y="516865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1396;p42"/>
            <p:cNvSpPr/>
            <p:nvPr/>
          </p:nvSpPr>
          <p:spPr>
            <a:xfrm>
              <a:off x="4925025" y="516395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1397;p42"/>
            <p:cNvSpPr/>
            <p:nvPr/>
          </p:nvSpPr>
          <p:spPr>
            <a:xfrm>
              <a:off x="4934100" y="5169625"/>
              <a:ext cx="3100" cy="3100"/>
            </a:xfrm>
            <a:custGeom>
              <a:avLst/>
              <a:gdLst/>
              <a:ahLst/>
              <a:cxnLst/>
              <a:rect l="l" t="t" r="r" b="b"/>
              <a:pathLst>
                <a:path w="124" h="124" extrusionOk="0">
                  <a:moveTo>
                    <a:pt x="56" y="1"/>
                  </a:moveTo>
                  <a:cubicBezTo>
                    <a:pt x="30" y="1"/>
                    <a:pt x="1" y="30"/>
                    <a:pt x="1" y="56"/>
                  </a:cubicBezTo>
                  <a:cubicBezTo>
                    <a:pt x="1" y="98"/>
                    <a:pt x="30" y="124"/>
                    <a:pt x="56" y="124"/>
                  </a:cubicBezTo>
                  <a:cubicBezTo>
                    <a:pt x="95" y="124"/>
                    <a:pt x="124" y="98"/>
                    <a:pt x="124" y="56"/>
                  </a:cubicBezTo>
                  <a:cubicBezTo>
                    <a:pt x="124" y="30"/>
                    <a:pt x="95" y="1"/>
                    <a:pt x="5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1398;p42"/>
            <p:cNvSpPr/>
            <p:nvPr/>
          </p:nvSpPr>
          <p:spPr>
            <a:xfrm>
              <a:off x="4861200" y="5156825"/>
              <a:ext cx="31125" cy="27725"/>
            </a:xfrm>
            <a:custGeom>
              <a:avLst/>
              <a:gdLst/>
              <a:ahLst/>
              <a:cxnLst/>
              <a:rect l="l" t="t" r="r" b="b"/>
              <a:pathLst>
                <a:path w="1245" h="1109" extrusionOk="0">
                  <a:moveTo>
                    <a:pt x="555" y="1"/>
                  </a:moveTo>
                  <a:cubicBezTo>
                    <a:pt x="257" y="1"/>
                    <a:pt x="1" y="257"/>
                    <a:pt x="1" y="555"/>
                  </a:cubicBezTo>
                  <a:cubicBezTo>
                    <a:pt x="1" y="866"/>
                    <a:pt x="257" y="1109"/>
                    <a:pt x="555" y="1109"/>
                  </a:cubicBezTo>
                  <a:cubicBezTo>
                    <a:pt x="866" y="1109"/>
                    <a:pt x="1245" y="934"/>
                    <a:pt x="1245" y="623"/>
                  </a:cubicBezTo>
                  <a:cubicBezTo>
                    <a:pt x="1245" y="325"/>
                    <a:pt x="866" y="1"/>
                    <a:pt x="5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1399;p42"/>
            <p:cNvSpPr/>
            <p:nvPr/>
          </p:nvSpPr>
          <p:spPr>
            <a:xfrm>
              <a:off x="4860875" y="5156375"/>
              <a:ext cx="31775" cy="23800"/>
            </a:xfrm>
            <a:custGeom>
              <a:avLst/>
              <a:gdLst/>
              <a:ahLst/>
              <a:cxnLst/>
              <a:rect l="l" t="t" r="r" b="b"/>
              <a:pathLst>
                <a:path w="1271" h="952" extrusionOk="0">
                  <a:moveTo>
                    <a:pt x="573" y="1"/>
                  </a:moveTo>
                  <a:cubicBezTo>
                    <a:pt x="548" y="1"/>
                    <a:pt x="523" y="3"/>
                    <a:pt x="500" y="6"/>
                  </a:cubicBezTo>
                  <a:cubicBezTo>
                    <a:pt x="286" y="32"/>
                    <a:pt x="108" y="181"/>
                    <a:pt x="43" y="385"/>
                  </a:cubicBezTo>
                  <a:cubicBezTo>
                    <a:pt x="1" y="479"/>
                    <a:pt x="1" y="586"/>
                    <a:pt x="14" y="680"/>
                  </a:cubicBezTo>
                  <a:cubicBezTo>
                    <a:pt x="43" y="774"/>
                    <a:pt x="95" y="871"/>
                    <a:pt x="163" y="952"/>
                  </a:cubicBezTo>
                  <a:cubicBezTo>
                    <a:pt x="27" y="790"/>
                    <a:pt x="1" y="573"/>
                    <a:pt x="69" y="398"/>
                  </a:cubicBezTo>
                  <a:cubicBezTo>
                    <a:pt x="150" y="207"/>
                    <a:pt x="312" y="74"/>
                    <a:pt x="500" y="61"/>
                  </a:cubicBezTo>
                  <a:cubicBezTo>
                    <a:pt x="524" y="57"/>
                    <a:pt x="549" y="55"/>
                    <a:pt x="574" y="55"/>
                  </a:cubicBezTo>
                  <a:cubicBezTo>
                    <a:pt x="644" y="55"/>
                    <a:pt x="715" y="71"/>
                    <a:pt x="785" y="100"/>
                  </a:cubicBezTo>
                  <a:cubicBezTo>
                    <a:pt x="879" y="126"/>
                    <a:pt x="960" y="181"/>
                    <a:pt x="1028" y="249"/>
                  </a:cubicBezTo>
                  <a:cubicBezTo>
                    <a:pt x="1109" y="317"/>
                    <a:pt x="1161" y="385"/>
                    <a:pt x="1203" y="479"/>
                  </a:cubicBezTo>
                  <a:cubicBezTo>
                    <a:pt x="1242" y="560"/>
                    <a:pt x="1271" y="667"/>
                    <a:pt x="1242" y="761"/>
                  </a:cubicBezTo>
                  <a:cubicBezTo>
                    <a:pt x="1258" y="722"/>
                    <a:pt x="1271" y="667"/>
                    <a:pt x="1271" y="612"/>
                  </a:cubicBezTo>
                  <a:cubicBezTo>
                    <a:pt x="1271" y="560"/>
                    <a:pt x="1258" y="518"/>
                    <a:pt x="1229" y="466"/>
                  </a:cubicBezTo>
                  <a:cubicBezTo>
                    <a:pt x="1190" y="369"/>
                    <a:pt x="1135" y="288"/>
                    <a:pt x="1054" y="223"/>
                  </a:cubicBezTo>
                  <a:cubicBezTo>
                    <a:pt x="986" y="142"/>
                    <a:pt x="905" y="87"/>
                    <a:pt x="798" y="45"/>
                  </a:cubicBezTo>
                  <a:cubicBezTo>
                    <a:pt x="727" y="16"/>
                    <a:pt x="648" y="1"/>
                    <a:pt x="573" y="1"/>
                  </a:cubicBezTo>
                  <a:close/>
                </a:path>
              </a:pathLst>
            </a:custGeom>
            <a:solidFill>
              <a:srgbClr val="8841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1400;p42"/>
            <p:cNvSpPr/>
            <p:nvPr/>
          </p:nvSpPr>
          <p:spPr>
            <a:xfrm>
              <a:off x="4868000" y="5160225"/>
              <a:ext cx="19550" cy="19225"/>
            </a:xfrm>
            <a:custGeom>
              <a:avLst/>
              <a:gdLst/>
              <a:ahLst/>
              <a:cxnLst/>
              <a:rect l="l" t="t" r="r" b="b"/>
              <a:pathLst>
                <a:path w="782" h="769" extrusionOk="0">
                  <a:moveTo>
                    <a:pt x="390" y="1"/>
                  </a:moveTo>
                  <a:cubicBezTo>
                    <a:pt x="283" y="1"/>
                    <a:pt x="202" y="27"/>
                    <a:pt x="121" y="95"/>
                  </a:cubicBezTo>
                  <a:cubicBezTo>
                    <a:pt x="66" y="150"/>
                    <a:pt x="14" y="231"/>
                    <a:pt x="1" y="325"/>
                  </a:cubicBezTo>
                  <a:lnTo>
                    <a:pt x="1" y="377"/>
                  </a:lnTo>
                  <a:cubicBezTo>
                    <a:pt x="1" y="474"/>
                    <a:pt x="27" y="555"/>
                    <a:pt x="82" y="620"/>
                  </a:cubicBezTo>
                  <a:cubicBezTo>
                    <a:pt x="147" y="701"/>
                    <a:pt x="244" y="756"/>
                    <a:pt x="351" y="769"/>
                  </a:cubicBezTo>
                  <a:lnTo>
                    <a:pt x="390" y="769"/>
                  </a:lnTo>
                  <a:cubicBezTo>
                    <a:pt x="607" y="769"/>
                    <a:pt x="782" y="594"/>
                    <a:pt x="782" y="377"/>
                  </a:cubicBezTo>
                  <a:cubicBezTo>
                    <a:pt x="782" y="351"/>
                    <a:pt x="782" y="325"/>
                    <a:pt x="769" y="296"/>
                  </a:cubicBezTo>
                  <a:cubicBezTo>
                    <a:pt x="743" y="176"/>
                    <a:pt x="649" y="69"/>
                    <a:pt x="539" y="27"/>
                  </a:cubicBezTo>
                  <a:cubicBezTo>
                    <a:pt x="487" y="1"/>
                    <a:pt x="445" y="1"/>
                    <a:pt x="390" y="1"/>
                  </a:cubicBezTo>
                  <a:close/>
                </a:path>
              </a:pathLst>
            </a:custGeom>
            <a:solidFill>
              <a:srgbClr val="8841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1401;p42"/>
            <p:cNvSpPr/>
            <p:nvPr/>
          </p:nvSpPr>
          <p:spPr>
            <a:xfrm>
              <a:off x="4868000" y="5162575"/>
              <a:ext cx="9425" cy="6750"/>
            </a:xfrm>
            <a:custGeom>
              <a:avLst/>
              <a:gdLst/>
              <a:ahLst/>
              <a:cxnLst/>
              <a:rect l="l" t="t" r="r" b="b"/>
              <a:pathLst>
                <a:path w="377" h="270" extrusionOk="0">
                  <a:moveTo>
                    <a:pt x="121" y="1"/>
                  </a:moveTo>
                  <a:cubicBezTo>
                    <a:pt x="66" y="56"/>
                    <a:pt x="14" y="137"/>
                    <a:pt x="1" y="231"/>
                  </a:cubicBezTo>
                  <a:lnTo>
                    <a:pt x="377" y="270"/>
                  </a:lnTo>
                  <a:lnTo>
                    <a:pt x="121" y="1"/>
                  </a:lnTo>
                  <a:close/>
                </a:path>
              </a:pathLst>
            </a:custGeom>
            <a:solidFill>
              <a:srgbClr val="AA5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1402;p42"/>
            <p:cNvSpPr/>
            <p:nvPr/>
          </p:nvSpPr>
          <p:spPr>
            <a:xfrm>
              <a:off x="4870025" y="516930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1403;p42"/>
            <p:cNvSpPr/>
            <p:nvPr/>
          </p:nvSpPr>
          <p:spPr>
            <a:xfrm>
              <a:off x="4872375" y="516460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1404;p42"/>
            <p:cNvSpPr/>
            <p:nvPr/>
          </p:nvSpPr>
          <p:spPr>
            <a:xfrm>
              <a:off x="4881450" y="5170350"/>
              <a:ext cx="3100" cy="3025"/>
            </a:xfrm>
            <a:custGeom>
              <a:avLst/>
              <a:gdLst/>
              <a:ahLst/>
              <a:cxnLst/>
              <a:rect l="l" t="t" r="r" b="b"/>
              <a:pathLst>
                <a:path w="124" h="121" extrusionOk="0">
                  <a:moveTo>
                    <a:pt x="56" y="1"/>
                  </a:moveTo>
                  <a:cubicBezTo>
                    <a:pt x="30" y="1"/>
                    <a:pt x="1" y="27"/>
                    <a:pt x="1" y="53"/>
                  </a:cubicBezTo>
                  <a:cubicBezTo>
                    <a:pt x="1" y="95"/>
                    <a:pt x="30" y="121"/>
                    <a:pt x="56" y="121"/>
                  </a:cubicBezTo>
                  <a:cubicBezTo>
                    <a:pt x="95" y="121"/>
                    <a:pt x="124" y="95"/>
                    <a:pt x="124" y="53"/>
                  </a:cubicBezTo>
                  <a:cubicBezTo>
                    <a:pt x="124" y="27"/>
                    <a:pt x="95" y="1"/>
                    <a:pt x="5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1405;p42"/>
            <p:cNvSpPr/>
            <p:nvPr/>
          </p:nvSpPr>
          <p:spPr>
            <a:xfrm>
              <a:off x="4931275" y="5140550"/>
              <a:ext cx="14350" cy="11375"/>
            </a:xfrm>
            <a:custGeom>
              <a:avLst/>
              <a:gdLst/>
              <a:ahLst/>
              <a:cxnLst/>
              <a:rect l="l" t="t" r="r" b="b"/>
              <a:pathLst>
                <a:path w="574" h="455" extrusionOk="0">
                  <a:moveTo>
                    <a:pt x="209" y="0"/>
                  </a:moveTo>
                  <a:cubicBezTo>
                    <a:pt x="82" y="0"/>
                    <a:pt x="0" y="110"/>
                    <a:pt x="62" y="234"/>
                  </a:cubicBezTo>
                  <a:cubicBezTo>
                    <a:pt x="101" y="302"/>
                    <a:pt x="156" y="341"/>
                    <a:pt x="208" y="383"/>
                  </a:cubicBezTo>
                  <a:cubicBezTo>
                    <a:pt x="263" y="409"/>
                    <a:pt x="318" y="435"/>
                    <a:pt x="370" y="451"/>
                  </a:cubicBezTo>
                  <a:cubicBezTo>
                    <a:pt x="379" y="453"/>
                    <a:pt x="388" y="454"/>
                    <a:pt x="398" y="454"/>
                  </a:cubicBezTo>
                  <a:cubicBezTo>
                    <a:pt x="446" y="454"/>
                    <a:pt x="499" y="428"/>
                    <a:pt x="532" y="396"/>
                  </a:cubicBezTo>
                  <a:cubicBezTo>
                    <a:pt x="574" y="341"/>
                    <a:pt x="561" y="273"/>
                    <a:pt x="532" y="221"/>
                  </a:cubicBezTo>
                  <a:cubicBezTo>
                    <a:pt x="506" y="166"/>
                    <a:pt x="467" y="127"/>
                    <a:pt x="412" y="85"/>
                  </a:cubicBezTo>
                  <a:cubicBezTo>
                    <a:pt x="370" y="59"/>
                    <a:pt x="318" y="17"/>
                    <a:pt x="250" y="4"/>
                  </a:cubicBezTo>
                  <a:cubicBezTo>
                    <a:pt x="236" y="1"/>
                    <a:pt x="222" y="0"/>
                    <a:pt x="209" y="0"/>
                  </a:cubicBezTo>
                  <a:close/>
                </a:path>
              </a:pathLst>
            </a:custGeom>
            <a:solidFill>
              <a:srgbClr val="8841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1406;p42"/>
            <p:cNvSpPr/>
            <p:nvPr/>
          </p:nvSpPr>
          <p:spPr>
            <a:xfrm>
              <a:off x="4861525" y="5140550"/>
              <a:ext cx="14050" cy="11375"/>
            </a:xfrm>
            <a:custGeom>
              <a:avLst/>
              <a:gdLst/>
              <a:ahLst/>
              <a:cxnLst/>
              <a:rect l="l" t="t" r="r" b="b"/>
              <a:pathLst>
                <a:path w="562" h="455" extrusionOk="0">
                  <a:moveTo>
                    <a:pt x="352" y="0"/>
                  </a:moveTo>
                  <a:cubicBezTo>
                    <a:pt x="339" y="0"/>
                    <a:pt x="325" y="1"/>
                    <a:pt x="312" y="4"/>
                  </a:cubicBezTo>
                  <a:cubicBezTo>
                    <a:pt x="260" y="17"/>
                    <a:pt x="205" y="59"/>
                    <a:pt x="150" y="85"/>
                  </a:cubicBezTo>
                  <a:cubicBezTo>
                    <a:pt x="98" y="127"/>
                    <a:pt x="56" y="166"/>
                    <a:pt x="30" y="221"/>
                  </a:cubicBezTo>
                  <a:cubicBezTo>
                    <a:pt x="1" y="273"/>
                    <a:pt x="1" y="341"/>
                    <a:pt x="30" y="396"/>
                  </a:cubicBezTo>
                  <a:cubicBezTo>
                    <a:pt x="62" y="428"/>
                    <a:pt x="115" y="454"/>
                    <a:pt x="164" y="454"/>
                  </a:cubicBezTo>
                  <a:cubicBezTo>
                    <a:pt x="173" y="454"/>
                    <a:pt x="183" y="453"/>
                    <a:pt x="192" y="451"/>
                  </a:cubicBezTo>
                  <a:cubicBezTo>
                    <a:pt x="260" y="435"/>
                    <a:pt x="299" y="409"/>
                    <a:pt x="354" y="383"/>
                  </a:cubicBezTo>
                  <a:cubicBezTo>
                    <a:pt x="406" y="341"/>
                    <a:pt x="474" y="302"/>
                    <a:pt x="503" y="234"/>
                  </a:cubicBezTo>
                  <a:cubicBezTo>
                    <a:pt x="562" y="110"/>
                    <a:pt x="479" y="0"/>
                    <a:pt x="352" y="0"/>
                  </a:cubicBezTo>
                  <a:close/>
                </a:path>
              </a:pathLst>
            </a:custGeom>
            <a:solidFill>
              <a:srgbClr val="8841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1407;p42"/>
            <p:cNvSpPr/>
            <p:nvPr/>
          </p:nvSpPr>
          <p:spPr>
            <a:xfrm>
              <a:off x="4895950" y="5178450"/>
              <a:ext cx="14925" cy="7800"/>
            </a:xfrm>
            <a:custGeom>
              <a:avLst/>
              <a:gdLst/>
              <a:ahLst/>
              <a:cxnLst/>
              <a:rect l="l" t="t" r="r" b="b"/>
              <a:pathLst>
                <a:path w="597" h="312" extrusionOk="0">
                  <a:moveTo>
                    <a:pt x="299" y="1"/>
                  </a:moveTo>
                  <a:lnTo>
                    <a:pt x="231" y="14"/>
                  </a:lnTo>
                  <a:lnTo>
                    <a:pt x="163" y="14"/>
                  </a:lnTo>
                  <a:cubicBezTo>
                    <a:pt x="124" y="27"/>
                    <a:pt x="82" y="40"/>
                    <a:pt x="43" y="82"/>
                  </a:cubicBezTo>
                  <a:cubicBezTo>
                    <a:pt x="30" y="82"/>
                    <a:pt x="30" y="95"/>
                    <a:pt x="17" y="108"/>
                  </a:cubicBezTo>
                  <a:cubicBezTo>
                    <a:pt x="17" y="121"/>
                    <a:pt x="1" y="134"/>
                    <a:pt x="17" y="150"/>
                  </a:cubicBezTo>
                  <a:cubicBezTo>
                    <a:pt x="1" y="176"/>
                    <a:pt x="17" y="189"/>
                    <a:pt x="30" y="215"/>
                  </a:cubicBezTo>
                  <a:cubicBezTo>
                    <a:pt x="56" y="257"/>
                    <a:pt x="98" y="283"/>
                    <a:pt x="124" y="312"/>
                  </a:cubicBezTo>
                  <a:cubicBezTo>
                    <a:pt x="98" y="270"/>
                    <a:pt x="69" y="244"/>
                    <a:pt x="56" y="202"/>
                  </a:cubicBezTo>
                  <a:cubicBezTo>
                    <a:pt x="43" y="163"/>
                    <a:pt x="43" y="121"/>
                    <a:pt x="69" y="108"/>
                  </a:cubicBezTo>
                  <a:cubicBezTo>
                    <a:pt x="98" y="82"/>
                    <a:pt x="137" y="82"/>
                    <a:pt x="179" y="69"/>
                  </a:cubicBezTo>
                  <a:lnTo>
                    <a:pt x="244" y="69"/>
                  </a:lnTo>
                  <a:lnTo>
                    <a:pt x="299" y="53"/>
                  </a:lnTo>
                  <a:lnTo>
                    <a:pt x="367" y="53"/>
                  </a:lnTo>
                  <a:cubicBezTo>
                    <a:pt x="393" y="53"/>
                    <a:pt x="406" y="53"/>
                    <a:pt x="435" y="69"/>
                  </a:cubicBezTo>
                  <a:cubicBezTo>
                    <a:pt x="474" y="69"/>
                    <a:pt x="516" y="82"/>
                    <a:pt x="542" y="95"/>
                  </a:cubicBezTo>
                  <a:cubicBezTo>
                    <a:pt x="568" y="121"/>
                    <a:pt x="568" y="163"/>
                    <a:pt x="542" y="189"/>
                  </a:cubicBezTo>
                  <a:cubicBezTo>
                    <a:pt x="529" y="231"/>
                    <a:pt x="503" y="270"/>
                    <a:pt x="474" y="296"/>
                  </a:cubicBezTo>
                  <a:cubicBezTo>
                    <a:pt x="516" y="270"/>
                    <a:pt x="542" y="244"/>
                    <a:pt x="568" y="202"/>
                  </a:cubicBezTo>
                  <a:cubicBezTo>
                    <a:pt x="584" y="189"/>
                    <a:pt x="597" y="163"/>
                    <a:pt x="597" y="134"/>
                  </a:cubicBezTo>
                  <a:cubicBezTo>
                    <a:pt x="597" y="121"/>
                    <a:pt x="597" y="108"/>
                    <a:pt x="584" y="95"/>
                  </a:cubicBezTo>
                  <a:cubicBezTo>
                    <a:pt x="584" y="95"/>
                    <a:pt x="584" y="69"/>
                    <a:pt x="568" y="69"/>
                  </a:cubicBezTo>
                  <a:cubicBezTo>
                    <a:pt x="529" y="27"/>
                    <a:pt x="474" y="14"/>
                    <a:pt x="435" y="14"/>
                  </a:cubicBezTo>
                  <a:cubicBezTo>
                    <a:pt x="406" y="14"/>
                    <a:pt x="393" y="1"/>
                    <a:pt x="367" y="1"/>
                  </a:cubicBezTo>
                  <a:close/>
                </a:path>
              </a:pathLst>
            </a:custGeom>
            <a:solidFill>
              <a:srgbClr val="8E20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1408;p42"/>
            <p:cNvSpPr/>
            <p:nvPr/>
          </p:nvSpPr>
          <p:spPr>
            <a:xfrm>
              <a:off x="4822400" y="5165025"/>
              <a:ext cx="18575" cy="22850"/>
            </a:xfrm>
            <a:custGeom>
              <a:avLst/>
              <a:gdLst/>
              <a:ahLst/>
              <a:cxnLst/>
              <a:rect l="l" t="t" r="r" b="b"/>
              <a:pathLst>
                <a:path w="743" h="914" extrusionOk="0">
                  <a:moveTo>
                    <a:pt x="265" y="0"/>
                  </a:moveTo>
                  <a:cubicBezTo>
                    <a:pt x="245" y="0"/>
                    <a:pt x="224" y="3"/>
                    <a:pt x="205" y="10"/>
                  </a:cubicBezTo>
                  <a:cubicBezTo>
                    <a:pt x="189" y="10"/>
                    <a:pt x="176" y="23"/>
                    <a:pt x="150" y="23"/>
                  </a:cubicBezTo>
                  <a:cubicBezTo>
                    <a:pt x="137" y="39"/>
                    <a:pt x="124" y="52"/>
                    <a:pt x="108" y="65"/>
                  </a:cubicBezTo>
                  <a:cubicBezTo>
                    <a:pt x="82" y="91"/>
                    <a:pt x="56" y="120"/>
                    <a:pt x="43" y="146"/>
                  </a:cubicBezTo>
                  <a:cubicBezTo>
                    <a:pt x="27" y="185"/>
                    <a:pt x="14" y="227"/>
                    <a:pt x="14" y="253"/>
                  </a:cubicBezTo>
                  <a:cubicBezTo>
                    <a:pt x="1" y="334"/>
                    <a:pt x="14" y="402"/>
                    <a:pt x="43" y="470"/>
                  </a:cubicBezTo>
                  <a:cubicBezTo>
                    <a:pt x="27" y="402"/>
                    <a:pt x="27" y="334"/>
                    <a:pt x="43" y="266"/>
                  </a:cubicBezTo>
                  <a:cubicBezTo>
                    <a:pt x="43" y="227"/>
                    <a:pt x="56" y="201"/>
                    <a:pt x="69" y="172"/>
                  </a:cubicBezTo>
                  <a:cubicBezTo>
                    <a:pt x="82" y="133"/>
                    <a:pt x="108" y="104"/>
                    <a:pt x="137" y="91"/>
                  </a:cubicBezTo>
                  <a:cubicBezTo>
                    <a:pt x="170" y="66"/>
                    <a:pt x="205" y="51"/>
                    <a:pt x="244" y="51"/>
                  </a:cubicBezTo>
                  <a:cubicBezTo>
                    <a:pt x="265" y="51"/>
                    <a:pt x="288" y="56"/>
                    <a:pt x="312" y="65"/>
                  </a:cubicBezTo>
                  <a:cubicBezTo>
                    <a:pt x="380" y="78"/>
                    <a:pt x="432" y="104"/>
                    <a:pt x="487" y="159"/>
                  </a:cubicBezTo>
                  <a:cubicBezTo>
                    <a:pt x="529" y="201"/>
                    <a:pt x="581" y="253"/>
                    <a:pt x="610" y="321"/>
                  </a:cubicBezTo>
                  <a:cubicBezTo>
                    <a:pt x="636" y="347"/>
                    <a:pt x="636" y="376"/>
                    <a:pt x="649" y="402"/>
                  </a:cubicBezTo>
                  <a:cubicBezTo>
                    <a:pt x="662" y="444"/>
                    <a:pt x="675" y="470"/>
                    <a:pt x="691" y="509"/>
                  </a:cubicBezTo>
                  <a:cubicBezTo>
                    <a:pt x="728" y="625"/>
                    <a:pt x="730" y="766"/>
                    <a:pt x="719" y="893"/>
                  </a:cubicBezTo>
                  <a:lnTo>
                    <a:pt x="719" y="893"/>
                  </a:lnTo>
                  <a:cubicBezTo>
                    <a:pt x="722" y="870"/>
                    <a:pt x="730" y="842"/>
                    <a:pt x="730" y="820"/>
                  </a:cubicBezTo>
                  <a:cubicBezTo>
                    <a:pt x="743" y="781"/>
                    <a:pt x="743" y="739"/>
                    <a:pt x="743" y="713"/>
                  </a:cubicBezTo>
                  <a:lnTo>
                    <a:pt x="743" y="606"/>
                  </a:lnTo>
                  <a:cubicBezTo>
                    <a:pt x="743" y="564"/>
                    <a:pt x="730" y="538"/>
                    <a:pt x="730" y="496"/>
                  </a:cubicBezTo>
                  <a:cubicBezTo>
                    <a:pt x="704" y="347"/>
                    <a:pt x="636" y="214"/>
                    <a:pt x="513" y="120"/>
                  </a:cubicBezTo>
                  <a:cubicBezTo>
                    <a:pt x="461" y="65"/>
                    <a:pt x="393" y="23"/>
                    <a:pt x="325" y="10"/>
                  </a:cubicBezTo>
                  <a:cubicBezTo>
                    <a:pt x="305" y="3"/>
                    <a:pt x="285" y="0"/>
                    <a:pt x="265" y="0"/>
                  </a:cubicBezTo>
                  <a:close/>
                  <a:moveTo>
                    <a:pt x="719" y="893"/>
                  </a:moveTo>
                  <a:lnTo>
                    <a:pt x="719" y="893"/>
                  </a:lnTo>
                  <a:cubicBezTo>
                    <a:pt x="717" y="900"/>
                    <a:pt x="717" y="907"/>
                    <a:pt x="717" y="914"/>
                  </a:cubicBezTo>
                  <a:cubicBezTo>
                    <a:pt x="717" y="907"/>
                    <a:pt x="718" y="900"/>
                    <a:pt x="719" y="893"/>
                  </a:cubicBezTo>
                  <a:close/>
                </a:path>
              </a:pathLst>
            </a:custGeom>
            <a:solidFill>
              <a:srgbClr val="FF8F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1409;p42"/>
            <p:cNvSpPr/>
            <p:nvPr/>
          </p:nvSpPr>
          <p:spPr>
            <a:xfrm>
              <a:off x="4830825" y="5173325"/>
              <a:ext cx="8125" cy="15275"/>
            </a:xfrm>
            <a:custGeom>
              <a:avLst/>
              <a:gdLst/>
              <a:ahLst/>
              <a:cxnLst/>
              <a:rect l="l" t="t" r="r" b="b"/>
              <a:pathLst>
                <a:path w="325" h="611" extrusionOk="0">
                  <a:moveTo>
                    <a:pt x="189" y="1"/>
                  </a:moveTo>
                  <a:cubicBezTo>
                    <a:pt x="162" y="1"/>
                    <a:pt x="135" y="5"/>
                    <a:pt x="111" y="15"/>
                  </a:cubicBezTo>
                  <a:cubicBezTo>
                    <a:pt x="69" y="31"/>
                    <a:pt x="43" y="57"/>
                    <a:pt x="14" y="96"/>
                  </a:cubicBezTo>
                  <a:cubicBezTo>
                    <a:pt x="1" y="138"/>
                    <a:pt x="1" y="177"/>
                    <a:pt x="1" y="206"/>
                  </a:cubicBezTo>
                  <a:cubicBezTo>
                    <a:pt x="1" y="287"/>
                    <a:pt x="30" y="355"/>
                    <a:pt x="56" y="420"/>
                  </a:cubicBezTo>
                  <a:cubicBezTo>
                    <a:pt x="82" y="488"/>
                    <a:pt x="124" y="556"/>
                    <a:pt x="163" y="611"/>
                  </a:cubicBezTo>
                  <a:cubicBezTo>
                    <a:pt x="137" y="543"/>
                    <a:pt x="111" y="475"/>
                    <a:pt x="95" y="407"/>
                  </a:cubicBezTo>
                  <a:cubicBezTo>
                    <a:pt x="69" y="339"/>
                    <a:pt x="56" y="274"/>
                    <a:pt x="56" y="206"/>
                  </a:cubicBezTo>
                  <a:cubicBezTo>
                    <a:pt x="56" y="151"/>
                    <a:pt x="69" y="83"/>
                    <a:pt x="124" y="57"/>
                  </a:cubicBezTo>
                  <a:cubicBezTo>
                    <a:pt x="176" y="31"/>
                    <a:pt x="257" y="31"/>
                    <a:pt x="325" y="31"/>
                  </a:cubicBezTo>
                  <a:cubicBezTo>
                    <a:pt x="282" y="13"/>
                    <a:pt x="234" y="1"/>
                    <a:pt x="189" y="1"/>
                  </a:cubicBezTo>
                  <a:close/>
                </a:path>
              </a:pathLst>
            </a:custGeom>
            <a:solidFill>
              <a:srgbClr val="FF8F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1410;p42"/>
            <p:cNvSpPr/>
            <p:nvPr/>
          </p:nvSpPr>
          <p:spPr>
            <a:xfrm>
              <a:off x="4965850" y="5165025"/>
              <a:ext cx="18575" cy="22850"/>
            </a:xfrm>
            <a:custGeom>
              <a:avLst/>
              <a:gdLst/>
              <a:ahLst/>
              <a:cxnLst/>
              <a:rect l="l" t="t" r="r" b="b"/>
              <a:pathLst>
                <a:path w="743" h="914" extrusionOk="0">
                  <a:moveTo>
                    <a:pt x="480" y="0"/>
                  </a:moveTo>
                  <a:cubicBezTo>
                    <a:pt x="460" y="0"/>
                    <a:pt x="440" y="3"/>
                    <a:pt x="419" y="10"/>
                  </a:cubicBezTo>
                  <a:cubicBezTo>
                    <a:pt x="351" y="23"/>
                    <a:pt x="283" y="65"/>
                    <a:pt x="231" y="120"/>
                  </a:cubicBezTo>
                  <a:cubicBezTo>
                    <a:pt x="121" y="214"/>
                    <a:pt x="56" y="347"/>
                    <a:pt x="14" y="496"/>
                  </a:cubicBezTo>
                  <a:cubicBezTo>
                    <a:pt x="14" y="538"/>
                    <a:pt x="14" y="564"/>
                    <a:pt x="1" y="606"/>
                  </a:cubicBezTo>
                  <a:lnTo>
                    <a:pt x="1" y="713"/>
                  </a:lnTo>
                  <a:cubicBezTo>
                    <a:pt x="1" y="739"/>
                    <a:pt x="14" y="781"/>
                    <a:pt x="14" y="820"/>
                  </a:cubicBezTo>
                  <a:cubicBezTo>
                    <a:pt x="14" y="849"/>
                    <a:pt x="27" y="888"/>
                    <a:pt x="40" y="914"/>
                  </a:cubicBezTo>
                  <a:cubicBezTo>
                    <a:pt x="27" y="781"/>
                    <a:pt x="27" y="632"/>
                    <a:pt x="56" y="509"/>
                  </a:cubicBezTo>
                  <a:cubicBezTo>
                    <a:pt x="69" y="470"/>
                    <a:pt x="82" y="444"/>
                    <a:pt x="95" y="402"/>
                  </a:cubicBezTo>
                  <a:cubicBezTo>
                    <a:pt x="108" y="376"/>
                    <a:pt x="121" y="347"/>
                    <a:pt x="137" y="321"/>
                  </a:cubicBezTo>
                  <a:cubicBezTo>
                    <a:pt x="176" y="253"/>
                    <a:pt x="218" y="201"/>
                    <a:pt x="270" y="159"/>
                  </a:cubicBezTo>
                  <a:cubicBezTo>
                    <a:pt x="312" y="104"/>
                    <a:pt x="380" y="78"/>
                    <a:pt x="432" y="65"/>
                  </a:cubicBezTo>
                  <a:cubicBezTo>
                    <a:pt x="456" y="56"/>
                    <a:pt x="480" y="51"/>
                    <a:pt x="503" y="51"/>
                  </a:cubicBezTo>
                  <a:cubicBezTo>
                    <a:pt x="546" y="51"/>
                    <a:pt x="587" y="66"/>
                    <a:pt x="623" y="91"/>
                  </a:cubicBezTo>
                  <a:cubicBezTo>
                    <a:pt x="649" y="104"/>
                    <a:pt x="662" y="133"/>
                    <a:pt x="675" y="172"/>
                  </a:cubicBezTo>
                  <a:cubicBezTo>
                    <a:pt x="688" y="201"/>
                    <a:pt x="704" y="227"/>
                    <a:pt x="717" y="266"/>
                  </a:cubicBezTo>
                  <a:cubicBezTo>
                    <a:pt x="730" y="334"/>
                    <a:pt x="717" y="402"/>
                    <a:pt x="717" y="470"/>
                  </a:cubicBezTo>
                  <a:cubicBezTo>
                    <a:pt x="730" y="402"/>
                    <a:pt x="743" y="334"/>
                    <a:pt x="743" y="253"/>
                  </a:cubicBezTo>
                  <a:cubicBezTo>
                    <a:pt x="730" y="227"/>
                    <a:pt x="730" y="185"/>
                    <a:pt x="717" y="146"/>
                  </a:cubicBezTo>
                  <a:cubicBezTo>
                    <a:pt x="688" y="120"/>
                    <a:pt x="675" y="91"/>
                    <a:pt x="649" y="65"/>
                  </a:cubicBezTo>
                  <a:cubicBezTo>
                    <a:pt x="623" y="52"/>
                    <a:pt x="607" y="39"/>
                    <a:pt x="594" y="23"/>
                  </a:cubicBezTo>
                  <a:cubicBezTo>
                    <a:pt x="581" y="23"/>
                    <a:pt x="555" y="10"/>
                    <a:pt x="542" y="10"/>
                  </a:cubicBezTo>
                  <a:cubicBezTo>
                    <a:pt x="521" y="3"/>
                    <a:pt x="500" y="0"/>
                    <a:pt x="480" y="0"/>
                  </a:cubicBezTo>
                  <a:close/>
                </a:path>
              </a:pathLst>
            </a:custGeom>
            <a:solidFill>
              <a:srgbClr val="FF8F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1411;p42"/>
            <p:cNvSpPr/>
            <p:nvPr/>
          </p:nvSpPr>
          <p:spPr>
            <a:xfrm>
              <a:off x="4968200" y="5173325"/>
              <a:ext cx="7800" cy="15275"/>
            </a:xfrm>
            <a:custGeom>
              <a:avLst/>
              <a:gdLst/>
              <a:ahLst/>
              <a:cxnLst/>
              <a:rect l="l" t="t" r="r" b="b"/>
              <a:pathLst>
                <a:path w="312" h="611" extrusionOk="0">
                  <a:moveTo>
                    <a:pt x="125" y="1"/>
                  </a:moveTo>
                  <a:cubicBezTo>
                    <a:pt x="80" y="1"/>
                    <a:pt x="35" y="13"/>
                    <a:pt x="1" y="31"/>
                  </a:cubicBezTo>
                  <a:cubicBezTo>
                    <a:pt x="69" y="31"/>
                    <a:pt x="137" y="31"/>
                    <a:pt x="189" y="57"/>
                  </a:cubicBezTo>
                  <a:cubicBezTo>
                    <a:pt x="244" y="83"/>
                    <a:pt x="270" y="151"/>
                    <a:pt x="257" y="206"/>
                  </a:cubicBezTo>
                  <a:cubicBezTo>
                    <a:pt x="257" y="274"/>
                    <a:pt x="244" y="339"/>
                    <a:pt x="218" y="407"/>
                  </a:cubicBezTo>
                  <a:cubicBezTo>
                    <a:pt x="205" y="475"/>
                    <a:pt x="176" y="543"/>
                    <a:pt x="163" y="611"/>
                  </a:cubicBezTo>
                  <a:cubicBezTo>
                    <a:pt x="205" y="556"/>
                    <a:pt x="231" y="488"/>
                    <a:pt x="257" y="420"/>
                  </a:cubicBezTo>
                  <a:cubicBezTo>
                    <a:pt x="286" y="355"/>
                    <a:pt x="312" y="287"/>
                    <a:pt x="312" y="206"/>
                  </a:cubicBezTo>
                  <a:cubicBezTo>
                    <a:pt x="312" y="177"/>
                    <a:pt x="312" y="138"/>
                    <a:pt x="299" y="96"/>
                  </a:cubicBezTo>
                  <a:cubicBezTo>
                    <a:pt x="286" y="57"/>
                    <a:pt x="244" y="31"/>
                    <a:pt x="205" y="15"/>
                  </a:cubicBezTo>
                  <a:cubicBezTo>
                    <a:pt x="179" y="5"/>
                    <a:pt x="152" y="1"/>
                    <a:pt x="125" y="1"/>
                  </a:cubicBezTo>
                  <a:close/>
                </a:path>
              </a:pathLst>
            </a:custGeom>
            <a:solidFill>
              <a:srgbClr val="FF8F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1412;p42"/>
            <p:cNvSpPr/>
            <p:nvPr/>
          </p:nvSpPr>
          <p:spPr>
            <a:xfrm>
              <a:off x="4888250" y="5193275"/>
              <a:ext cx="30400" cy="5450"/>
            </a:xfrm>
            <a:custGeom>
              <a:avLst/>
              <a:gdLst/>
              <a:ahLst/>
              <a:cxnLst/>
              <a:rect l="l" t="t" r="r" b="b"/>
              <a:pathLst>
                <a:path w="1216" h="218" extrusionOk="0">
                  <a:moveTo>
                    <a:pt x="1216" y="1"/>
                  </a:moveTo>
                  <a:lnTo>
                    <a:pt x="1216" y="1"/>
                  </a:lnTo>
                  <a:cubicBezTo>
                    <a:pt x="1119" y="56"/>
                    <a:pt x="1025" y="95"/>
                    <a:pt x="918" y="124"/>
                  </a:cubicBezTo>
                  <a:cubicBezTo>
                    <a:pt x="876" y="137"/>
                    <a:pt x="824" y="137"/>
                    <a:pt x="769" y="150"/>
                  </a:cubicBezTo>
                  <a:cubicBezTo>
                    <a:pt x="714" y="150"/>
                    <a:pt x="662" y="163"/>
                    <a:pt x="607" y="163"/>
                  </a:cubicBezTo>
                  <a:cubicBezTo>
                    <a:pt x="513" y="163"/>
                    <a:pt x="406" y="137"/>
                    <a:pt x="296" y="108"/>
                  </a:cubicBezTo>
                  <a:cubicBezTo>
                    <a:pt x="202" y="82"/>
                    <a:pt x="95" y="56"/>
                    <a:pt x="1" y="1"/>
                  </a:cubicBezTo>
                  <a:lnTo>
                    <a:pt x="1" y="1"/>
                  </a:lnTo>
                  <a:cubicBezTo>
                    <a:pt x="82" y="69"/>
                    <a:pt x="189" y="124"/>
                    <a:pt x="283" y="150"/>
                  </a:cubicBezTo>
                  <a:cubicBezTo>
                    <a:pt x="390" y="189"/>
                    <a:pt x="500" y="205"/>
                    <a:pt x="607" y="218"/>
                  </a:cubicBezTo>
                  <a:cubicBezTo>
                    <a:pt x="662" y="218"/>
                    <a:pt x="714" y="205"/>
                    <a:pt x="769" y="205"/>
                  </a:cubicBezTo>
                  <a:cubicBezTo>
                    <a:pt x="824" y="189"/>
                    <a:pt x="892" y="189"/>
                    <a:pt x="931" y="163"/>
                  </a:cubicBezTo>
                  <a:cubicBezTo>
                    <a:pt x="1038" y="137"/>
                    <a:pt x="1135" y="69"/>
                    <a:pt x="1216" y="1"/>
                  </a:cubicBezTo>
                  <a:close/>
                </a:path>
              </a:pathLst>
            </a:custGeom>
            <a:solidFill>
              <a:srgbClr val="8E20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1413;p42"/>
            <p:cNvSpPr/>
            <p:nvPr/>
          </p:nvSpPr>
          <p:spPr>
            <a:xfrm>
              <a:off x="4897975" y="5201700"/>
              <a:ext cx="10150" cy="1725"/>
            </a:xfrm>
            <a:custGeom>
              <a:avLst/>
              <a:gdLst/>
              <a:ahLst/>
              <a:cxnLst/>
              <a:rect l="l" t="t" r="r" b="b"/>
              <a:pathLst>
                <a:path w="406" h="69" extrusionOk="0">
                  <a:moveTo>
                    <a:pt x="406" y="1"/>
                  </a:moveTo>
                  <a:lnTo>
                    <a:pt x="406" y="1"/>
                  </a:lnTo>
                  <a:cubicBezTo>
                    <a:pt x="367" y="14"/>
                    <a:pt x="341" y="14"/>
                    <a:pt x="299" y="14"/>
                  </a:cubicBezTo>
                  <a:lnTo>
                    <a:pt x="98" y="14"/>
                  </a:lnTo>
                  <a:cubicBezTo>
                    <a:pt x="69" y="14"/>
                    <a:pt x="30" y="14"/>
                    <a:pt x="1" y="1"/>
                  </a:cubicBezTo>
                  <a:lnTo>
                    <a:pt x="1" y="1"/>
                  </a:lnTo>
                  <a:cubicBezTo>
                    <a:pt x="30" y="30"/>
                    <a:pt x="56" y="43"/>
                    <a:pt x="98" y="56"/>
                  </a:cubicBezTo>
                  <a:cubicBezTo>
                    <a:pt x="124" y="69"/>
                    <a:pt x="163" y="69"/>
                    <a:pt x="205" y="69"/>
                  </a:cubicBezTo>
                  <a:cubicBezTo>
                    <a:pt x="273" y="69"/>
                    <a:pt x="354" y="56"/>
                    <a:pt x="406" y="1"/>
                  </a:cubicBezTo>
                  <a:close/>
                </a:path>
              </a:pathLst>
            </a:custGeom>
            <a:solidFill>
              <a:srgbClr val="8E20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1414;p42"/>
            <p:cNvSpPr/>
            <p:nvPr/>
          </p:nvSpPr>
          <p:spPr>
            <a:xfrm>
              <a:off x="4825475" y="5078725"/>
              <a:ext cx="153925" cy="98375"/>
            </a:xfrm>
            <a:custGeom>
              <a:avLst/>
              <a:gdLst/>
              <a:ahLst/>
              <a:cxnLst/>
              <a:rect l="l" t="t" r="r" b="b"/>
              <a:pathLst>
                <a:path w="6157" h="3935" extrusionOk="0">
                  <a:moveTo>
                    <a:pt x="3058" y="0"/>
                  </a:moveTo>
                  <a:cubicBezTo>
                    <a:pt x="2984" y="0"/>
                    <a:pt x="2910" y="3"/>
                    <a:pt x="2836" y="8"/>
                  </a:cubicBezTo>
                  <a:cubicBezTo>
                    <a:pt x="2415" y="47"/>
                    <a:pt x="2010" y="170"/>
                    <a:pt x="1673" y="413"/>
                  </a:cubicBezTo>
                  <a:cubicBezTo>
                    <a:pt x="1566" y="478"/>
                    <a:pt x="1472" y="575"/>
                    <a:pt x="1391" y="682"/>
                  </a:cubicBezTo>
                  <a:cubicBezTo>
                    <a:pt x="1391" y="682"/>
                    <a:pt x="1378" y="682"/>
                    <a:pt x="1378" y="695"/>
                  </a:cubicBezTo>
                  <a:cubicBezTo>
                    <a:pt x="1281" y="721"/>
                    <a:pt x="1200" y="750"/>
                    <a:pt x="1148" y="776"/>
                  </a:cubicBezTo>
                  <a:cubicBezTo>
                    <a:pt x="688" y="1006"/>
                    <a:pt x="202" y="1612"/>
                    <a:pt x="66" y="2033"/>
                  </a:cubicBezTo>
                  <a:cubicBezTo>
                    <a:pt x="53" y="2085"/>
                    <a:pt x="40" y="2127"/>
                    <a:pt x="40" y="2166"/>
                  </a:cubicBezTo>
                  <a:cubicBezTo>
                    <a:pt x="1" y="2409"/>
                    <a:pt x="121" y="2843"/>
                    <a:pt x="215" y="3151"/>
                  </a:cubicBezTo>
                  <a:cubicBezTo>
                    <a:pt x="283" y="3151"/>
                    <a:pt x="351" y="3180"/>
                    <a:pt x="419" y="3219"/>
                  </a:cubicBezTo>
                  <a:cubicBezTo>
                    <a:pt x="419" y="3232"/>
                    <a:pt x="432" y="3232"/>
                    <a:pt x="445" y="3248"/>
                  </a:cubicBezTo>
                  <a:cubicBezTo>
                    <a:pt x="594" y="3543"/>
                    <a:pt x="811" y="3935"/>
                    <a:pt x="811" y="3935"/>
                  </a:cubicBezTo>
                  <a:lnTo>
                    <a:pt x="905" y="3504"/>
                  </a:lnTo>
                  <a:lnTo>
                    <a:pt x="905" y="3475"/>
                  </a:lnTo>
                  <a:cubicBezTo>
                    <a:pt x="1297" y="3112"/>
                    <a:pt x="1378" y="2613"/>
                    <a:pt x="1391" y="2247"/>
                  </a:cubicBezTo>
                  <a:cubicBezTo>
                    <a:pt x="1737" y="2333"/>
                    <a:pt x="2147" y="2369"/>
                    <a:pt x="2562" y="2369"/>
                  </a:cubicBezTo>
                  <a:cubicBezTo>
                    <a:pt x="3066" y="2369"/>
                    <a:pt x="3575" y="2316"/>
                    <a:pt x="3983" y="2234"/>
                  </a:cubicBezTo>
                  <a:cubicBezTo>
                    <a:pt x="4294" y="2179"/>
                    <a:pt x="4602" y="2085"/>
                    <a:pt x="4900" y="1936"/>
                  </a:cubicBezTo>
                  <a:lnTo>
                    <a:pt x="4900" y="1936"/>
                  </a:lnTo>
                  <a:cubicBezTo>
                    <a:pt x="4861" y="2276"/>
                    <a:pt x="4861" y="2989"/>
                    <a:pt x="5373" y="3475"/>
                  </a:cubicBezTo>
                  <a:lnTo>
                    <a:pt x="5467" y="3935"/>
                  </a:lnTo>
                  <a:cubicBezTo>
                    <a:pt x="5467" y="3935"/>
                    <a:pt x="5655" y="3598"/>
                    <a:pt x="5791" y="3313"/>
                  </a:cubicBezTo>
                  <a:cubicBezTo>
                    <a:pt x="5804" y="3287"/>
                    <a:pt x="5817" y="3248"/>
                    <a:pt x="5833" y="3219"/>
                  </a:cubicBezTo>
                  <a:cubicBezTo>
                    <a:pt x="5885" y="3193"/>
                    <a:pt x="5940" y="3167"/>
                    <a:pt x="5995" y="3151"/>
                  </a:cubicBezTo>
                  <a:cubicBezTo>
                    <a:pt x="6021" y="3099"/>
                    <a:pt x="6034" y="3057"/>
                    <a:pt x="6047" y="3005"/>
                  </a:cubicBezTo>
                  <a:cubicBezTo>
                    <a:pt x="6076" y="2924"/>
                    <a:pt x="6089" y="2843"/>
                    <a:pt x="6102" y="2762"/>
                  </a:cubicBezTo>
                  <a:cubicBezTo>
                    <a:pt x="6157" y="2396"/>
                    <a:pt x="6089" y="1965"/>
                    <a:pt x="5804" y="1492"/>
                  </a:cubicBezTo>
                  <a:cubicBezTo>
                    <a:pt x="5791" y="1479"/>
                    <a:pt x="5791" y="1479"/>
                    <a:pt x="5791" y="1466"/>
                  </a:cubicBezTo>
                  <a:cubicBezTo>
                    <a:pt x="5765" y="1424"/>
                    <a:pt x="5736" y="1385"/>
                    <a:pt x="5697" y="1343"/>
                  </a:cubicBezTo>
                  <a:cubicBezTo>
                    <a:pt x="5697" y="1330"/>
                    <a:pt x="5684" y="1317"/>
                    <a:pt x="5671" y="1304"/>
                  </a:cubicBezTo>
                  <a:cubicBezTo>
                    <a:pt x="5710" y="1236"/>
                    <a:pt x="5752" y="1168"/>
                    <a:pt x="5791" y="1100"/>
                  </a:cubicBezTo>
                  <a:cubicBezTo>
                    <a:pt x="5817" y="1045"/>
                    <a:pt x="5833" y="993"/>
                    <a:pt x="5859" y="951"/>
                  </a:cubicBezTo>
                  <a:lnTo>
                    <a:pt x="5859" y="951"/>
                  </a:lnTo>
                  <a:cubicBezTo>
                    <a:pt x="5723" y="1019"/>
                    <a:pt x="5590" y="1061"/>
                    <a:pt x="5454" y="1100"/>
                  </a:cubicBezTo>
                  <a:cubicBezTo>
                    <a:pt x="5441" y="1087"/>
                    <a:pt x="5441" y="1087"/>
                    <a:pt x="5428" y="1074"/>
                  </a:cubicBezTo>
                  <a:cubicBezTo>
                    <a:pt x="5412" y="1074"/>
                    <a:pt x="5412" y="1061"/>
                    <a:pt x="5399" y="1045"/>
                  </a:cubicBezTo>
                  <a:cubicBezTo>
                    <a:pt x="5454" y="993"/>
                    <a:pt x="5493" y="925"/>
                    <a:pt x="5548" y="857"/>
                  </a:cubicBezTo>
                  <a:cubicBezTo>
                    <a:pt x="5561" y="844"/>
                    <a:pt x="5561" y="818"/>
                    <a:pt x="5574" y="802"/>
                  </a:cubicBezTo>
                  <a:cubicBezTo>
                    <a:pt x="5642" y="721"/>
                    <a:pt x="5697" y="614"/>
                    <a:pt x="5736" y="520"/>
                  </a:cubicBezTo>
                  <a:cubicBezTo>
                    <a:pt x="5752" y="478"/>
                    <a:pt x="5765" y="452"/>
                    <a:pt x="5791" y="413"/>
                  </a:cubicBezTo>
                  <a:lnTo>
                    <a:pt x="5791" y="413"/>
                  </a:lnTo>
                  <a:cubicBezTo>
                    <a:pt x="5710" y="439"/>
                    <a:pt x="5629" y="452"/>
                    <a:pt x="5548" y="452"/>
                  </a:cubicBezTo>
                  <a:cubicBezTo>
                    <a:pt x="5509" y="455"/>
                    <a:pt x="5470" y="457"/>
                    <a:pt x="5431" y="457"/>
                  </a:cubicBezTo>
                  <a:cubicBezTo>
                    <a:pt x="4971" y="457"/>
                    <a:pt x="4512" y="241"/>
                    <a:pt x="4064" y="128"/>
                  </a:cubicBezTo>
                  <a:cubicBezTo>
                    <a:pt x="3732" y="51"/>
                    <a:pt x="3393" y="0"/>
                    <a:pt x="3058" y="0"/>
                  </a:cubicBezTo>
                  <a:close/>
                </a:path>
              </a:pathLst>
            </a:custGeom>
            <a:solidFill>
              <a:srgbClr val="8841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1415;p42"/>
            <p:cNvSpPr/>
            <p:nvPr/>
          </p:nvSpPr>
          <p:spPr>
            <a:xfrm>
              <a:off x="4857150" y="5103850"/>
              <a:ext cx="350" cy="350"/>
            </a:xfrm>
            <a:custGeom>
              <a:avLst/>
              <a:gdLst/>
              <a:ahLst/>
              <a:cxnLst/>
              <a:rect l="l" t="t" r="r" b="b"/>
              <a:pathLst>
                <a:path w="14" h="14" extrusionOk="0">
                  <a:moveTo>
                    <a:pt x="1" y="1"/>
                  </a:moveTo>
                  <a:lnTo>
                    <a:pt x="1" y="14"/>
                  </a:lnTo>
                  <a:lnTo>
                    <a:pt x="14" y="14"/>
                  </a:lnTo>
                  <a:lnTo>
                    <a:pt x="1" y="1"/>
                  </a:lnTo>
                  <a:close/>
                </a:path>
              </a:pathLst>
            </a:custGeom>
            <a:solidFill>
              <a:srgbClr val="6829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1416;p42"/>
            <p:cNvSpPr/>
            <p:nvPr/>
          </p:nvSpPr>
          <p:spPr>
            <a:xfrm>
              <a:off x="4826125" y="5104175"/>
              <a:ext cx="144125" cy="72925"/>
            </a:xfrm>
            <a:custGeom>
              <a:avLst/>
              <a:gdLst/>
              <a:ahLst/>
              <a:cxnLst/>
              <a:rect l="l" t="t" r="r" b="b"/>
              <a:pathLst>
                <a:path w="5765" h="2917" extrusionOk="0">
                  <a:moveTo>
                    <a:pt x="40" y="1015"/>
                  </a:moveTo>
                  <a:cubicBezTo>
                    <a:pt x="27" y="1067"/>
                    <a:pt x="14" y="1109"/>
                    <a:pt x="14" y="1148"/>
                  </a:cubicBezTo>
                  <a:cubicBezTo>
                    <a:pt x="14" y="1177"/>
                    <a:pt x="1" y="1216"/>
                    <a:pt x="1" y="1242"/>
                  </a:cubicBezTo>
                  <a:cubicBezTo>
                    <a:pt x="1" y="1501"/>
                    <a:pt x="108" y="1864"/>
                    <a:pt x="189" y="2133"/>
                  </a:cubicBezTo>
                  <a:cubicBezTo>
                    <a:pt x="257" y="2133"/>
                    <a:pt x="325" y="2162"/>
                    <a:pt x="393" y="2201"/>
                  </a:cubicBezTo>
                  <a:cubicBezTo>
                    <a:pt x="380" y="2039"/>
                    <a:pt x="364" y="1877"/>
                    <a:pt x="364" y="1715"/>
                  </a:cubicBezTo>
                  <a:cubicBezTo>
                    <a:pt x="283" y="1647"/>
                    <a:pt x="231" y="1566"/>
                    <a:pt x="189" y="1472"/>
                  </a:cubicBezTo>
                  <a:cubicBezTo>
                    <a:pt x="108" y="1323"/>
                    <a:pt x="69" y="1177"/>
                    <a:pt x="40" y="1015"/>
                  </a:cubicBezTo>
                  <a:close/>
                  <a:moveTo>
                    <a:pt x="1255" y="1"/>
                  </a:moveTo>
                  <a:cubicBezTo>
                    <a:pt x="1255" y="1"/>
                    <a:pt x="1242" y="14"/>
                    <a:pt x="1242" y="27"/>
                  </a:cubicBezTo>
                  <a:cubicBezTo>
                    <a:pt x="1203" y="461"/>
                    <a:pt x="1122" y="905"/>
                    <a:pt x="986" y="1323"/>
                  </a:cubicBezTo>
                  <a:cubicBezTo>
                    <a:pt x="960" y="1433"/>
                    <a:pt x="918" y="1540"/>
                    <a:pt x="850" y="1634"/>
                  </a:cubicBezTo>
                  <a:cubicBezTo>
                    <a:pt x="811" y="1676"/>
                    <a:pt x="769" y="1715"/>
                    <a:pt x="717" y="1757"/>
                  </a:cubicBezTo>
                  <a:cubicBezTo>
                    <a:pt x="743" y="2000"/>
                    <a:pt x="785" y="2256"/>
                    <a:pt x="879" y="2486"/>
                  </a:cubicBezTo>
                  <a:lnTo>
                    <a:pt x="879" y="2457"/>
                  </a:lnTo>
                  <a:cubicBezTo>
                    <a:pt x="1271" y="2094"/>
                    <a:pt x="1352" y="1595"/>
                    <a:pt x="1365" y="1229"/>
                  </a:cubicBezTo>
                  <a:cubicBezTo>
                    <a:pt x="1715" y="1310"/>
                    <a:pt x="2120" y="1352"/>
                    <a:pt x="2538" y="1352"/>
                  </a:cubicBezTo>
                  <a:cubicBezTo>
                    <a:pt x="3053" y="1352"/>
                    <a:pt x="3552" y="1297"/>
                    <a:pt x="3957" y="1216"/>
                  </a:cubicBezTo>
                  <a:cubicBezTo>
                    <a:pt x="4268" y="1161"/>
                    <a:pt x="4576" y="1067"/>
                    <a:pt x="4874" y="918"/>
                  </a:cubicBezTo>
                  <a:lnTo>
                    <a:pt x="4874" y="918"/>
                  </a:lnTo>
                  <a:cubicBezTo>
                    <a:pt x="4861" y="999"/>
                    <a:pt x="4861" y="1080"/>
                    <a:pt x="4861" y="1190"/>
                  </a:cubicBezTo>
                  <a:cubicBezTo>
                    <a:pt x="4861" y="1553"/>
                    <a:pt x="4942" y="2081"/>
                    <a:pt x="5347" y="2457"/>
                  </a:cubicBezTo>
                  <a:lnTo>
                    <a:pt x="5441" y="2917"/>
                  </a:lnTo>
                  <a:cubicBezTo>
                    <a:pt x="5441" y="2917"/>
                    <a:pt x="5629" y="2580"/>
                    <a:pt x="5765" y="2295"/>
                  </a:cubicBezTo>
                  <a:cubicBezTo>
                    <a:pt x="5752" y="2149"/>
                    <a:pt x="5726" y="2000"/>
                    <a:pt x="5697" y="1851"/>
                  </a:cubicBezTo>
                  <a:cubicBezTo>
                    <a:pt x="5577" y="1757"/>
                    <a:pt x="5496" y="1608"/>
                    <a:pt x="5483" y="1446"/>
                  </a:cubicBezTo>
                  <a:cubicBezTo>
                    <a:pt x="5483" y="1391"/>
                    <a:pt x="5483" y="1323"/>
                    <a:pt x="5496" y="1271"/>
                  </a:cubicBezTo>
                  <a:cubicBezTo>
                    <a:pt x="5415" y="1080"/>
                    <a:pt x="5321" y="905"/>
                    <a:pt x="5211" y="743"/>
                  </a:cubicBezTo>
                  <a:lnTo>
                    <a:pt x="5211" y="743"/>
                  </a:lnTo>
                  <a:cubicBezTo>
                    <a:pt x="5334" y="837"/>
                    <a:pt x="5441" y="947"/>
                    <a:pt x="5548" y="1054"/>
                  </a:cubicBezTo>
                  <a:cubicBezTo>
                    <a:pt x="5603" y="837"/>
                    <a:pt x="5684" y="636"/>
                    <a:pt x="5765" y="448"/>
                  </a:cubicBezTo>
                  <a:cubicBezTo>
                    <a:pt x="5739" y="406"/>
                    <a:pt x="5710" y="367"/>
                    <a:pt x="5671" y="325"/>
                  </a:cubicBezTo>
                  <a:cubicBezTo>
                    <a:pt x="5629" y="393"/>
                    <a:pt x="5577" y="448"/>
                    <a:pt x="5509" y="500"/>
                  </a:cubicBezTo>
                  <a:cubicBezTo>
                    <a:pt x="5321" y="649"/>
                    <a:pt x="5091" y="704"/>
                    <a:pt x="4861" y="756"/>
                  </a:cubicBezTo>
                  <a:cubicBezTo>
                    <a:pt x="4495" y="837"/>
                    <a:pt x="4119" y="905"/>
                    <a:pt x="3740" y="905"/>
                  </a:cubicBezTo>
                  <a:cubicBezTo>
                    <a:pt x="3646" y="905"/>
                    <a:pt x="3539" y="892"/>
                    <a:pt x="3442" y="892"/>
                  </a:cubicBezTo>
                  <a:cubicBezTo>
                    <a:pt x="3228" y="866"/>
                    <a:pt x="3024" y="824"/>
                    <a:pt x="2823" y="756"/>
                  </a:cubicBezTo>
                  <a:cubicBezTo>
                    <a:pt x="2295" y="704"/>
                    <a:pt x="1838" y="461"/>
                    <a:pt x="1417" y="124"/>
                  </a:cubicBezTo>
                  <a:cubicBezTo>
                    <a:pt x="1378" y="108"/>
                    <a:pt x="1352" y="95"/>
                    <a:pt x="1323" y="69"/>
                  </a:cubicBezTo>
                  <a:lnTo>
                    <a:pt x="1352" y="69"/>
                  </a:lnTo>
                  <a:cubicBezTo>
                    <a:pt x="1323" y="56"/>
                    <a:pt x="1284" y="27"/>
                    <a:pt x="1255" y="1"/>
                  </a:cubicBezTo>
                  <a:close/>
                </a:path>
              </a:pathLst>
            </a:custGeom>
            <a:solidFill>
              <a:srgbClr val="6829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1417;p42"/>
            <p:cNvSpPr/>
            <p:nvPr/>
          </p:nvSpPr>
          <p:spPr>
            <a:xfrm>
              <a:off x="4858525" y="5091700"/>
              <a:ext cx="110350" cy="17200"/>
            </a:xfrm>
            <a:custGeom>
              <a:avLst/>
              <a:gdLst/>
              <a:ahLst/>
              <a:cxnLst/>
              <a:rect l="l" t="t" r="r" b="b"/>
              <a:pathLst>
                <a:path w="4414" h="688" extrusionOk="0">
                  <a:moveTo>
                    <a:pt x="4414" y="1"/>
                  </a:moveTo>
                  <a:lnTo>
                    <a:pt x="4414" y="1"/>
                  </a:lnTo>
                  <a:cubicBezTo>
                    <a:pt x="4333" y="56"/>
                    <a:pt x="4252" y="95"/>
                    <a:pt x="4158" y="137"/>
                  </a:cubicBezTo>
                  <a:cubicBezTo>
                    <a:pt x="3714" y="325"/>
                    <a:pt x="3241" y="380"/>
                    <a:pt x="2755" y="380"/>
                  </a:cubicBezTo>
                  <a:lnTo>
                    <a:pt x="2363" y="380"/>
                  </a:lnTo>
                  <a:cubicBezTo>
                    <a:pt x="1757" y="338"/>
                    <a:pt x="1148" y="231"/>
                    <a:pt x="542" y="218"/>
                  </a:cubicBezTo>
                  <a:lnTo>
                    <a:pt x="445" y="218"/>
                  </a:lnTo>
                  <a:cubicBezTo>
                    <a:pt x="380" y="218"/>
                    <a:pt x="299" y="218"/>
                    <a:pt x="218" y="244"/>
                  </a:cubicBezTo>
                  <a:cubicBezTo>
                    <a:pt x="121" y="270"/>
                    <a:pt x="27" y="351"/>
                    <a:pt x="1" y="461"/>
                  </a:cubicBezTo>
                  <a:cubicBezTo>
                    <a:pt x="27" y="406"/>
                    <a:pt x="108" y="364"/>
                    <a:pt x="163" y="364"/>
                  </a:cubicBezTo>
                  <a:cubicBezTo>
                    <a:pt x="163" y="364"/>
                    <a:pt x="176" y="364"/>
                    <a:pt x="176" y="380"/>
                  </a:cubicBezTo>
                  <a:cubicBezTo>
                    <a:pt x="730" y="406"/>
                    <a:pt x="1255" y="607"/>
                    <a:pt x="1809" y="662"/>
                  </a:cubicBezTo>
                  <a:cubicBezTo>
                    <a:pt x="1984" y="675"/>
                    <a:pt x="2175" y="688"/>
                    <a:pt x="2350" y="688"/>
                  </a:cubicBezTo>
                  <a:cubicBezTo>
                    <a:pt x="2875" y="688"/>
                    <a:pt x="3416" y="607"/>
                    <a:pt x="3915" y="445"/>
                  </a:cubicBezTo>
                  <a:cubicBezTo>
                    <a:pt x="4009" y="419"/>
                    <a:pt x="4119" y="380"/>
                    <a:pt x="4226" y="338"/>
                  </a:cubicBezTo>
                  <a:cubicBezTo>
                    <a:pt x="4239" y="325"/>
                    <a:pt x="4239" y="299"/>
                    <a:pt x="4252" y="283"/>
                  </a:cubicBezTo>
                  <a:cubicBezTo>
                    <a:pt x="4320" y="202"/>
                    <a:pt x="4375" y="95"/>
                    <a:pt x="4414" y="1"/>
                  </a:cubicBezTo>
                  <a:close/>
                </a:path>
              </a:pathLst>
            </a:custGeom>
            <a:solidFill>
              <a:srgbClr val="A859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1418;p42"/>
            <p:cNvSpPr/>
            <p:nvPr/>
          </p:nvSpPr>
          <p:spPr>
            <a:xfrm>
              <a:off x="4859900" y="5102475"/>
              <a:ext cx="112050" cy="21000"/>
            </a:xfrm>
            <a:custGeom>
              <a:avLst/>
              <a:gdLst/>
              <a:ahLst/>
              <a:cxnLst/>
              <a:rect l="l" t="t" r="r" b="b"/>
              <a:pathLst>
                <a:path w="4482" h="840" extrusionOk="0">
                  <a:moveTo>
                    <a:pt x="4482" y="1"/>
                  </a:moveTo>
                  <a:lnTo>
                    <a:pt x="4482" y="1"/>
                  </a:lnTo>
                  <a:cubicBezTo>
                    <a:pt x="4346" y="69"/>
                    <a:pt x="4213" y="111"/>
                    <a:pt x="4077" y="150"/>
                  </a:cubicBezTo>
                  <a:cubicBezTo>
                    <a:pt x="4064" y="137"/>
                    <a:pt x="4064" y="137"/>
                    <a:pt x="4051" y="124"/>
                  </a:cubicBezTo>
                  <a:cubicBezTo>
                    <a:pt x="3565" y="419"/>
                    <a:pt x="2998" y="581"/>
                    <a:pt x="2431" y="581"/>
                  </a:cubicBezTo>
                  <a:cubicBezTo>
                    <a:pt x="2295" y="581"/>
                    <a:pt x="2146" y="568"/>
                    <a:pt x="2010" y="542"/>
                  </a:cubicBezTo>
                  <a:cubicBezTo>
                    <a:pt x="1349" y="448"/>
                    <a:pt x="714" y="137"/>
                    <a:pt x="53" y="137"/>
                  </a:cubicBezTo>
                  <a:lnTo>
                    <a:pt x="1" y="137"/>
                  </a:lnTo>
                  <a:cubicBezTo>
                    <a:pt x="14" y="163"/>
                    <a:pt x="40" y="176"/>
                    <a:pt x="66" y="192"/>
                  </a:cubicBezTo>
                  <a:cubicBezTo>
                    <a:pt x="513" y="448"/>
                    <a:pt x="973" y="691"/>
                    <a:pt x="1472" y="824"/>
                  </a:cubicBezTo>
                  <a:cubicBezTo>
                    <a:pt x="1524" y="840"/>
                    <a:pt x="1579" y="840"/>
                    <a:pt x="1647" y="840"/>
                  </a:cubicBezTo>
                  <a:lnTo>
                    <a:pt x="1715" y="840"/>
                  </a:lnTo>
                  <a:cubicBezTo>
                    <a:pt x="1971" y="840"/>
                    <a:pt x="2214" y="798"/>
                    <a:pt x="2457" y="759"/>
                  </a:cubicBezTo>
                  <a:cubicBezTo>
                    <a:pt x="3131" y="636"/>
                    <a:pt x="3847" y="516"/>
                    <a:pt x="4414" y="150"/>
                  </a:cubicBezTo>
                  <a:cubicBezTo>
                    <a:pt x="4440" y="95"/>
                    <a:pt x="4456" y="43"/>
                    <a:pt x="4482" y="1"/>
                  </a:cubicBezTo>
                  <a:close/>
                </a:path>
              </a:pathLst>
            </a:custGeom>
            <a:solidFill>
              <a:srgbClr val="A859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1419;p42"/>
            <p:cNvSpPr/>
            <p:nvPr/>
          </p:nvSpPr>
          <p:spPr>
            <a:xfrm>
              <a:off x="4859175" y="5105875"/>
              <a:ext cx="2375" cy="1400"/>
            </a:xfrm>
            <a:custGeom>
              <a:avLst/>
              <a:gdLst/>
              <a:ahLst/>
              <a:cxnLst/>
              <a:rect l="l" t="t" r="r" b="b"/>
              <a:pathLst>
                <a:path w="95" h="56" extrusionOk="0">
                  <a:moveTo>
                    <a:pt x="1" y="1"/>
                  </a:moveTo>
                  <a:cubicBezTo>
                    <a:pt x="30" y="27"/>
                    <a:pt x="56" y="40"/>
                    <a:pt x="95" y="56"/>
                  </a:cubicBezTo>
                  <a:cubicBezTo>
                    <a:pt x="69" y="40"/>
                    <a:pt x="43" y="27"/>
                    <a:pt x="30" y="1"/>
                  </a:cubicBezTo>
                  <a:close/>
                </a:path>
              </a:pathLst>
            </a:custGeom>
            <a:solidFill>
              <a:srgbClr val="914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1420;p42"/>
            <p:cNvSpPr/>
            <p:nvPr/>
          </p:nvSpPr>
          <p:spPr>
            <a:xfrm>
              <a:off x="4896675" y="5106200"/>
              <a:ext cx="73575" cy="20600"/>
            </a:xfrm>
            <a:custGeom>
              <a:avLst/>
              <a:gdLst/>
              <a:ahLst/>
              <a:cxnLst/>
              <a:rect l="l" t="t" r="r" b="b"/>
              <a:pathLst>
                <a:path w="2943" h="824" extrusionOk="0">
                  <a:moveTo>
                    <a:pt x="2943" y="1"/>
                  </a:moveTo>
                  <a:cubicBezTo>
                    <a:pt x="2376" y="367"/>
                    <a:pt x="1660" y="487"/>
                    <a:pt x="986" y="610"/>
                  </a:cubicBezTo>
                  <a:cubicBezTo>
                    <a:pt x="743" y="649"/>
                    <a:pt x="500" y="691"/>
                    <a:pt x="244" y="691"/>
                  </a:cubicBezTo>
                  <a:lnTo>
                    <a:pt x="176" y="691"/>
                  </a:lnTo>
                  <a:cubicBezTo>
                    <a:pt x="108" y="691"/>
                    <a:pt x="53" y="691"/>
                    <a:pt x="1" y="675"/>
                  </a:cubicBezTo>
                  <a:lnTo>
                    <a:pt x="1" y="675"/>
                  </a:lnTo>
                  <a:cubicBezTo>
                    <a:pt x="202" y="743"/>
                    <a:pt x="406" y="785"/>
                    <a:pt x="620" y="811"/>
                  </a:cubicBezTo>
                  <a:cubicBezTo>
                    <a:pt x="717" y="811"/>
                    <a:pt x="824" y="824"/>
                    <a:pt x="918" y="824"/>
                  </a:cubicBezTo>
                  <a:cubicBezTo>
                    <a:pt x="1297" y="824"/>
                    <a:pt x="1673" y="756"/>
                    <a:pt x="2039" y="675"/>
                  </a:cubicBezTo>
                  <a:cubicBezTo>
                    <a:pt x="2269" y="623"/>
                    <a:pt x="2499" y="568"/>
                    <a:pt x="2687" y="419"/>
                  </a:cubicBezTo>
                  <a:cubicBezTo>
                    <a:pt x="2755" y="367"/>
                    <a:pt x="2807" y="312"/>
                    <a:pt x="2849" y="244"/>
                  </a:cubicBezTo>
                  <a:cubicBezTo>
                    <a:pt x="2849" y="231"/>
                    <a:pt x="2836" y="218"/>
                    <a:pt x="2823" y="205"/>
                  </a:cubicBezTo>
                  <a:cubicBezTo>
                    <a:pt x="2862" y="137"/>
                    <a:pt x="2904" y="69"/>
                    <a:pt x="2943" y="1"/>
                  </a:cubicBezTo>
                  <a:close/>
                </a:path>
              </a:pathLst>
            </a:custGeom>
            <a:solidFill>
              <a:srgbClr val="914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1421;p42"/>
            <p:cNvSpPr/>
            <p:nvPr/>
          </p:nvSpPr>
          <p:spPr>
            <a:xfrm>
              <a:off x="4834875" y="5103850"/>
              <a:ext cx="23025" cy="45225"/>
            </a:xfrm>
            <a:custGeom>
              <a:avLst/>
              <a:gdLst/>
              <a:ahLst/>
              <a:cxnLst/>
              <a:rect l="l" t="t" r="r" b="b"/>
              <a:pathLst>
                <a:path w="921" h="1809" extrusionOk="0">
                  <a:moveTo>
                    <a:pt x="921" y="1"/>
                  </a:moveTo>
                  <a:cubicBezTo>
                    <a:pt x="921" y="1"/>
                    <a:pt x="905" y="1"/>
                    <a:pt x="905" y="14"/>
                  </a:cubicBezTo>
                  <a:lnTo>
                    <a:pt x="921" y="1"/>
                  </a:lnTo>
                  <a:close/>
                  <a:moveTo>
                    <a:pt x="892" y="14"/>
                  </a:moveTo>
                  <a:cubicBezTo>
                    <a:pt x="636" y="218"/>
                    <a:pt x="380" y="393"/>
                    <a:pt x="218" y="675"/>
                  </a:cubicBezTo>
                  <a:cubicBezTo>
                    <a:pt x="43" y="986"/>
                    <a:pt x="1" y="1352"/>
                    <a:pt x="14" y="1728"/>
                  </a:cubicBezTo>
                  <a:cubicBezTo>
                    <a:pt x="69" y="1770"/>
                    <a:pt x="137" y="1809"/>
                    <a:pt x="218" y="1809"/>
                  </a:cubicBezTo>
                  <a:cubicBezTo>
                    <a:pt x="273" y="1809"/>
                    <a:pt x="325" y="1796"/>
                    <a:pt x="367" y="1770"/>
                  </a:cubicBezTo>
                  <a:lnTo>
                    <a:pt x="367" y="1689"/>
                  </a:lnTo>
                  <a:cubicBezTo>
                    <a:pt x="354" y="1540"/>
                    <a:pt x="354" y="1391"/>
                    <a:pt x="367" y="1255"/>
                  </a:cubicBezTo>
                  <a:cubicBezTo>
                    <a:pt x="406" y="798"/>
                    <a:pt x="597" y="364"/>
                    <a:pt x="892" y="40"/>
                  </a:cubicBezTo>
                  <a:lnTo>
                    <a:pt x="892" y="14"/>
                  </a:lnTo>
                  <a:close/>
                </a:path>
              </a:pathLst>
            </a:custGeom>
            <a:solidFill>
              <a:srgbClr val="A859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1422;p42"/>
            <p:cNvSpPr/>
            <p:nvPr/>
          </p:nvSpPr>
          <p:spPr>
            <a:xfrm>
              <a:off x="4835200" y="5104175"/>
              <a:ext cx="22300" cy="72925"/>
            </a:xfrm>
            <a:custGeom>
              <a:avLst/>
              <a:gdLst/>
              <a:ahLst/>
              <a:cxnLst/>
              <a:rect l="l" t="t" r="r" b="b"/>
              <a:pathLst>
                <a:path w="892" h="2917" extrusionOk="0">
                  <a:moveTo>
                    <a:pt x="879" y="1"/>
                  </a:moveTo>
                  <a:lnTo>
                    <a:pt x="879" y="27"/>
                  </a:lnTo>
                  <a:cubicBezTo>
                    <a:pt x="879" y="14"/>
                    <a:pt x="892" y="1"/>
                    <a:pt x="892" y="1"/>
                  </a:cubicBezTo>
                  <a:close/>
                  <a:moveTo>
                    <a:pt x="1" y="1715"/>
                  </a:moveTo>
                  <a:cubicBezTo>
                    <a:pt x="1" y="1877"/>
                    <a:pt x="17" y="2039"/>
                    <a:pt x="30" y="2201"/>
                  </a:cubicBezTo>
                  <a:cubicBezTo>
                    <a:pt x="30" y="2214"/>
                    <a:pt x="43" y="2214"/>
                    <a:pt x="56" y="2230"/>
                  </a:cubicBezTo>
                  <a:cubicBezTo>
                    <a:pt x="205" y="2525"/>
                    <a:pt x="422" y="2917"/>
                    <a:pt x="422" y="2917"/>
                  </a:cubicBezTo>
                  <a:lnTo>
                    <a:pt x="516" y="2486"/>
                  </a:lnTo>
                  <a:cubicBezTo>
                    <a:pt x="422" y="2256"/>
                    <a:pt x="380" y="2000"/>
                    <a:pt x="354" y="1757"/>
                  </a:cubicBezTo>
                  <a:cubicBezTo>
                    <a:pt x="312" y="1783"/>
                    <a:pt x="260" y="1796"/>
                    <a:pt x="205" y="1796"/>
                  </a:cubicBezTo>
                  <a:cubicBezTo>
                    <a:pt x="124" y="1796"/>
                    <a:pt x="56" y="1757"/>
                    <a:pt x="1" y="1715"/>
                  </a:cubicBezTo>
                  <a:close/>
                </a:path>
              </a:pathLst>
            </a:custGeom>
            <a:solidFill>
              <a:srgbClr val="914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1423;p42"/>
            <p:cNvSpPr/>
            <p:nvPr/>
          </p:nvSpPr>
          <p:spPr>
            <a:xfrm>
              <a:off x="4963500" y="5130500"/>
              <a:ext cx="14525" cy="23350"/>
            </a:xfrm>
            <a:custGeom>
              <a:avLst/>
              <a:gdLst/>
              <a:ahLst/>
              <a:cxnLst/>
              <a:rect l="l" t="t" r="r" b="b"/>
              <a:pathLst>
                <a:path w="581" h="934" extrusionOk="0">
                  <a:moveTo>
                    <a:pt x="53" y="1"/>
                  </a:moveTo>
                  <a:cubicBezTo>
                    <a:pt x="40" y="43"/>
                    <a:pt x="27" y="82"/>
                    <a:pt x="27" y="124"/>
                  </a:cubicBezTo>
                  <a:cubicBezTo>
                    <a:pt x="14" y="150"/>
                    <a:pt x="14" y="176"/>
                    <a:pt x="1" y="218"/>
                  </a:cubicBezTo>
                  <a:cubicBezTo>
                    <a:pt x="82" y="406"/>
                    <a:pt x="150" y="594"/>
                    <a:pt x="202" y="798"/>
                  </a:cubicBezTo>
                  <a:cubicBezTo>
                    <a:pt x="231" y="824"/>
                    <a:pt x="270" y="853"/>
                    <a:pt x="312" y="866"/>
                  </a:cubicBezTo>
                  <a:cubicBezTo>
                    <a:pt x="377" y="905"/>
                    <a:pt x="445" y="934"/>
                    <a:pt x="526" y="934"/>
                  </a:cubicBezTo>
                  <a:cubicBezTo>
                    <a:pt x="555" y="853"/>
                    <a:pt x="568" y="772"/>
                    <a:pt x="581" y="691"/>
                  </a:cubicBezTo>
                  <a:cubicBezTo>
                    <a:pt x="432" y="448"/>
                    <a:pt x="257" y="205"/>
                    <a:pt x="53" y="1"/>
                  </a:cubicBezTo>
                  <a:close/>
                </a:path>
              </a:pathLst>
            </a:custGeom>
            <a:solidFill>
              <a:srgbClr val="A859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1424;p42"/>
            <p:cNvSpPr/>
            <p:nvPr/>
          </p:nvSpPr>
          <p:spPr>
            <a:xfrm>
              <a:off x="4956375" y="5122725"/>
              <a:ext cx="20275" cy="38825"/>
            </a:xfrm>
            <a:custGeom>
              <a:avLst/>
              <a:gdLst/>
              <a:ahLst/>
              <a:cxnLst/>
              <a:rect l="l" t="t" r="r" b="b"/>
              <a:pathLst>
                <a:path w="811" h="1553" extrusionOk="0">
                  <a:moveTo>
                    <a:pt x="1" y="1"/>
                  </a:moveTo>
                  <a:lnTo>
                    <a:pt x="1" y="1"/>
                  </a:lnTo>
                  <a:cubicBezTo>
                    <a:pt x="111" y="163"/>
                    <a:pt x="205" y="338"/>
                    <a:pt x="286" y="529"/>
                  </a:cubicBezTo>
                  <a:cubicBezTo>
                    <a:pt x="299" y="487"/>
                    <a:pt x="299" y="461"/>
                    <a:pt x="312" y="435"/>
                  </a:cubicBezTo>
                  <a:cubicBezTo>
                    <a:pt x="312" y="393"/>
                    <a:pt x="325" y="354"/>
                    <a:pt x="338" y="312"/>
                  </a:cubicBezTo>
                  <a:cubicBezTo>
                    <a:pt x="231" y="205"/>
                    <a:pt x="124" y="95"/>
                    <a:pt x="1" y="1"/>
                  </a:cubicBezTo>
                  <a:close/>
                  <a:moveTo>
                    <a:pt x="487" y="1109"/>
                  </a:moveTo>
                  <a:lnTo>
                    <a:pt x="487" y="1109"/>
                  </a:lnTo>
                  <a:cubicBezTo>
                    <a:pt x="516" y="1258"/>
                    <a:pt x="542" y="1407"/>
                    <a:pt x="555" y="1553"/>
                  </a:cubicBezTo>
                  <a:cubicBezTo>
                    <a:pt x="568" y="1527"/>
                    <a:pt x="581" y="1488"/>
                    <a:pt x="597" y="1459"/>
                  </a:cubicBezTo>
                  <a:cubicBezTo>
                    <a:pt x="649" y="1433"/>
                    <a:pt x="704" y="1407"/>
                    <a:pt x="759" y="1391"/>
                  </a:cubicBezTo>
                  <a:cubicBezTo>
                    <a:pt x="785" y="1339"/>
                    <a:pt x="798" y="1297"/>
                    <a:pt x="811" y="1245"/>
                  </a:cubicBezTo>
                  <a:cubicBezTo>
                    <a:pt x="730" y="1245"/>
                    <a:pt x="662" y="1216"/>
                    <a:pt x="597" y="1177"/>
                  </a:cubicBezTo>
                  <a:cubicBezTo>
                    <a:pt x="555" y="1164"/>
                    <a:pt x="516" y="1135"/>
                    <a:pt x="487" y="1109"/>
                  </a:cubicBezTo>
                  <a:close/>
                </a:path>
              </a:pathLst>
            </a:custGeom>
            <a:solidFill>
              <a:srgbClr val="9145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1425;p42"/>
            <p:cNvSpPr/>
            <p:nvPr/>
          </p:nvSpPr>
          <p:spPr>
            <a:xfrm>
              <a:off x="4860225" y="5078500"/>
              <a:ext cx="103950" cy="17600"/>
            </a:xfrm>
            <a:custGeom>
              <a:avLst/>
              <a:gdLst/>
              <a:ahLst/>
              <a:cxnLst/>
              <a:rect l="l" t="t" r="r" b="b"/>
              <a:pathLst>
                <a:path w="4158" h="704" extrusionOk="0">
                  <a:moveTo>
                    <a:pt x="1689" y="1"/>
                  </a:moveTo>
                  <a:cubicBezTo>
                    <a:pt x="1608" y="1"/>
                    <a:pt x="1527" y="17"/>
                    <a:pt x="1446" y="17"/>
                  </a:cubicBezTo>
                  <a:cubicBezTo>
                    <a:pt x="1025" y="56"/>
                    <a:pt x="620" y="179"/>
                    <a:pt x="283" y="422"/>
                  </a:cubicBezTo>
                  <a:cubicBezTo>
                    <a:pt x="176" y="487"/>
                    <a:pt x="82" y="584"/>
                    <a:pt x="1" y="691"/>
                  </a:cubicBezTo>
                  <a:lnTo>
                    <a:pt x="14" y="704"/>
                  </a:lnTo>
                  <a:cubicBezTo>
                    <a:pt x="189" y="474"/>
                    <a:pt x="500" y="422"/>
                    <a:pt x="769" y="380"/>
                  </a:cubicBezTo>
                  <a:cubicBezTo>
                    <a:pt x="918" y="367"/>
                    <a:pt x="1067" y="354"/>
                    <a:pt x="1203" y="354"/>
                  </a:cubicBezTo>
                  <a:lnTo>
                    <a:pt x="1365" y="354"/>
                  </a:lnTo>
                  <a:cubicBezTo>
                    <a:pt x="1553" y="380"/>
                    <a:pt x="1741" y="435"/>
                    <a:pt x="1916" y="487"/>
                  </a:cubicBezTo>
                  <a:cubicBezTo>
                    <a:pt x="2094" y="529"/>
                    <a:pt x="2269" y="568"/>
                    <a:pt x="2444" y="610"/>
                  </a:cubicBezTo>
                  <a:cubicBezTo>
                    <a:pt x="2700" y="649"/>
                    <a:pt x="2956" y="691"/>
                    <a:pt x="3212" y="691"/>
                  </a:cubicBezTo>
                  <a:cubicBezTo>
                    <a:pt x="3322" y="691"/>
                    <a:pt x="3429" y="691"/>
                    <a:pt x="3536" y="678"/>
                  </a:cubicBezTo>
                  <a:cubicBezTo>
                    <a:pt x="3753" y="636"/>
                    <a:pt x="3970" y="568"/>
                    <a:pt x="4158" y="461"/>
                  </a:cubicBezTo>
                  <a:cubicBezTo>
                    <a:pt x="4119" y="461"/>
                    <a:pt x="4090" y="474"/>
                    <a:pt x="4051" y="474"/>
                  </a:cubicBezTo>
                  <a:cubicBezTo>
                    <a:pt x="3591" y="474"/>
                    <a:pt x="3131" y="260"/>
                    <a:pt x="2674" y="137"/>
                  </a:cubicBezTo>
                  <a:cubicBezTo>
                    <a:pt x="2350" y="56"/>
                    <a:pt x="2013" y="1"/>
                    <a:pt x="1689" y="1"/>
                  </a:cubicBezTo>
                  <a:close/>
                </a:path>
              </a:pathLst>
            </a:custGeom>
            <a:solidFill>
              <a:srgbClr val="A859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1426;p42"/>
            <p:cNvSpPr/>
            <p:nvPr/>
          </p:nvSpPr>
          <p:spPr>
            <a:xfrm>
              <a:off x="4856500" y="5099150"/>
              <a:ext cx="2700" cy="33400"/>
            </a:xfrm>
            <a:custGeom>
              <a:avLst/>
              <a:gdLst/>
              <a:ahLst/>
              <a:cxnLst/>
              <a:rect l="l" t="t" r="r" b="b"/>
              <a:pathLst>
                <a:path w="108" h="1336" extrusionOk="0">
                  <a:moveTo>
                    <a:pt x="108" y="1"/>
                  </a:moveTo>
                  <a:lnTo>
                    <a:pt x="108" y="1"/>
                  </a:lnTo>
                  <a:cubicBezTo>
                    <a:pt x="82" y="108"/>
                    <a:pt x="56" y="215"/>
                    <a:pt x="40" y="338"/>
                  </a:cubicBezTo>
                  <a:cubicBezTo>
                    <a:pt x="27" y="445"/>
                    <a:pt x="14" y="552"/>
                    <a:pt x="1" y="675"/>
                  </a:cubicBezTo>
                  <a:lnTo>
                    <a:pt x="1" y="1012"/>
                  </a:lnTo>
                  <a:cubicBezTo>
                    <a:pt x="14" y="1080"/>
                    <a:pt x="14" y="1135"/>
                    <a:pt x="40" y="1187"/>
                  </a:cubicBezTo>
                  <a:cubicBezTo>
                    <a:pt x="56" y="1242"/>
                    <a:pt x="69" y="1297"/>
                    <a:pt x="108" y="1336"/>
                  </a:cubicBezTo>
                  <a:cubicBezTo>
                    <a:pt x="82" y="1297"/>
                    <a:pt x="69" y="1242"/>
                    <a:pt x="56" y="1187"/>
                  </a:cubicBezTo>
                  <a:cubicBezTo>
                    <a:pt x="56" y="1119"/>
                    <a:pt x="56" y="1067"/>
                    <a:pt x="40" y="1012"/>
                  </a:cubicBezTo>
                  <a:cubicBezTo>
                    <a:pt x="40" y="905"/>
                    <a:pt x="56" y="795"/>
                    <a:pt x="56" y="675"/>
                  </a:cubicBezTo>
                  <a:cubicBezTo>
                    <a:pt x="69" y="568"/>
                    <a:pt x="69" y="445"/>
                    <a:pt x="82" y="338"/>
                  </a:cubicBezTo>
                  <a:lnTo>
                    <a:pt x="95" y="176"/>
                  </a:lnTo>
                  <a:lnTo>
                    <a:pt x="108" y="1"/>
                  </a:lnTo>
                  <a:close/>
                </a:path>
              </a:pathLst>
            </a:custGeom>
            <a:solidFill>
              <a:srgbClr val="41180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1427;p42"/>
            <p:cNvSpPr/>
            <p:nvPr/>
          </p:nvSpPr>
          <p:spPr>
            <a:xfrm>
              <a:off x="4880150" y="5285625"/>
              <a:ext cx="42150" cy="22625"/>
            </a:xfrm>
            <a:custGeom>
              <a:avLst/>
              <a:gdLst/>
              <a:ahLst/>
              <a:cxnLst/>
              <a:rect l="l" t="t" r="r" b="b"/>
              <a:pathLst>
                <a:path w="1686" h="905" extrusionOk="0">
                  <a:moveTo>
                    <a:pt x="846" y="1"/>
                  </a:moveTo>
                  <a:cubicBezTo>
                    <a:pt x="726" y="1"/>
                    <a:pt x="608" y="52"/>
                    <a:pt x="526" y="156"/>
                  </a:cubicBezTo>
                  <a:lnTo>
                    <a:pt x="500" y="182"/>
                  </a:lnTo>
                  <a:lnTo>
                    <a:pt x="27" y="182"/>
                  </a:lnTo>
                  <a:lnTo>
                    <a:pt x="1" y="804"/>
                  </a:lnTo>
                  <a:lnTo>
                    <a:pt x="1" y="804"/>
                  </a:lnTo>
                  <a:lnTo>
                    <a:pt x="526" y="762"/>
                  </a:lnTo>
                  <a:lnTo>
                    <a:pt x="539" y="775"/>
                  </a:lnTo>
                  <a:cubicBezTo>
                    <a:pt x="625" y="861"/>
                    <a:pt x="737" y="904"/>
                    <a:pt x="848" y="904"/>
                  </a:cubicBezTo>
                  <a:cubicBezTo>
                    <a:pt x="964" y="904"/>
                    <a:pt x="1078" y="857"/>
                    <a:pt x="1161" y="762"/>
                  </a:cubicBezTo>
                  <a:lnTo>
                    <a:pt x="1686" y="762"/>
                  </a:lnTo>
                  <a:lnTo>
                    <a:pt x="1686" y="182"/>
                  </a:lnTo>
                  <a:lnTo>
                    <a:pt x="1187" y="182"/>
                  </a:lnTo>
                  <a:lnTo>
                    <a:pt x="1161" y="140"/>
                  </a:lnTo>
                  <a:cubicBezTo>
                    <a:pt x="1075" y="48"/>
                    <a:pt x="960" y="1"/>
                    <a:pt x="846" y="1"/>
                  </a:cubicBezTo>
                  <a:close/>
                </a:path>
              </a:pathLst>
            </a:custGeom>
            <a:solidFill>
              <a:srgbClr val="AA6E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1428;p42"/>
            <p:cNvSpPr/>
            <p:nvPr/>
          </p:nvSpPr>
          <p:spPr>
            <a:xfrm>
              <a:off x="4853425" y="5325225"/>
              <a:ext cx="96575" cy="78875"/>
            </a:xfrm>
            <a:custGeom>
              <a:avLst/>
              <a:gdLst/>
              <a:ahLst/>
              <a:cxnLst/>
              <a:rect l="l" t="t" r="r" b="b"/>
              <a:pathLst>
                <a:path w="3863" h="3155" extrusionOk="0">
                  <a:moveTo>
                    <a:pt x="542" y="1"/>
                  </a:moveTo>
                  <a:cubicBezTo>
                    <a:pt x="542" y="1"/>
                    <a:pt x="516" y="759"/>
                    <a:pt x="435" y="1054"/>
                  </a:cubicBezTo>
                  <a:cubicBezTo>
                    <a:pt x="354" y="1365"/>
                    <a:pt x="1" y="2324"/>
                    <a:pt x="1" y="2904"/>
                  </a:cubicBezTo>
                  <a:cubicBezTo>
                    <a:pt x="1" y="2904"/>
                    <a:pt x="404" y="3155"/>
                    <a:pt x="1208" y="3155"/>
                  </a:cubicBezTo>
                  <a:cubicBezTo>
                    <a:pt x="1335" y="3155"/>
                    <a:pt x="1473" y="3148"/>
                    <a:pt x="1621" y="3134"/>
                  </a:cubicBezTo>
                  <a:lnTo>
                    <a:pt x="1757" y="2000"/>
                  </a:lnTo>
                  <a:cubicBezTo>
                    <a:pt x="1757" y="1945"/>
                    <a:pt x="1799" y="1919"/>
                    <a:pt x="1851" y="1919"/>
                  </a:cubicBezTo>
                  <a:lnTo>
                    <a:pt x="2013" y="1919"/>
                  </a:lnTo>
                  <a:cubicBezTo>
                    <a:pt x="2068" y="1919"/>
                    <a:pt x="2094" y="1945"/>
                    <a:pt x="2107" y="2000"/>
                  </a:cubicBezTo>
                  <a:lnTo>
                    <a:pt x="2230" y="3134"/>
                  </a:lnTo>
                  <a:cubicBezTo>
                    <a:pt x="2377" y="3148"/>
                    <a:pt x="2515" y="3155"/>
                    <a:pt x="2643" y="3155"/>
                  </a:cubicBezTo>
                  <a:cubicBezTo>
                    <a:pt x="3450" y="3155"/>
                    <a:pt x="3863" y="2904"/>
                    <a:pt x="3863" y="2904"/>
                  </a:cubicBezTo>
                  <a:cubicBezTo>
                    <a:pt x="3863" y="2324"/>
                    <a:pt x="3513" y="1365"/>
                    <a:pt x="3419" y="1054"/>
                  </a:cubicBezTo>
                  <a:cubicBezTo>
                    <a:pt x="3338" y="759"/>
                    <a:pt x="3309" y="1"/>
                    <a:pt x="3309" y="1"/>
                  </a:cubicBez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1429;p42"/>
            <p:cNvSpPr/>
            <p:nvPr/>
          </p:nvSpPr>
          <p:spPr>
            <a:xfrm>
              <a:off x="4880150" y="5287650"/>
              <a:ext cx="42150" cy="20100"/>
            </a:xfrm>
            <a:custGeom>
              <a:avLst/>
              <a:gdLst/>
              <a:ahLst/>
              <a:cxnLst/>
              <a:rect l="l" t="t" r="r" b="b"/>
              <a:pathLst>
                <a:path w="1686" h="804" extrusionOk="0">
                  <a:moveTo>
                    <a:pt x="846" y="1"/>
                  </a:moveTo>
                  <a:cubicBezTo>
                    <a:pt x="726" y="1"/>
                    <a:pt x="608" y="52"/>
                    <a:pt x="526" y="156"/>
                  </a:cubicBezTo>
                  <a:lnTo>
                    <a:pt x="500" y="182"/>
                  </a:lnTo>
                  <a:lnTo>
                    <a:pt x="27" y="182"/>
                  </a:lnTo>
                  <a:lnTo>
                    <a:pt x="1" y="804"/>
                  </a:lnTo>
                  <a:lnTo>
                    <a:pt x="14" y="804"/>
                  </a:lnTo>
                  <a:lnTo>
                    <a:pt x="27" y="237"/>
                  </a:lnTo>
                  <a:lnTo>
                    <a:pt x="500" y="237"/>
                  </a:lnTo>
                  <a:lnTo>
                    <a:pt x="526" y="208"/>
                  </a:lnTo>
                  <a:cubicBezTo>
                    <a:pt x="608" y="106"/>
                    <a:pt x="726" y="55"/>
                    <a:pt x="844" y="55"/>
                  </a:cubicBezTo>
                  <a:cubicBezTo>
                    <a:pt x="959" y="55"/>
                    <a:pt x="1075" y="102"/>
                    <a:pt x="1161" y="195"/>
                  </a:cubicBezTo>
                  <a:lnTo>
                    <a:pt x="1187" y="237"/>
                  </a:lnTo>
                  <a:lnTo>
                    <a:pt x="1686" y="237"/>
                  </a:lnTo>
                  <a:lnTo>
                    <a:pt x="1686" y="182"/>
                  </a:lnTo>
                  <a:lnTo>
                    <a:pt x="1187" y="182"/>
                  </a:lnTo>
                  <a:lnTo>
                    <a:pt x="1161" y="140"/>
                  </a:lnTo>
                  <a:cubicBezTo>
                    <a:pt x="1075" y="48"/>
                    <a:pt x="960" y="1"/>
                    <a:pt x="846" y="1"/>
                  </a:cubicBez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1430;p42"/>
            <p:cNvSpPr/>
            <p:nvPr/>
          </p:nvSpPr>
          <p:spPr>
            <a:xfrm>
              <a:off x="4880150" y="5285450"/>
              <a:ext cx="42150" cy="20175"/>
            </a:xfrm>
            <a:custGeom>
              <a:avLst/>
              <a:gdLst/>
              <a:ahLst/>
              <a:cxnLst/>
              <a:rect l="l" t="t" r="r" b="b"/>
              <a:pathLst>
                <a:path w="1686" h="807" extrusionOk="0">
                  <a:moveTo>
                    <a:pt x="1" y="1"/>
                  </a:moveTo>
                  <a:lnTo>
                    <a:pt x="27" y="620"/>
                  </a:lnTo>
                  <a:lnTo>
                    <a:pt x="500" y="620"/>
                  </a:lnTo>
                  <a:lnTo>
                    <a:pt x="526" y="649"/>
                  </a:lnTo>
                  <a:cubicBezTo>
                    <a:pt x="609" y="753"/>
                    <a:pt x="729" y="806"/>
                    <a:pt x="850" y="806"/>
                  </a:cubicBezTo>
                  <a:cubicBezTo>
                    <a:pt x="963" y="806"/>
                    <a:pt x="1076" y="759"/>
                    <a:pt x="1161" y="662"/>
                  </a:cubicBezTo>
                  <a:lnTo>
                    <a:pt x="1187" y="620"/>
                  </a:lnTo>
                  <a:lnTo>
                    <a:pt x="1686" y="620"/>
                  </a:lnTo>
                  <a:lnTo>
                    <a:pt x="1686" y="568"/>
                  </a:lnTo>
                  <a:lnTo>
                    <a:pt x="1187" y="568"/>
                  </a:lnTo>
                  <a:lnTo>
                    <a:pt x="1161" y="607"/>
                  </a:lnTo>
                  <a:cubicBezTo>
                    <a:pt x="1075" y="699"/>
                    <a:pt x="959" y="746"/>
                    <a:pt x="844" y="746"/>
                  </a:cubicBezTo>
                  <a:cubicBezTo>
                    <a:pt x="726" y="746"/>
                    <a:pt x="608" y="696"/>
                    <a:pt x="526" y="594"/>
                  </a:cubicBezTo>
                  <a:lnTo>
                    <a:pt x="500" y="568"/>
                  </a:lnTo>
                  <a:lnTo>
                    <a:pt x="27" y="568"/>
                  </a:lnTo>
                  <a:lnTo>
                    <a:pt x="14" y="1"/>
                  </a:ln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1431;p42"/>
            <p:cNvSpPr/>
            <p:nvPr/>
          </p:nvSpPr>
          <p:spPr>
            <a:xfrm>
              <a:off x="4929400" y="5325225"/>
              <a:ext cx="20600" cy="76975"/>
            </a:xfrm>
            <a:custGeom>
              <a:avLst/>
              <a:gdLst/>
              <a:ahLst/>
              <a:cxnLst/>
              <a:rect l="l" t="t" r="r" b="b"/>
              <a:pathLst>
                <a:path w="824" h="3079" extrusionOk="0">
                  <a:moveTo>
                    <a:pt x="1" y="1"/>
                  </a:moveTo>
                  <a:cubicBezTo>
                    <a:pt x="1" y="1"/>
                    <a:pt x="1" y="759"/>
                    <a:pt x="82" y="1054"/>
                  </a:cubicBezTo>
                  <a:cubicBezTo>
                    <a:pt x="163" y="1365"/>
                    <a:pt x="325" y="2499"/>
                    <a:pt x="325" y="3079"/>
                  </a:cubicBezTo>
                  <a:lnTo>
                    <a:pt x="824" y="2904"/>
                  </a:lnTo>
                  <a:cubicBezTo>
                    <a:pt x="824" y="2324"/>
                    <a:pt x="474" y="1365"/>
                    <a:pt x="380" y="1054"/>
                  </a:cubicBezTo>
                  <a:cubicBezTo>
                    <a:pt x="299" y="759"/>
                    <a:pt x="270" y="1"/>
                    <a:pt x="270" y="1"/>
                  </a:cubicBezTo>
                  <a:close/>
                </a:path>
              </a:pathLst>
            </a:custGeom>
            <a:solidFill>
              <a:srgbClr val="3774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1432;p42"/>
            <p:cNvSpPr/>
            <p:nvPr/>
          </p:nvSpPr>
          <p:spPr>
            <a:xfrm>
              <a:off x="4853425" y="5325225"/>
              <a:ext cx="20675" cy="76975"/>
            </a:xfrm>
            <a:custGeom>
              <a:avLst/>
              <a:gdLst/>
              <a:ahLst/>
              <a:cxnLst/>
              <a:rect l="l" t="t" r="r" b="b"/>
              <a:pathLst>
                <a:path w="827" h="3079" extrusionOk="0">
                  <a:moveTo>
                    <a:pt x="542" y="1"/>
                  </a:moveTo>
                  <a:cubicBezTo>
                    <a:pt x="542" y="1"/>
                    <a:pt x="516" y="759"/>
                    <a:pt x="435" y="1054"/>
                  </a:cubicBezTo>
                  <a:cubicBezTo>
                    <a:pt x="354" y="1365"/>
                    <a:pt x="1" y="2324"/>
                    <a:pt x="1" y="2904"/>
                  </a:cubicBezTo>
                  <a:lnTo>
                    <a:pt x="487" y="3079"/>
                  </a:lnTo>
                  <a:cubicBezTo>
                    <a:pt x="487" y="2499"/>
                    <a:pt x="665" y="1365"/>
                    <a:pt x="746" y="1054"/>
                  </a:cubicBezTo>
                  <a:cubicBezTo>
                    <a:pt x="827" y="759"/>
                    <a:pt x="827" y="1"/>
                    <a:pt x="827" y="1"/>
                  </a:cubicBezTo>
                  <a:close/>
                </a:path>
              </a:pathLst>
            </a:custGeom>
            <a:solidFill>
              <a:srgbClr val="3774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1433;p42"/>
            <p:cNvSpPr/>
            <p:nvPr/>
          </p:nvSpPr>
          <p:spPr>
            <a:xfrm>
              <a:off x="4870025" y="5244550"/>
              <a:ext cx="17850" cy="104350"/>
            </a:xfrm>
            <a:custGeom>
              <a:avLst/>
              <a:gdLst/>
              <a:ahLst/>
              <a:cxnLst/>
              <a:rect l="l" t="t" r="r" b="b"/>
              <a:pathLst>
                <a:path w="714" h="4174" extrusionOk="0">
                  <a:moveTo>
                    <a:pt x="1" y="1"/>
                  </a:moveTo>
                  <a:cubicBezTo>
                    <a:pt x="1" y="1"/>
                    <a:pt x="244" y="367"/>
                    <a:pt x="325" y="1083"/>
                  </a:cubicBezTo>
                  <a:cubicBezTo>
                    <a:pt x="432" y="1961"/>
                    <a:pt x="432" y="4174"/>
                    <a:pt x="432" y="4174"/>
                  </a:cubicBezTo>
                  <a:lnTo>
                    <a:pt x="633" y="4174"/>
                  </a:lnTo>
                  <a:cubicBezTo>
                    <a:pt x="633" y="4174"/>
                    <a:pt x="649" y="3458"/>
                    <a:pt x="633" y="2985"/>
                  </a:cubicBezTo>
                  <a:cubicBezTo>
                    <a:pt x="607" y="2350"/>
                    <a:pt x="714" y="30"/>
                    <a:pt x="1" y="1"/>
                  </a:cubicBez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 name="Google Shape;1434;p42"/>
            <p:cNvSpPr/>
            <p:nvPr/>
          </p:nvSpPr>
          <p:spPr>
            <a:xfrm>
              <a:off x="4915225" y="5244550"/>
              <a:ext cx="17925" cy="104350"/>
            </a:xfrm>
            <a:custGeom>
              <a:avLst/>
              <a:gdLst/>
              <a:ahLst/>
              <a:cxnLst/>
              <a:rect l="l" t="t" r="r" b="b"/>
              <a:pathLst>
                <a:path w="717" h="4174" extrusionOk="0">
                  <a:moveTo>
                    <a:pt x="717" y="1"/>
                  </a:moveTo>
                  <a:cubicBezTo>
                    <a:pt x="1" y="30"/>
                    <a:pt x="108" y="2350"/>
                    <a:pt x="82" y="2985"/>
                  </a:cubicBezTo>
                  <a:cubicBezTo>
                    <a:pt x="69" y="3458"/>
                    <a:pt x="82" y="4174"/>
                    <a:pt x="82" y="4174"/>
                  </a:cubicBezTo>
                  <a:lnTo>
                    <a:pt x="283" y="4174"/>
                  </a:lnTo>
                  <a:cubicBezTo>
                    <a:pt x="283" y="4174"/>
                    <a:pt x="283" y="1961"/>
                    <a:pt x="393" y="1083"/>
                  </a:cubicBezTo>
                  <a:cubicBezTo>
                    <a:pt x="487" y="367"/>
                    <a:pt x="717" y="1"/>
                    <a:pt x="717" y="1"/>
                  </a:cubicBez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 name="Google Shape;1435;p42"/>
            <p:cNvSpPr/>
            <p:nvPr/>
          </p:nvSpPr>
          <p:spPr>
            <a:xfrm>
              <a:off x="4880800" y="5342475"/>
              <a:ext cx="41500" cy="12500"/>
            </a:xfrm>
            <a:custGeom>
              <a:avLst/>
              <a:gdLst/>
              <a:ahLst/>
              <a:cxnLst/>
              <a:rect l="l" t="t" r="r" b="b"/>
              <a:pathLst>
                <a:path w="1660" h="500" extrusionOk="0">
                  <a:moveTo>
                    <a:pt x="1" y="1"/>
                  </a:moveTo>
                  <a:lnTo>
                    <a:pt x="1" y="257"/>
                  </a:lnTo>
                  <a:lnTo>
                    <a:pt x="837" y="500"/>
                  </a:lnTo>
                  <a:lnTo>
                    <a:pt x="1660" y="257"/>
                  </a:lnTo>
                  <a:lnTo>
                    <a:pt x="1660" y="1"/>
                  </a:lnTo>
                  <a:lnTo>
                    <a:pt x="837" y="257"/>
                  </a:lnTo>
                  <a:lnTo>
                    <a:pt x="1" y="1"/>
                  </a:ln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 name="Google Shape;1436;p42"/>
            <p:cNvSpPr/>
            <p:nvPr/>
          </p:nvSpPr>
          <p:spPr>
            <a:xfrm>
              <a:off x="4918025" y="5327425"/>
              <a:ext cx="3525" cy="2775"/>
            </a:xfrm>
            <a:custGeom>
              <a:avLst/>
              <a:gdLst/>
              <a:ahLst/>
              <a:cxnLst/>
              <a:rect l="l" t="t" r="r" b="b"/>
              <a:pathLst>
                <a:path w="141" h="111" extrusionOk="0">
                  <a:moveTo>
                    <a:pt x="63" y="0"/>
                  </a:moveTo>
                  <a:cubicBezTo>
                    <a:pt x="25" y="0"/>
                    <a:pt x="1" y="45"/>
                    <a:pt x="25" y="88"/>
                  </a:cubicBezTo>
                  <a:cubicBezTo>
                    <a:pt x="25" y="88"/>
                    <a:pt x="25" y="104"/>
                    <a:pt x="38" y="104"/>
                  </a:cubicBezTo>
                  <a:cubicBezTo>
                    <a:pt x="47" y="108"/>
                    <a:pt x="56" y="111"/>
                    <a:pt x="65" y="111"/>
                  </a:cubicBezTo>
                  <a:cubicBezTo>
                    <a:pt x="106" y="111"/>
                    <a:pt x="140" y="66"/>
                    <a:pt x="119" y="23"/>
                  </a:cubicBezTo>
                  <a:cubicBezTo>
                    <a:pt x="106" y="23"/>
                    <a:pt x="106" y="7"/>
                    <a:pt x="90" y="7"/>
                  </a:cubicBezTo>
                  <a:cubicBezTo>
                    <a:pt x="80" y="2"/>
                    <a:pt x="72" y="0"/>
                    <a:pt x="63" y="0"/>
                  </a:cubicBez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1437;p42"/>
            <p:cNvSpPr/>
            <p:nvPr/>
          </p:nvSpPr>
          <p:spPr>
            <a:xfrm>
              <a:off x="4918025" y="5332825"/>
              <a:ext cx="3475" cy="2800"/>
            </a:xfrm>
            <a:custGeom>
              <a:avLst/>
              <a:gdLst/>
              <a:ahLst/>
              <a:cxnLst/>
              <a:rect l="l" t="t" r="r" b="b"/>
              <a:pathLst>
                <a:path w="139" h="112" extrusionOk="0">
                  <a:moveTo>
                    <a:pt x="63" y="1"/>
                  </a:moveTo>
                  <a:cubicBezTo>
                    <a:pt x="25" y="1"/>
                    <a:pt x="1" y="44"/>
                    <a:pt x="25" y="89"/>
                  </a:cubicBezTo>
                  <a:cubicBezTo>
                    <a:pt x="25" y="102"/>
                    <a:pt x="25" y="102"/>
                    <a:pt x="38" y="102"/>
                  </a:cubicBezTo>
                  <a:cubicBezTo>
                    <a:pt x="49" y="108"/>
                    <a:pt x="61" y="111"/>
                    <a:pt x="72" y="111"/>
                  </a:cubicBezTo>
                  <a:cubicBezTo>
                    <a:pt x="110" y="111"/>
                    <a:pt x="139" y="76"/>
                    <a:pt x="119" y="34"/>
                  </a:cubicBezTo>
                  <a:cubicBezTo>
                    <a:pt x="106" y="21"/>
                    <a:pt x="106" y="21"/>
                    <a:pt x="90" y="8"/>
                  </a:cubicBezTo>
                  <a:cubicBezTo>
                    <a:pt x="80" y="3"/>
                    <a:pt x="71" y="1"/>
                    <a:pt x="63" y="1"/>
                  </a:cubicBez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1438;p42"/>
            <p:cNvSpPr/>
            <p:nvPr/>
          </p:nvSpPr>
          <p:spPr>
            <a:xfrm>
              <a:off x="4918050" y="5338575"/>
              <a:ext cx="3475" cy="2725"/>
            </a:xfrm>
            <a:custGeom>
              <a:avLst/>
              <a:gdLst/>
              <a:ahLst/>
              <a:cxnLst/>
              <a:rect l="l" t="t" r="r" b="b"/>
              <a:pathLst>
                <a:path w="139" h="109" extrusionOk="0">
                  <a:moveTo>
                    <a:pt x="61" y="1"/>
                  </a:moveTo>
                  <a:cubicBezTo>
                    <a:pt x="24" y="1"/>
                    <a:pt x="0" y="42"/>
                    <a:pt x="24" y="76"/>
                  </a:cubicBezTo>
                  <a:cubicBezTo>
                    <a:pt x="24" y="89"/>
                    <a:pt x="24" y="102"/>
                    <a:pt x="37" y="102"/>
                  </a:cubicBezTo>
                  <a:cubicBezTo>
                    <a:pt x="46" y="107"/>
                    <a:pt x="56" y="109"/>
                    <a:pt x="65" y="109"/>
                  </a:cubicBezTo>
                  <a:cubicBezTo>
                    <a:pt x="106" y="109"/>
                    <a:pt x="139" y="66"/>
                    <a:pt x="118" y="21"/>
                  </a:cubicBezTo>
                  <a:cubicBezTo>
                    <a:pt x="105" y="21"/>
                    <a:pt x="105" y="8"/>
                    <a:pt x="89" y="8"/>
                  </a:cubicBezTo>
                  <a:cubicBezTo>
                    <a:pt x="79" y="3"/>
                    <a:pt x="70" y="1"/>
                    <a:pt x="61" y="1"/>
                  </a:cubicBez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1439;p42"/>
            <p:cNvSpPr/>
            <p:nvPr/>
          </p:nvSpPr>
          <p:spPr>
            <a:xfrm>
              <a:off x="4881250" y="5327425"/>
              <a:ext cx="3525" cy="2775"/>
            </a:xfrm>
            <a:custGeom>
              <a:avLst/>
              <a:gdLst/>
              <a:ahLst/>
              <a:cxnLst/>
              <a:rect l="l" t="t" r="r" b="b"/>
              <a:pathLst>
                <a:path w="141" h="111" extrusionOk="0">
                  <a:moveTo>
                    <a:pt x="75" y="0"/>
                  </a:moveTo>
                  <a:cubicBezTo>
                    <a:pt x="34" y="0"/>
                    <a:pt x="0" y="45"/>
                    <a:pt x="22" y="88"/>
                  </a:cubicBezTo>
                  <a:lnTo>
                    <a:pt x="38" y="104"/>
                  </a:lnTo>
                  <a:cubicBezTo>
                    <a:pt x="47" y="108"/>
                    <a:pt x="56" y="111"/>
                    <a:pt x="65" y="111"/>
                  </a:cubicBezTo>
                  <a:cubicBezTo>
                    <a:pt x="107" y="111"/>
                    <a:pt x="140" y="66"/>
                    <a:pt x="119" y="23"/>
                  </a:cubicBezTo>
                  <a:lnTo>
                    <a:pt x="103" y="7"/>
                  </a:lnTo>
                  <a:cubicBezTo>
                    <a:pt x="93" y="2"/>
                    <a:pt x="84" y="0"/>
                    <a:pt x="75" y="0"/>
                  </a:cubicBez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1440;p42"/>
            <p:cNvSpPr/>
            <p:nvPr/>
          </p:nvSpPr>
          <p:spPr>
            <a:xfrm>
              <a:off x="4881250" y="5332825"/>
              <a:ext cx="3475" cy="2800"/>
            </a:xfrm>
            <a:custGeom>
              <a:avLst/>
              <a:gdLst/>
              <a:ahLst/>
              <a:cxnLst/>
              <a:rect l="l" t="t" r="r" b="b"/>
              <a:pathLst>
                <a:path w="139" h="112" extrusionOk="0">
                  <a:moveTo>
                    <a:pt x="74" y="1"/>
                  </a:moveTo>
                  <a:cubicBezTo>
                    <a:pt x="33" y="1"/>
                    <a:pt x="0" y="44"/>
                    <a:pt x="22" y="89"/>
                  </a:cubicBezTo>
                  <a:cubicBezTo>
                    <a:pt x="22" y="102"/>
                    <a:pt x="38" y="102"/>
                    <a:pt x="38" y="102"/>
                  </a:cubicBezTo>
                  <a:cubicBezTo>
                    <a:pt x="49" y="108"/>
                    <a:pt x="61" y="111"/>
                    <a:pt x="72" y="111"/>
                  </a:cubicBezTo>
                  <a:cubicBezTo>
                    <a:pt x="110" y="111"/>
                    <a:pt x="139" y="76"/>
                    <a:pt x="119" y="34"/>
                  </a:cubicBezTo>
                  <a:cubicBezTo>
                    <a:pt x="119" y="21"/>
                    <a:pt x="103" y="21"/>
                    <a:pt x="103" y="8"/>
                  </a:cubicBezTo>
                  <a:cubicBezTo>
                    <a:pt x="93" y="3"/>
                    <a:pt x="84" y="1"/>
                    <a:pt x="74" y="1"/>
                  </a:cubicBez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1441;p42"/>
            <p:cNvSpPr/>
            <p:nvPr/>
          </p:nvSpPr>
          <p:spPr>
            <a:xfrm>
              <a:off x="4881250" y="5338575"/>
              <a:ext cx="3500" cy="2725"/>
            </a:xfrm>
            <a:custGeom>
              <a:avLst/>
              <a:gdLst/>
              <a:ahLst/>
              <a:cxnLst/>
              <a:rect l="l" t="t" r="r" b="b"/>
              <a:pathLst>
                <a:path w="140" h="109" extrusionOk="0">
                  <a:moveTo>
                    <a:pt x="74" y="1"/>
                  </a:moveTo>
                  <a:cubicBezTo>
                    <a:pt x="33" y="1"/>
                    <a:pt x="1" y="42"/>
                    <a:pt x="22" y="76"/>
                  </a:cubicBezTo>
                  <a:cubicBezTo>
                    <a:pt x="22" y="89"/>
                    <a:pt x="38" y="102"/>
                    <a:pt x="38" y="102"/>
                  </a:cubicBezTo>
                  <a:cubicBezTo>
                    <a:pt x="47" y="107"/>
                    <a:pt x="57" y="109"/>
                    <a:pt x="66" y="109"/>
                  </a:cubicBezTo>
                  <a:cubicBezTo>
                    <a:pt x="107" y="109"/>
                    <a:pt x="140" y="66"/>
                    <a:pt x="119" y="21"/>
                  </a:cubicBezTo>
                  <a:lnTo>
                    <a:pt x="103" y="8"/>
                  </a:lnTo>
                  <a:cubicBezTo>
                    <a:pt x="93" y="3"/>
                    <a:pt x="83" y="1"/>
                    <a:pt x="74" y="1"/>
                  </a:cubicBez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1442;p42"/>
            <p:cNvSpPr/>
            <p:nvPr/>
          </p:nvSpPr>
          <p:spPr>
            <a:xfrm>
              <a:off x="4853425" y="5395125"/>
              <a:ext cx="40525" cy="8975"/>
            </a:xfrm>
            <a:custGeom>
              <a:avLst/>
              <a:gdLst/>
              <a:ahLst/>
              <a:cxnLst/>
              <a:rect l="l" t="t" r="r" b="b"/>
              <a:pathLst>
                <a:path w="1621" h="359" extrusionOk="0">
                  <a:moveTo>
                    <a:pt x="1" y="1"/>
                  </a:moveTo>
                  <a:lnTo>
                    <a:pt x="1" y="108"/>
                  </a:lnTo>
                  <a:cubicBezTo>
                    <a:pt x="1" y="108"/>
                    <a:pt x="404" y="359"/>
                    <a:pt x="1199" y="359"/>
                  </a:cubicBezTo>
                  <a:cubicBezTo>
                    <a:pt x="1326" y="359"/>
                    <a:pt x="1462" y="352"/>
                    <a:pt x="1608" y="338"/>
                  </a:cubicBezTo>
                  <a:lnTo>
                    <a:pt x="1621" y="215"/>
                  </a:lnTo>
                  <a:lnTo>
                    <a:pt x="1621" y="215"/>
                  </a:lnTo>
                  <a:cubicBezTo>
                    <a:pt x="1462" y="232"/>
                    <a:pt x="1315" y="239"/>
                    <a:pt x="1179" y="239"/>
                  </a:cubicBezTo>
                  <a:cubicBezTo>
                    <a:pt x="437" y="239"/>
                    <a:pt x="36" y="23"/>
                    <a:pt x="1" y="1"/>
                  </a:cubicBez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1443;p42"/>
            <p:cNvSpPr/>
            <p:nvPr/>
          </p:nvSpPr>
          <p:spPr>
            <a:xfrm>
              <a:off x="4908825" y="5395125"/>
              <a:ext cx="41175" cy="8975"/>
            </a:xfrm>
            <a:custGeom>
              <a:avLst/>
              <a:gdLst/>
              <a:ahLst/>
              <a:cxnLst/>
              <a:rect l="l" t="t" r="r" b="b"/>
              <a:pathLst>
                <a:path w="1647" h="359" extrusionOk="0">
                  <a:moveTo>
                    <a:pt x="1647" y="1"/>
                  </a:moveTo>
                  <a:cubicBezTo>
                    <a:pt x="1600" y="23"/>
                    <a:pt x="1209" y="239"/>
                    <a:pt x="461" y="239"/>
                  </a:cubicBezTo>
                  <a:cubicBezTo>
                    <a:pt x="324" y="239"/>
                    <a:pt x="175" y="232"/>
                    <a:pt x="14" y="215"/>
                  </a:cubicBezTo>
                  <a:lnTo>
                    <a:pt x="1" y="215"/>
                  </a:lnTo>
                  <a:lnTo>
                    <a:pt x="14" y="338"/>
                  </a:lnTo>
                  <a:cubicBezTo>
                    <a:pt x="161" y="352"/>
                    <a:pt x="299" y="359"/>
                    <a:pt x="427" y="359"/>
                  </a:cubicBezTo>
                  <a:cubicBezTo>
                    <a:pt x="1234" y="359"/>
                    <a:pt x="1647" y="108"/>
                    <a:pt x="1647" y="108"/>
                  </a:cubicBezTo>
                  <a:lnTo>
                    <a:pt x="1647" y="1"/>
                  </a:ln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1" name="Google Shape;1444;p42"/>
          <p:cNvGrpSpPr/>
          <p:nvPr/>
        </p:nvGrpSpPr>
        <p:grpSpPr>
          <a:xfrm>
            <a:off x="8065107" y="3185013"/>
            <a:ext cx="967876" cy="1844430"/>
            <a:chOff x="5043100" y="5087650"/>
            <a:chExt cx="202875" cy="386600"/>
          </a:xfrm>
        </p:grpSpPr>
        <p:sp>
          <p:nvSpPr>
            <p:cNvPr id="262" name="Google Shape;1445;p42"/>
            <p:cNvSpPr/>
            <p:nvPr/>
          </p:nvSpPr>
          <p:spPr>
            <a:xfrm>
              <a:off x="5093750" y="5389700"/>
              <a:ext cx="36475" cy="65875"/>
            </a:xfrm>
            <a:custGeom>
              <a:avLst/>
              <a:gdLst/>
              <a:ahLst/>
              <a:cxnLst/>
              <a:rect l="l" t="t" r="r" b="b"/>
              <a:pathLst>
                <a:path w="1459" h="2635" extrusionOk="0">
                  <a:moveTo>
                    <a:pt x="1" y="1"/>
                  </a:moveTo>
                  <a:lnTo>
                    <a:pt x="69" y="487"/>
                  </a:lnTo>
                  <a:lnTo>
                    <a:pt x="218" y="1702"/>
                  </a:lnTo>
                  <a:lnTo>
                    <a:pt x="338" y="2635"/>
                  </a:lnTo>
                  <a:lnTo>
                    <a:pt x="1446" y="2619"/>
                  </a:lnTo>
                  <a:lnTo>
                    <a:pt x="1459" y="1"/>
                  </a:lnTo>
                  <a:close/>
                </a:path>
              </a:pathLst>
            </a:custGeom>
            <a:solidFill>
              <a:srgbClr val="EC82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 name="Google Shape;1446;p42"/>
            <p:cNvSpPr/>
            <p:nvPr/>
          </p:nvSpPr>
          <p:spPr>
            <a:xfrm>
              <a:off x="5099175" y="5418050"/>
              <a:ext cx="30725" cy="18250"/>
            </a:xfrm>
            <a:custGeom>
              <a:avLst/>
              <a:gdLst/>
              <a:ahLst/>
              <a:cxnLst/>
              <a:rect l="l" t="t" r="r" b="b"/>
              <a:pathLst>
                <a:path w="1229" h="730" extrusionOk="0">
                  <a:moveTo>
                    <a:pt x="1054" y="1"/>
                  </a:moveTo>
                  <a:lnTo>
                    <a:pt x="1041" y="542"/>
                  </a:lnTo>
                  <a:lnTo>
                    <a:pt x="1" y="568"/>
                  </a:lnTo>
                  <a:lnTo>
                    <a:pt x="27" y="730"/>
                  </a:lnTo>
                  <a:lnTo>
                    <a:pt x="1229" y="730"/>
                  </a:lnTo>
                  <a:lnTo>
                    <a:pt x="1229" y="14"/>
                  </a:lnTo>
                  <a:cubicBezTo>
                    <a:pt x="1174" y="14"/>
                    <a:pt x="1106" y="14"/>
                    <a:pt x="1054" y="1"/>
                  </a:cubicBezTo>
                  <a:close/>
                </a:path>
              </a:pathLst>
            </a:custGeom>
            <a:solidFill>
              <a:srgbClr val="E362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1447;p42"/>
            <p:cNvSpPr/>
            <p:nvPr/>
          </p:nvSpPr>
          <p:spPr>
            <a:xfrm>
              <a:off x="5082975" y="5436275"/>
              <a:ext cx="50975" cy="36300"/>
            </a:xfrm>
            <a:custGeom>
              <a:avLst/>
              <a:gdLst/>
              <a:ahLst/>
              <a:cxnLst/>
              <a:rect l="l" t="t" r="r" b="b"/>
              <a:pathLst>
                <a:path w="2039" h="1452" extrusionOk="0">
                  <a:moveTo>
                    <a:pt x="620" y="1"/>
                  </a:moveTo>
                  <a:lnTo>
                    <a:pt x="701" y="717"/>
                  </a:lnTo>
                  <a:lnTo>
                    <a:pt x="649" y="798"/>
                  </a:lnTo>
                  <a:lnTo>
                    <a:pt x="474" y="918"/>
                  </a:lnTo>
                  <a:lnTo>
                    <a:pt x="14" y="1122"/>
                  </a:lnTo>
                  <a:cubicBezTo>
                    <a:pt x="14" y="1122"/>
                    <a:pt x="1" y="1365"/>
                    <a:pt x="270" y="1433"/>
                  </a:cubicBezTo>
                  <a:cubicBezTo>
                    <a:pt x="323" y="1446"/>
                    <a:pt x="424" y="1452"/>
                    <a:pt x="551" y="1452"/>
                  </a:cubicBezTo>
                  <a:cubicBezTo>
                    <a:pt x="1059" y="1452"/>
                    <a:pt x="1984" y="1365"/>
                    <a:pt x="1984" y="1365"/>
                  </a:cubicBezTo>
                  <a:cubicBezTo>
                    <a:pt x="2039" y="1161"/>
                    <a:pt x="1932" y="879"/>
                    <a:pt x="1932" y="879"/>
                  </a:cubicBezTo>
                  <a:lnTo>
                    <a:pt x="1916" y="772"/>
                  </a:lnTo>
                  <a:lnTo>
                    <a:pt x="1916" y="1"/>
                  </a:lnTo>
                  <a:close/>
                </a:path>
              </a:pathLst>
            </a:custGeom>
            <a:solidFill>
              <a:srgbClr val="E1F3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1448;p42"/>
            <p:cNvSpPr/>
            <p:nvPr/>
          </p:nvSpPr>
          <p:spPr>
            <a:xfrm>
              <a:off x="5074550" y="5455875"/>
              <a:ext cx="59400" cy="18375"/>
            </a:xfrm>
            <a:custGeom>
              <a:avLst/>
              <a:gdLst/>
              <a:ahLst/>
              <a:cxnLst/>
              <a:rect l="l" t="t" r="r" b="b"/>
              <a:pathLst>
                <a:path w="2376" h="735" extrusionOk="0">
                  <a:moveTo>
                    <a:pt x="973" y="1"/>
                  </a:moveTo>
                  <a:lnTo>
                    <a:pt x="918" y="53"/>
                  </a:lnTo>
                  <a:cubicBezTo>
                    <a:pt x="1080" y="95"/>
                    <a:pt x="1323" y="244"/>
                    <a:pt x="1443" y="325"/>
                  </a:cubicBezTo>
                  <a:cubicBezTo>
                    <a:pt x="1409" y="328"/>
                    <a:pt x="1377" y="329"/>
                    <a:pt x="1346" y="329"/>
                  </a:cubicBezTo>
                  <a:cubicBezTo>
                    <a:pt x="963" y="329"/>
                    <a:pt x="824" y="121"/>
                    <a:pt x="824" y="121"/>
                  </a:cubicBezTo>
                  <a:cubicBezTo>
                    <a:pt x="824" y="121"/>
                    <a:pt x="649" y="189"/>
                    <a:pt x="471" y="270"/>
                  </a:cubicBezTo>
                  <a:cubicBezTo>
                    <a:pt x="364" y="325"/>
                    <a:pt x="257" y="364"/>
                    <a:pt x="189" y="406"/>
                  </a:cubicBezTo>
                  <a:cubicBezTo>
                    <a:pt x="1" y="500"/>
                    <a:pt x="14" y="620"/>
                    <a:pt x="14" y="620"/>
                  </a:cubicBezTo>
                  <a:cubicBezTo>
                    <a:pt x="193" y="706"/>
                    <a:pt x="509" y="735"/>
                    <a:pt x="851" y="735"/>
                  </a:cubicBezTo>
                  <a:cubicBezTo>
                    <a:pt x="1534" y="735"/>
                    <a:pt x="2321" y="620"/>
                    <a:pt x="2321" y="620"/>
                  </a:cubicBezTo>
                  <a:cubicBezTo>
                    <a:pt x="2376" y="539"/>
                    <a:pt x="2376" y="432"/>
                    <a:pt x="2350" y="338"/>
                  </a:cubicBezTo>
                  <a:cubicBezTo>
                    <a:pt x="2321" y="189"/>
                    <a:pt x="2269" y="69"/>
                    <a:pt x="2269" y="69"/>
                  </a:cubicBezTo>
                  <a:cubicBezTo>
                    <a:pt x="2269" y="69"/>
                    <a:pt x="2227" y="163"/>
                    <a:pt x="1634" y="296"/>
                  </a:cubicBezTo>
                  <a:cubicBezTo>
                    <a:pt x="1592" y="296"/>
                    <a:pt x="1553" y="312"/>
                    <a:pt x="1524" y="312"/>
                  </a:cubicBezTo>
                  <a:cubicBezTo>
                    <a:pt x="1443" y="244"/>
                    <a:pt x="1174" y="40"/>
                    <a:pt x="973" y="1"/>
                  </a:cubicBez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1449;p42"/>
            <p:cNvSpPr/>
            <p:nvPr/>
          </p:nvSpPr>
          <p:spPr>
            <a:xfrm>
              <a:off x="5074875" y="5462600"/>
              <a:ext cx="58750" cy="11525"/>
            </a:xfrm>
            <a:custGeom>
              <a:avLst/>
              <a:gdLst/>
              <a:ahLst/>
              <a:cxnLst/>
              <a:rect l="l" t="t" r="r" b="b"/>
              <a:pathLst>
                <a:path w="2350" h="461" extrusionOk="0">
                  <a:moveTo>
                    <a:pt x="458" y="1"/>
                  </a:moveTo>
                  <a:cubicBezTo>
                    <a:pt x="351" y="56"/>
                    <a:pt x="244" y="95"/>
                    <a:pt x="176" y="137"/>
                  </a:cubicBezTo>
                  <a:cubicBezTo>
                    <a:pt x="14" y="218"/>
                    <a:pt x="1" y="325"/>
                    <a:pt x="1" y="351"/>
                  </a:cubicBezTo>
                  <a:cubicBezTo>
                    <a:pt x="176" y="432"/>
                    <a:pt x="500" y="461"/>
                    <a:pt x="837" y="461"/>
                  </a:cubicBezTo>
                  <a:cubicBezTo>
                    <a:pt x="1527" y="461"/>
                    <a:pt x="2308" y="351"/>
                    <a:pt x="2308" y="351"/>
                  </a:cubicBezTo>
                  <a:cubicBezTo>
                    <a:pt x="2337" y="299"/>
                    <a:pt x="2350" y="244"/>
                    <a:pt x="2350" y="176"/>
                  </a:cubicBezTo>
                  <a:cubicBezTo>
                    <a:pt x="2350" y="137"/>
                    <a:pt x="2350" y="108"/>
                    <a:pt x="2337" y="69"/>
                  </a:cubicBezTo>
                  <a:cubicBezTo>
                    <a:pt x="1984" y="218"/>
                    <a:pt x="1592" y="257"/>
                    <a:pt x="1216" y="257"/>
                  </a:cubicBezTo>
                  <a:lnTo>
                    <a:pt x="1161" y="257"/>
                  </a:lnTo>
                  <a:cubicBezTo>
                    <a:pt x="1080" y="257"/>
                    <a:pt x="999" y="257"/>
                    <a:pt x="918" y="244"/>
                  </a:cubicBezTo>
                  <a:cubicBezTo>
                    <a:pt x="782" y="218"/>
                    <a:pt x="662" y="150"/>
                    <a:pt x="555" y="82"/>
                  </a:cubicBezTo>
                  <a:cubicBezTo>
                    <a:pt x="526" y="56"/>
                    <a:pt x="487" y="27"/>
                    <a:pt x="458" y="1"/>
                  </a:cubicBezTo>
                  <a:close/>
                </a:path>
              </a:pathLst>
            </a:custGeom>
            <a:solidFill>
              <a:srgbClr val="440F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1450;p42"/>
            <p:cNvSpPr/>
            <p:nvPr/>
          </p:nvSpPr>
          <p:spPr>
            <a:xfrm>
              <a:off x="5146400" y="5389700"/>
              <a:ext cx="36150" cy="65875"/>
            </a:xfrm>
            <a:custGeom>
              <a:avLst/>
              <a:gdLst/>
              <a:ahLst/>
              <a:cxnLst/>
              <a:rect l="l" t="t" r="r" b="b"/>
              <a:pathLst>
                <a:path w="1446" h="2635" extrusionOk="0">
                  <a:moveTo>
                    <a:pt x="1" y="1"/>
                  </a:moveTo>
                  <a:lnTo>
                    <a:pt x="14" y="2619"/>
                  </a:lnTo>
                  <a:lnTo>
                    <a:pt x="1122" y="2635"/>
                  </a:lnTo>
                  <a:lnTo>
                    <a:pt x="1242" y="1702"/>
                  </a:lnTo>
                  <a:lnTo>
                    <a:pt x="1391" y="513"/>
                  </a:lnTo>
                  <a:lnTo>
                    <a:pt x="1446" y="1"/>
                  </a:lnTo>
                  <a:close/>
                </a:path>
              </a:pathLst>
            </a:custGeom>
            <a:solidFill>
              <a:srgbClr val="EC82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1451;p42"/>
            <p:cNvSpPr/>
            <p:nvPr/>
          </p:nvSpPr>
          <p:spPr>
            <a:xfrm>
              <a:off x="5146400" y="5417725"/>
              <a:ext cx="31050" cy="18575"/>
            </a:xfrm>
            <a:custGeom>
              <a:avLst/>
              <a:gdLst/>
              <a:ahLst/>
              <a:cxnLst/>
              <a:rect l="l" t="t" r="r" b="b"/>
              <a:pathLst>
                <a:path w="1242" h="743" extrusionOk="0">
                  <a:moveTo>
                    <a:pt x="338" y="1"/>
                  </a:moveTo>
                  <a:cubicBezTo>
                    <a:pt x="231" y="14"/>
                    <a:pt x="124" y="27"/>
                    <a:pt x="1" y="27"/>
                  </a:cubicBezTo>
                  <a:lnTo>
                    <a:pt x="14" y="743"/>
                  </a:lnTo>
                  <a:lnTo>
                    <a:pt x="1216" y="743"/>
                  </a:lnTo>
                  <a:lnTo>
                    <a:pt x="1242" y="581"/>
                  </a:lnTo>
                  <a:lnTo>
                    <a:pt x="351" y="555"/>
                  </a:lnTo>
                  <a:lnTo>
                    <a:pt x="338" y="1"/>
                  </a:lnTo>
                  <a:close/>
                </a:path>
              </a:pathLst>
            </a:custGeom>
            <a:solidFill>
              <a:srgbClr val="E362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1452;p42"/>
            <p:cNvSpPr/>
            <p:nvPr/>
          </p:nvSpPr>
          <p:spPr>
            <a:xfrm>
              <a:off x="5143000" y="5436275"/>
              <a:ext cx="50650" cy="36300"/>
            </a:xfrm>
            <a:custGeom>
              <a:avLst/>
              <a:gdLst/>
              <a:ahLst/>
              <a:cxnLst/>
              <a:rect l="l" t="t" r="r" b="b"/>
              <a:pathLst>
                <a:path w="2026" h="1452" extrusionOk="0">
                  <a:moveTo>
                    <a:pt x="111" y="1"/>
                  </a:moveTo>
                  <a:lnTo>
                    <a:pt x="124" y="772"/>
                  </a:lnTo>
                  <a:lnTo>
                    <a:pt x="98" y="879"/>
                  </a:lnTo>
                  <a:cubicBezTo>
                    <a:pt x="98" y="879"/>
                    <a:pt x="1" y="1161"/>
                    <a:pt x="43" y="1365"/>
                  </a:cubicBezTo>
                  <a:cubicBezTo>
                    <a:pt x="43" y="1365"/>
                    <a:pt x="976" y="1452"/>
                    <a:pt x="1480" y="1452"/>
                  </a:cubicBezTo>
                  <a:cubicBezTo>
                    <a:pt x="1606" y="1452"/>
                    <a:pt x="1705" y="1446"/>
                    <a:pt x="1757" y="1433"/>
                  </a:cubicBezTo>
                  <a:cubicBezTo>
                    <a:pt x="2026" y="1365"/>
                    <a:pt x="2026" y="1122"/>
                    <a:pt x="2026" y="1122"/>
                  </a:cubicBezTo>
                  <a:lnTo>
                    <a:pt x="1556" y="918"/>
                  </a:lnTo>
                  <a:lnTo>
                    <a:pt x="1394" y="798"/>
                  </a:lnTo>
                  <a:lnTo>
                    <a:pt x="1326" y="717"/>
                  </a:lnTo>
                  <a:lnTo>
                    <a:pt x="1407" y="1"/>
                  </a:lnTo>
                  <a:close/>
                </a:path>
              </a:pathLst>
            </a:custGeom>
            <a:solidFill>
              <a:srgbClr val="E1F3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1453;p42"/>
            <p:cNvSpPr/>
            <p:nvPr/>
          </p:nvSpPr>
          <p:spPr>
            <a:xfrm>
              <a:off x="5143000" y="5455875"/>
              <a:ext cx="59475" cy="18375"/>
            </a:xfrm>
            <a:custGeom>
              <a:avLst/>
              <a:gdLst/>
              <a:ahLst/>
              <a:cxnLst/>
              <a:rect l="l" t="t" r="r" b="b"/>
              <a:pathLst>
                <a:path w="2379" h="735" extrusionOk="0">
                  <a:moveTo>
                    <a:pt x="1407" y="1"/>
                  </a:moveTo>
                  <a:cubicBezTo>
                    <a:pt x="1203" y="40"/>
                    <a:pt x="934" y="244"/>
                    <a:pt x="853" y="312"/>
                  </a:cubicBezTo>
                  <a:cubicBezTo>
                    <a:pt x="811" y="312"/>
                    <a:pt x="785" y="296"/>
                    <a:pt x="746" y="296"/>
                  </a:cubicBezTo>
                  <a:cubicBezTo>
                    <a:pt x="137" y="163"/>
                    <a:pt x="111" y="69"/>
                    <a:pt x="111" y="69"/>
                  </a:cubicBezTo>
                  <a:cubicBezTo>
                    <a:pt x="111" y="69"/>
                    <a:pt x="30" y="215"/>
                    <a:pt x="17" y="377"/>
                  </a:cubicBezTo>
                  <a:cubicBezTo>
                    <a:pt x="1" y="474"/>
                    <a:pt x="17" y="555"/>
                    <a:pt x="43" y="620"/>
                  </a:cubicBezTo>
                  <a:cubicBezTo>
                    <a:pt x="43" y="620"/>
                    <a:pt x="835" y="735"/>
                    <a:pt x="1523" y="735"/>
                  </a:cubicBezTo>
                  <a:cubicBezTo>
                    <a:pt x="1867" y="735"/>
                    <a:pt x="2185" y="706"/>
                    <a:pt x="2366" y="620"/>
                  </a:cubicBezTo>
                  <a:cubicBezTo>
                    <a:pt x="2366" y="620"/>
                    <a:pt x="2379" y="500"/>
                    <a:pt x="2188" y="406"/>
                  </a:cubicBezTo>
                  <a:cubicBezTo>
                    <a:pt x="2094" y="351"/>
                    <a:pt x="1945" y="283"/>
                    <a:pt x="1812" y="231"/>
                  </a:cubicBezTo>
                  <a:cubicBezTo>
                    <a:pt x="1663" y="176"/>
                    <a:pt x="1556" y="121"/>
                    <a:pt x="1556" y="121"/>
                  </a:cubicBezTo>
                  <a:cubicBezTo>
                    <a:pt x="1556" y="121"/>
                    <a:pt x="1417" y="329"/>
                    <a:pt x="1031" y="329"/>
                  </a:cubicBezTo>
                  <a:cubicBezTo>
                    <a:pt x="1000" y="329"/>
                    <a:pt x="968" y="328"/>
                    <a:pt x="934" y="325"/>
                  </a:cubicBezTo>
                  <a:cubicBezTo>
                    <a:pt x="1054" y="244"/>
                    <a:pt x="1284" y="95"/>
                    <a:pt x="1446" y="53"/>
                  </a:cubicBezTo>
                  <a:lnTo>
                    <a:pt x="140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1454;p42"/>
            <p:cNvSpPr/>
            <p:nvPr/>
          </p:nvSpPr>
          <p:spPr>
            <a:xfrm>
              <a:off x="5143400" y="5461625"/>
              <a:ext cx="58750" cy="12500"/>
            </a:xfrm>
            <a:custGeom>
              <a:avLst/>
              <a:gdLst/>
              <a:ahLst/>
              <a:cxnLst/>
              <a:rect l="l" t="t" r="r" b="b"/>
              <a:pathLst>
                <a:path w="2350" h="500" extrusionOk="0">
                  <a:moveTo>
                    <a:pt x="1796" y="1"/>
                  </a:moveTo>
                  <a:cubicBezTo>
                    <a:pt x="1754" y="40"/>
                    <a:pt x="1702" y="82"/>
                    <a:pt x="1660" y="121"/>
                  </a:cubicBezTo>
                  <a:cubicBezTo>
                    <a:pt x="1540" y="189"/>
                    <a:pt x="1417" y="257"/>
                    <a:pt x="1297" y="283"/>
                  </a:cubicBezTo>
                  <a:cubicBezTo>
                    <a:pt x="1216" y="296"/>
                    <a:pt x="1135" y="296"/>
                    <a:pt x="1054" y="296"/>
                  </a:cubicBezTo>
                  <a:lnTo>
                    <a:pt x="999" y="296"/>
                  </a:lnTo>
                  <a:cubicBezTo>
                    <a:pt x="662" y="296"/>
                    <a:pt x="309" y="270"/>
                    <a:pt x="1" y="147"/>
                  </a:cubicBezTo>
                  <a:lnTo>
                    <a:pt x="1" y="215"/>
                  </a:lnTo>
                  <a:cubicBezTo>
                    <a:pt x="1" y="283"/>
                    <a:pt x="1" y="338"/>
                    <a:pt x="27" y="390"/>
                  </a:cubicBezTo>
                  <a:cubicBezTo>
                    <a:pt x="27" y="390"/>
                    <a:pt x="824" y="500"/>
                    <a:pt x="1498" y="500"/>
                  </a:cubicBezTo>
                  <a:cubicBezTo>
                    <a:pt x="1848" y="500"/>
                    <a:pt x="2159" y="471"/>
                    <a:pt x="2350" y="390"/>
                  </a:cubicBezTo>
                  <a:cubicBezTo>
                    <a:pt x="2350" y="364"/>
                    <a:pt x="2334" y="257"/>
                    <a:pt x="2172" y="176"/>
                  </a:cubicBezTo>
                  <a:cubicBezTo>
                    <a:pt x="2078" y="121"/>
                    <a:pt x="1929" y="53"/>
                    <a:pt x="1796" y="1"/>
                  </a:cubicBezTo>
                  <a:close/>
                </a:path>
              </a:pathLst>
            </a:custGeom>
            <a:solidFill>
              <a:srgbClr val="440F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1455;p42"/>
            <p:cNvSpPr/>
            <p:nvPr/>
          </p:nvSpPr>
          <p:spPr>
            <a:xfrm>
              <a:off x="5043100" y="5271925"/>
              <a:ext cx="60800" cy="100675"/>
            </a:xfrm>
            <a:custGeom>
              <a:avLst/>
              <a:gdLst/>
              <a:ahLst/>
              <a:cxnLst/>
              <a:rect l="l" t="t" r="r" b="b"/>
              <a:pathLst>
                <a:path w="2432" h="4027" extrusionOk="0">
                  <a:moveTo>
                    <a:pt x="1298" y="1"/>
                  </a:moveTo>
                  <a:cubicBezTo>
                    <a:pt x="1285" y="69"/>
                    <a:pt x="1272" y="121"/>
                    <a:pt x="1243" y="176"/>
                  </a:cubicBezTo>
                  <a:cubicBezTo>
                    <a:pt x="1204" y="325"/>
                    <a:pt x="1162" y="461"/>
                    <a:pt x="1110" y="607"/>
                  </a:cubicBezTo>
                  <a:cubicBezTo>
                    <a:pt x="919" y="1242"/>
                    <a:pt x="731" y="1890"/>
                    <a:pt x="556" y="2525"/>
                  </a:cubicBezTo>
                  <a:lnTo>
                    <a:pt x="530" y="2606"/>
                  </a:lnTo>
                  <a:cubicBezTo>
                    <a:pt x="530" y="2606"/>
                    <a:pt x="57" y="3147"/>
                    <a:pt x="15" y="3280"/>
                  </a:cubicBezTo>
                  <a:cubicBezTo>
                    <a:pt x="1" y="3316"/>
                    <a:pt x="14" y="3329"/>
                    <a:pt x="40" y="3329"/>
                  </a:cubicBezTo>
                  <a:cubicBezTo>
                    <a:pt x="112" y="3329"/>
                    <a:pt x="287" y="3228"/>
                    <a:pt x="287" y="3228"/>
                  </a:cubicBezTo>
                  <a:lnTo>
                    <a:pt x="287" y="3228"/>
                  </a:lnTo>
                  <a:cubicBezTo>
                    <a:pt x="287" y="3228"/>
                    <a:pt x="44" y="3591"/>
                    <a:pt x="57" y="3659"/>
                  </a:cubicBezTo>
                  <a:cubicBezTo>
                    <a:pt x="59" y="3672"/>
                    <a:pt x="68" y="3678"/>
                    <a:pt x="83" y="3678"/>
                  </a:cubicBezTo>
                  <a:cubicBezTo>
                    <a:pt x="155" y="3678"/>
                    <a:pt x="354" y="3529"/>
                    <a:pt x="433" y="3416"/>
                  </a:cubicBezTo>
                  <a:lnTo>
                    <a:pt x="433" y="3416"/>
                  </a:lnTo>
                  <a:cubicBezTo>
                    <a:pt x="420" y="3442"/>
                    <a:pt x="245" y="3863"/>
                    <a:pt x="313" y="3915"/>
                  </a:cubicBezTo>
                  <a:cubicBezTo>
                    <a:pt x="317" y="3918"/>
                    <a:pt x="323" y="3920"/>
                    <a:pt x="329" y="3920"/>
                  </a:cubicBezTo>
                  <a:cubicBezTo>
                    <a:pt x="416" y="3920"/>
                    <a:pt x="650" y="3591"/>
                    <a:pt x="650" y="3591"/>
                  </a:cubicBezTo>
                  <a:lnTo>
                    <a:pt x="650" y="3591"/>
                  </a:lnTo>
                  <a:cubicBezTo>
                    <a:pt x="650" y="3591"/>
                    <a:pt x="543" y="3996"/>
                    <a:pt x="624" y="4025"/>
                  </a:cubicBezTo>
                  <a:cubicBezTo>
                    <a:pt x="627" y="4026"/>
                    <a:pt x="630" y="4027"/>
                    <a:pt x="633" y="4027"/>
                  </a:cubicBezTo>
                  <a:cubicBezTo>
                    <a:pt x="733" y="4027"/>
                    <a:pt x="961" y="3484"/>
                    <a:pt x="961" y="3484"/>
                  </a:cubicBezTo>
                  <a:cubicBezTo>
                    <a:pt x="961" y="3484"/>
                    <a:pt x="1060" y="3664"/>
                    <a:pt x="1139" y="3664"/>
                  </a:cubicBezTo>
                  <a:cubicBezTo>
                    <a:pt x="1147" y="3664"/>
                    <a:pt x="1154" y="3662"/>
                    <a:pt x="1162" y="3659"/>
                  </a:cubicBezTo>
                  <a:cubicBezTo>
                    <a:pt x="1243" y="3620"/>
                    <a:pt x="1178" y="2930"/>
                    <a:pt x="1178" y="2930"/>
                  </a:cubicBezTo>
                  <a:lnTo>
                    <a:pt x="1635" y="2120"/>
                  </a:lnTo>
                  <a:lnTo>
                    <a:pt x="2432" y="675"/>
                  </a:lnTo>
                  <a:cubicBezTo>
                    <a:pt x="2053" y="445"/>
                    <a:pt x="1677" y="231"/>
                    <a:pt x="1298" y="1"/>
                  </a:cubicBezTo>
                  <a:close/>
                </a:path>
              </a:pathLst>
            </a:custGeom>
            <a:solidFill>
              <a:srgbClr val="EC82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1456;p42"/>
            <p:cNvSpPr/>
            <p:nvPr/>
          </p:nvSpPr>
          <p:spPr>
            <a:xfrm>
              <a:off x="5173050" y="5268850"/>
              <a:ext cx="60825" cy="100650"/>
            </a:xfrm>
            <a:custGeom>
              <a:avLst/>
              <a:gdLst/>
              <a:ahLst/>
              <a:cxnLst/>
              <a:rect l="l" t="t" r="r" b="b"/>
              <a:pathLst>
                <a:path w="2433" h="4026" extrusionOk="0">
                  <a:moveTo>
                    <a:pt x="1135" y="1"/>
                  </a:moveTo>
                  <a:cubicBezTo>
                    <a:pt x="759" y="231"/>
                    <a:pt x="380" y="448"/>
                    <a:pt x="1" y="678"/>
                  </a:cubicBezTo>
                  <a:lnTo>
                    <a:pt x="811" y="2107"/>
                  </a:lnTo>
                  <a:lnTo>
                    <a:pt x="1258" y="2917"/>
                  </a:lnTo>
                  <a:cubicBezTo>
                    <a:pt x="1258" y="2917"/>
                    <a:pt x="1190" y="3607"/>
                    <a:pt x="1271" y="3646"/>
                  </a:cubicBezTo>
                  <a:cubicBezTo>
                    <a:pt x="1278" y="3650"/>
                    <a:pt x="1286" y="3651"/>
                    <a:pt x="1294" y="3651"/>
                  </a:cubicBezTo>
                  <a:cubicBezTo>
                    <a:pt x="1373" y="3651"/>
                    <a:pt x="1472" y="3484"/>
                    <a:pt x="1472" y="3484"/>
                  </a:cubicBezTo>
                  <a:cubicBezTo>
                    <a:pt x="1472" y="3484"/>
                    <a:pt x="1719" y="4026"/>
                    <a:pt x="1806" y="4026"/>
                  </a:cubicBezTo>
                  <a:cubicBezTo>
                    <a:pt x="1808" y="4026"/>
                    <a:pt x="1810" y="4025"/>
                    <a:pt x="1812" y="4025"/>
                  </a:cubicBezTo>
                  <a:cubicBezTo>
                    <a:pt x="1893" y="3986"/>
                    <a:pt x="1783" y="3581"/>
                    <a:pt x="1783" y="3581"/>
                  </a:cubicBezTo>
                  <a:lnTo>
                    <a:pt x="1783" y="3581"/>
                  </a:lnTo>
                  <a:cubicBezTo>
                    <a:pt x="1783" y="3581"/>
                    <a:pt x="2032" y="3910"/>
                    <a:pt x="2107" y="3910"/>
                  </a:cubicBezTo>
                  <a:cubicBezTo>
                    <a:pt x="2112" y="3910"/>
                    <a:pt x="2116" y="3908"/>
                    <a:pt x="2120" y="3905"/>
                  </a:cubicBezTo>
                  <a:cubicBezTo>
                    <a:pt x="2186" y="3864"/>
                    <a:pt x="2022" y="3455"/>
                    <a:pt x="2001" y="3421"/>
                  </a:cubicBezTo>
                  <a:lnTo>
                    <a:pt x="2001" y="3421"/>
                  </a:lnTo>
                  <a:cubicBezTo>
                    <a:pt x="2082" y="3534"/>
                    <a:pt x="2299" y="3676"/>
                    <a:pt x="2370" y="3676"/>
                  </a:cubicBezTo>
                  <a:cubicBezTo>
                    <a:pt x="2382" y="3676"/>
                    <a:pt x="2390" y="3671"/>
                    <a:pt x="2392" y="3662"/>
                  </a:cubicBezTo>
                  <a:cubicBezTo>
                    <a:pt x="2405" y="3581"/>
                    <a:pt x="2149" y="3215"/>
                    <a:pt x="2149" y="3215"/>
                  </a:cubicBezTo>
                  <a:lnTo>
                    <a:pt x="2149" y="3215"/>
                  </a:lnTo>
                  <a:cubicBezTo>
                    <a:pt x="2149" y="3215"/>
                    <a:pt x="2323" y="3324"/>
                    <a:pt x="2394" y="3324"/>
                  </a:cubicBezTo>
                  <a:cubicBezTo>
                    <a:pt x="2420" y="3324"/>
                    <a:pt x="2432" y="3310"/>
                    <a:pt x="2418" y="3270"/>
                  </a:cubicBezTo>
                  <a:cubicBezTo>
                    <a:pt x="2379" y="3134"/>
                    <a:pt x="1906" y="2609"/>
                    <a:pt x="1906" y="2609"/>
                  </a:cubicBezTo>
                  <a:lnTo>
                    <a:pt x="1877" y="2512"/>
                  </a:lnTo>
                  <a:cubicBezTo>
                    <a:pt x="1702" y="1880"/>
                    <a:pt x="1514" y="1245"/>
                    <a:pt x="1326" y="610"/>
                  </a:cubicBezTo>
                  <a:cubicBezTo>
                    <a:pt x="1284" y="461"/>
                    <a:pt x="1229" y="312"/>
                    <a:pt x="1190" y="163"/>
                  </a:cubicBezTo>
                  <a:cubicBezTo>
                    <a:pt x="1177" y="111"/>
                    <a:pt x="1148" y="56"/>
                    <a:pt x="1135" y="1"/>
                  </a:cubicBezTo>
                  <a:close/>
                </a:path>
              </a:pathLst>
            </a:custGeom>
            <a:solidFill>
              <a:srgbClr val="EC82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1457;p42"/>
            <p:cNvSpPr/>
            <p:nvPr/>
          </p:nvSpPr>
          <p:spPr>
            <a:xfrm>
              <a:off x="5111325" y="5221625"/>
              <a:ext cx="54700" cy="67500"/>
            </a:xfrm>
            <a:custGeom>
              <a:avLst/>
              <a:gdLst/>
              <a:ahLst/>
              <a:cxnLst/>
              <a:rect l="l" t="t" r="r" b="b"/>
              <a:pathLst>
                <a:path w="2188" h="2700" extrusionOk="0">
                  <a:moveTo>
                    <a:pt x="2133" y="1"/>
                  </a:moveTo>
                  <a:lnTo>
                    <a:pt x="150" y="529"/>
                  </a:lnTo>
                  <a:cubicBezTo>
                    <a:pt x="150" y="529"/>
                    <a:pt x="215" y="1485"/>
                    <a:pt x="1" y="1971"/>
                  </a:cubicBezTo>
                  <a:lnTo>
                    <a:pt x="607" y="2269"/>
                  </a:lnTo>
                  <a:lnTo>
                    <a:pt x="986" y="2700"/>
                  </a:lnTo>
                  <a:lnTo>
                    <a:pt x="1349" y="2269"/>
                  </a:lnTo>
                  <a:lnTo>
                    <a:pt x="1851" y="1971"/>
                  </a:lnTo>
                  <a:cubicBezTo>
                    <a:pt x="1945" y="1838"/>
                    <a:pt x="2065" y="1715"/>
                    <a:pt x="2188" y="1621"/>
                  </a:cubicBezTo>
                  <a:cubicBezTo>
                    <a:pt x="2078" y="999"/>
                    <a:pt x="2133" y="1"/>
                    <a:pt x="2133" y="1"/>
                  </a:cubicBezTo>
                  <a:close/>
                </a:path>
              </a:pathLst>
            </a:custGeom>
            <a:solidFill>
              <a:srgbClr val="EC82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5" name="Google Shape;1458;p42"/>
            <p:cNvSpPr/>
            <p:nvPr/>
          </p:nvSpPr>
          <p:spPr>
            <a:xfrm>
              <a:off x="5119750" y="5224300"/>
              <a:ext cx="44900" cy="17750"/>
            </a:xfrm>
            <a:custGeom>
              <a:avLst/>
              <a:gdLst/>
              <a:ahLst/>
              <a:cxnLst/>
              <a:rect l="l" t="t" r="r" b="b"/>
              <a:pathLst>
                <a:path w="1796" h="710" extrusionOk="0">
                  <a:moveTo>
                    <a:pt x="1796" y="1"/>
                  </a:moveTo>
                  <a:cubicBezTo>
                    <a:pt x="1472" y="218"/>
                    <a:pt x="1067" y="354"/>
                    <a:pt x="594" y="393"/>
                  </a:cubicBezTo>
                  <a:cubicBezTo>
                    <a:pt x="493" y="399"/>
                    <a:pt x="395" y="402"/>
                    <a:pt x="299" y="402"/>
                  </a:cubicBezTo>
                  <a:cubicBezTo>
                    <a:pt x="202" y="402"/>
                    <a:pt x="108" y="399"/>
                    <a:pt x="14" y="393"/>
                  </a:cubicBezTo>
                  <a:cubicBezTo>
                    <a:pt x="14" y="487"/>
                    <a:pt x="14" y="597"/>
                    <a:pt x="1" y="704"/>
                  </a:cubicBezTo>
                  <a:cubicBezTo>
                    <a:pt x="48" y="708"/>
                    <a:pt x="96" y="709"/>
                    <a:pt x="144" y="709"/>
                  </a:cubicBezTo>
                  <a:cubicBezTo>
                    <a:pt x="260" y="709"/>
                    <a:pt x="380" y="700"/>
                    <a:pt x="513" y="691"/>
                  </a:cubicBezTo>
                  <a:cubicBezTo>
                    <a:pt x="1028" y="665"/>
                    <a:pt x="1446" y="503"/>
                    <a:pt x="1796" y="244"/>
                  </a:cubicBezTo>
                  <a:lnTo>
                    <a:pt x="1796" y="1"/>
                  </a:lnTo>
                  <a:close/>
                </a:path>
              </a:pathLst>
            </a:custGeom>
            <a:solidFill>
              <a:srgbClr val="E45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6" name="Google Shape;1459;p42"/>
            <p:cNvSpPr/>
            <p:nvPr/>
          </p:nvSpPr>
          <p:spPr>
            <a:xfrm>
              <a:off x="5066825" y="5099850"/>
              <a:ext cx="145200" cy="134575"/>
            </a:xfrm>
            <a:custGeom>
              <a:avLst/>
              <a:gdLst/>
              <a:ahLst/>
              <a:cxnLst/>
              <a:rect l="l" t="t" r="r" b="b"/>
              <a:pathLst>
                <a:path w="5808" h="5383" extrusionOk="0">
                  <a:moveTo>
                    <a:pt x="2671" y="1"/>
                  </a:moveTo>
                  <a:cubicBezTo>
                    <a:pt x="1836" y="1"/>
                    <a:pt x="1043" y="242"/>
                    <a:pt x="754" y="553"/>
                  </a:cubicBezTo>
                  <a:cubicBezTo>
                    <a:pt x="294" y="1039"/>
                    <a:pt x="362" y="1820"/>
                    <a:pt x="404" y="2374"/>
                  </a:cubicBezTo>
                  <a:cubicBezTo>
                    <a:pt x="417" y="2698"/>
                    <a:pt x="375" y="3035"/>
                    <a:pt x="268" y="3346"/>
                  </a:cubicBezTo>
                  <a:cubicBezTo>
                    <a:pt x="0" y="4141"/>
                    <a:pt x="458" y="5382"/>
                    <a:pt x="2381" y="5382"/>
                  </a:cubicBezTo>
                  <a:cubicBezTo>
                    <a:pt x="2486" y="5382"/>
                    <a:pt x="2596" y="5378"/>
                    <a:pt x="2711" y="5371"/>
                  </a:cubicBezTo>
                  <a:cubicBezTo>
                    <a:pt x="3670" y="5303"/>
                    <a:pt x="4331" y="4778"/>
                    <a:pt x="4723" y="4088"/>
                  </a:cubicBezTo>
                  <a:cubicBezTo>
                    <a:pt x="4750" y="4089"/>
                    <a:pt x="4776" y="4090"/>
                    <a:pt x="4801" y="4090"/>
                  </a:cubicBezTo>
                  <a:cubicBezTo>
                    <a:pt x="5778" y="4090"/>
                    <a:pt x="5807" y="2856"/>
                    <a:pt x="5413" y="2727"/>
                  </a:cubicBezTo>
                  <a:cubicBezTo>
                    <a:pt x="5354" y="2709"/>
                    <a:pt x="5302" y="2702"/>
                    <a:pt x="5255" y="2702"/>
                  </a:cubicBezTo>
                  <a:cubicBezTo>
                    <a:pt x="5224" y="2702"/>
                    <a:pt x="5196" y="2706"/>
                    <a:pt x="5170" y="2711"/>
                  </a:cubicBezTo>
                  <a:cubicBezTo>
                    <a:pt x="5264" y="1875"/>
                    <a:pt x="5073" y="1065"/>
                    <a:pt x="4642" y="660"/>
                  </a:cubicBezTo>
                  <a:cubicBezTo>
                    <a:pt x="4152" y="183"/>
                    <a:pt x="3395" y="1"/>
                    <a:pt x="2671" y="1"/>
                  </a:cubicBezTo>
                  <a:close/>
                </a:path>
              </a:pathLst>
            </a:custGeom>
            <a:solidFill>
              <a:srgbClr val="EC82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7" name="Google Shape;1460;p42"/>
            <p:cNvSpPr/>
            <p:nvPr/>
          </p:nvSpPr>
          <p:spPr>
            <a:xfrm>
              <a:off x="5071475" y="5128800"/>
              <a:ext cx="60450" cy="72600"/>
            </a:xfrm>
            <a:custGeom>
              <a:avLst/>
              <a:gdLst/>
              <a:ahLst/>
              <a:cxnLst/>
              <a:rect l="l" t="t" r="r" b="b"/>
              <a:pathLst>
                <a:path w="2418" h="2904" extrusionOk="0">
                  <a:moveTo>
                    <a:pt x="934" y="1"/>
                  </a:moveTo>
                  <a:lnTo>
                    <a:pt x="205" y="1190"/>
                  </a:lnTo>
                  <a:cubicBezTo>
                    <a:pt x="218" y="1190"/>
                    <a:pt x="218" y="1203"/>
                    <a:pt x="218" y="1216"/>
                  </a:cubicBezTo>
                  <a:cubicBezTo>
                    <a:pt x="231" y="1540"/>
                    <a:pt x="189" y="1877"/>
                    <a:pt x="82" y="2188"/>
                  </a:cubicBezTo>
                  <a:cubicBezTo>
                    <a:pt x="56" y="2256"/>
                    <a:pt x="43" y="2324"/>
                    <a:pt x="27" y="2405"/>
                  </a:cubicBezTo>
                  <a:cubicBezTo>
                    <a:pt x="1" y="2554"/>
                    <a:pt x="1" y="2716"/>
                    <a:pt x="27" y="2865"/>
                  </a:cubicBezTo>
                  <a:cubicBezTo>
                    <a:pt x="27" y="2877"/>
                    <a:pt x="40" y="2889"/>
                    <a:pt x="43" y="2901"/>
                  </a:cubicBezTo>
                  <a:lnTo>
                    <a:pt x="43" y="2901"/>
                  </a:lnTo>
                  <a:cubicBezTo>
                    <a:pt x="27" y="2727"/>
                    <a:pt x="56" y="2553"/>
                    <a:pt x="108" y="2405"/>
                  </a:cubicBezTo>
                  <a:cubicBezTo>
                    <a:pt x="218" y="2094"/>
                    <a:pt x="257" y="1757"/>
                    <a:pt x="244" y="1433"/>
                  </a:cubicBezTo>
                  <a:cubicBezTo>
                    <a:pt x="244" y="1420"/>
                    <a:pt x="244" y="1407"/>
                    <a:pt x="231" y="1407"/>
                  </a:cubicBezTo>
                  <a:lnTo>
                    <a:pt x="960" y="218"/>
                  </a:lnTo>
                  <a:cubicBezTo>
                    <a:pt x="960" y="218"/>
                    <a:pt x="1216" y="1216"/>
                    <a:pt x="2418" y="1420"/>
                  </a:cubicBezTo>
                  <a:lnTo>
                    <a:pt x="2175" y="1164"/>
                  </a:lnTo>
                  <a:cubicBezTo>
                    <a:pt x="1161" y="879"/>
                    <a:pt x="934" y="1"/>
                    <a:pt x="934" y="1"/>
                  </a:cubicBezTo>
                  <a:close/>
                  <a:moveTo>
                    <a:pt x="43" y="2901"/>
                  </a:moveTo>
                  <a:cubicBezTo>
                    <a:pt x="43" y="2902"/>
                    <a:pt x="43" y="2903"/>
                    <a:pt x="43" y="2904"/>
                  </a:cubicBezTo>
                  <a:cubicBezTo>
                    <a:pt x="43" y="2903"/>
                    <a:pt x="43" y="2902"/>
                    <a:pt x="43" y="2901"/>
                  </a:cubicBezTo>
                  <a:close/>
                </a:path>
              </a:pathLst>
            </a:custGeom>
            <a:solidFill>
              <a:srgbClr val="EC82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8" name="Google Shape;1461;p42"/>
            <p:cNvSpPr/>
            <p:nvPr/>
          </p:nvSpPr>
          <p:spPr>
            <a:xfrm>
              <a:off x="5113675" y="5140300"/>
              <a:ext cx="68225" cy="36800"/>
            </a:xfrm>
            <a:custGeom>
              <a:avLst/>
              <a:gdLst/>
              <a:ahLst/>
              <a:cxnLst/>
              <a:rect l="l" t="t" r="r" b="b"/>
              <a:pathLst>
                <a:path w="2729" h="1472" extrusionOk="0">
                  <a:moveTo>
                    <a:pt x="1" y="1"/>
                  </a:moveTo>
                  <a:lnTo>
                    <a:pt x="461" y="487"/>
                  </a:lnTo>
                  <a:cubicBezTo>
                    <a:pt x="931" y="756"/>
                    <a:pt x="1715" y="1122"/>
                    <a:pt x="2486" y="1122"/>
                  </a:cubicBezTo>
                  <a:lnTo>
                    <a:pt x="2444" y="675"/>
                  </a:lnTo>
                  <a:lnTo>
                    <a:pt x="2444" y="675"/>
                  </a:lnTo>
                  <a:lnTo>
                    <a:pt x="2729" y="1472"/>
                  </a:lnTo>
                  <a:lnTo>
                    <a:pt x="2713" y="1297"/>
                  </a:lnTo>
                  <a:lnTo>
                    <a:pt x="2418" y="461"/>
                  </a:lnTo>
                  <a:lnTo>
                    <a:pt x="2457" y="905"/>
                  </a:lnTo>
                  <a:cubicBezTo>
                    <a:pt x="1242" y="892"/>
                    <a:pt x="1" y="1"/>
                    <a:pt x="1" y="1"/>
                  </a:cubicBezTo>
                  <a:close/>
                </a:path>
              </a:pathLst>
            </a:custGeom>
            <a:solidFill>
              <a:srgbClr val="EC82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9" name="Google Shape;1462;p42"/>
            <p:cNvSpPr/>
            <p:nvPr/>
          </p:nvSpPr>
          <p:spPr>
            <a:xfrm>
              <a:off x="5134575" y="5160875"/>
              <a:ext cx="31775" cy="27750"/>
            </a:xfrm>
            <a:custGeom>
              <a:avLst/>
              <a:gdLst/>
              <a:ahLst/>
              <a:cxnLst/>
              <a:rect l="l" t="t" r="r" b="b"/>
              <a:pathLst>
                <a:path w="1271" h="1110" extrusionOk="0">
                  <a:moveTo>
                    <a:pt x="710" y="0"/>
                  </a:moveTo>
                  <a:cubicBezTo>
                    <a:pt x="402" y="0"/>
                    <a:pt x="29" y="292"/>
                    <a:pt x="14" y="594"/>
                  </a:cubicBezTo>
                  <a:cubicBezTo>
                    <a:pt x="1" y="892"/>
                    <a:pt x="380" y="1096"/>
                    <a:pt x="678" y="1109"/>
                  </a:cubicBezTo>
                  <a:cubicBezTo>
                    <a:pt x="686" y="1109"/>
                    <a:pt x="694" y="1109"/>
                    <a:pt x="703" y="1109"/>
                  </a:cubicBezTo>
                  <a:cubicBezTo>
                    <a:pt x="999" y="1109"/>
                    <a:pt x="1245" y="883"/>
                    <a:pt x="1258" y="581"/>
                  </a:cubicBezTo>
                  <a:cubicBezTo>
                    <a:pt x="1271" y="270"/>
                    <a:pt x="1028" y="14"/>
                    <a:pt x="730" y="1"/>
                  </a:cubicBezTo>
                  <a:cubicBezTo>
                    <a:pt x="723" y="1"/>
                    <a:pt x="717" y="0"/>
                    <a:pt x="71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1463;p42"/>
            <p:cNvSpPr/>
            <p:nvPr/>
          </p:nvSpPr>
          <p:spPr>
            <a:xfrm>
              <a:off x="5134575" y="5160300"/>
              <a:ext cx="32100" cy="24250"/>
            </a:xfrm>
            <a:custGeom>
              <a:avLst/>
              <a:gdLst/>
              <a:ahLst/>
              <a:cxnLst/>
              <a:rect l="l" t="t" r="r" b="b"/>
              <a:pathLst>
                <a:path w="1284" h="970" extrusionOk="0">
                  <a:moveTo>
                    <a:pt x="717" y="0"/>
                  </a:moveTo>
                  <a:cubicBezTo>
                    <a:pt x="642" y="0"/>
                    <a:pt x="568" y="18"/>
                    <a:pt x="500" y="37"/>
                  </a:cubicBezTo>
                  <a:cubicBezTo>
                    <a:pt x="406" y="79"/>
                    <a:pt x="312" y="131"/>
                    <a:pt x="231" y="199"/>
                  </a:cubicBezTo>
                  <a:cubicBezTo>
                    <a:pt x="163" y="267"/>
                    <a:pt x="95" y="348"/>
                    <a:pt x="56" y="442"/>
                  </a:cubicBezTo>
                  <a:cubicBezTo>
                    <a:pt x="30" y="484"/>
                    <a:pt x="14" y="536"/>
                    <a:pt x="14" y="591"/>
                  </a:cubicBezTo>
                  <a:cubicBezTo>
                    <a:pt x="1" y="633"/>
                    <a:pt x="14" y="685"/>
                    <a:pt x="30" y="740"/>
                  </a:cubicBezTo>
                  <a:cubicBezTo>
                    <a:pt x="14" y="633"/>
                    <a:pt x="30" y="536"/>
                    <a:pt x="69" y="455"/>
                  </a:cubicBezTo>
                  <a:cubicBezTo>
                    <a:pt x="124" y="361"/>
                    <a:pt x="192" y="293"/>
                    <a:pt x="257" y="228"/>
                  </a:cubicBezTo>
                  <a:cubicBezTo>
                    <a:pt x="338" y="173"/>
                    <a:pt x="419" y="118"/>
                    <a:pt x="516" y="92"/>
                  </a:cubicBezTo>
                  <a:cubicBezTo>
                    <a:pt x="575" y="65"/>
                    <a:pt x="635" y="50"/>
                    <a:pt x="694" y="50"/>
                  </a:cubicBezTo>
                  <a:cubicBezTo>
                    <a:pt x="729" y="50"/>
                    <a:pt x="763" y="55"/>
                    <a:pt x="798" y="66"/>
                  </a:cubicBezTo>
                  <a:cubicBezTo>
                    <a:pt x="986" y="92"/>
                    <a:pt x="1148" y="241"/>
                    <a:pt x="1216" y="416"/>
                  </a:cubicBezTo>
                  <a:cubicBezTo>
                    <a:pt x="1271" y="591"/>
                    <a:pt x="1229" y="808"/>
                    <a:pt x="1096" y="970"/>
                  </a:cubicBezTo>
                  <a:cubicBezTo>
                    <a:pt x="1177" y="902"/>
                    <a:pt x="1229" y="808"/>
                    <a:pt x="1258" y="714"/>
                  </a:cubicBezTo>
                  <a:cubicBezTo>
                    <a:pt x="1284" y="604"/>
                    <a:pt x="1284" y="497"/>
                    <a:pt x="1245" y="403"/>
                  </a:cubicBezTo>
                  <a:cubicBezTo>
                    <a:pt x="1190" y="199"/>
                    <a:pt x="1015" y="37"/>
                    <a:pt x="811" y="11"/>
                  </a:cubicBezTo>
                  <a:cubicBezTo>
                    <a:pt x="779" y="3"/>
                    <a:pt x="748" y="0"/>
                    <a:pt x="717" y="0"/>
                  </a:cubicBezTo>
                  <a:close/>
                </a:path>
              </a:pathLst>
            </a:custGeom>
            <a:solidFill>
              <a:srgbClr val="8841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1" name="Google Shape;1464;p42"/>
            <p:cNvSpPr/>
            <p:nvPr/>
          </p:nvSpPr>
          <p:spPr>
            <a:xfrm>
              <a:off x="5137325" y="5163225"/>
              <a:ext cx="19875" cy="19625"/>
            </a:xfrm>
            <a:custGeom>
              <a:avLst/>
              <a:gdLst/>
              <a:ahLst/>
              <a:cxnLst/>
              <a:rect l="l" t="t" r="r" b="b"/>
              <a:pathLst>
                <a:path w="795" h="785" extrusionOk="0">
                  <a:moveTo>
                    <a:pt x="419" y="1"/>
                  </a:moveTo>
                  <a:cubicBezTo>
                    <a:pt x="309" y="1"/>
                    <a:pt x="228" y="30"/>
                    <a:pt x="147" y="95"/>
                  </a:cubicBezTo>
                  <a:cubicBezTo>
                    <a:pt x="82" y="150"/>
                    <a:pt x="40" y="218"/>
                    <a:pt x="14" y="312"/>
                  </a:cubicBezTo>
                  <a:lnTo>
                    <a:pt x="14" y="380"/>
                  </a:lnTo>
                  <a:cubicBezTo>
                    <a:pt x="1" y="461"/>
                    <a:pt x="27" y="555"/>
                    <a:pt x="82" y="623"/>
                  </a:cubicBezTo>
                  <a:cubicBezTo>
                    <a:pt x="147" y="704"/>
                    <a:pt x="228" y="759"/>
                    <a:pt x="338" y="772"/>
                  </a:cubicBezTo>
                  <a:cubicBezTo>
                    <a:pt x="351" y="785"/>
                    <a:pt x="364" y="785"/>
                    <a:pt x="377" y="785"/>
                  </a:cubicBezTo>
                  <a:cubicBezTo>
                    <a:pt x="594" y="785"/>
                    <a:pt x="782" y="623"/>
                    <a:pt x="795" y="406"/>
                  </a:cubicBezTo>
                  <a:cubicBezTo>
                    <a:pt x="795" y="380"/>
                    <a:pt x="795" y="338"/>
                    <a:pt x="782" y="312"/>
                  </a:cubicBezTo>
                  <a:cubicBezTo>
                    <a:pt x="756" y="192"/>
                    <a:pt x="675" y="82"/>
                    <a:pt x="568" y="43"/>
                  </a:cubicBezTo>
                  <a:cubicBezTo>
                    <a:pt x="526" y="14"/>
                    <a:pt x="471" y="1"/>
                    <a:pt x="419" y="1"/>
                  </a:cubicBez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2" name="Google Shape;1465;p42"/>
            <p:cNvSpPr/>
            <p:nvPr/>
          </p:nvSpPr>
          <p:spPr>
            <a:xfrm>
              <a:off x="5137650" y="5165575"/>
              <a:ext cx="9100" cy="7150"/>
            </a:xfrm>
            <a:custGeom>
              <a:avLst/>
              <a:gdLst/>
              <a:ahLst/>
              <a:cxnLst/>
              <a:rect l="l" t="t" r="r" b="b"/>
              <a:pathLst>
                <a:path w="364" h="286" extrusionOk="0">
                  <a:moveTo>
                    <a:pt x="134" y="1"/>
                  </a:moveTo>
                  <a:cubicBezTo>
                    <a:pt x="69" y="56"/>
                    <a:pt x="27" y="124"/>
                    <a:pt x="1" y="218"/>
                  </a:cubicBezTo>
                  <a:lnTo>
                    <a:pt x="364" y="286"/>
                  </a:lnTo>
                  <a:lnTo>
                    <a:pt x="134" y="1"/>
                  </a:lnTo>
                  <a:close/>
                </a:path>
              </a:pathLst>
            </a:custGeom>
            <a:solidFill>
              <a:srgbClr val="9611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1466;p42"/>
            <p:cNvSpPr/>
            <p:nvPr/>
          </p:nvSpPr>
          <p:spPr>
            <a:xfrm>
              <a:off x="5139350" y="5172700"/>
              <a:ext cx="7400" cy="9825"/>
            </a:xfrm>
            <a:custGeom>
              <a:avLst/>
              <a:gdLst/>
              <a:ahLst/>
              <a:cxnLst/>
              <a:rect l="l" t="t" r="r" b="b"/>
              <a:pathLst>
                <a:path w="296" h="393" extrusionOk="0">
                  <a:moveTo>
                    <a:pt x="296" y="1"/>
                  </a:moveTo>
                  <a:lnTo>
                    <a:pt x="1" y="244"/>
                  </a:lnTo>
                  <a:cubicBezTo>
                    <a:pt x="66" y="325"/>
                    <a:pt x="147" y="380"/>
                    <a:pt x="257" y="393"/>
                  </a:cubicBezTo>
                  <a:lnTo>
                    <a:pt x="296" y="1"/>
                  </a:lnTo>
                  <a:close/>
                </a:path>
              </a:pathLst>
            </a:custGeom>
            <a:solidFill>
              <a:srgbClr val="9611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4" name="Google Shape;1467;p42"/>
            <p:cNvSpPr/>
            <p:nvPr/>
          </p:nvSpPr>
          <p:spPr>
            <a:xfrm>
              <a:off x="5142025" y="5167600"/>
              <a:ext cx="10800" cy="10875"/>
            </a:xfrm>
            <a:custGeom>
              <a:avLst/>
              <a:gdLst/>
              <a:ahLst/>
              <a:cxnLst/>
              <a:rect l="l" t="t" r="r" b="b"/>
              <a:pathLst>
                <a:path w="432" h="435" extrusionOk="0">
                  <a:moveTo>
                    <a:pt x="218" y="1"/>
                  </a:moveTo>
                  <a:cubicBezTo>
                    <a:pt x="108" y="1"/>
                    <a:pt x="1" y="82"/>
                    <a:pt x="1" y="205"/>
                  </a:cubicBezTo>
                  <a:cubicBezTo>
                    <a:pt x="1" y="325"/>
                    <a:pt x="82" y="422"/>
                    <a:pt x="202" y="435"/>
                  </a:cubicBezTo>
                  <a:cubicBezTo>
                    <a:pt x="325" y="435"/>
                    <a:pt x="419" y="341"/>
                    <a:pt x="419" y="218"/>
                  </a:cubicBezTo>
                  <a:cubicBezTo>
                    <a:pt x="432" y="111"/>
                    <a:pt x="338" y="1"/>
                    <a:pt x="218" y="1"/>
                  </a:cubicBezTo>
                  <a:close/>
                </a:path>
              </a:pathLst>
            </a:custGeom>
            <a:solidFill>
              <a:srgbClr val="2C03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5" name="Google Shape;1468;p42"/>
            <p:cNvSpPr/>
            <p:nvPr/>
          </p:nvSpPr>
          <p:spPr>
            <a:xfrm>
              <a:off x="5150775" y="5173675"/>
              <a:ext cx="3100" cy="3100"/>
            </a:xfrm>
            <a:custGeom>
              <a:avLst/>
              <a:gdLst/>
              <a:ahLst/>
              <a:cxnLst/>
              <a:rect l="l" t="t" r="r" b="b"/>
              <a:pathLst>
                <a:path w="124" h="124" extrusionOk="0">
                  <a:moveTo>
                    <a:pt x="69" y="1"/>
                  </a:moveTo>
                  <a:cubicBezTo>
                    <a:pt x="43" y="1"/>
                    <a:pt x="14" y="30"/>
                    <a:pt x="1" y="56"/>
                  </a:cubicBezTo>
                  <a:cubicBezTo>
                    <a:pt x="1" y="98"/>
                    <a:pt x="30" y="124"/>
                    <a:pt x="69" y="124"/>
                  </a:cubicBezTo>
                  <a:cubicBezTo>
                    <a:pt x="95" y="124"/>
                    <a:pt x="124" y="98"/>
                    <a:pt x="124" y="69"/>
                  </a:cubicBezTo>
                  <a:cubicBezTo>
                    <a:pt x="124" y="30"/>
                    <a:pt x="95" y="1"/>
                    <a:pt x="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6" name="Google Shape;1469;p42"/>
            <p:cNvSpPr/>
            <p:nvPr/>
          </p:nvSpPr>
          <p:spPr>
            <a:xfrm>
              <a:off x="5081600" y="5158525"/>
              <a:ext cx="31450" cy="27750"/>
            </a:xfrm>
            <a:custGeom>
              <a:avLst/>
              <a:gdLst/>
              <a:ahLst/>
              <a:cxnLst/>
              <a:rect l="l" t="t" r="r" b="b"/>
              <a:pathLst>
                <a:path w="1258" h="1110" extrusionOk="0">
                  <a:moveTo>
                    <a:pt x="569" y="0"/>
                  </a:moveTo>
                  <a:cubicBezTo>
                    <a:pt x="272" y="0"/>
                    <a:pt x="26" y="226"/>
                    <a:pt x="14" y="526"/>
                  </a:cubicBezTo>
                  <a:cubicBezTo>
                    <a:pt x="1" y="837"/>
                    <a:pt x="231" y="1093"/>
                    <a:pt x="542" y="1109"/>
                  </a:cubicBezTo>
                  <a:cubicBezTo>
                    <a:pt x="553" y="1109"/>
                    <a:pt x="563" y="1110"/>
                    <a:pt x="574" y="1110"/>
                  </a:cubicBezTo>
                  <a:cubicBezTo>
                    <a:pt x="878" y="1110"/>
                    <a:pt x="1229" y="937"/>
                    <a:pt x="1242" y="649"/>
                  </a:cubicBezTo>
                  <a:cubicBezTo>
                    <a:pt x="1258" y="338"/>
                    <a:pt x="892" y="14"/>
                    <a:pt x="594" y="1"/>
                  </a:cubicBezTo>
                  <a:cubicBezTo>
                    <a:pt x="585" y="0"/>
                    <a:pt x="577" y="0"/>
                    <a:pt x="5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1470;p42"/>
            <p:cNvSpPr/>
            <p:nvPr/>
          </p:nvSpPr>
          <p:spPr>
            <a:xfrm>
              <a:off x="5081275" y="5157775"/>
              <a:ext cx="31775" cy="23375"/>
            </a:xfrm>
            <a:custGeom>
              <a:avLst/>
              <a:gdLst/>
              <a:ahLst/>
              <a:cxnLst/>
              <a:rect l="l" t="t" r="r" b="b"/>
              <a:pathLst>
                <a:path w="1271" h="935" extrusionOk="0">
                  <a:moveTo>
                    <a:pt x="589" y="0"/>
                  </a:moveTo>
                  <a:cubicBezTo>
                    <a:pt x="568" y="0"/>
                    <a:pt x="547" y="2"/>
                    <a:pt x="526" y="5"/>
                  </a:cubicBezTo>
                  <a:cubicBezTo>
                    <a:pt x="312" y="18"/>
                    <a:pt x="121" y="167"/>
                    <a:pt x="56" y="355"/>
                  </a:cubicBezTo>
                  <a:cubicBezTo>
                    <a:pt x="14" y="449"/>
                    <a:pt x="1" y="556"/>
                    <a:pt x="14" y="666"/>
                  </a:cubicBezTo>
                  <a:cubicBezTo>
                    <a:pt x="40" y="760"/>
                    <a:pt x="82" y="854"/>
                    <a:pt x="150" y="935"/>
                  </a:cubicBezTo>
                  <a:cubicBezTo>
                    <a:pt x="27" y="773"/>
                    <a:pt x="1" y="543"/>
                    <a:pt x="82" y="368"/>
                  </a:cubicBezTo>
                  <a:cubicBezTo>
                    <a:pt x="163" y="193"/>
                    <a:pt x="338" y="70"/>
                    <a:pt x="526" y="57"/>
                  </a:cubicBezTo>
                  <a:cubicBezTo>
                    <a:pt x="543" y="54"/>
                    <a:pt x="560" y="53"/>
                    <a:pt x="577" y="53"/>
                  </a:cubicBezTo>
                  <a:cubicBezTo>
                    <a:pt x="656" y="53"/>
                    <a:pt x="733" y="77"/>
                    <a:pt x="811" y="112"/>
                  </a:cubicBezTo>
                  <a:cubicBezTo>
                    <a:pt x="892" y="151"/>
                    <a:pt x="973" y="206"/>
                    <a:pt x="1054" y="274"/>
                  </a:cubicBezTo>
                  <a:cubicBezTo>
                    <a:pt x="1122" y="342"/>
                    <a:pt x="1174" y="423"/>
                    <a:pt x="1216" y="504"/>
                  </a:cubicBezTo>
                  <a:cubicBezTo>
                    <a:pt x="1255" y="598"/>
                    <a:pt x="1271" y="705"/>
                    <a:pt x="1229" y="799"/>
                  </a:cubicBezTo>
                  <a:cubicBezTo>
                    <a:pt x="1255" y="747"/>
                    <a:pt x="1271" y="705"/>
                    <a:pt x="1271" y="653"/>
                  </a:cubicBezTo>
                  <a:cubicBezTo>
                    <a:pt x="1271" y="598"/>
                    <a:pt x="1255" y="543"/>
                    <a:pt x="1242" y="504"/>
                  </a:cubicBezTo>
                  <a:cubicBezTo>
                    <a:pt x="1203" y="410"/>
                    <a:pt x="1148" y="313"/>
                    <a:pt x="1080" y="248"/>
                  </a:cubicBezTo>
                  <a:cubicBezTo>
                    <a:pt x="1012" y="167"/>
                    <a:pt x="918" y="112"/>
                    <a:pt x="824" y="57"/>
                  </a:cubicBezTo>
                  <a:cubicBezTo>
                    <a:pt x="758" y="25"/>
                    <a:pt x="676" y="0"/>
                    <a:pt x="589" y="0"/>
                  </a:cubicBezTo>
                  <a:close/>
                </a:path>
              </a:pathLst>
            </a:custGeom>
            <a:solidFill>
              <a:srgbClr val="8841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1471;p42"/>
            <p:cNvSpPr/>
            <p:nvPr/>
          </p:nvSpPr>
          <p:spPr>
            <a:xfrm>
              <a:off x="5082650" y="5160875"/>
              <a:ext cx="19550" cy="19650"/>
            </a:xfrm>
            <a:custGeom>
              <a:avLst/>
              <a:gdLst/>
              <a:ahLst/>
              <a:cxnLst/>
              <a:rect l="l" t="t" r="r" b="b"/>
              <a:pathLst>
                <a:path w="782" h="786" extrusionOk="0">
                  <a:moveTo>
                    <a:pt x="406" y="1"/>
                  </a:moveTo>
                  <a:cubicBezTo>
                    <a:pt x="309" y="1"/>
                    <a:pt x="215" y="27"/>
                    <a:pt x="134" y="95"/>
                  </a:cubicBezTo>
                  <a:cubicBezTo>
                    <a:pt x="66" y="150"/>
                    <a:pt x="27" y="218"/>
                    <a:pt x="14" y="312"/>
                  </a:cubicBezTo>
                  <a:cubicBezTo>
                    <a:pt x="1" y="338"/>
                    <a:pt x="1" y="351"/>
                    <a:pt x="1" y="380"/>
                  </a:cubicBezTo>
                  <a:cubicBezTo>
                    <a:pt x="1" y="461"/>
                    <a:pt x="27" y="555"/>
                    <a:pt x="66" y="623"/>
                  </a:cubicBezTo>
                  <a:cubicBezTo>
                    <a:pt x="134" y="704"/>
                    <a:pt x="215" y="756"/>
                    <a:pt x="325" y="772"/>
                  </a:cubicBezTo>
                  <a:cubicBezTo>
                    <a:pt x="338" y="785"/>
                    <a:pt x="364" y="785"/>
                    <a:pt x="377" y="785"/>
                  </a:cubicBezTo>
                  <a:cubicBezTo>
                    <a:pt x="384" y="785"/>
                    <a:pt x="392" y="786"/>
                    <a:pt x="399" y="786"/>
                  </a:cubicBezTo>
                  <a:cubicBezTo>
                    <a:pt x="606" y="786"/>
                    <a:pt x="769" y="615"/>
                    <a:pt x="782" y="406"/>
                  </a:cubicBezTo>
                  <a:cubicBezTo>
                    <a:pt x="782" y="380"/>
                    <a:pt x="782" y="351"/>
                    <a:pt x="769" y="312"/>
                  </a:cubicBezTo>
                  <a:cubicBezTo>
                    <a:pt x="756" y="189"/>
                    <a:pt x="662" y="82"/>
                    <a:pt x="552" y="43"/>
                  </a:cubicBezTo>
                  <a:cubicBezTo>
                    <a:pt x="513" y="14"/>
                    <a:pt x="458" y="1"/>
                    <a:pt x="406" y="1"/>
                  </a:cubicBez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1472;p42"/>
            <p:cNvSpPr/>
            <p:nvPr/>
          </p:nvSpPr>
          <p:spPr>
            <a:xfrm>
              <a:off x="5082975" y="5163225"/>
              <a:ext cx="9100" cy="7150"/>
            </a:xfrm>
            <a:custGeom>
              <a:avLst/>
              <a:gdLst/>
              <a:ahLst/>
              <a:cxnLst/>
              <a:rect l="l" t="t" r="r" b="b"/>
              <a:pathLst>
                <a:path w="364" h="286" extrusionOk="0">
                  <a:moveTo>
                    <a:pt x="121" y="1"/>
                  </a:moveTo>
                  <a:cubicBezTo>
                    <a:pt x="53" y="56"/>
                    <a:pt x="14" y="124"/>
                    <a:pt x="1" y="218"/>
                  </a:cubicBezTo>
                  <a:lnTo>
                    <a:pt x="364" y="286"/>
                  </a:lnTo>
                  <a:lnTo>
                    <a:pt x="121" y="1"/>
                  </a:lnTo>
                  <a:close/>
                </a:path>
              </a:pathLst>
            </a:custGeom>
            <a:solidFill>
              <a:srgbClr val="9611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1473;p42"/>
            <p:cNvSpPr/>
            <p:nvPr/>
          </p:nvSpPr>
          <p:spPr>
            <a:xfrm>
              <a:off x="5084275" y="5170350"/>
              <a:ext cx="7800" cy="9825"/>
            </a:xfrm>
            <a:custGeom>
              <a:avLst/>
              <a:gdLst/>
              <a:ahLst/>
              <a:cxnLst/>
              <a:rect l="l" t="t" r="r" b="b"/>
              <a:pathLst>
                <a:path w="312" h="393" extrusionOk="0">
                  <a:moveTo>
                    <a:pt x="312" y="1"/>
                  </a:moveTo>
                  <a:lnTo>
                    <a:pt x="1" y="244"/>
                  </a:lnTo>
                  <a:cubicBezTo>
                    <a:pt x="69" y="325"/>
                    <a:pt x="150" y="377"/>
                    <a:pt x="260" y="393"/>
                  </a:cubicBezTo>
                  <a:lnTo>
                    <a:pt x="312" y="1"/>
                  </a:lnTo>
                  <a:close/>
                </a:path>
              </a:pathLst>
            </a:custGeom>
            <a:solidFill>
              <a:srgbClr val="9611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1474;p42"/>
            <p:cNvSpPr/>
            <p:nvPr/>
          </p:nvSpPr>
          <p:spPr>
            <a:xfrm>
              <a:off x="5087025" y="5165250"/>
              <a:ext cx="10800" cy="10875"/>
            </a:xfrm>
            <a:custGeom>
              <a:avLst/>
              <a:gdLst/>
              <a:ahLst/>
              <a:cxnLst/>
              <a:rect l="l" t="t" r="r" b="b"/>
              <a:pathLst>
                <a:path w="432" h="435" extrusionOk="0">
                  <a:moveTo>
                    <a:pt x="231" y="1"/>
                  </a:moveTo>
                  <a:cubicBezTo>
                    <a:pt x="108" y="1"/>
                    <a:pt x="1" y="82"/>
                    <a:pt x="1" y="205"/>
                  </a:cubicBezTo>
                  <a:cubicBezTo>
                    <a:pt x="1" y="325"/>
                    <a:pt x="82" y="419"/>
                    <a:pt x="202" y="435"/>
                  </a:cubicBezTo>
                  <a:cubicBezTo>
                    <a:pt x="325" y="435"/>
                    <a:pt x="419" y="338"/>
                    <a:pt x="432" y="231"/>
                  </a:cubicBezTo>
                  <a:cubicBezTo>
                    <a:pt x="432" y="111"/>
                    <a:pt x="338" y="14"/>
                    <a:pt x="231" y="1"/>
                  </a:cubicBezTo>
                  <a:close/>
                </a:path>
              </a:pathLst>
            </a:custGeom>
            <a:solidFill>
              <a:srgbClr val="2C03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1475;p42"/>
            <p:cNvSpPr/>
            <p:nvPr/>
          </p:nvSpPr>
          <p:spPr>
            <a:xfrm>
              <a:off x="5095775" y="5171325"/>
              <a:ext cx="3425" cy="3100"/>
            </a:xfrm>
            <a:custGeom>
              <a:avLst/>
              <a:gdLst/>
              <a:ahLst/>
              <a:cxnLst/>
              <a:rect l="l" t="t" r="r" b="b"/>
              <a:pathLst>
                <a:path w="137" h="124" extrusionOk="0">
                  <a:moveTo>
                    <a:pt x="69" y="1"/>
                  </a:moveTo>
                  <a:cubicBezTo>
                    <a:pt x="43" y="1"/>
                    <a:pt x="14" y="30"/>
                    <a:pt x="14" y="56"/>
                  </a:cubicBezTo>
                  <a:cubicBezTo>
                    <a:pt x="1" y="95"/>
                    <a:pt x="27" y="124"/>
                    <a:pt x="69" y="124"/>
                  </a:cubicBezTo>
                  <a:cubicBezTo>
                    <a:pt x="95" y="124"/>
                    <a:pt x="124" y="95"/>
                    <a:pt x="124" y="69"/>
                  </a:cubicBezTo>
                  <a:cubicBezTo>
                    <a:pt x="137" y="30"/>
                    <a:pt x="108" y="1"/>
                    <a:pt x="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1476;p42"/>
            <p:cNvSpPr/>
            <p:nvPr/>
          </p:nvSpPr>
          <p:spPr>
            <a:xfrm>
              <a:off x="5153050" y="5139750"/>
              <a:ext cx="13950" cy="11475"/>
            </a:xfrm>
            <a:custGeom>
              <a:avLst/>
              <a:gdLst/>
              <a:ahLst/>
              <a:cxnLst/>
              <a:rect l="l" t="t" r="r" b="b"/>
              <a:pathLst>
                <a:path w="558" h="459" extrusionOk="0">
                  <a:moveTo>
                    <a:pt x="185" y="1"/>
                  </a:moveTo>
                  <a:cubicBezTo>
                    <a:pt x="72" y="1"/>
                    <a:pt x="1" y="99"/>
                    <a:pt x="59" y="224"/>
                  </a:cubicBezTo>
                  <a:cubicBezTo>
                    <a:pt x="85" y="292"/>
                    <a:pt x="140" y="334"/>
                    <a:pt x="195" y="373"/>
                  </a:cubicBezTo>
                  <a:cubicBezTo>
                    <a:pt x="247" y="415"/>
                    <a:pt x="289" y="441"/>
                    <a:pt x="357" y="454"/>
                  </a:cubicBezTo>
                  <a:cubicBezTo>
                    <a:pt x="369" y="457"/>
                    <a:pt x="382" y="458"/>
                    <a:pt x="396" y="458"/>
                  </a:cubicBezTo>
                  <a:cubicBezTo>
                    <a:pt x="439" y="458"/>
                    <a:pt x="487" y="442"/>
                    <a:pt x="519" y="402"/>
                  </a:cubicBezTo>
                  <a:cubicBezTo>
                    <a:pt x="558" y="360"/>
                    <a:pt x="558" y="292"/>
                    <a:pt x="532" y="240"/>
                  </a:cubicBezTo>
                  <a:cubicBezTo>
                    <a:pt x="506" y="172"/>
                    <a:pt x="451" y="130"/>
                    <a:pt x="409" y="91"/>
                  </a:cubicBezTo>
                  <a:cubicBezTo>
                    <a:pt x="357" y="62"/>
                    <a:pt x="315" y="23"/>
                    <a:pt x="247" y="10"/>
                  </a:cubicBezTo>
                  <a:cubicBezTo>
                    <a:pt x="225" y="4"/>
                    <a:pt x="205" y="1"/>
                    <a:pt x="185" y="1"/>
                  </a:cubicBezTo>
                  <a:close/>
                </a:path>
              </a:pathLst>
            </a:custGeom>
            <a:solidFill>
              <a:srgbClr val="88411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1477;p42"/>
            <p:cNvSpPr/>
            <p:nvPr/>
          </p:nvSpPr>
          <p:spPr>
            <a:xfrm>
              <a:off x="5082975" y="5136825"/>
              <a:ext cx="14350" cy="11050"/>
            </a:xfrm>
            <a:custGeom>
              <a:avLst/>
              <a:gdLst/>
              <a:ahLst/>
              <a:cxnLst/>
              <a:rect l="l" t="t" r="r" b="b"/>
              <a:pathLst>
                <a:path w="574" h="442" extrusionOk="0">
                  <a:moveTo>
                    <a:pt x="365" y="0"/>
                  </a:moveTo>
                  <a:cubicBezTo>
                    <a:pt x="352" y="0"/>
                    <a:pt x="339" y="1"/>
                    <a:pt x="325" y="4"/>
                  </a:cubicBezTo>
                  <a:cubicBezTo>
                    <a:pt x="270" y="17"/>
                    <a:pt x="215" y="46"/>
                    <a:pt x="163" y="85"/>
                  </a:cubicBezTo>
                  <a:cubicBezTo>
                    <a:pt x="108" y="114"/>
                    <a:pt x="69" y="153"/>
                    <a:pt x="27" y="208"/>
                  </a:cubicBezTo>
                  <a:cubicBezTo>
                    <a:pt x="1" y="260"/>
                    <a:pt x="1" y="328"/>
                    <a:pt x="27" y="383"/>
                  </a:cubicBezTo>
                  <a:cubicBezTo>
                    <a:pt x="62" y="415"/>
                    <a:pt x="113" y="441"/>
                    <a:pt x="161" y="441"/>
                  </a:cubicBezTo>
                  <a:cubicBezTo>
                    <a:pt x="170" y="441"/>
                    <a:pt x="180" y="440"/>
                    <a:pt x="189" y="438"/>
                  </a:cubicBezTo>
                  <a:cubicBezTo>
                    <a:pt x="244" y="438"/>
                    <a:pt x="296" y="409"/>
                    <a:pt x="351" y="383"/>
                  </a:cubicBezTo>
                  <a:cubicBezTo>
                    <a:pt x="419" y="341"/>
                    <a:pt x="474" y="302"/>
                    <a:pt x="500" y="247"/>
                  </a:cubicBezTo>
                  <a:cubicBezTo>
                    <a:pt x="573" y="111"/>
                    <a:pt x="492" y="0"/>
                    <a:pt x="365" y="0"/>
                  </a:cubicBez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1478;p42"/>
            <p:cNvSpPr/>
            <p:nvPr/>
          </p:nvSpPr>
          <p:spPr>
            <a:xfrm>
              <a:off x="5116025" y="5181125"/>
              <a:ext cx="14850" cy="7800"/>
            </a:xfrm>
            <a:custGeom>
              <a:avLst/>
              <a:gdLst/>
              <a:ahLst/>
              <a:cxnLst/>
              <a:rect l="l" t="t" r="r" b="b"/>
              <a:pathLst>
                <a:path w="594" h="312" extrusionOk="0">
                  <a:moveTo>
                    <a:pt x="299" y="1"/>
                  </a:moveTo>
                  <a:lnTo>
                    <a:pt x="244" y="14"/>
                  </a:lnTo>
                  <a:lnTo>
                    <a:pt x="176" y="14"/>
                  </a:lnTo>
                  <a:cubicBezTo>
                    <a:pt x="124" y="27"/>
                    <a:pt x="82" y="27"/>
                    <a:pt x="43" y="69"/>
                  </a:cubicBezTo>
                  <a:cubicBezTo>
                    <a:pt x="27" y="69"/>
                    <a:pt x="27" y="82"/>
                    <a:pt x="14" y="95"/>
                  </a:cubicBezTo>
                  <a:cubicBezTo>
                    <a:pt x="14" y="108"/>
                    <a:pt x="1" y="124"/>
                    <a:pt x="1" y="137"/>
                  </a:cubicBezTo>
                  <a:cubicBezTo>
                    <a:pt x="1" y="163"/>
                    <a:pt x="14" y="189"/>
                    <a:pt x="27" y="205"/>
                  </a:cubicBezTo>
                  <a:cubicBezTo>
                    <a:pt x="56" y="244"/>
                    <a:pt x="82" y="270"/>
                    <a:pt x="108" y="299"/>
                  </a:cubicBezTo>
                  <a:cubicBezTo>
                    <a:pt x="82" y="270"/>
                    <a:pt x="69" y="231"/>
                    <a:pt x="43" y="189"/>
                  </a:cubicBezTo>
                  <a:cubicBezTo>
                    <a:pt x="27" y="150"/>
                    <a:pt x="43" y="124"/>
                    <a:pt x="69" y="95"/>
                  </a:cubicBezTo>
                  <a:cubicBezTo>
                    <a:pt x="95" y="82"/>
                    <a:pt x="137" y="69"/>
                    <a:pt x="176" y="69"/>
                  </a:cubicBezTo>
                  <a:lnTo>
                    <a:pt x="244" y="56"/>
                  </a:lnTo>
                  <a:lnTo>
                    <a:pt x="299" y="56"/>
                  </a:lnTo>
                  <a:cubicBezTo>
                    <a:pt x="325" y="56"/>
                    <a:pt x="351" y="56"/>
                    <a:pt x="367" y="69"/>
                  </a:cubicBezTo>
                  <a:lnTo>
                    <a:pt x="432" y="69"/>
                  </a:lnTo>
                  <a:cubicBezTo>
                    <a:pt x="474" y="69"/>
                    <a:pt x="513" y="82"/>
                    <a:pt x="542" y="108"/>
                  </a:cubicBezTo>
                  <a:cubicBezTo>
                    <a:pt x="568" y="124"/>
                    <a:pt x="555" y="163"/>
                    <a:pt x="542" y="205"/>
                  </a:cubicBezTo>
                  <a:cubicBezTo>
                    <a:pt x="529" y="244"/>
                    <a:pt x="500" y="270"/>
                    <a:pt x="461" y="312"/>
                  </a:cubicBezTo>
                  <a:cubicBezTo>
                    <a:pt x="500" y="286"/>
                    <a:pt x="542" y="257"/>
                    <a:pt x="568" y="218"/>
                  </a:cubicBezTo>
                  <a:cubicBezTo>
                    <a:pt x="581" y="205"/>
                    <a:pt x="581" y="176"/>
                    <a:pt x="594" y="150"/>
                  </a:cubicBezTo>
                  <a:cubicBezTo>
                    <a:pt x="594" y="137"/>
                    <a:pt x="581" y="124"/>
                    <a:pt x="581" y="108"/>
                  </a:cubicBezTo>
                  <a:cubicBezTo>
                    <a:pt x="581" y="95"/>
                    <a:pt x="581" y="82"/>
                    <a:pt x="568" y="82"/>
                  </a:cubicBezTo>
                  <a:cubicBezTo>
                    <a:pt x="529" y="43"/>
                    <a:pt x="487" y="27"/>
                    <a:pt x="432" y="14"/>
                  </a:cubicBezTo>
                  <a:lnTo>
                    <a:pt x="367" y="14"/>
                  </a:lnTo>
                  <a:cubicBezTo>
                    <a:pt x="351" y="14"/>
                    <a:pt x="325" y="1"/>
                    <a:pt x="299" y="1"/>
                  </a:cubicBezTo>
                  <a:close/>
                </a:path>
              </a:pathLst>
            </a:custGeom>
            <a:solidFill>
              <a:srgbClr val="8E20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 name="Google Shape;1479;p42"/>
            <p:cNvSpPr/>
            <p:nvPr/>
          </p:nvSpPr>
          <p:spPr>
            <a:xfrm>
              <a:off x="5185925" y="5171100"/>
              <a:ext cx="18900" cy="22525"/>
            </a:xfrm>
            <a:custGeom>
              <a:avLst/>
              <a:gdLst/>
              <a:ahLst/>
              <a:cxnLst/>
              <a:rect l="l" t="t" r="r" b="b"/>
              <a:pathLst>
                <a:path w="756" h="901" extrusionOk="0">
                  <a:moveTo>
                    <a:pt x="506" y="0"/>
                  </a:moveTo>
                  <a:cubicBezTo>
                    <a:pt x="486" y="0"/>
                    <a:pt x="466" y="3"/>
                    <a:pt x="445" y="10"/>
                  </a:cubicBezTo>
                  <a:cubicBezTo>
                    <a:pt x="377" y="23"/>
                    <a:pt x="296" y="52"/>
                    <a:pt x="244" y="104"/>
                  </a:cubicBezTo>
                  <a:cubicBezTo>
                    <a:pt x="134" y="201"/>
                    <a:pt x="53" y="334"/>
                    <a:pt x="27" y="470"/>
                  </a:cubicBezTo>
                  <a:cubicBezTo>
                    <a:pt x="14" y="509"/>
                    <a:pt x="1" y="538"/>
                    <a:pt x="1" y="577"/>
                  </a:cubicBezTo>
                  <a:lnTo>
                    <a:pt x="1" y="687"/>
                  </a:lnTo>
                  <a:lnTo>
                    <a:pt x="1" y="794"/>
                  </a:lnTo>
                  <a:cubicBezTo>
                    <a:pt x="14" y="820"/>
                    <a:pt x="14" y="862"/>
                    <a:pt x="14" y="901"/>
                  </a:cubicBezTo>
                  <a:cubicBezTo>
                    <a:pt x="14" y="752"/>
                    <a:pt x="27" y="619"/>
                    <a:pt x="66" y="483"/>
                  </a:cubicBezTo>
                  <a:cubicBezTo>
                    <a:pt x="66" y="444"/>
                    <a:pt x="82" y="415"/>
                    <a:pt x="95" y="389"/>
                  </a:cubicBezTo>
                  <a:cubicBezTo>
                    <a:pt x="121" y="363"/>
                    <a:pt x="121" y="321"/>
                    <a:pt x="147" y="295"/>
                  </a:cubicBezTo>
                  <a:cubicBezTo>
                    <a:pt x="189" y="240"/>
                    <a:pt x="228" y="185"/>
                    <a:pt x="283" y="146"/>
                  </a:cubicBezTo>
                  <a:cubicBezTo>
                    <a:pt x="338" y="104"/>
                    <a:pt x="390" y="65"/>
                    <a:pt x="458" y="52"/>
                  </a:cubicBezTo>
                  <a:cubicBezTo>
                    <a:pt x="475" y="49"/>
                    <a:pt x="491" y="47"/>
                    <a:pt x="506" y="47"/>
                  </a:cubicBezTo>
                  <a:cubicBezTo>
                    <a:pt x="553" y="47"/>
                    <a:pt x="594" y="62"/>
                    <a:pt x="633" y="91"/>
                  </a:cubicBezTo>
                  <a:cubicBezTo>
                    <a:pt x="662" y="120"/>
                    <a:pt x="675" y="146"/>
                    <a:pt x="688" y="172"/>
                  </a:cubicBezTo>
                  <a:cubicBezTo>
                    <a:pt x="701" y="201"/>
                    <a:pt x="714" y="240"/>
                    <a:pt x="730" y="266"/>
                  </a:cubicBezTo>
                  <a:cubicBezTo>
                    <a:pt x="730" y="334"/>
                    <a:pt x="730" y="402"/>
                    <a:pt x="714" y="470"/>
                  </a:cubicBezTo>
                  <a:cubicBezTo>
                    <a:pt x="743" y="415"/>
                    <a:pt x="756" y="334"/>
                    <a:pt x="743" y="266"/>
                  </a:cubicBezTo>
                  <a:cubicBezTo>
                    <a:pt x="743" y="227"/>
                    <a:pt x="743" y="185"/>
                    <a:pt x="730" y="159"/>
                  </a:cubicBezTo>
                  <a:cubicBezTo>
                    <a:pt x="714" y="120"/>
                    <a:pt x="688" y="91"/>
                    <a:pt x="662" y="65"/>
                  </a:cubicBezTo>
                  <a:cubicBezTo>
                    <a:pt x="649" y="52"/>
                    <a:pt x="633" y="39"/>
                    <a:pt x="620" y="23"/>
                  </a:cubicBezTo>
                  <a:cubicBezTo>
                    <a:pt x="594" y="23"/>
                    <a:pt x="581" y="10"/>
                    <a:pt x="568" y="10"/>
                  </a:cubicBezTo>
                  <a:cubicBezTo>
                    <a:pt x="547" y="3"/>
                    <a:pt x="526" y="0"/>
                    <a:pt x="506" y="0"/>
                  </a:cubicBezTo>
                  <a:close/>
                </a:path>
              </a:pathLst>
            </a:custGeom>
            <a:solidFill>
              <a:srgbClr val="E45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7" name="Google Shape;1480;p42"/>
            <p:cNvSpPr/>
            <p:nvPr/>
          </p:nvSpPr>
          <p:spPr>
            <a:xfrm>
              <a:off x="5188275" y="5179050"/>
              <a:ext cx="8125" cy="15300"/>
            </a:xfrm>
            <a:custGeom>
              <a:avLst/>
              <a:gdLst/>
              <a:ahLst/>
              <a:cxnLst/>
              <a:rect l="l" t="t" r="r" b="b"/>
              <a:pathLst>
                <a:path w="325" h="612" extrusionOk="0">
                  <a:moveTo>
                    <a:pt x="126" y="1"/>
                  </a:moveTo>
                  <a:cubicBezTo>
                    <a:pt x="84" y="1"/>
                    <a:pt x="40" y="8"/>
                    <a:pt x="1" y="16"/>
                  </a:cubicBezTo>
                  <a:cubicBezTo>
                    <a:pt x="69" y="16"/>
                    <a:pt x="150" y="29"/>
                    <a:pt x="202" y="58"/>
                  </a:cubicBezTo>
                  <a:cubicBezTo>
                    <a:pt x="257" y="84"/>
                    <a:pt x="270" y="152"/>
                    <a:pt x="257" y="220"/>
                  </a:cubicBezTo>
                  <a:cubicBezTo>
                    <a:pt x="257" y="272"/>
                    <a:pt x="231" y="340"/>
                    <a:pt x="215" y="408"/>
                  </a:cubicBezTo>
                  <a:cubicBezTo>
                    <a:pt x="189" y="476"/>
                    <a:pt x="163" y="544"/>
                    <a:pt x="134" y="612"/>
                  </a:cubicBezTo>
                  <a:cubicBezTo>
                    <a:pt x="189" y="557"/>
                    <a:pt x="215" y="489"/>
                    <a:pt x="257" y="421"/>
                  </a:cubicBezTo>
                  <a:cubicBezTo>
                    <a:pt x="283" y="369"/>
                    <a:pt x="312" y="288"/>
                    <a:pt x="312" y="220"/>
                  </a:cubicBezTo>
                  <a:cubicBezTo>
                    <a:pt x="325" y="178"/>
                    <a:pt x="312" y="139"/>
                    <a:pt x="296" y="97"/>
                  </a:cubicBezTo>
                  <a:cubicBezTo>
                    <a:pt x="283" y="71"/>
                    <a:pt x="257" y="29"/>
                    <a:pt x="215" y="16"/>
                  </a:cubicBezTo>
                  <a:cubicBezTo>
                    <a:pt x="187" y="5"/>
                    <a:pt x="157" y="1"/>
                    <a:pt x="126" y="1"/>
                  </a:cubicBezTo>
                  <a:close/>
                </a:path>
              </a:pathLst>
            </a:custGeom>
            <a:solidFill>
              <a:srgbClr val="E45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1481;p42"/>
            <p:cNvSpPr/>
            <p:nvPr/>
          </p:nvSpPr>
          <p:spPr>
            <a:xfrm>
              <a:off x="5101525" y="5192625"/>
              <a:ext cx="43525" cy="18250"/>
            </a:xfrm>
            <a:custGeom>
              <a:avLst/>
              <a:gdLst/>
              <a:ahLst/>
              <a:cxnLst/>
              <a:rect l="l" t="t" r="r" b="b"/>
              <a:pathLst>
                <a:path w="1741" h="730" extrusionOk="0">
                  <a:moveTo>
                    <a:pt x="270" y="1"/>
                  </a:moveTo>
                  <a:cubicBezTo>
                    <a:pt x="202" y="14"/>
                    <a:pt x="163" y="14"/>
                    <a:pt x="137" y="27"/>
                  </a:cubicBezTo>
                  <a:cubicBezTo>
                    <a:pt x="40" y="82"/>
                    <a:pt x="1" y="419"/>
                    <a:pt x="299" y="607"/>
                  </a:cubicBezTo>
                  <a:cubicBezTo>
                    <a:pt x="312" y="607"/>
                    <a:pt x="325" y="620"/>
                    <a:pt x="325" y="620"/>
                  </a:cubicBezTo>
                  <a:cubicBezTo>
                    <a:pt x="445" y="688"/>
                    <a:pt x="594" y="730"/>
                    <a:pt x="811" y="730"/>
                  </a:cubicBezTo>
                  <a:cubicBezTo>
                    <a:pt x="1054" y="730"/>
                    <a:pt x="1229" y="675"/>
                    <a:pt x="1352" y="620"/>
                  </a:cubicBezTo>
                  <a:cubicBezTo>
                    <a:pt x="1365" y="607"/>
                    <a:pt x="1378" y="607"/>
                    <a:pt x="1391" y="594"/>
                  </a:cubicBezTo>
                  <a:cubicBezTo>
                    <a:pt x="1741" y="393"/>
                    <a:pt x="1647" y="27"/>
                    <a:pt x="1498" y="1"/>
                  </a:cubicBezTo>
                  <a:lnTo>
                    <a:pt x="1433" y="1"/>
                  </a:lnTo>
                  <a:cubicBezTo>
                    <a:pt x="1365" y="1"/>
                    <a:pt x="1255" y="1"/>
                    <a:pt x="1174" y="14"/>
                  </a:cubicBezTo>
                  <a:cubicBezTo>
                    <a:pt x="1067" y="27"/>
                    <a:pt x="959" y="33"/>
                    <a:pt x="851" y="33"/>
                  </a:cubicBezTo>
                  <a:cubicBezTo>
                    <a:pt x="743" y="33"/>
                    <a:pt x="634" y="27"/>
                    <a:pt x="526" y="14"/>
                  </a:cubicBezTo>
                  <a:cubicBezTo>
                    <a:pt x="432" y="14"/>
                    <a:pt x="338" y="1"/>
                    <a:pt x="270" y="1"/>
                  </a:cubicBez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1482;p42"/>
            <p:cNvSpPr/>
            <p:nvPr/>
          </p:nvSpPr>
          <p:spPr>
            <a:xfrm>
              <a:off x="5108250" y="5192625"/>
              <a:ext cx="29425" cy="6225"/>
            </a:xfrm>
            <a:custGeom>
              <a:avLst/>
              <a:gdLst/>
              <a:ahLst/>
              <a:cxnLst/>
              <a:rect l="l" t="t" r="r" b="b"/>
              <a:pathLst>
                <a:path w="1177" h="249" extrusionOk="0">
                  <a:moveTo>
                    <a:pt x="1" y="1"/>
                  </a:moveTo>
                  <a:cubicBezTo>
                    <a:pt x="1" y="95"/>
                    <a:pt x="30" y="231"/>
                    <a:pt x="176" y="244"/>
                  </a:cubicBezTo>
                  <a:cubicBezTo>
                    <a:pt x="236" y="247"/>
                    <a:pt x="315" y="248"/>
                    <a:pt x="402" y="248"/>
                  </a:cubicBezTo>
                  <a:cubicBezTo>
                    <a:pt x="689" y="248"/>
                    <a:pt x="1060" y="231"/>
                    <a:pt x="1122" y="189"/>
                  </a:cubicBezTo>
                  <a:cubicBezTo>
                    <a:pt x="1177" y="163"/>
                    <a:pt x="1177" y="82"/>
                    <a:pt x="1177" y="1"/>
                  </a:cubicBezTo>
                  <a:lnTo>
                    <a:pt x="1164" y="1"/>
                  </a:lnTo>
                  <a:cubicBezTo>
                    <a:pt x="1096" y="1"/>
                    <a:pt x="986" y="1"/>
                    <a:pt x="905" y="14"/>
                  </a:cubicBezTo>
                  <a:cubicBezTo>
                    <a:pt x="798" y="27"/>
                    <a:pt x="690" y="33"/>
                    <a:pt x="582" y="33"/>
                  </a:cubicBezTo>
                  <a:cubicBezTo>
                    <a:pt x="474" y="33"/>
                    <a:pt x="365" y="27"/>
                    <a:pt x="257" y="14"/>
                  </a:cubicBezTo>
                  <a:cubicBezTo>
                    <a:pt x="163" y="14"/>
                    <a:pt x="69" y="1"/>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1483;p42"/>
            <p:cNvSpPr/>
            <p:nvPr/>
          </p:nvSpPr>
          <p:spPr>
            <a:xfrm>
              <a:off x="5109625" y="5205075"/>
              <a:ext cx="25700" cy="5800"/>
            </a:xfrm>
            <a:custGeom>
              <a:avLst/>
              <a:gdLst/>
              <a:ahLst/>
              <a:cxnLst/>
              <a:rect l="l" t="t" r="r" b="b"/>
              <a:pathLst>
                <a:path w="1028" h="232" extrusionOk="0">
                  <a:moveTo>
                    <a:pt x="490" y="0"/>
                  </a:moveTo>
                  <a:cubicBezTo>
                    <a:pt x="258" y="0"/>
                    <a:pt x="91" y="73"/>
                    <a:pt x="1" y="122"/>
                  </a:cubicBezTo>
                  <a:cubicBezTo>
                    <a:pt x="121" y="190"/>
                    <a:pt x="270" y="232"/>
                    <a:pt x="487" y="232"/>
                  </a:cubicBezTo>
                  <a:cubicBezTo>
                    <a:pt x="730" y="232"/>
                    <a:pt x="905" y="177"/>
                    <a:pt x="1028" y="122"/>
                  </a:cubicBezTo>
                  <a:cubicBezTo>
                    <a:pt x="823" y="32"/>
                    <a:pt x="643" y="0"/>
                    <a:pt x="490" y="0"/>
                  </a:cubicBezTo>
                  <a:close/>
                </a:path>
              </a:pathLst>
            </a:custGeom>
            <a:solidFill>
              <a:srgbClr val="FF96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1484;p42"/>
            <p:cNvSpPr/>
            <p:nvPr/>
          </p:nvSpPr>
          <p:spPr>
            <a:xfrm>
              <a:off x="5049850" y="5087650"/>
              <a:ext cx="196125" cy="169075"/>
            </a:xfrm>
            <a:custGeom>
              <a:avLst/>
              <a:gdLst/>
              <a:ahLst/>
              <a:cxnLst/>
              <a:rect l="l" t="t" r="r" b="b"/>
              <a:pathLst>
                <a:path w="7845" h="6763" extrusionOk="0">
                  <a:moveTo>
                    <a:pt x="3147" y="1"/>
                  </a:moveTo>
                  <a:cubicBezTo>
                    <a:pt x="2946" y="1"/>
                    <a:pt x="2755" y="14"/>
                    <a:pt x="2554" y="27"/>
                  </a:cubicBezTo>
                  <a:cubicBezTo>
                    <a:pt x="1987" y="95"/>
                    <a:pt x="1365" y="257"/>
                    <a:pt x="1054" y="743"/>
                  </a:cubicBezTo>
                  <a:cubicBezTo>
                    <a:pt x="973" y="866"/>
                    <a:pt x="921" y="999"/>
                    <a:pt x="892" y="1148"/>
                  </a:cubicBezTo>
                  <a:cubicBezTo>
                    <a:pt x="746" y="1715"/>
                    <a:pt x="908" y="2389"/>
                    <a:pt x="678" y="2956"/>
                  </a:cubicBezTo>
                  <a:cubicBezTo>
                    <a:pt x="568" y="3215"/>
                    <a:pt x="393" y="3429"/>
                    <a:pt x="260" y="3659"/>
                  </a:cubicBezTo>
                  <a:cubicBezTo>
                    <a:pt x="111" y="3889"/>
                    <a:pt x="1" y="4171"/>
                    <a:pt x="69" y="4430"/>
                  </a:cubicBezTo>
                  <a:cubicBezTo>
                    <a:pt x="98" y="4576"/>
                    <a:pt x="179" y="4699"/>
                    <a:pt x="218" y="4835"/>
                  </a:cubicBezTo>
                  <a:cubicBezTo>
                    <a:pt x="367" y="5305"/>
                    <a:pt x="56" y="5820"/>
                    <a:pt x="137" y="6319"/>
                  </a:cubicBezTo>
                  <a:cubicBezTo>
                    <a:pt x="218" y="6374"/>
                    <a:pt x="312" y="6426"/>
                    <a:pt x="406" y="6468"/>
                  </a:cubicBezTo>
                  <a:cubicBezTo>
                    <a:pt x="461" y="6494"/>
                    <a:pt x="516" y="6520"/>
                    <a:pt x="555" y="6536"/>
                  </a:cubicBezTo>
                  <a:cubicBezTo>
                    <a:pt x="584" y="6549"/>
                    <a:pt x="597" y="6549"/>
                    <a:pt x="610" y="6562"/>
                  </a:cubicBezTo>
                  <a:cubicBezTo>
                    <a:pt x="597" y="6400"/>
                    <a:pt x="584" y="5846"/>
                    <a:pt x="798" y="5535"/>
                  </a:cubicBezTo>
                  <a:lnTo>
                    <a:pt x="798" y="5535"/>
                  </a:lnTo>
                  <a:cubicBezTo>
                    <a:pt x="798" y="5535"/>
                    <a:pt x="746" y="6196"/>
                    <a:pt x="785" y="6536"/>
                  </a:cubicBezTo>
                  <a:cubicBezTo>
                    <a:pt x="798" y="6575"/>
                    <a:pt x="798" y="6601"/>
                    <a:pt x="811" y="6630"/>
                  </a:cubicBezTo>
                  <a:cubicBezTo>
                    <a:pt x="811" y="6630"/>
                    <a:pt x="827" y="6643"/>
                    <a:pt x="840" y="6643"/>
                  </a:cubicBezTo>
                  <a:cubicBezTo>
                    <a:pt x="934" y="6669"/>
                    <a:pt x="1015" y="6698"/>
                    <a:pt x="1109" y="6711"/>
                  </a:cubicBezTo>
                  <a:cubicBezTo>
                    <a:pt x="1232" y="6724"/>
                    <a:pt x="1339" y="6750"/>
                    <a:pt x="1459" y="6763"/>
                  </a:cubicBezTo>
                  <a:cubicBezTo>
                    <a:pt x="1608" y="6630"/>
                    <a:pt x="2055" y="6468"/>
                    <a:pt x="2269" y="6413"/>
                  </a:cubicBezTo>
                  <a:cubicBezTo>
                    <a:pt x="2311" y="6400"/>
                    <a:pt x="2337" y="6387"/>
                    <a:pt x="2350" y="6387"/>
                  </a:cubicBezTo>
                  <a:cubicBezTo>
                    <a:pt x="2473" y="6358"/>
                    <a:pt x="2567" y="6358"/>
                    <a:pt x="2567" y="6358"/>
                  </a:cubicBezTo>
                  <a:lnTo>
                    <a:pt x="2755" y="6358"/>
                  </a:lnTo>
                  <a:cubicBezTo>
                    <a:pt x="2810" y="6183"/>
                    <a:pt x="2810" y="5995"/>
                    <a:pt x="2810" y="5859"/>
                  </a:cubicBezTo>
                  <a:cubicBezTo>
                    <a:pt x="2648" y="5846"/>
                    <a:pt x="2486" y="5833"/>
                    <a:pt x="2337" y="5807"/>
                  </a:cubicBezTo>
                  <a:cubicBezTo>
                    <a:pt x="1812" y="5684"/>
                    <a:pt x="1446" y="5454"/>
                    <a:pt x="1203" y="5185"/>
                  </a:cubicBezTo>
                  <a:cubicBezTo>
                    <a:pt x="1203" y="5172"/>
                    <a:pt x="1190" y="5172"/>
                    <a:pt x="1190" y="5159"/>
                  </a:cubicBezTo>
                  <a:cubicBezTo>
                    <a:pt x="866" y="4738"/>
                    <a:pt x="811" y="4226"/>
                    <a:pt x="947" y="3834"/>
                  </a:cubicBezTo>
                  <a:cubicBezTo>
                    <a:pt x="973" y="3753"/>
                    <a:pt x="989" y="3685"/>
                    <a:pt x="1015" y="3604"/>
                  </a:cubicBezTo>
                  <a:cubicBezTo>
                    <a:pt x="1070" y="3377"/>
                    <a:pt x="1096" y="3134"/>
                    <a:pt x="1083" y="2891"/>
                  </a:cubicBezTo>
                  <a:lnTo>
                    <a:pt x="1083" y="2862"/>
                  </a:lnTo>
                  <a:cubicBezTo>
                    <a:pt x="1083" y="2849"/>
                    <a:pt x="1083" y="2836"/>
                    <a:pt x="1070" y="2836"/>
                  </a:cubicBezTo>
                  <a:lnTo>
                    <a:pt x="1096" y="2794"/>
                  </a:lnTo>
                  <a:lnTo>
                    <a:pt x="1799" y="1647"/>
                  </a:lnTo>
                  <a:cubicBezTo>
                    <a:pt x="1799" y="1647"/>
                    <a:pt x="1880" y="1971"/>
                    <a:pt x="2175" y="2295"/>
                  </a:cubicBezTo>
                  <a:cubicBezTo>
                    <a:pt x="2392" y="2525"/>
                    <a:pt x="2742" y="2768"/>
                    <a:pt x="3257" y="2849"/>
                  </a:cubicBezTo>
                  <a:lnTo>
                    <a:pt x="3215" y="2810"/>
                  </a:lnTo>
                  <a:lnTo>
                    <a:pt x="2554" y="2107"/>
                  </a:lnTo>
                  <a:lnTo>
                    <a:pt x="2554" y="2107"/>
                  </a:lnTo>
                  <a:cubicBezTo>
                    <a:pt x="2554" y="2107"/>
                    <a:pt x="2904" y="2363"/>
                    <a:pt x="3432" y="2606"/>
                  </a:cubicBezTo>
                  <a:cubicBezTo>
                    <a:pt x="3863" y="2810"/>
                    <a:pt x="4417" y="2998"/>
                    <a:pt x="4971" y="3011"/>
                  </a:cubicBezTo>
                  <a:lnTo>
                    <a:pt x="5010" y="3011"/>
                  </a:lnTo>
                  <a:lnTo>
                    <a:pt x="4971" y="2567"/>
                  </a:lnTo>
                  <a:lnTo>
                    <a:pt x="5023" y="2729"/>
                  </a:lnTo>
                  <a:lnTo>
                    <a:pt x="5266" y="3403"/>
                  </a:lnTo>
                  <a:lnTo>
                    <a:pt x="5295" y="3863"/>
                  </a:lnTo>
                  <a:cubicBezTo>
                    <a:pt x="5295" y="3863"/>
                    <a:pt x="5606" y="3552"/>
                    <a:pt x="5833" y="3280"/>
                  </a:cubicBezTo>
                  <a:cubicBezTo>
                    <a:pt x="5862" y="3254"/>
                    <a:pt x="5888" y="3228"/>
                    <a:pt x="5901" y="3199"/>
                  </a:cubicBezTo>
                  <a:cubicBezTo>
                    <a:pt x="5923" y="3194"/>
                    <a:pt x="5947" y="3190"/>
                    <a:pt x="5972" y="3190"/>
                  </a:cubicBezTo>
                  <a:cubicBezTo>
                    <a:pt x="6010" y="3190"/>
                    <a:pt x="6051" y="3197"/>
                    <a:pt x="6092" y="3215"/>
                  </a:cubicBezTo>
                  <a:cubicBezTo>
                    <a:pt x="6254" y="3267"/>
                    <a:pt x="6348" y="3523"/>
                    <a:pt x="6319" y="3808"/>
                  </a:cubicBezTo>
                  <a:cubicBezTo>
                    <a:pt x="6293" y="4077"/>
                    <a:pt x="6144" y="4388"/>
                    <a:pt x="5833" y="4524"/>
                  </a:cubicBezTo>
                  <a:cubicBezTo>
                    <a:pt x="5739" y="4550"/>
                    <a:pt x="5658" y="4576"/>
                    <a:pt x="5551" y="4576"/>
                  </a:cubicBezTo>
                  <a:lnTo>
                    <a:pt x="5402" y="4576"/>
                  </a:lnTo>
                  <a:cubicBezTo>
                    <a:pt x="5295" y="4780"/>
                    <a:pt x="5159" y="4968"/>
                    <a:pt x="4997" y="5130"/>
                  </a:cubicBezTo>
                  <a:cubicBezTo>
                    <a:pt x="4903" y="5224"/>
                    <a:pt x="4796" y="5321"/>
                    <a:pt x="4686" y="5402"/>
                  </a:cubicBezTo>
                  <a:cubicBezTo>
                    <a:pt x="4660" y="5415"/>
                    <a:pt x="4634" y="5441"/>
                    <a:pt x="4592" y="5467"/>
                  </a:cubicBezTo>
                  <a:cubicBezTo>
                    <a:pt x="4579" y="5671"/>
                    <a:pt x="4579" y="6102"/>
                    <a:pt x="4660" y="6387"/>
                  </a:cubicBezTo>
                  <a:cubicBezTo>
                    <a:pt x="4699" y="6387"/>
                    <a:pt x="4741" y="6400"/>
                    <a:pt x="4780" y="6413"/>
                  </a:cubicBezTo>
                  <a:lnTo>
                    <a:pt x="4809" y="6413"/>
                  </a:lnTo>
                  <a:cubicBezTo>
                    <a:pt x="4890" y="6426"/>
                    <a:pt x="4958" y="6455"/>
                    <a:pt x="5039" y="6481"/>
                  </a:cubicBezTo>
                  <a:cubicBezTo>
                    <a:pt x="5120" y="6507"/>
                    <a:pt x="5214" y="6549"/>
                    <a:pt x="5295" y="6588"/>
                  </a:cubicBezTo>
                  <a:lnTo>
                    <a:pt x="5428" y="6588"/>
                  </a:lnTo>
                  <a:cubicBezTo>
                    <a:pt x="5577" y="6588"/>
                    <a:pt x="5713" y="6575"/>
                    <a:pt x="5849" y="6562"/>
                  </a:cubicBezTo>
                  <a:cubicBezTo>
                    <a:pt x="5875" y="6562"/>
                    <a:pt x="5888" y="6549"/>
                    <a:pt x="5914" y="6549"/>
                  </a:cubicBezTo>
                  <a:cubicBezTo>
                    <a:pt x="6186" y="6507"/>
                    <a:pt x="6455" y="6455"/>
                    <a:pt x="6711" y="6374"/>
                  </a:cubicBezTo>
                  <a:cubicBezTo>
                    <a:pt x="6659" y="6170"/>
                    <a:pt x="6497" y="5684"/>
                    <a:pt x="6497" y="5548"/>
                  </a:cubicBezTo>
                  <a:lnTo>
                    <a:pt x="6497" y="5548"/>
                  </a:lnTo>
                  <a:lnTo>
                    <a:pt x="6902" y="6306"/>
                  </a:lnTo>
                  <a:cubicBezTo>
                    <a:pt x="7035" y="6251"/>
                    <a:pt x="7171" y="6196"/>
                    <a:pt x="7307" y="6131"/>
                  </a:cubicBezTo>
                  <a:cubicBezTo>
                    <a:pt x="7388" y="6089"/>
                    <a:pt x="7482" y="6050"/>
                    <a:pt x="7563" y="5995"/>
                  </a:cubicBezTo>
                  <a:cubicBezTo>
                    <a:pt x="7615" y="5969"/>
                    <a:pt x="7683" y="5927"/>
                    <a:pt x="7738" y="5901"/>
                  </a:cubicBezTo>
                  <a:cubicBezTo>
                    <a:pt x="7777" y="5872"/>
                    <a:pt x="7806" y="5846"/>
                    <a:pt x="7845" y="5820"/>
                  </a:cubicBezTo>
                  <a:cubicBezTo>
                    <a:pt x="7819" y="5441"/>
                    <a:pt x="7320" y="5198"/>
                    <a:pt x="7307" y="4806"/>
                  </a:cubicBezTo>
                  <a:cubicBezTo>
                    <a:pt x="7291" y="4592"/>
                    <a:pt x="7440" y="4388"/>
                    <a:pt x="7469" y="4171"/>
                  </a:cubicBezTo>
                  <a:cubicBezTo>
                    <a:pt x="7495" y="3902"/>
                    <a:pt x="7333" y="3659"/>
                    <a:pt x="7171" y="3458"/>
                  </a:cubicBezTo>
                  <a:cubicBezTo>
                    <a:pt x="6983" y="3215"/>
                    <a:pt x="6766" y="2985"/>
                    <a:pt x="6617" y="2729"/>
                  </a:cubicBezTo>
                  <a:cubicBezTo>
                    <a:pt x="6319" y="2243"/>
                    <a:pt x="6361" y="1378"/>
                    <a:pt x="5862" y="1028"/>
                  </a:cubicBezTo>
                  <a:cubicBezTo>
                    <a:pt x="5794" y="986"/>
                    <a:pt x="5713" y="947"/>
                    <a:pt x="5619" y="918"/>
                  </a:cubicBezTo>
                  <a:cubicBezTo>
                    <a:pt x="5606" y="918"/>
                    <a:pt x="5590" y="905"/>
                    <a:pt x="5564" y="905"/>
                  </a:cubicBezTo>
                  <a:lnTo>
                    <a:pt x="5525" y="866"/>
                  </a:lnTo>
                  <a:cubicBezTo>
                    <a:pt x="5146" y="513"/>
                    <a:pt x="4634" y="257"/>
                    <a:pt x="4148" y="137"/>
                  </a:cubicBezTo>
                  <a:cubicBezTo>
                    <a:pt x="4012" y="95"/>
                    <a:pt x="3876" y="69"/>
                    <a:pt x="3743" y="56"/>
                  </a:cubicBezTo>
                  <a:cubicBezTo>
                    <a:pt x="3539" y="27"/>
                    <a:pt x="3351" y="14"/>
                    <a:pt x="3147" y="1"/>
                  </a:cubicBez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1485;p42"/>
            <p:cNvSpPr/>
            <p:nvPr/>
          </p:nvSpPr>
          <p:spPr>
            <a:xfrm>
              <a:off x="5069450" y="5217250"/>
              <a:ext cx="38825" cy="36800"/>
            </a:xfrm>
            <a:custGeom>
              <a:avLst/>
              <a:gdLst/>
              <a:ahLst/>
              <a:cxnLst/>
              <a:rect l="l" t="t" r="r" b="b"/>
              <a:pathLst>
                <a:path w="1553" h="1472" extrusionOk="0">
                  <a:moveTo>
                    <a:pt x="419" y="1"/>
                  </a:moveTo>
                  <a:cubicBezTo>
                    <a:pt x="419" y="69"/>
                    <a:pt x="393" y="137"/>
                    <a:pt x="380" y="189"/>
                  </a:cubicBezTo>
                  <a:cubicBezTo>
                    <a:pt x="299" y="474"/>
                    <a:pt x="176" y="743"/>
                    <a:pt x="82" y="1012"/>
                  </a:cubicBezTo>
                  <a:cubicBezTo>
                    <a:pt x="69" y="1054"/>
                    <a:pt x="56" y="1093"/>
                    <a:pt x="56" y="1135"/>
                  </a:cubicBezTo>
                  <a:cubicBezTo>
                    <a:pt x="27" y="1203"/>
                    <a:pt x="14" y="1284"/>
                    <a:pt x="1" y="1352"/>
                  </a:cubicBezTo>
                  <a:cubicBezTo>
                    <a:pt x="14" y="1391"/>
                    <a:pt x="14" y="1417"/>
                    <a:pt x="27" y="1446"/>
                  </a:cubicBezTo>
                  <a:cubicBezTo>
                    <a:pt x="27" y="1446"/>
                    <a:pt x="43" y="1459"/>
                    <a:pt x="56" y="1459"/>
                  </a:cubicBezTo>
                  <a:cubicBezTo>
                    <a:pt x="82" y="1459"/>
                    <a:pt x="95" y="1472"/>
                    <a:pt x="124" y="1472"/>
                  </a:cubicBezTo>
                  <a:cubicBezTo>
                    <a:pt x="393" y="1174"/>
                    <a:pt x="691" y="1093"/>
                    <a:pt x="918" y="1093"/>
                  </a:cubicBezTo>
                  <a:cubicBezTo>
                    <a:pt x="1122" y="1093"/>
                    <a:pt x="1284" y="1148"/>
                    <a:pt x="1378" y="1190"/>
                  </a:cubicBezTo>
                  <a:lnTo>
                    <a:pt x="1378" y="1174"/>
                  </a:lnTo>
                  <a:lnTo>
                    <a:pt x="1391" y="1174"/>
                  </a:lnTo>
                  <a:lnTo>
                    <a:pt x="1391" y="1148"/>
                  </a:lnTo>
                  <a:lnTo>
                    <a:pt x="1472" y="1148"/>
                  </a:lnTo>
                  <a:cubicBezTo>
                    <a:pt x="1459" y="973"/>
                    <a:pt x="1514" y="798"/>
                    <a:pt x="1553" y="623"/>
                  </a:cubicBezTo>
                  <a:cubicBezTo>
                    <a:pt x="1109" y="526"/>
                    <a:pt x="772" y="338"/>
                    <a:pt x="542" y="121"/>
                  </a:cubicBezTo>
                  <a:lnTo>
                    <a:pt x="529" y="108"/>
                  </a:lnTo>
                  <a:cubicBezTo>
                    <a:pt x="487" y="69"/>
                    <a:pt x="461" y="40"/>
                    <a:pt x="419" y="1"/>
                  </a:cubicBezTo>
                  <a:close/>
                </a:path>
              </a:pathLst>
            </a:custGeom>
            <a:solidFill>
              <a:srgbClr val="440F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1486;p42"/>
            <p:cNvSpPr/>
            <p:nvPr/>
          </p:nvSpPr>
          <p:spPr>
            <a:xfrm>
              <a:off x="5076900" y="5159175"/>
              <a:ext cx="25" cy="750"/>
            </a:xfrm>
            <a:custGeom>
              <a:avLst/>
              <a:gdLst/>
              <a:ahLst/>
              <a:cxnLst/>
              <a:rect l="l" t="t" r="r" b="b"/>
              <a:pathLst>
                <a:path w="1" h="30" extrusionOk="0">
                  <a:moveTo>
                    <a:pt x="1" y="1"/>
                  </a:moveTo>
                  <a:lnTo>
                    <a:pt x="1" y="30"/>
                  </a:lnTo>
                  <a:lnTo>
                    <a:pt x="1" y="30"/>
                  </a:lnTo>
                  <a:lnTo>
                    <a:pt x="1" y="30"/>
                  </a:lnTo>
                  <a:close/>
                </a:path>
              </a:pathLst>
            </a:custGeom>
            <a:solidFill>
              <a:srgbClr val="B08D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1487;p42"/>
            <p:cNvSpPr/>
            <p:nvPr/>
          </p:nvSpPr>
          <p:spPr>
            <a:xfrm>
              <a:off x="5076575" y="5157475"/>
              <a:ext cx="675" cy="2450"/>
            </a:xfrm>
            <a:custGeom>
              <a:avLst/>
              <a:gdLst/>
              <a:ahLst/>
              <a:cxnLst/>
              <a:rect l="l" t="t" r="r" b="b"/>
              <a:pathLst>
                <a:path w="27" h="98" extrusionOk="0">
                  <a:moveTo>
                    <a:pt x="27" y="1"/>
                  </a:moveTo>
                  <a:lnTo>
                    <a:pt x="1" y="43"/>
                  </a:lnTo>
                  <a:cubicBezTo>
                    <a:pt x="14" y="43"/>
                    <a:pt x="14" y="56"/>
                    <a:pt x="14" y="69"/>
                  </a:cubicBezTo>
                  <a:lnTo>
                    <a:pt x="14" y="98"/>
                  </a:lnTo>
                  <a:cubicBezTo>
                    <a:pt x="14" y="69"/>
                    <a:pt x="27" y="30"/>
                    <a:pt x="27" y="1"/>
                  </a:cubicBezTo>
                  <a:close/>
                </a:path>
              </a:pathLst>
            </a:custGeom>
            <a:solidFill>
              <a:srgbClr val="A348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1488;p42"/>
            <p:cNvSpPr/>
            <p:nvPr/>
          </p:nvSpPr>
          <p:spPr>
            <a:xfrm>
              <a:off x="5051225" y="5116325"/>
              <a:ext cx="27725" cy="133025"/>
            </a:xfrm>
            <a:custGeom>
              <a:avLst/>
              <a:gdLst/>
              <a:ahLst/>
              <a:cxnLst/>
              <a:rect l="l" t="t" r="r" b="b"/>
              <a:pathLst>
                <a:path w="1109" h="5321" extrusionOk="0">
                  <a:moveTo>
                    <a:pt x="837" y="1"/>
                  </a:moveTo>
                  <a:lnTo>
                    <a:pt x="837" y="1"/>
                  </a:lnTo>
                  <a:cubicBezTo>
                    <a:pt x="691" y="568"/>
                    <a:pt x="853" y="1242"/>
                    <a:pt x="623" y="1809"/>
                  </a:cubicBezTo>
                  <a:cubicBezTo>
                    <a:pt x="513" y="2068"/>
                    <a:pt x="338" y="2282"/>
                    <a:pt x="205" y="2512"/>
                  </a:cubicBezTo>
                  <a:cubicBezTo>
                    <a:pt x="82" y="2700"/>
                    <a:pt x="1" y="2917"/>
                    <a:pt x="1" y="3134"/>
                  </a:cubicBezTo>
                  <a:cubicBezTo>
                    <a:pt x="1" y="3186"/>
                    <a:pt x="1" y="3228"/>
                    <a:pt x="14" y="3283"/>
                  </a:cubicBezTo>
                  <a:cubicBezTo>
                    <a:pt x="43" y="3429"/>
                    <a:pt x="124" y="3552"/>
                    <a:pt x="163" y="3688"/>
                  </a:cubicBezTo>
                  <a:cubicBezTo>
                    <a:pt x="189" y="3782"/>
                    <a:pt x="205" y="3876"/>
                    <a:pt x="205" y="3970"/>
                  </a:cubicBezTo>
                  <a:cubicBezTo>
                    <a:pt x="205" y="4307"/>
                    <a:pt x="69" y="4660"/>
                    <a:pt x="69" y="4997"/>
                  </a:cubicBezTo>
                  <a:cubicBezTo>
                    <a:pt x="69" y="5065"/>
                    <a:pt x="69" y="5117"/>
                    <a:pt x="82" y="5172"/>
                  </a:cubicBezTo>
                  <a:cubicBezTo>
                    <a:pt x="163" y="5227"/>
                    <a:pt x="257" y="5279"/>
                    <a:pt x="351" y="5321"/>
                  </a:cubicBezTo>
                  <a:cubicBezTo>
                    <a:pt x="367" y="5308"/>
                    <a:pt x="367" y="5279"/>
                    <a:pt x="380" y="5253"/>
                  </a:cubicBezTo>
                  <a:cubicBezTo>
                    <a:pt x="461" y="4835"/>
                    <a:pt x="367" y="4388"/>
                    <a:pt x="312" y="3970"/>
                  </a:cubicBezTo>
                  <a:cubicBezTo>
                    <a:pt x="270" y="3578"/>
                    <a:pt x="257" y="3160"/>
                    <a:pt x="419" y="2797"/>
                  </a:cubicBezTo>
                  <a:cubicBezTo>
                    <a:pt x="581" y="2444"/>
                    <a:pt x="905" y="2162"/>
                    <a:pt x="1015" y="1770"/>
                  </a:cubicBezTo>
                  <a:cubicBezTo>
                    <a:pt x="1015" y="1757"/>
                    <a:pt x="1028" y="1757"/>
                    <a:pt x="1028" y="1744"/>
                  </a:cubicBezTo>
                  <a:lnTo>
                    <a:pt x="1028" y="1715"/>
                  </a:lnTo>
                  <a:cubicBezTo>
                    <a:pt x="1028" y="1702"/>
                    <a:pt x="1028" y="1689"/>
                    <a:pt x="1015" y="1689"/>
                  </a:cubicBezTo>
                  <a:lnTo>
                    <a:pt x="1041" y="1647"/>
                  </a:lnTo>
                  <a:cubicBezTo>
                    <a:pt x="1109" y="1216"/>
                    <a:pt x="918" y="772"/>
                    <a:pt x="853" y="325"/>
                  </a:cubicBezTo>
                  <a:cubicBezTo>
                    <a:pt x="837" y="218"/>
                    <a:pt x="837" y="108"/>
                    <a:pt x="837" y="1"/>
                  </a:cubicBezTo>
                  <a:close/>
                </a:path>
              </a:pathLst>
            </a:custGeom>
            <a:solidFill>
              <a:srgbClr val="440F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1489;p42"/>
            <p:cNvSpPr/>
            <p:nvPr/>
          </p:nvSpPr>
          <p:spPr>
            <a:xfrm>
              <a:off x="5111650" y="5113975"/>
              <a:ext cx="63125" cy="48950"/>
            </a:xfrm>
            <a:custGeom>
              <a:avLst/>
              <a:gdLst/>
              <a:ahLst/>
              <a:cxnLst/>
              <a:rect l="l" t="t" r="r" b="b"/>
              <a:pathLst>
                <a:path w="2525" h="1958" extrusionOk="0">
                  <a:moveTo>
                    <a:pt x="14" y="1"/>
                  </a:moveTo>
                  <a:cubicBezTo>
                    <a:pt x="1" y="82"/>
                    <a:pt x="1" y="163"/>
                    <a:pt x="14" y="244"/>
                  </a:cubicBezTo>
                  <a:cubicBezTo>
                    <a:pt x="56" y="419"/>
                    <a:pt x="137" y="581"/>
                    <a:pt x="231" y="730"/>
                  </a:cubicBezTo>
                  <a:cubicBezTo>
                    <a:pt x="406" y="1041"/>
                    <a:pt x="607" y="1323"/>
                    <a:pt x="905" y="1514"/>
                  </a:cubicBezTo>
                  <a:cubicBezTo>
                    <a:pt x="918" y="1527"/>
                    <a:pt x="931" y="1540"/>
                    <a:pt x="960" y="1553"/>
                  </a:cubicBezTo>
                  <a:cubicBezTo>
                    <a:pt x="1391" y="1757"/>
                    <a:pt x="1945" y="1945"/>
                    <a:pt x="2499" y="1958"/>
                  </a:cubicBezTo>
                  <a:lnTo>
                    <a:pt x="2525" y="1958"/>
                  </a:lnTo>
                  <a:cubicBezTo>
                    <a:pt x="2499" y="1796"/>
                    <a:pt x="2418" y="1647"/>
                    <a:pt x="2308" y="1527"/>
                  </a:cubicBezTo>
                  <a:lnTo>
                    <a:pt x="2295" y="1527"/>
                  </a:lnTo>
                  <a:cubicBezTo>
                    <a:pt x="2282" y="1498"/>
                    <a:pt x="2256" y="1485"/>
                    <a:pt x="2227" y="1472"/>
                  </a:cubicBezTo>
                  <a:cubicBezTo>
                    <a:pt x="2107" y="1378"/>
                    <a:pt x="1945" y="1323"/>
                    <a:pt x="1796" y="1271"/>
                  </a:cubicBezTo>
                  <a:cubicBezTo>
                    <a:pt x="1553" y="1190"/>
                    <a:pt x="1323" y="1080"/>
                    <a:pt x="1109" y="947"/>
                  </a:cubicBezTo>
                  <a:cubicBezTo>
                    <a:pt x="743" y="717"/>
                    <a:pt x="432" y="380"/>
                    <a:pt x="231" y="1"/>
                  </a:cubicBezTo>
                  <a:close/>
                </a:path>
              </a:pathLst>
            </a:custGeom>
            <a:solidFill>
              <a:srgbClr val="440F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7" name="Google Shape;1490;p42"/>
            <p:cNvSpPr/>
            <p:nvPr/>
          </p:nvSpPr>
          <p:spPr>
            <a:xfrm>
              <a:off x="5100150" y="5114625"/>
              <a:ext cx="31125" cy="44250"/>
            </a:xfrm>
            <a:custGeom>
              <a:avLst/>
              <a:gdLst/>
              <a:ahLst/>
              <a:cxnLst/>
              <a:rect l="l" t="t" r="r" b="b"/>
              <a:pathLst>
                <a:path w="1245" h="1770" extrusionOk="0">
                  <a:moveTo>
                    <a:pt x="150" y="1"/>
                  </a:moveTo>
                  <a:cubicBezTo>
                    <a:pt x="124" y="1"/>
                    <a:pt x="95" y="14"/>
                    <a:pt x="69" y="14"/>
                  </a:cubicBezTo>
                  <a:cubicBezTo>
                    <a:pt x="30" y="244"/>
                    <a:pt x="1" y="474"/>
                    <a:pt x="30" y="717"/>
                  </a:cubicBezTo>
                  <a:cubicBezTo>
                    <a:pt x="56" y="879"/>
                    <a:pt x="95" y="1054"/>
                    <a:pt x="163" y="1216"/>
                  </a:cubicBezTo>
                  <a:cubicBezTo>
                    <a:pt x="380" y="1446"/>
                    <a:pt x="730" y="1689"/>
                    <a:pt x="1245" y="1770"/>
                  </a:cubicBezTo>
                  <a:lnTo>
                    <a:pt x="1203" y="1731"/>
                  </a:lnTo>
                  <a:cubicBezTo>
                    <a:pt x="1015" y="1582"/>
                    <a:pt x="824" y="1433"/>
                    <a:pt x="649" y="1245"/>
                  </a:cubicBezTo>
                  <a:cubicBezTo>
                    <a:pt x="435" y="1002"/>
                    <a:pt x="257" y="717"/>
                    <a:pt x="192" y="406"/>
                  </a:cubicBezTo>
                  <a:cubicBezTo>
                    <a:pt x="150" y="273"/>
                    <a:pt x="137" y="137"/>
                    <a:pt x="150" y="1"/>
                  </a:cubicBezTo>
                  <a:close/>
                </a:path>
              </a:pathLst>
            </a:custGeom>
            <a:solidFill>
              <a:srgbClr val="440F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1491;p42"/>
            <p:cNvSpPr/>
            <p:nvPr/>
          </p:nvSpPr>
          <p:spPr>
            <a:xfrm>
              <a:off x="5182850" y="5109275"/>
              <a:ext cx="56075" cy="131650"/>
            </a:xfrm>
            <a:custGeom>
              <a:avLst/>
              <a:gdLst/>
              <a:ahLst/>
              <a:cxnLst/>
              <a:rect l="l" t="t" r="r" b="b"/>
              <a:pathLst>
                <a:path w="2243" h="5266" extrusionOk="0">
                  <a:moveTo>
                    <a:pt x="205" y="1"/>
                  </a:moveTo>
                  <a:cubicBezTo>
                    <a:pt x="82" y="338"/>
                    <a:pt x="1" y="688"/>
                    <a:pt x="14" y="1067"/>
                  </a:cubicBezTo>
                  <a:cubicBezTo>
                    <a:pt x="14" y="1148"/>
                    <a:pt x="27" y="1242"/>
                    <a:pt x="43" y="1336"/>
                  </a:cubicBezTo>
                  <a:cubicBezTo>
                    <a:pt x="95" y="1485"/>
                    <a:pt x="137" y="1647"/>
                    <a:pt x="163" y="1809"/>
                  </a:cubicBezTo>
                  <a:cubicBezTo>
                    <a:pt x="257" y="2039"/>
                    <a:pt x="367" y="2240"/>
                    <a:pt x="513" y="2415"/>
                  </a:cubicBezTo>
                  <a:cubicBezTo>
                    <a:pt x="542" y="2389"/>
                    <a:pt x="568" y="2363"/>
                    <a:pt x="581" y="2334"/>
                  </a:cubicBezTo>
                  <a:cubicBezTo>
                    <a:pt x="594" y="2321"/>
                    <a:pt x="610" y="2321"/>
                    <a:pt x="636" y="2321"/>
                  </a:cubicBezTo>
                  <a:cubicBezTo>
                    <a:pt x="675" y="2321"/>
                    <a:pt x="717" y="2334"/>
                    <a:pt x="772" y="2350"/>
                  </a:cubicBezTo>
                  <a:cubicBezTo>
                    <a:pt x="918" y="2402"/>
                    <a:pt x="1015" y="2606"/>
                    <a:pt x="1015" y="2849"/>
                  </a:cubicBezTo>
                  <a:cubicBezTo>
                    <a:pt x="1015" y="2875"/>
                    <a:pt x="1015" y="2901"/>
                    <a:pt x="999" y="2943"/>
                  </a:cubicBezTo>
                  <a:cubicBezTo>
                    <a:pt x="1148" y="3092"/>
                    <a:pt x="1271" y="3241"/>
                    <a:pt x="1323" y="3442"/>
                  </a:cubicBezTo>
                  <a:cubicBezTo>
                    <a:pt x="1420" y="3727"/>
                    <a:pt x="1352" y="4022"/>
                    <a:pt x="1391" y="4307"/>
                  </a:cubicBezTo>
                  <a:cubicBezTo>
                    <a:pt x="1459" y="4683"/>
                    <a:pt x="1689" y="5023"/>
                    <a:pt x="1987" y="5266"/>
                  </a:cubicBezTo>
                  <a:cubicBezTo>
                    <a:pt x="2068" y="5224"/>
                    <a:pt x="2162" y="5185"/>
                    <a:pt x="2243" y="5130"/>
                  </a:cubicBezTo>
                  <a:cubicBezTo>
                    <a:pt x="2133" y="5007"/>
                    <a:pt x="2026" y="4887"/>
                    <a:pt x="1932" y="4751"/>
                  </a:cubicBezTo>
                  <a:cubicBezTo>
                    <a:pt x="1757" y="4495"/>
                    <a:pt x="1663" y="4184"/>
                    <a:pt x="1663" y="3860"/>
                  </a:cubicBezTo>
                  <a:cubicBezTo>
                    <a:pt x="1647" y="3617"/>
                    <a:pt x="1702" y="3374"/>
                    <a:pt x="1676" y="3131"/>
                  </a:cubicBezTo>
                  <a:cubicBezTo>
                    <a:pt x="1647" y="2917"/>
                    <a:pt x="1553" y="2713"/>
                    <a:pt x="1404" y="2538"/>
                  </a:cubicBezTo>
                  <a:cubicBezTo>
                    <a:pt x="1271" y="2389"/>
                    <a:pt x="1096" y="2269"/>
                    <a:pt x="947" y="2133"/>
                  </a:cubicBezTo>
                  <a:cubicBezTo>
                    <a:pt x="623" y="1822"/>
                    <a:pt x="419" y="1391"/>
                    <a:pt x="338" y="944"/>
                  </a:cubicBezTo>
                  <a:cubicBezTo>
                    <a:pt x="286" y="649"/>
                    <a:pt x="270" y="351"/>
                    <a:pt x="299" y="53"/>
                  </a:cubicBezTo>
                  <a:cubicBezTo>
                    <a:pt x="286" y="53"/>
                    <a:pt x="270" y="40"/>
                    <a:pt x="244" y="40"/>
                  </a:cubicBezTo>
                  <a:lnTo>
                    <a:pt x="205" y="1"/>
                  </a:lnTo>
                  <a:close/>
                </a:path>
              </a:pathLst>
            </a:custGeom>
            <a:solidFill>
              <a:srgbClr val="440F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9" name="Google Shape;1492;p42"/>
            <p:cNvSpPr/>
            <p:nvPr/>
          </p:nvSpPr>
          <p:spPr>
            <a:xfrm>
              <a:off x="5180500" y="5200725"/>
              <a:ext cx="17925" cy="45875"/>
            </a:xfrm>
            <a:custGeom>
              <a:avLst/>
              <a:gdLst/>
              <a:ahLst/>
              <a:cxnLst/>
              <a:rect l="l" t="t" r="r" b="b"/>
              <a:pathLst>
                <a:path w="717" h="1835" extrusionOk="0">
                  <a:moveTo>
                    <a:pt x="607" y="1"/>
                  </a:moveTo>
                  <a:cubicBezTo>
                    <a:pt x="513" y="27"/>
                    <a:pt x="432" y="53"/>
                    <a:pt x="325" y="53"/>
                  </a:cubicBezTo>
                  <a:lnTo>
                    <a:pt x="325" y="69"/>
                  </a:lnTo>
                  <a:cubicBezTo>
                    <a:pt x="312" y="445"/>
                    <a:pt x="108" y="798"/>
                    <a:pt x="27" y="1174"/>
                  </a:cubicBezTo>
                  <a:cubicBezTo>
                    <a:pt x="14" y="1229"/>
                    <a:pt x="14" y="1284"/>
                    <a:pt x="14" y="1349"/>
                  </a:cubicBezTo>
                  <a:cubicBezTo>
                    <a:pt x="1" y="1485"/>
                    <a:pt x="14" y="1634"/>
                    <a:pt x="56" y="1754"/>
                  </a:cubicBezTo>
                  <a:lnTo>
                    <a:pt x="189" y="1754"/>
                  </a:lnTo>
                  <a:cubicBezTo>
                    <a:pt x="312" y="1754"/>
                    <a:pt x="445" y="1770"/>
                    <a:pt x="594" y="1835"/>
                  </a:cubicBezTo>
                  <a:cubicBezTo>
                    <a:pt x="513" y="1621"/>
                    <a:pt x="487" y="1391"/>
                    <a:pt x="542" y="1174"/>
                  </a:cubicBezTo>
                  <a:cubicBezTo>
                    <a:pt x="568" y="1012"/>
                    <a:pt x="636" y="863"/>
                    <a:pt x="662" y="717"/>
                  </a:cubicBezTo>
                  <a:cubicBezTo>
                    <a:pt x="717" y="474"/>
                    <a:pt x="688" y="215"/>
                    <a:pt x="607" y="1"/>
                  </a:cubicBezTo>
                  <a:close/>
                </a:path>
              </a:pathLst>
            </a:custGeom>
            <a:solidFill>
              <a:srgbClr val="440F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0" name="Google Shape;1493;p42"/>
            <p:cNvSpPr/>
            <p:nvPr/>
          </p:nvSpPr>
          <p:spPr>
            <a:xfrm>
              <a:off x="5074875" y="5101175"/>
              <a:ext cx="112375" cy="55350"/>
            </a:xfrm>
            <a:custGeom>
              <a:avLst/>
              <a:gdLst/>
              <a:ahLst/>
              <a:cxnLst/>
              <a:rect l="l" t="t" r="r" b="b"/>
              <a:pathLst>
                <a:path w="4495" h="2214" extrusionOk="0">
                  <a:moveTo>
                    <a:pt x="1984" y="1"/>
                  </a:moveTo>
                  <a:cubicBezTo>
                    <a:pt x="1485" y="1"/>
                    <a:pt x="1106" y="95"/>
                    <a:pt x="837" y="228"/>
                  </a:cubicBezTo>
                  <a:cubicBezTo>
                    <a:pt x="1" y="633"/>
                    <a:pt x="40" y="1472"/>
                    <a:pt x="40" y="1472"/>
                  </a:cubicBezTo>
                  <a:cubicBezTo>
                    <a:pt x="215" y="957"/>
                    <a:pt x="662" y="594"/>
                    <a:pt x="1203" y="539"/>
                  </a:cubicBezTo>
                  <a:cubicBezTo>
                    <a:pt x="1255" y="526"/>
                    <a:pt x="1310" y="526"/>
                    <a:pt x="1365" y="513"/>
                  </a:cubicBezTo>
                  <a:cubicBezTo>
                    <a:pt x="1527" y="513"/>
                    <a:pt x="1702" y="513"/>
                    <a:pt x="1890" y="526"/>
                  </a:cubicBezTo>
                  <a:cubicBezTo>
                    <a:pt x="2227" y="552"/>
                    <a:pt x="2538" y="662"/>
                    <a:pt x="2823" y="782"/>
                  </a:cubicBezTo>
                  <a:cubicBezTo>
                    <a:pt x="3241" y="986"/>
                    <a:pt x="3591" y="1242"/>
                    <a:pt x="3847" y="1459"/>
                  </a:cubicBezTo>
                  <a:cubicBezTo>
                    <a:pt x="4064" y="1647"/>
                    <a:pt x="4265" y="1877"/>
                    <a:pt x="4427" y="2120"/>
                  </a:cubicBezTo>
                  <a:lnTo>
                    <a:pt x="4495" y="2214"/>
                  </a:lnTo>
                  <a:cubicBezTo>
                    <a:pt x="4388" y="1459"/>
                    <a:pt x="3970" y="782"/>
                    <a:pt x="3335" y="390"/>
                  </a:cubicBezTo>
                  <a:cubicBezTo>
                    <a:pt x="3241" y="338"/>
                    <a:pt x="3147" y="283"/>
                    <a:pt x="3037" y="228"/>
                  </a:cubicBezTo>
                  <a:cubicBezTo>
                    <a:pt x="2726" y="95"/>
                    <a:pt x="2376" y="1"/>
                    <a:pt x="1984" y="1"/>
                  </a:cubicBez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1" name="Google Shape;1494;p42"/>
            <p:cNvSpPr/>
            <p:nvPr/>
          </p:nvSpPr>
          <p:spPr>
            <a:xfrm>
              <a:off x="5075850" y="5106850"/>
              <a:ext cx="33150" cy="31125"/>
            </a:xfrm>
            <a:custGeom>
              <a:avLst/>
              <a:gdLst/>
              <a:ahLst/>
              <a:cxnLst/>
              <a:rect l="l" t="t" r="r" b="b"/>
              <a:pathLst>
                <a:path w="1326" h="1245" extrusionOk="0">
                  <a:moveTo>
                    <a:pt x="798" y="1"/>
                  </a:moveTo>
                  <a:cubicBezTo>
                    <a:pt x="43" y="380"/>
                    <a:pt x="1" y="1096"/>
                    <a:pt x="1" y="1216"/>
                  </a:cubicBezTo>
                  <a:lnTo>
                    <a:pt x="1" y="1245"/>
                  </a:lnTo>
                  <a:cubicBezTo>
                    <a:pt x="176" y="730"/>
                    <a:pt x="623" y="367"/>
                    <a:pt x="1164" y="312"/>
                  </a:cubicBezTo>
                  <a:cubicBezTo>
                    <a:pt x="1216" y="299"/>
                    <a:pt x="1271" y="299"/>
                    <a:pt x="1326" y="286"/>
                  </a:cubicBezTo>
                  <a:cubicBezTo>
                    <a:pt x="1190" y="231"/>
                    <a:pt x="1054" y="163"/>
                    <a:pt x="934" y="82"/>
                  </a:cubicBezTo>
                  <a:cubicBezTo>
                    <a:pt x="879" y="56"/>
                    <a:pt x="840" y="43"/>
                    <a:pt x="798" y="1"/>
                  </a:cubicBezTo>
                  <a:close/>
                </a:path>
              </a:pathLst>
            </a:custGeom>
            <a:solidFill>
              <a:srgbClr val="F352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1495;p42"/>
            <p:cNvSpPr/>
            <p:nvPr/>
          </p:nvSpPr>
          <p:spPr>
            <a:xfrm>
              <a:off x="5145425" y="5110900"/>
              <a:ext cx="41825" cy="45625"/>
            </a:xfrm>
            <a:custGeom>
              <a:avLst/>
              <a:gdLst/>
              <a:ahLst/>
              <a:cxnLst/>
              <a:rect l="l" t="t" r="r" b="b"/>
              <a:pathLst>
                <a:path w="1673" h="1825" extrusionOk="0">
                  <a:moveTo>
                    <a:pt x="513" y="1"/>
                  </a:moveTo>
                  <a:cubicBezTo>
                    <a:pt x="526" y="82"/>
                    <a:pt x="487" y="163"/>
                    <a:pt x="419" y="231"/>
                  </a:cubicBezTo>
                  <a:cubicBezTo>
                    <a:pt x="325" y="325"/>
                    <a:pt x="189" y="367"/>
                    <a:pt x="40" y="393"/>
                  </a:cubicBezTo>
                  <a:lnTo>
                    <a:pt x="1" y="393"/>
                  </a:lnTo>
                  <a:cubicBezTo>
                    <a:pt x="419" y="597"/>
                    <a:pt x="769" y="853"/>
                    <a:pt x="1025" y="1070"/>
                  </a:cubicBezTo>
                  <a:cubicBezTo>
                    <a:pt x="1242" y="1258"/>
                    <a:pt x="1443" y="1488"/>
                    <a:pt x="1605" y="1731"/>
                  </a:cubicBezTo>
                  <a:lnTo>
                    <a:pt x="1673" y="1825"/>
                  </a:lnTo>
                  <a:cubicBezTo>
                    <a:pt x="1673" y="1799"/>
                    <a:pt x="1673" y="1770"/>
                    <a:pt x="1660" y="1744"/>
                  </a:cubicBezTo>
                  <a:cubicBezTo>
                    <a:pt x="1634" y="1582"/>
                    <a:pt x="1592" y="1420"/>
                    <a:pt x="1540" y="1271"/>
                  </a:cubicBezTo>
                  <a:cubicBezTo>
                    <a:pt x="1349" y="746"/>
                    <a:pt x="986" y="299"/>
                    <a:pt x="513" y="1"/>
                  </a:cubicBezTo>
                  <a:close/>
                </a:path>
              </a:pathLst>
            </a:custGeom>
            <a:solidFill>
              <a:srgbClr val="F352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1496;p42"/>
            <p:cNvSpPr/>
            <p:nvPr/>
          </p:nvSpPr>
          <p:spPr>
            <a:xfrm>
              <a:off x="5110275" y="5245925"/>
              <a:ext cx="57450" cy="55750"/>
            </a:xfrm>
            <a:custGeom>
              <a:avLst/>
              <a:gdLst/>
              <a:ahLst/>
              <a:cxnLst/>
              <a:rect l="l" t="t" r="r" b="b"/>
              <a:pathLst>
                <a:path w="2298" h="2230" extrusionOk="0">
                  <a:moveTo>
                    <a:pt x="150" y="1"/>
                  </a:moveTo>
                  <a:lnTo>
                    <a:pt x="1" y="675"/>
                  </a:lnTo>
                  <a:lnTo>
                    <a:pt x="299" y="1906"/>
                  </a:lnTo>
                  <a:lnTo>
                    <a:pt x="879" y="2230"/>
                  </a:lnTo>
                  <a:lnTo>
                    <a:pt x="1825" y="2120"/>
                  </a:lnTo>
                  <a:lnTo>
                    <a:pt x="2094" y="1446"/>
                  </a:lnTo>
                  <a:lnTo>
                    <a:pt x="2298" y="299"/>
                  </a:lnTo>
                  <a:lnTo>
                    <a:pt x="2120" y="1"/>
                  </a:lnTo>
                  <a:cubicBezTo>
                    <a:pt x="2055" y="367"/>
                    <a:pt x="1919" y="623"/>
                    <a:pt x="1783" y="798"/>
                  </a:cubicBezTo>
                  <a:cubicBezTo>
                    <a:pt x="1635" y="987"/>
                    <a:pt x="1403" y="1082"/>
                    <a:pt x="1170" y="1082"/>
                  </a:cubicBezTo>
                  <a:cubicBezTo>
                    <a:pt x="937" y="1082"/>
                    <a:pt x="704" y="987"/>
                    <a:pt x="555" y="798"/>
                  </a:cubicBezTo>
                  <a:cubicBezTo>
                    <a:pt x="273" y="461"/>
                    <a:pt x="150" y="1"/>
                    <a:pt x="150" y="1"/>
                  </a:cubicBezTo>
                  <a:close/>
                </a:path>
              </a:pathLst>
            </a:custGeom>
            <a:solidFill>
              <a:srgbClr val="5AE0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1497;p42"/>
            <p:cNvSpPr/>
            <p:nvPr/>
          </p:nvSpPr>
          <p:spPr>
            <a:xfrm>
              <a:off x="5054950" y="5244550"/>
              <a:ext cx="59400" cy="49025"/>
            </a:xfrm>
            <a:custGeom>
              <a:avLst/>
              <a:gdLst/>
              <a:ahLst/>
              <a:cxnLst/>
              <a:rect l="l" t="t" r="r" b="b"/>
              <a:pathLst>
                <a:path w="2376" h="1961" extrusionOk="0">
                  <a:moveTo>
                    <a:pt x="1506" y="0"/>
                  </a:moveTo>
                  <a:cubicBezTo>
                    <a:pt x="1259" y="0"/>
                    <a:pt x="957" y="88"/>
                    <a:pt x="675" y="406"/>
                  </a:cubicBezTo>
                  <a:cubicBezTo>
                    <a:pt x="1" y="1177"/>
                    <a:pt x="743" y="1637"/>
                    <a:pt x="743" y="1637"/>
                  </a:cubicBezTo>
                  <a:lnTo>
                    <a:pt x="555" y="1961"/>
                  </a:lnTo>
                  <a:lnTo>
                    <a:pt x="1919" y="1961"/>
                  </a:lnTo>
                  <a:lnTo>
                    <a:pt x="1796" y="1718"/>
                  </a:lnTo>
                  <a:lnTo>
                    <a:pt x="2188" y="1663"/>
                  </a:lnTo>
                  <a:lnTo>
                    <a:pt x="2376" y="1028"/>
                  </a:lnTo>
                  <a:lnTo>
                    <a:pt x="2039" y="137"/>
                  </a:lnTo>
                  <a:cubicBezTo>
                    <a:pt x="2039" y="137"/>
                    <a:pt x="1814" y="0"/>
                    <a:pt x="1506" y="0"/>
                  </a:cubicBezTo>
                  <a:close/>
                </a:path>
              </a:pathLst>
            </a:custGeom>
            <a:solidFill>
              <a:srgbClr val="5AE0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1498;p42"/>
            <p:cNvSpPr/>
            <p:nvPr/>
          </p:nvSpPr>
          <p:spPr>
            <a:xfrm>
              <a:off x="5069125" y="5286750"/>
              <a:ext cx="3750" cy="6425"/>
            </a:xfrm>
            <a:custGeom>
              <a:avLst/>
              <a:gdLst/>
              <a:ahLst/>
              <a:cxnLst/>
              <a:rect l="l" t="t" r="r" b="b"/>
              <a:pathLst>
                <a:path w="150" h="257" extrusionOk="0">
                  <a:moveTo>
                    <a:pt x="150" y="1"/>
                  </a:moveTo>
                  <a:lnTo>
                    <a:pt x="150" y="1"/>
                  </a:lnTo>
                  <a:lnTo>
                    <a:pt x="1" y="257"/>
                  </a:lnTo>
                  <a:lnTo>
                    <a:pt x="1" y="257"/>
                  </a:lnTo>
                  <a:close/>
                </a:path>
              </a:pathLst>
            </a:custGeom>
            <a:solidFill>
              <a:srgbClr val="9F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6" name="Google Shape;1499;p42"/>
            <p:cNvSpPr/>
            <p:nvPr/>
          </p:nvSpPr>
          <p:spPr>
            <a:xfrm>
              <a:off x="5068800" y="5271275"/>
              <a:ext cx="33725" cy="22300"/>
            </a:xfrm>
            <a:custGeom>
              <a:avLst/>
              <a:gdLst/>
              <a:ahLst/>
              <a:cxnLst/>
              <a:rect l="l" t="t" r="r" b="b"/>
              <a:pathLst>
                <a:path w="1349" h="892" extrusionOk="0">
                  <a:moveTo>
                    <a:pt x="1284" y="1"/>
                  </a:moveTo>
                  <a:cubicBezTo>
                    <a:pt x="1080" y="309"/>
                    <a:pt x="743" y="568"/>
                    <a:pt x="163" y="620"/>
                  </a:cubicBezTo>
                  <a:lnTo>
                    <a:pt x="14" y="876"/>
                  </a:lnTo>
                  <a:lnTo>
                    <a:pt x="1" y="892"/>
                  </a:lnTo>
                  <a:lnTo>
                    <a:pt x="1349" y="892"/>
                  </a:lnTo>
                  <a:lnTo>
                    <a:pt x="1336" y="876"/>
                  </a:lnTo>
                  <a:cubicBezTo>
                    <a:pt x="1242" y="769"/>
                    <a:pt x="1203" y="620"/>
                    <a:pt x="1229" y="487"/>
                  </a:cubicBezTo>
                  <a:lnTo>
                    <a:pt x="1284" y="1"/>
                  </a:lnTo>
                  <a:close/>
                </a:path>
              </a:pathLst>
            </a:custGeom>
            <a:solidFill>
              <a:srgbClr val="3DD2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7" name="Google Shape;1500;p42"/>
            <p:cNvSpPr/>
            <p:nvPr/>
          </p:nvSpPr>
          <p:spPr>
            <a:xfrm>
              <a:off x="5087675" y="5249325"/>
              <a:ext cx="15900" cy="4400"/>
            </a:xfrm>
            <a:custGeom>
              <a:avLst/>
              <a:gdLst/>
              <a:ahLst/>
              <a:cxnLst/>
              <a:rect l="l" t="t" r="r" b="b"/>
              <a:pathLst>
                <a:path w="636" h="176" extrusionOk="0">
                  <a:moveTo>
                    <a:pt x="406" y="1"/>
                  </a:moveTo>
                  <a:cubicBezTo>
                    <a:pt x="150" y="1"/>
                    <a:pt x="1" y="134"/>
                    <a:pt x="1" y="134"/>
                  </a:cubicBezTo>
                  <a:cubicBezTo>
                    <a:pt x="82" y="95"/>
                    <a:pt x="163" y="82"/>
                    <a:pt x="244" y="82"/>
                  </a:cubicBezTo>
                  <a:cubicBezTo>
                    <a:pt x="380" y="82"/>
                    <a:pt x="500" y="134"/>
                    <a:pt x="568" y="176"/>
                  </a:cubicBezTo>
                  <a:lnTo>
                    <a:pt x="623" y="176"/>
                  </a:lnTo>
                  <a:lnTo>
                    <a:pt x="636" y="40"/>
                  </a:lnTo>
                  <a:cubicBezTo>
                    <a:pt x="555" y="14"/>
                    <a:pt x="474" y="1"/>
                    <a:pt x="406" y="1"/>
                  </a:cubicBezTo>
                  <a:close/>
                </a:path>
              </a:pathLst>
            </a:custGeom>
            <a:solidFill>
              <a:srgbClr val="3DD2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8" name="Google Shape;1501;p42"/>
            <p:cNvSpPr/>
            <p:nvPr/>
          </p:nvSpPr>
          <p:spPr>
            <a:xfrm>
              <a:off x="5088725" y="5253375"/>
              <a:ext cx="14525" cy="4075"/>
            </a:xfrm>
            <a:custGeom>
              <a:avLst/>
              <a:gdLst/>
              <a:ahLst/>
              <a:cxnLst/>
              <a:rect l="l" t="t" r="r" b="b"/>
              <a:pathLst>
                <a:path w="581" h="163" extrusionOk="0">
                  <a:moveTo>
                    <a:pt x="406" y="1"/>
                  </a:moveTo>
                  <a:cubicBezTo>
                    <a:pt x="163" y="1"/>
                    <a:pt x="1" y="134"/>
                    <a:pt x="1" y="134"/>
                  </a:cubicBezTo>
                  <a:cubicBezTo>
                    <a:pt x="95" y="95"/>
                    <a:pt x="176" y="82"/>
                    <a:pt x="257" y="82"/>
                  </a:cubicBezTo>
                  <a:cubicBezTo>
                    <a:pt x="377" y="82"/>
                    <a:pt x="487" y="121"/>
                    <a:pt x="552" y="163"/>
                  </a:cubicBezTo>
                  <a:lnTo>
                    <a:pt x="581" y="27"/>
                  </a:lnTo>
                  <a:cubicBezTo>
                    <a:pt x="568" y="27"/>
                    <a:pt x="552" y="14"/>
                    <a:pt x="526" y="14"/>
                  </a:cubicBezTo>
                  <a:cubicBezTo>
                    <a:pt x="487" y="1"/>
                    <a:pt x="445" y="1"/>
                    <a:pt x="406" y="1"/>
                  </a:cubicBezTo>
                  <a:close/>
                </a:path>
              </a:pathLst>
            </a:custGeom>
            <a:solidFill>
              <a:srgbClr val="3DD2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9" name="Google Shape;1502;p42"/>
            <p:cNvSpPr/>
            <p:nvPr/>
          </p:nvSpPr>
          <p:spPr>
            <a:xfrm>
              <a:off x="5101850" y="5253700"/>
              <a:ext cx="1400" cy="350"/>
            </a:xfrm>
            <a:custGeom>
              <a:avLst/>
              <a:gdLst/>
              <a:ahLst/>
              <a:cxnLst/>
              <a:rect l="l" t="t" r="r" b="b"/>
              <a:pathLst>
                <a:path w="56" h="14" extrusionOk="0">
                  <a:moveTo>
                    <a:pt x="1" y="1"/>
                  </a:moveTo>
                  <a:cubicBezTo>
                    <a:pt x="27" y="1"/>
                    <a:pt x="43" y="14"/>
                    <a:pt x="56" y="14"/>
                  </a:cubicBezTo>
                  <a:lnTo>
                    <a:pt x="56" y="1"/>
                  </a:lnTo>
                  <a:close/>
                </a:path>
              </a:pathLst>
            </a:custGeom>
            <a:solidFill>
              <a:srgbClr val="29C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1503;p42"/>
            <p:cNvSpPr/>
            <p:nvPr/>
          </p:nvSpPr>
          <p:spPr>
            <a:xfrm>
              <a:off x="5162600" y="5244550"/>
              <a:ext cx="61825" cy="49025"/>
            </a:xfrm>
            <a:custGeom>
              <a:avLst/>
              <a:gdLst/>
              <a:ahLst/>
              <a:cxnLst/>
              <a:rect l="l" t="t" r="r" b="b"/>
              <a:pathLst>
                <a:path w="2473" h="1961" extrusionOk="0">
                  <a:moveTo>
                    <a:pt x="904" y="0"/>
                  </a:moveTo>
                  <a:cubicBezTo>
                    <a:pt x="584" y="0"/>
                    <a:pt x="351" y="137"/>
                    <a:pt x="351" y="137"/>
                  </a:cubicBezTo>
                  <a:lnTo>
                    <a:pt x="1" y="1028"/>
                  </a:lnTo>
                  <a:lnTo>
                    <a:pt x="189" y="1663"/>
                  </a:lnTo>
                  <a:lnTo>
                    <a:pt x="594" y="1718"/>
                  </a:lnTo>
                  <a:lnTo>
                    <a:pt x="474" y="1961"/>
                  </a:lnTo>
                  <a:lnTo>
                    <a:pt x="1890" y="1961"/>
                  </a:lnTo>
                  <a:lnTo>
                    <a:pt x="1702" y="1637"/>
                  </a:lnTo>
                  <a:cubicBezTo>
                    <a:pt x="1702" y="1637"/>
                    <a:pt x="2473" y="1177"/>
                    <a:pt x="1770" y="406"/>
                  </a:cubicBezTo>
                  <a:cubicBezTo>
                    <a:pt x="1475" y="88"/>
                    <a:pt x="1162" y="0"/>
                    <a:pt x="904" y="0"/>
                  </a:cubicBezTo>
                  <a:close/>
                </a:path>
              </a:pathLst>
            </a:custGeom>
            <a:solidFill>
              <a:srgbClr val="5AE0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1504;p42"/>
            <p:cNvSpPr/>
            <p:nvPr/>
          </p:nvSpPr>
          <p:spPr>
            <a:xfrm>
              <a:off x="5208200" y="5291125"/>
              <a:ext cx="1650" cy="2450"/>
            </a:xfrm>
            <a:custGeom>
              <a:avLst/>
              <a:gdLst/>
              <a:ahLst/>
              <a:cxnLst/>
              <a:rect l="l" t="t" r="r" b="b"/>
              <a:pathLst>
                <a:path w="66" h="98" extrusionOk="0">
                  <a:moveTo>
                    <a:pt x="1" y="1"/>
                  </a:moveTo>
                  <a:lnTo>
                    <a:pt x="1" y="1"/>
                  </a:lnTo>
                  <a:lnTo>
                    <a:pt x="66" y="98"/>
                  </a:lnTo>
                  <a:close/>
                </a:path>
              </a:pathLst>
            </a:custGeom>
            <a:solidFill>
              <a:srgbClr val="ACE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1505;p42"/>
            <p:cNvSpPr/>
            <p:nvPr/>
          </p:nvSpPr>
          <p:spPr>
            <a:xfrm>
              <a:off x="5205775" y="5286750"/>
              <a:ext cx="2450" cy="4400"/>
            </a:xfrm>
            <a:custGeom>
              <a:avLst/>
              <a:gdLst/>
              <a:ahLst/>
              <a:cxnLst/>
              <a:rect l="l" t="t" r="r" b="b"/>
              <a:pathLst>
                <a:path w="98" h="176" extrusionOk="0">
                  <a:moveTo>
                    <a:pt x="1" y="1"/>
                  </a:moveTo>
                  <a:lnTo>
                    <a:pt x="98" y="176"/>
                  </a:lnTo>
                  <a:lnTo>
                    <a:pt x="98" y="176"/>
                  </a:lnTo>
                  <a:close/>
                </a:path>
              </a:pathLst>
            </a:custGeom>
            <a:solidFill>
              <a:srgbClr val="9F7A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1506;p42"/>
            <p:cNvSpPr/>
            <p:nvPr/>
          </p:nvSpPr>
          <p:spPr>
            <a:xfrm>
              <a:off x="5174750" y="5271925"/>
              <a:ext cx="35100" cy="21650"/>
            </a:xfrm>
            <a:custGeom>
              <a:avLst/>
              <a:gdLst/>
              <a:ahLst/>
              <a:cxnLst/>
              <a:rect l="l" t="t" r="r" b="b"/>
              <a:pathLst>
                <a:path w="1404" h="866" extrusionOk="0">
                  <a:moveTo>
                    <a:pt x="95" y="1"/>
                  </a:moveTo>
                  <a:lnTo>
                    <a:pt x="150" y="432"/>
                  </a:lnTo>
                  <a:lnTo>
                    <a:pt x="150" y="500"/>
                  </a:lnTo>
                  <a:cubicBezTo>
                    <a:pt x="150" y="607"/>
                    <a:pt x="108" y="730"/>
                    <a:pt x="27" y="824"/>
                  </a:cubicBezTo>
                  <a:lnTo>
                    <a:pt x="1" y="866"/>
                  </a:lnTo>
                  <a:lnTo>
                    <a:pt x="1404" y="866"/>
                  </a:lnTo>
                  <a:lnTo>
                    <a:pt x="1339" y="769"/>
                  </a:lnTo>
                  <a:lnTo>
                    <a:pt x="1242" y="594"/>
                  </a:lnTo>
                  <a:cubicBezTo>
                    <a:pt x="662" y="542"/>
                    <a:pt x="312" y="299"/>
                    <a:pt x="95" y="1"/>
                  </a:cubicBezTo>
                  <a:close/>
                </a:path>
              </a:pathLst>
            </a:custGeom>
            <a:solidFill>
              <a:srgbClr val="3DD2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1507;p42"/>
            <p:cNvSpPr/>
            <p:nvPr/>
          </p:nvSpPr>
          <p:spPr>
            <a:xfrm>
              <a:off x="5174425" y="5249325"/>
              <a:ext cx="15900" cy="4400"/>
            </a:xfrm>
            <a:custGeom>
              <a:avLst/>
              <a:gdLst/>
              <a:ahLst/>
              <a:cxnLst/>
              <a:rect l="l" t="t" r="r" b="b"/>
              <a:pathLst>
                <a:path w="636" h="176" extrusionOk="0">
                  <a:moveTo>
                    <a:pt x="218" y="1"/>
                  </a:moveTo>
                  <a:cubicBezTo>
                    <a:pt x="150" y="1"/>
                    <a:pt x="82" y="14"/>
                    <a:pt x="1" y="27"/>
                  </a:cubicBezTo>
                  <a:lnTo>
                    <a:pt x="14" y="176"/>
                  </a:lnTo>
                  <a:lnTo>
                    <a:pt x="40" y="176"/>
                  </a:lnTo>
                  <a:cubicBezTo>
                    <a:pt x="121" y="134"/>
                    <a:pt x="244" y="82"/>
                    <a:pt x="380" y="82"/>
                  </a:cubicBezTo>
                  <a:cubicBezTo>
                    <a:pt x="461" y="82"/>
                    <a:pt x="542" y="95"/>
                    <a:pt x="636" y="134"/>
                  </a:cubicBezTo>
                  <a:cubicBezTo>
                    <a:pt x="636" y="134"/>
                    <a:pt x="474" y="1"/>
                    <a:pt x="218" y="1"/>
                  </a:cubicBezTo>
                  <a:close/>
                </a:path>
              </a:pathLst>
            </a:custGeom>
            <a:solidFill>
              <a:srgbClr val="3DD2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1508;p42"/>
            <p:cNvSpPr/>
            <p:nvPr/>
          </p:nvSpPr>
          <p:spPr>
            <a:xfrm>
              <a:off x="5174750" y="5253375"/>
              <a:ext cx="14200" cy="3750"/>
            </a:xfrm>
            <a:custGeom>
              <a:avLst/>
              <a:gdLst/>
              <a:ahLst/>
              <a:cxnLst/>
              <a:rect l="l" t="t" r="r" b="b"/>
              <a:pathLst>
                <a:path w="568" h="150" extrusionOk="0">
                  <a:moveTo>
                    <a:pt x="163" y="1"/>
                  </a:moveTo>
                  <a:cubicBezTo>
                    <a:pt x="124" y="1"/>
                    <a:pt x="69" y="1"/>
                    <a:pt x="27" y="14"/>
                  </a:cubicBezTo>
                  <a:lnTo>
                    <a:pt x="1" y="14"/>
                  </a:lnTo>
                  <a:lnTo>
                    <a:pt x="14" y="150"/>
                  </a:lnTo>
                  <a:cubicBezTo>
                    <a:pt x="95" y="121"/>
                    <a:pt x="205" y="82"/>
                    <a:pt x="312" y="82"/>
                  </a:cubicBezTo>
                  <a:cubicBezTo>
                    <a:pt x="393" y="82"/>
                    <a:pt x="487" y="95"/>
                    <a:pt x="568" y="134"/>
                  </a:cubicBezTo>
                  <a:cubicBezTo>
                    <a:pt x="568" y="134"/>
                    <a:pt x="419" y="1"/>
                    <a:pt x="163" y="1"/>
                  </a:cubicBezTo>
                  <a:close/>
                </a:path>
              </a:pathLst>
            </a:custGeom>
            <a:solidFill>
              <a:srgbClr val="3DD2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1509;p42"/>
            <p:cNvSpPr/>
            <p:nvPr/>
          </p:nvSpPr>
          <p:spPr>
            <a:xfrm>
              <a:off x="5174750" y="5253700"/>
              <a:ext cx="675" cy="25"/>
            </a:xfrm>
            <a:custGeom>
              <a:avLst/>
              <a:gdLst/>
              <a:ahLst/>
              <a:cxnLst/>
              <a:rect l="l" t="t" r="r" b="b"/>
              <a:pathLst>
                <a:path w="27" h="1" extrusionOk="0">
                  <a:moveTo>
                    <a:pt x="27" y="1"/>
                  </a:moveTo>
                  <a:lnTo>
                    <a:pt x="1" y="1"/>
                  </a:lnTo>
                  <a:lnTo>
                    <a:pt x="1" y="1"/>
                  </a:lnTo>
                  <a:close/>
                </a:path>
              </a:pathLst>
            </a:custGeom>
            <a:solidFill>
              <a:srgbClr val="29C5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1510;p42"/>
            <p:cNvSpPr/>
            <p:nvPr/>
          </p:nvSpPr>
          <p:spPr>
            <a:xfrm>
              <a:off x="5051225" y="5368075"/>
              <a:ext cx="172475" cy="50375"/>
            </a:xfrm>
            <a:custGeom>
              <a:avLst/>
              <a:gdLst/>
              <a:ahLst/>
              <a:cxnLst/>
              <a:rect l="l" t="t" r="r" b="b"/>
              <a:pathLst>
                <a:path w="6899" h="2015" extrusionOk="0">
                  <a:moveTo>
                    <a:pt x="1135" y="1"/>
                  </a:moveTo>
                  <a:lnTo>
                    <a:pt x="513" y="325"/>
                  </a:lnTo>
                  <a:lnTo>
                    <a:pt x="1" y="1054"/>
                  </a:lnTo>
                  <a:cubicBezTo>
                    <a:pt x="1" y="1054"/>
                    <a:pt x="1256" y="2014"/>
                    <a:pt x="3338" y="2014"/>
                  </a:cubicBezTo>
                  <a:cubicBezTo>
                    <a:pt x="3382" y="2014"/>
                    <a:pt x="3426" y="2014"/>
                    <a:pt x="3471" y="2013"/>
                  </a:cubicBezTo>
                  <a:cubicBezTo>
                    <a:pt x="3515" y="2014"/>
                    <a:pt x="3559" y="2014"/>
                    <a:pt x="3602" y="2014"/>
                  </a:cubicBezTo>
                  <a:cubicBezTo>
                    <a:pt x="5668" y="2014"/>
                    <a:pt x="6899" y="1054"/>
                    <a:pt x="6899" y="1054"/>
                  </a:cubicBezTo>
                  <a:lnTo>
                    <a:pt x="6426" y="325"/>
                  </a:lnTo>
                  <a:lnTo>
                    <a:pt x="5794" y="1"/>
                  </a:lnTo>
                  <a:lnTo>
                    <a:pt x="3552" y="325"/>
                  </a:lnTo>
                  <a:lnTo>
                    <a:pt x="3471" y="1028"/>
                  </a:lnTo>
                  <a:lnTo>
                    <a:pt x="3390" y="325"/>
                  </a:lnTo>
                  <a:lnTo>
                    <a:pt x="1135" y="1"/>
                  </a:lnTo>
                  <a:close/>
                </a:path>
              </a:pathLst>
            </a:custGeom>
            <a:solidFill>
              <a:srgbClr val="5AE0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1511;p42"/>
            <p:cNvSpPr/>
            <p:nvPr/>
          </p:nvSpPr>
          <p:spPr>
            <a:xfrm>
              <a:off x="5061025" y="5379900"/>
              <a:ext cx="156925" cy="5775"/>
            </a:xfrm>
            <a:custGeom>
              <a:avLst/>
              <a:gdLst/>
              <a:ahLst/>
              <a:cxnLst/>
              <a:rect l="l" t="t" r="r" b="b"/>
              <a:pathLst>
                <a:path w="6277" h="231" extrusionOk="0">
                  <a:moveTo>
                    <a:pt x="6131" y="1"/>
                  </a:moveTo>
                  <a:lnTo>
                    <a:pt x="6131" y="1"/>
                  </a:lnTo>
                  <a:lnTo>
                    <a:pt x="6277" y="231"/>
                  </a:lnTo>
                  <a:lnTo>
                    <a:pt x="6277" y="231"/>
                  </a:lnTo>
                  <a:lnTo>
                    <a:pt x="6131" y="1"/>
                  </a:lnTo>
                  <a:close/>
                  <a:moveTo>
                    <a:pt x="14" y="1"/>
                  </a:moveTo>
                  <a:lnTo>
                    <a:pt x="1" y="43"/>
                  </a:lnTo>
                  <a:lnTo>
                    <a:pt x="1" y="43"/>
                  </a:lnTo>
                  <a:lnTo>
                    <a:pt x="14" y="1"/>
                  </a:lnTo>
                  <a:close/>
                </a:path>
              </a:pathLst>
            </a:custGeom>
            <a:solidFill>
              <a:srgbClr val="ACE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9" name="Google Shape;1512;p42"/>
            <p:cNvSpPr/>
            <p:nvPr/>
          </p:nvSpPr>
          <p:spPr>
            <a:xfrm>
              <a:off x="5061025" y="5379900"/>
              <a:ext cx="156925" cy="23025"/>
            </a:xfrm>
            <a:custGeom>
              <a:avLst/>
              <a:gdLst/>
              <a:ahLst/>
              <a:cxnLst/>
              <a:rect l="l" t="t" r="r" b="b"/>
              <a:pathLst>
                <a:path w="6277" h="921" extrusionOk="0">
                  <a:moveTo>
                    <a:pt x="14" y="1"/>
                  </a:moveTo>
                  <a:lnTo>
                    <a:pt x="1" y="43"/>
                  </a:lnTo>
                  <a:cubicBezTo>
                    <a:pt x="542" y="367"/>
                    <a:pt x="1527" y="840"/>
                    <a:pt x="2904" y="892"/>
                  </a:cubicBezTo>
                  <a:cubicBezTo>
                    <a:pt x="3092" y="921"/>
                    <a:pt x="3280" y="921"/>
                    <a:pt x="3471" y="921"/>
                  </a:cubicBezTo>
                  <a:cubicBezTo>
                    <a:pt x="4929" y="921"/>
                    <a:pt x="5953" y="435"/>
                    <a:pt x="6277" y="231"/>
                  </a:cubicBezTo>
                  <a:lnTo>
                    <a:pt x="6131" y="1"/>
                  </a:lnTo>
                  <a:cubicBezTo>
                    <a:pt x="5739" y="231"/>
                    <a:pt x="4754" y="691"/>
                    <a:pt x="3267" y="691"/>
                  </a:cubicBezTo>
                  <a:lnTo>
                    <a:pt x="2891" y="691"/>
                  </a:lnTo>
                  <a:cubicBezTo>
                    <a:pt x="1391" y="691"/>
                    <a:pt x="406" y="231"/>
                    <a:pt x="14" y="1"/>
                  </a:cubicBezTo>
                  <a:close/>
                </a:path>
              </a:pathLst>
            </a:custGeom>
            <a:solidFill>
              <a:srgbClr val="3DD2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0" name="Google Shape;1513;p42"/>
            <p:cNvSpPr/>
            <p:nvPr/>
          </p:nvSpPr>
          <p:spPr>
            <a:xfrm>
              <a:off x="5056650" y="5316800"/>
              <a:ext cx="162675" cy="80450"/>
            </a:xfrm>
            <a:custGeom>
              <a:avLst/>
              <a:gdLst/>
              <a:ahLst/>
              <a:cxnLst/>
              <a:rect l="l" t="t" r="r" b="b"/>
              <a:pathLst>
                <a:path w="6507" h="3218" extrusionOk="0">
                  <a:moveTo>
                    <a:pt x="2444" y="1"/>
                  </a:moveTo>
                  <a:lnTo>
                    <a:pt x="1783" y="244"/>
                  </a:lnTo>
                  <a:cubicBezTo>
                    <a:pt x="1783" y="244"/>
                    <a:pt x="824" y="717"/>
                    <a:pt x="1" y="2405"/>
                  </a:cubicBezTo>
                  <a:cubicBezTo>
                    <a:pt x="1" y="2405"/>
                    <a:pt x="1082" y="3217"/>
                    <a:pt x="3072" y="3217"/>
                  </a:cubicBezTo>
                  <a:cubicBezTo>
                    <a:pt x="3132" y="3217"/>
                    <a:pt x="3192" y="3216"/>
                    <a:pt x="3254" y="3215"/>
                  </a:cubicBezTo>
                  <a:cubicBezTo>
                    <a:pt x="3315" y="3216"/>
                    <a:pt x="3376" y="3217"/>
                    <a:pt x="3436" y="3217"/>
                  </a:cubicBezTo>
                  <a:cubicBezTo>
                    <a:pt x="5426" y="3217"/>
                    <a:pt x="6507" y="2405"/>
                    <a:pt x="6507" y="2405"/>
                  </a:cubicBezTo>
                  <a:cubicBezTo>
                    <a:pt x="5629" y="623"/>
                    <a:pt x="4725" y="244"/>
                    <a:pt x="4725" y="244"/>
                  </a:cubicBezTo>
                  <a:lnTo>
                    <a:pt x="4051" y="1"/>
                  </a:ln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1514;p42"/>
            <p:cNvSpPr/>
            <p:nvPr/>
          </p:nvSpPr>
          <p:spPr>
            <a:xfrm>
              <a:off x="5056650" y="5322225"/>
              <a:ext cx="162675" cy="74950"/>
            </a:xfrm>
            <a:custGeom>
              <a:avLst/>
              <a:gdLst/>
              <a:ahLst/>
              <a:cxnLst/>
              <a:rect l="l" t="t" r="r" b="b"/>
              <a:pathLst>
                <a:path w="6507" h="2998" extrusionOk="0">
                  <a:moveTo>
                    <a:pt x="4657" y="1"/>
                  </a:moveTo>
                  <a:lnTo>
                    <a:pt x="4657" y="1"/>
                  </a:lnTo>
                  <a:cubicBezTo>
                    <a:pt x="5360" y="973"/>
                    <a:pt x="4699" y="2402"/>
                    <a:pt x="3254" y="2512"/>
                  </a:cubicBezTo>
                  <a:cubicBezTo>
                    <a:pt x="3079" y="2525"/>
                    <a:pt x="2888" y="2525"/>
                    <a:pt x="2700" y="2525"/>
                  </a:cubicBezTo>
                  <a:lnTo>
                    <a:pt x="2321" y="2525"/>
                  </a:lnTo>
                  <a:cubicBezTo>
                    <a:pt x="1336" y="2525"/>
                    <a:pt x="568" y="2321"/>
                    <a:pt x="27" y="2120"/>
                  </a:cubicBezTo>
                  <a:cubicBezTo>
                    <a:pt x="27" y="2146"/>
                    <a:pt x="14" y="2175"/>
                    <a:pt x="1" y="2188"/>
                  </a:cubicBezTo>
                  <a:cubicBezTo>
                    <a:pt x="1" y="2188"/>
                    <a:pt x="1080" y="2998"/>
                    <a:pt x="3066" y="2998"/>
                  </a:cubicBezTo>
                  <a:lnTo>
                    <a:pt x="3442" y="2998"/>
                  </a:lnTo>
                  <a:cubicBezTo>
                    <a:pt x="5428" y="2998"/>
                    <a:pt x="6507" y="2188"/>
                    <a:pt x="6507" y="2188"/>
                  </a:cubicBezTo>
                  <a:cubicBezTo>
                    <a:pt x="6358" y="1903"/>
                    <a:pt x="6225" y="1647"/>
                    <a:pt x="6076" y="1430"/>
                  </a:cubicBezTo>
                  <a:cubicBezTo>
                    <a:pt x="6021" y="1323"/>
                    <a:pt x="5953" y="1229"/>
                    <a:pt x="5885" y="1148"/>
                  </a:cubicBezTo>
                  <a:cubicBezTo>
                    <a:pt x="5253" y="244"/>
                    <a:pt x="4725" y="27"/>
                    <a:pt x="4725" y="27"/>
                  </a:cubicBezTo>
                  <a:lnTo>
                    <a:pt x="4657" y="1"/>
                  </a:lnTo>
                  <a:close/>
                </a:path>
              </a:pathLst>
            </a:custGeom>
            <a:solidFill>
              <a:srgbClr val="F34F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1515;p42"/>
            <p:cNvSpPr/>
            <p:nvPr/>
          </p:nvSpPr>
          <p:spPr>
            <a:xfrm>
              <a:off x="5154500" y="5324250"/>
              <a:ext cx="17275" cy="26675"/>
            </a:xfrm>
            <a:custGeom>
              <a:avLst/>
              <a:gdLst/>
              <a:ahLst/>
              <a:cxnLst/>
              <a:rect l="l" t="t" r="r" b="b"/>
              <a:pathLst>
                <a:path w="691" h="1067" extrusionOk="0">
                  <a:moveTo>
                    <a:pt x="244" y="1"/>
                  </a:moveTo>
                  <a:lnTo>
                    <a:pt x="108" y="14"/>
                  </a:lnTo>
                  <a:cubicBezTo>
                    <a:pt x="69" y="14"/>
                    <a:pt x="43" y="27"/>
                    <a:pt x="1" y="27"/>
                  </a:cubicBezTo>
                  <a:cubicBezTo>
                    <a:pt x="286" y="82"/>
                    <a:pt x="594" y="1067"/>
                    <a:pt x="594" y="1067"/>
                  </a:cubicBezTo>
                  <a:cubicBezTo>
                    <a:pt x="691" y="351"/>
                    <a:pt x="244" y="1"/>
                    <a:pt x="244" y="1"/>
                  </a:cubicBezTo>
                  <a:close/>
                </a:path>
              </a:pathLst>
            </a:custGeom>
            <a:solidFill>
              <a:srgbClr val="F34F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1516;p42"/>
            <p:cNvSpPr/>
            <p:nvPr/>
          </p:nvSpPr>
          <p:spPr>
            <a:xfrm>
              <a:off x="5111000" y="5324250"/>
              <a:ext cx="15825" cy="26675"/>
            </a:xfrm>
            <a:custGeom>
              <a:avLst/>
              <a:gdLst/>
              <a:ahLst/>
              <a:cxnLst/>
              <a:rect l="l" t="t" r="r" b="b"/>
              <a:pathLst>
                <a:path w="633" h="1067" extrusionOk="0">
                  <a:moveTo>
                    <a:pt x="419" y="1"/>
                  </a:moveTo>
                  <a:cubicBezTo>
                    <a:pt x="351" y="69"/>
                    <a:pt x="1" y="419"/>
                    <a:pt x="82" y="1067"/>
                  </a:cubicBezTo>
                  <a:cubicBezTo>
                    <a:pt x="82" y="1067"/>
                    <a:pt x="364" y="163"/>
                    <a:pt x="633" y="40"/>
                  </a:cubicBezTo>
                  <a:cubicBezTo>
                    <a:pt x="568" y="27"/>
                    <a:pt x="487" y="14"/>
                    <a:pt x="419" y="1"/>
                  </a:cubicBezTo>
                  <a:close/>
                </a:path>
              </a:pathLst>
            </a:custGeom>
            <a:solidFill>
              <a:srgbClr val="F34F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1517;p42"/>
            <p:cNvSpPr/>
            <p:nvPr/>
          </p:nvSpPr>
          <p:spPr>
            <a:xfrm>
              <a:off x="5099175" y="5245925"/>
              <a:ext cx="79650" cy="80175"/>
            </a:xfrm>
            <a:custGeom>
              <a:avLst/>
              <a:gdLst/>
              <a:ahLst/>
              <a:cxnLst/>
              <a:rect l="l" t="t" r="r" b="b"/>
              <a:pathLst>
                <a:path w="3186" h="3207" extrusionOk="0">
                  <a:moveTo>
                    <a:pt x="202" y="1"/>
                  </a:moveTo>
                  <a:lnTo>
                    <a:pt x="14" y="1472"/>
                  </a:lnTo>
                  <a:cubicBezTo>
                    <a:pt x="1" y="1608"/>
                    <a:pt x="40" y="1757"/>
                    <a:pt x="134" y="1864"/>
                  </a:cubicBezTo>
                  <a:lnTo>
                    <a:pt x="393" y="2175"/>
                  </a:lnTo>
                  <a:lnTo>
                    <a:pt x="393" y="3024"/>
                  </a:lnTo>
                  <a:cubicBezTo>
                    <a:pt x="393" y="3024"/>
                    <a:pt x="960" y="3186"/>
                    <a:pt x="1459" y="3202"/>
                  </a:cubicBezTo>
                  <a:cubicBezTo>
                    <a:pt x="1518" y="3205"/>
                    <a:pt x="1576" y="3207"/>
                    <a:pt x="1633" y="3207"/>
                  </a:cubicBezTo>
                  <a:cubicBezTo>
                    <a:pt x="2274" y="3207"/>
                    <a:pt x="2807" y="3024"/>
                    <a:pt x="2807" y="3024"/>
                  </a:cubicBezTo>
                  <a:lnTo>
                    <a:pt x="2807" y="2175"/>
                  </a:lnTo>
                  <a:lnTo>
                    <a:pt x="3050" y="1864"/>
                  </a:lnTo>
                  <a:cubicBezTo>
                    <a:pt x="3147" y="1757"/>
                    <a:pt x="3186" y="1608"/>
                    <a:pt x="3173" y="1472"/>
                  </a:cubicBezTo>
                  <a:lnTo>
                    <a:pt x="2985" y="1"/>
                  </a:lnTo>
                  <a:lnTo>
                    <a:pt x="2564" y="1"/>
                  </a:lnTo>
                  <a:lnTo>
                    <a:pt x="2444" y="866"/>
                  </a:lnTo>
                  <a:cubicBezTo>
                    <a:pt x="2402" y="1161"/>
                    <a:pt x="2201" y="1420"/>
                    <a:pt x="1916" y="1553"/>
                  </a:cubicBezTo>
                  <a:cubicBezTo>
                    <a:pt x="1770" y="1621"/>
                    <a:pt x="1673" y="1634"/>
                    <a:pt x="1621" y="1634"/>
                  </a:cubicBezTo>
                  <a:lnTo>
                    <a:pt x="1621" y="1608"/>
                  </a:lnTo>
                  <a:cubicBezTo>
                    <a:pt x="1621" y="1608"/>
                    <a:pt x="1621" y="1621"/>
                    <a:pt x="1592" y="1621"/>
                  </a:cubicBezTo>
                  <a:cubicBezTo>
                    <a:pt x="1579" y="1621"/>
                    <a:pt x="1566" y="1608"/>
                    <a:pt x="1566" y="1608"/>
                  </a:cubicBezTo>
                  <a:lnTo>
                    <a:pt x="1566" y="1634"/>
                  </a:lnTo>
                  <a:cubicBezTo>
                    <a:pt x="1511" y="1634"/>
                    <a:pt x="1430" y="1621"/>
                    <a:pt x="1284" y="1553"/>
                  </a:cubicBezTo>
                  <a:cubicBezTo>
                    <a:pt x="986" y="1420"/>
                    <a:pt x="798" y="1161"/>
                    <a:pt x="756" y="866"/>
                  </a:cubicBezTo>
                  <a:lnTo>
                    <a:pt x="636" y="1"/>
                  </a:ln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1518;p42"/>
            <p:cNvSpPr/>
            <p:nvPr/>
          </p:nvSpPr>
          <p:spPr>
            <a:xfrm>
              <a:off x="5160575" y="5245925"/>
              <a:ext cx="17925" cy="78025"/>
            </a:xfrm>
            <a:custGeom>
              <a:avLst/>
              <a:gdLst/>
              <a:ahLst/>
              <a:cxnLst/>
              <a:rect l="l" t="t" r="r" b="b"/>
              <a:pathLst>
                <a:path w="717" h="3121" extrusionOk="0">
                  <a:moveTo>
                    <a:pt x="351" y="1"/>
                  </a:moveTo>
                  <a:lnTo>
                    <a:pt x="448" y="1459"/>
                  </a:lnTo>
                  <a:cubicBezTo>
                    <a:pt x="461" y="1608"/>
                    <a:pt x="406" y="1744"/>
                    <a:pt x="312" y="1851"/>
                  </a:cubicBezTo>
                  <a:lnTo>
                    <a:pt x="43" y="2149"/>
                  </a:lnTo>
                  <a:lnTo>
                    <a:pt x="1" y="3121"/>
                  </a:lnTo>
                  <a:cubicBezTo>
                    <a:pt x="218" y="3066"/>
                    <a:pt x="351" y="3024"/>
                    <a:pt x="351" y="3024"/>
                  </a:cubicBezTo>
                  <a:lnTo>
                    <a:pt x="351" y="2175"/>
                  </a:lnTo>
                  <a:lnTo>
                    <a:pt x="594" y="1864"/>
                  </a:lnTo>
                  <a:cubicBezTo>
                    <a:pt x="675" y="1770"/>
                    <a:pt x="717" y="1647"/>
                    <a:pt x="717" y="1540"/>
                  </a:cubicBezTo>
                  <a:lnTo>
                    <a:pt x="717" y="1472"/>
                  </a:lnTo>
                  <a:lnTo>
                    <a:pt x="568" y="312"/>
                  </a:lnTo>
                  <a:lnTo>
                    <a:pt x="555" y="163"/>
                  </a:lnTo>
                  <a:lnTo>
                    <a:pt x="542" y="27"/>
                  </a:lnTo>
                  <a:lnTo>
                    <a:pt x="529" y="1"/>
                  </a:lnTo>
                  <a:close/>
                </a:path>
              </a:pathLst>
            </a:custGeom>
            <a:solidFill>
              <a:srgbClr val="3471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1519;p42"/>
            <p:cNvSpPr/>
            <p:nvPr/>
          </p:nvSpPr>
          <p:spPr>
            <a:xfrm>
              <a:off x="5103875" y="5246575"/>
              <a:ext cx="350" cy="425"/>
            </a:xfrm>
            <a:custGeom>
              <a:avLst/>
              <a:gdLst/>
              <a:ahLst/>
              <a:cxnLst/>
              <a:rect l="l" t="t" r="r" b="b"/>
              <a:pathLst>
                <a:path w="14" h="17" extrusionOk="0">
                  <a:moveTo>
                    <a:pt x="1" y="1"/>
                  </a:moveTo>
                  <a:lnTo>
                    <a:pt x="1" y="17"/>
                  </a:lnTo>
                  <a:lnTo>
                    <a:pt x="14" y="17"/>
                  </a:lnTo>
                  <a:lnTo>
                    <a:pt x="14" y="1"/>
                  </a:lnTo>
                  <a:close/>
                </a:path>
              </a:pathLst>
            </a:custGeom>
            <a:solidFill>
              <a:srgbClr val="3A0D0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1520;p42"/>
            <p:cNvSpPr/>
            <p:nvPr/>
          </p:nvSpPr>
          <p:spPr>
            <a:xfrm>
              <a:off x="5099825" y="5287475"/>
              <a:ext cx="25" cy="25"/>
            </a:xfrm>
            <a:custGeom>
              <a:avLst/>
              <a:gdLst/>
              <a:ahLst/>
              <a:cxnLst/>
              <a:rect l="l" t="t" r="r" b="b"/>
              <a:pathLst>
                <a:path w="1" h="1" extrusionOk="0">
                  <a:moveTo>
                    <a:pt x="1" y="1"/>
                  </a:moveTo>
                  <a:lnTo>
                    <a:pt x="1" y="1"/>
                  </a:lnTo>
                  <a:lnTo>
                    <a:pt x="1" y="1"/>
                  </a:lnTo>
                  <a:close/>
                </a:path>
              </a:pathLst>
            </a:custGeom>
            <a:solidFill>
              <a:srgbClr val="CA75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1521;p42"/>
            <p:cNvSpPr/>
            <p:nvPr/>
          </p:nvSpPr>
          <p:spPr>
            <a:xfrm>
              <a:off x="5102175" y="5292175"/>
              <a:ext cx="6825" cy="28050"/>
            </a:xfrm>
            <a:custGeom>
              <a:avLst/>
              <a:gdLst/>
              <a:ahLst/>
              <a:cxnLst/>
              <a:rect l="l" t="t" r="r" b="b"/>
              <a:pathLst>
                <a:path w="273" h="1122" extrusionOk="0">
                  <a:moveTo>
                    <a:pt x="1" y="1"/>
                  </a:moveTo>
                  <a:lnTo>
                    <a:pt x="30" y="56"/>
                  </a:lnTo>
                  <a:lnTo>
                    <a:pt x="14" y="56"/>
                  </a:lnTo>
                  <a:lnTo>
                    <a:pt x="257" y="351"/>
                  </a:lnTo>
                  <a:lnTo>
                    <a:pt x="257" y="1122"/>
                  </a:lnTo>
                  <a:lnTo>
                    <a:pt x="273" y="1122"/>
                  </a:lnTo>
                  <a:lnTo>
                    <a:pt x="273" y="325"/>
                  </a:lnTo>
                  <a:lnTo>
                    <a:pt x="14" y="14"/>
                  </a:lnTo>
                  <a:cubicBezTo>
                    <a:pt x="14" y="14"/>
                    <a:pt x="14" y="1"/>
                    <a:pt x="1" y="1"/>
                  </a:cubicBezTo>
                  <a:close/>
                </a:path>
              </a:pathLst>
            </a:custGeom>
            <a:solidFill>
              <a:srgbClr val="DAE5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1522;p42"/>
            <p:cNvSpPr/>
            <p:nvPr/>
          </p:nvSpPr>
          <p:spPr>
            <a:xfrm>
              <a:off x="5100875" y="5246975"/>
              <a:ext cx="3350" cy="24325"/>
            </a:xfrm>
            <a:custGeom>
              <a:avLst/>
              <a:gdLst/>
              <a:ahLst/>
              <a:cxnLst/>
              <a:rect l="l" t="t" r="r" b="b"/>
              <a:pathLst>
                <a:path w="134" h="973" extrusionOk="0">
                  <a:moveTo>
                    <a:pt x="121" y="1"/>
                  </a:moveTo>
                  <a:lnTo>
                    <a:pt x="108" y="134"/>
                  </a:lnTo>
                  <a:lnTo>
                    <a:pt x="121" y="134"/>
                  </a:lnTo>
                  <a:lnTo>
                    <a:pt x="134" y="1"/>
                  </a:lnTo>
                  <a:close/>
                  <a:moveTo>
                    <a:pt x="66" y="419"/>
                  </a:moveTo>
                  <a:lnTo>
                    <a:pt x="1" y="967"/>
                  </a:lnTo>
                  <a:lnTo>
                    <a:pt x="1" y="967"/>
                  </a:lnTo>
                  <a:cubicBezTo>
                    <a:pt x="4" y="957"/>
                    <a:pt x="14" y="957"/>
                    <a:pt x="14" y="957"/>
                  </a:cubicBezTo>
                  <a:lnTo>
                    <a:pt x="82" y="419"/>
                  </a:lnTo>
                  <a:close/>
                  <a:moveTo>
                    <a:pt x="1" y="967"/>
                  </a:moveTo>
                  <a:cubicBezTo>
                    <a:pt x="1" y="969"/>
                    <a:pt x="1" y="971"/>
                    <a:pt x="1" y="973"/>
                  </a:cubicBezTo>
                  <a:lnTo>
                    <a:pt x="1" y="967"/>
                  </a:lnTo>
                  <a:close/>
                </a:path>
              </a:pathLst>
            </a:custGeom>
            <a:solidFill>
              <a:srgbClr val="4DC9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 name="Google Shape;1523;p42"/>
            <p:cNvSpPr/>
            <p:nvPr/>
          </p:nvSpPr>
          <p:spPr>
            <a:xfrm>
              <a:off x="5098850" y="5270875"/>
              <a:ext cx="4075" cy="22700"/>
            </a:xfrm>
            <a:custGeom>
              <a:avLst/>
              <a:gdLst/>
              <a:ahLst/>
              <a:cxnLst/>
              <a:rect l="l" t="t" r="r" b="b"/>
              <a:pathLst>
                <a:path w="163" h="908" extrusionOk="0">
                  <a:moveTo>
                    <a:pt x="95" y="1"/>
                  </a:moveTo>
                  <a:cubicBezTo>
                    <a:pt x="95" y="1"/>
                    <a:pt x="82" y="1"/>
                    <a:pt x="82" y="17"/>
                  </a:cubicBezTo>
                  <a:lnTo>
                    <a:pt x="42" y="365"/>
                  </a:lnTo>
                  <a:lnTo>
                    <a:pt x="95" y="1"/>
                  </a:lnTo>
                  <a:close/>
                  <a:moveTo>
                    <a:pt x="42" y="365"/>
                  </a:moveTo>
                  <a:lnTo>
                    <a:pt x="27" y="474"/>
                  </a:lnTo>
                  <a:cubicBezTo>
                    <a:pt x="27" y="484"/>
                    <a:pt x="27" y="493"/>
                    <a:pt x="27" y="503"/>
                  </a:cubicBezTo>
                  <a:lnTo>
                    <a:pt x="27" y="503"/>
                  </a:lnTo>
                  <a:lnTo>
                    <a:pt x="42" y="365"/>
                  </a:lnTo>
                  <a:close/>
                  <a:moveTo>
                    <a:pt x="27" y="503"/>
                  </a:moveTo>
                  <a:lnTo>
                    <a:pt x="27" y="503"/>
                  </a:lnTo>
                  <a:cubicBezTo>
                    <a:pt x="1" y="636"/>
                    <a:pt x="40" y="785"/>
                    <a:pt x="134" y="892"/>
                  </a:cubicBezTo>
                  <a:lnTo>
                    <a:pt x="147" y="908"/>
                  </a:lnTo>
                  <a:lnTo>
                    <a:pt x="163" y="908"/>
                  </a:lnTo>
                  <a:lnTo>
                    <a:pt x="134" y="853"/>
                  </a:lnTo>
                  <a:cubicBezTo>
                    <a:pt x="95" y="798"/>
                    <a:pt x="66" y="730"/>
                    <a:pt x="40" y="665"/>
                  </a:cubicBezTo>
                  <a:cubicBezTo>
                    <a:pt x="29" y="607"/>
                    <a:pt x="27" y="558"/>
                    <a:pt x="27" y="503"/>
                  </a:cubicBezTo>
                  <a:close/>
                </a:path>
              </a:pathLst>
            </a:custGeom>
            <a:solidFill>
              <a:srgbClr val="34BD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 name="Google Shape;1524;p42"/>
            <p:cNvSpPr/>
            <p:nvPr/>
          </p:nvSpPr>
          <p:spPr>
            <a:xfrm>
              <a:off x="5103225" y="5250300"/>
              <a:ext cx="675" cy="3425"/>
            </a:xfrm>
            <a:custGeom>
              <a:avLst/>
              <a:gdLst/>
              <a:ahLst/>
              <a:cxnLst/>
              <a:rect l="l" t="t" r="r" b="b"/>
              <a:pathLst>
                <a:path w="27" h="137" extrusionOk="0">
                  <a:moveTo>
                    <a:pt x="14" y="1"/>
                  </a:moveTo>
                  <a:lnTo>
                    <a:pt x="1" y="137"/>
                  </a:lnTo>
                  <a:lnTo>
                    <a:pt x="27" y="1"/>
                  </a:lnTo>
                  <a:close/>
                </a:path>
              </a:pathLst>
            </a:custGeom>
            <a:solidFill>
              <a:srgbClr val="34BD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1525;p42"/>
            <p:cNvSpPr/>
            <p:nvPr/>
          </p:nvSpPr>
          <p:spPr>
            <a:xfrm>
              <a:off x="5102500" y="5254025"/>
              <a:ext cx="750" cy="3425"/>
            </a:xfrm>
            <a:custGeom>
              <a:avLst/>
              <a:gdLst/>
              <a:ahLst/>
              <a:cxnLst/>
              <a:rect l="l" t="t" r="r" b="b"/>
              <a:pathLst>
                <a:path w="30" h="137" extrusionOk="0">
                  <a:moveTo>
                    <a:pt x="30" y="1"/>
                  </a:moveTo>
                  <a:lnTo>
                    <a:pt x="1" y="137"/>
                  </a:lnTo>
                  <a:lnTo>
                    <a:pt x="17" y="137"/>
                  </a:lnTo>
                  <a:lnTo>
                    <a:pt x="30" y="14"/>
                  </a:lnTo>
                  <a:lnTo>
                    <a:pt x="30" y="1"/>
                  </a:lnTo>
                  <a:close/>
                </a:path>
              </a:pathLst>
            </a:custGeom>
            <a:solidFill>
              <a:srgbClr val="34BD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1526;p42"/>
            <p:cNvSpPr/>
            <p:nvPr/>
          </p:nvSpPr>
          <p:spPr>
            <a:xfrm>
              <a:off x="5103225" y="5253700"/>
              <a:ext cx="25" cy="675"/>
            </a:xfrm>
            <a:custGeom>
              <a:avLst/>
              <a:gdLst/>
              <a:ahLst/>
              <a:cxnLst/>
              <a:rect l="l" t="t" r="r" b="b"/>
              <a:pathLst>
                <a:path w="1" h="27" extrusionOk="0">
                  <a:moveTo>
                    <a:pt x="1" y="1"/>
                  </a:moveTo>
                  <a:lnTo>
                    <a:pt x="1" y="14"/>
                  </a:lnTo>
                  <a:lnTo>
                    <a:pt x="1" y="27"/>
                  </a:lnTo>
                  <a:lnTo>
                    <a:pt x="1" y="1"/>
                  </a:lnTo>
                  <a:close/>
                </a:path>
              </a:pathLst>
            </a:custGeom>
            <a:solidFill>
              <a:srgbClr val="23B1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1527;p42"/>
            <p:cNvSpPr/>
            <p:nvPr/>
          </p:nvSpPr>
          <p:spPr>
            <a:xfrm>
              <a:off x="5108575" y="5320200"/>
              <a:ext cx="8850" cy="4400"/>
            </a:xfrm>
            <a:custGeom>
              <a:avLst/>
              <a:gdLst/>
              <a:ahLst/>
              <a:cxnLst/>
              <a:rect l="l" t="t" r="r" b="b"/>
              <a:pathLst>
                <a:path w="354" h="176" extrusionOk="0">
                  <a:moveTo>
                    <a:pt x="1" y="1"/>
                  </a:moveTo>
                  <a:lnTo>
                    <a:pt x="1" y="82"/>
                  </a:lnTo>
                  <a:cubicBezTo>
                    <a:pt x="1" y="82"/>
                    <a:pt x="137" y="121"/>
                    <a:pt x="354" y="176"/>
                  </a:cubicBezTo>
                  <a:lnTo>
                    <a:pt x="354" y="134"/>
                  </a:lnTo>
                  <a:cubicBezTo>
                    <a:pt x="150" y="95"/>
                    <a:pt x="17" y="53"/>
                    <a:pt x="17" y="53"/>
                  </a:cubicBezTo>
                  <a:lnTo>
                    <a:pt x="17" y="1"/>
                  </a:lnTo>
                  <a:close/>
                </a:path>
              </a:pathLst>
            </a:custGeom>
            <a:solidFill>
              <a:srgbClr val="D366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1528;p42"/>
            <p:cNvSpPr/>
            <p:nvPr/>
          </p:nvSpPr>
          <p:spPr>
            <a:xfrm>
              <a:off x="5099500" y="5246575"/>
              <a:ext cx="17925" cy="76975"/>
            </a:xfrm>
            <a:custGeom>
              <a:avLst/>
              <a:gdLst/>
              <a:ahLst/>
              <a:cxnLst/>
              <a:rect l="l" t="t" r="r" b="b"/>
              <a:pathLst>
                <a:path w="717" h="3079" extrusionOk="0">
                  <a:moveTo>
                    <a:pt x="189" y="1"/>
                  </a:moveTo>
                  <a:lnTo>
                    <a:pt x="189" y="17"/>
                  </a:lnTo>
                  <a:lnTo>
                    <a:pt x="176" y="150"/>
                  </a:lnTo>
                  <a:lnTo>
                    <a:pt x="150" y="286"/>
                  </a:lnTo>
                  <a:lnTo>
                    <a:pt x="150" y="312"/>
                  </a:lnTo>
                  <a:lnTo>
                    <a:pt x="137" y="435"/>
                  </a:lnTo>
                  <a:lnTo>
                    <a:pt x="69" y="973"/>
                  </a:lnTo>
                  <a:lnTo>
                    <a:pt x="1" y="1446"/>
                  </a:lnTo>
                  <a:cubicBezTo>
                    <a:pt x="1" y="1514"/>
                    <a:pt x="1" y="1569"/>
                    <a:pt x="14" y="1637"/>
                  </a:cubicBezTo>
                  <a:cubicBezTo>
                    <a:pt x="40" y="1702"/>
                    <a:pt x="69" y="1770"/>
                    <a:pt x="108" y="1825"/>
                  </a:cubicBezTo>
                  <a:cubicBezTo>
                    <a:pt x="121" y="1825"/>
                    <a:pt x="121" y="1838"/>
                    <a:pt x="121" y="1838"/>
                  </a:cubicBezTo>
                  <a:lnTo>
                    <a:pt x="380" y="2149"/>
                  </a:lnTo>
                  <a:lnTo>
                    <a:pt x="380" y="2946"/>
                  </a:lnTo>
                  <a:lnTo>
                    <a:pt x="380" y="2998"/>
                  </a:lnTo>
                  <a:cubicBezTo>
                    <a:pt x="380" y="2998"/>
                    <a:pt x="513" y="3040"/>
                    <a:pt x="717" y="3079"/>
                  </a:cubicBezTo>
                  <a:lnTo>
                    <a:pt x="662" y="2149"/>
                  </a:lnTo>
                  <a:lnTo>
                    <a:pt x="406" y="1851"/>
                  </a:lnTo>
                  <a:cubicBezTo>
                    <a:pt x="299" y="1744"/>
                    <a:pt x="257" y="1608"/>
                    <a:pt x="257" y="1459"/>
                  </a:cubicBezTo>
                  <a:lnTo>
                    <a:pt x="364" y="1"/>
                  </a:lnTo>
                  <a:close/>
                </a:path>
              </a:pathLst>
            </a:custGeom>
            <a:solidFill>
              <a:srgbClr val="3471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1529;p42"/>
            <p:cNvSpPr/>
            <p:nvPr/>
          </p:nvSpPr>
          <p:spPr>
            <a:xfrm>
              <a:off x="5123475" y="5297925"/>
              <a:ext cx="34450" cy="9825"/>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lnTo>
                    <a:pt x="53" y="14"/>
                  </a:lnTo>
                  <a:lnTo>
                    <a:pt x="53" y="1"/>
                  </a:lnTo>
                  <a:close/>
                </a:path>
              </a:pathLst>
            </a:custGeom>
            <a:solidFill>
              <a:srgbClr val="3A3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 name="Google Shape;1530;p42"/>
            <p:cNvSpPr/>
            <p:nvPr/>
          </p:nvSpPr>
          <p:spPr>
            <a:xfrm>
              <a:off x="5124125" y="5297925"/>
              <a:ext cx="34450" cy="9825"/>
            </a:xfrm>
            <a:custGeom>
              <a:avLst/>
              <a:gdLst/>
              <a:ahLst/>
              <a:cxnLst/>
              <a:rect l="l" t="t" r="r" b="b"/>
              <a:pathLst>
                <a:path w="1378" h="393" extrusionOk="0">
                  <a:moveTo>
                    <a:pt x="1339" y="1"/>
                  </a:moveTo>
                  <a:cubicBezTo>
                    <a:pt x="1310" y="27"/>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 name="Google Shape;1531;p42"/>
            <p:cNvSpPr/>
            <p:nvPr/>
          </p:nvSpPr>
          <p:spPr>
            <a:xfrm>
              <a:off x="5123475" y="5306025"/>
              <a:ext cx="34450" cy="9825"/>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cubicBezTo>
                    <a:pt x="53" y="14"/>
                    <a:pt x="53" y="14"/>
                    <a:pt x="53" y="1"/>
                  </a:cubicBezTo>
                  <a:close/>
                </a:path>
              </a:pathLst>
            </a:custGeom>
            <a:solidFill>
              <a:srgbClr val="3A3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1532;p42"/>
            <p:cNvSpPr/>
            <p:nvPr/>
          </p:nvSpPr>
          <p:spPr>
            <a:xfrm>
              <a:off x="5124125" y="5306025"/>
              <a:ext cx="34450" cy="9825"/>
            </a:xfrm>
            <a:custGeom>
              <a:avLst/>
              <a:gdLst/>
              <a:ahLst/>
              <a:cxnLst/>
              <a:rect l="l" t="t" r="r" b="b"/>
              <a:pathLst>
                <a:path w="1378" h="393" extrusionOk="0">
                  <a:moveTo>
                    <a:pt x="1339" y="1"/>
                  </a:moveTo>
                  <a:cubicBezTo>
                    <a:pt x="1310" y="14"/>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wipe(down)">
                                      <p:cBhvr>
                                        <p:cTn id="7" dur="500"/>
                                        <p:tgtEl>
                                          <p:spTgt spid="17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76"/>
                                        </p:tgtEl>
                                        <p:attrNameLst>
                                          <p:attrName>style.visibility</p:attrName>
                                        </p:attrNameLst>
                                      </p:cBhvr>
                                      <p:to>
                                        <p:strVal val="visible"/>
                                      </p:to>
                                    </p:set>
                                    <p:animEffect transition="in" filter="wipe(right)">
                                      <p:cBhvr>
                                        <p:cTn id="10" dur="500"/>
                                        <p:tgtEl>
                                          <p:spTgt spid="17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77"/>
                                        </p:tgtEl>
                                        <p:attrNameLst>
                                          <p:attrName>style.visibility</p:attrName>
                                        </p:attrNameLst>
                                      </p:cBhvr>
                                      <p:to>
                                        <p:strVal val="visible"/>
                                      </p:to>
                                    </p:set>
                                    <p:animEffect transition="in" filter="fade">
                                      <p:cBhvr>
                                        <p:cTn id="14" dur="500"/>
                                        <p:tgtEl>
                                          <p:spTgt spid="177"/>
                                        </p:tgtEl>
                                      </p:cBhvr>
                                    </p:animEffect>
                                  </p:childTnLst>
                                </p:cTn>
                              </p:par>
                            </p:childTnLst>
                          </p:cTn>
                        </p:par>
                        <p:par>
                          <p:cTn id="15" fill="hold">
                            <p:stCondLst>
                              <p:cond delay="1000"/>
                            </p:stCondLst>
                            <p:childTnLst>
                              <p:par>
                                <p:cTn id="16" presetID="31" presetClass="entr" presetSubtype="0" fill="hold" grpId="0" nodeType="afterEffect">
                                  <p:stCondLst>
                                    <p:cond delay="0"/>
                                  </p:stCondLst>
                                  <p:childTnLst>
                                    <p:set>
                                      <p:cBhvr>
                                        <p:cTn id="17" dur="1" fill="hold">
                                          <p:stCondLst>
                                            <p:cond delay="0"/>
                                          </p:stCondLst>
                                        </p:cTn>
                                        <p:tgtEl>
                                          <p:spTgt spid="178"/>
                                        </p:tgtEl>
                                        <p:attrNameLst>
                                          <p:attrName>style.visibility</p:attrName>
                                        </p:attrNameLst>
                                      </p:cBhvr>
                                      <p:to>
                                        <p:strVal val="visible"/>
                                      </p:to>
                                    </p:set>
                                    <p:anim calcmode="lin" valueType="num">
                                      <p:cBhvr>
                                        <p:cTn id="18" dur="1000" fill="hold"/>
                                        <p:tgtEl>
                                          <p:spTgt spid="178"/>
                                        </p:tgtEl>
                                        <p:attrNameLst>
                                          <p:attrName>ppt_w</p:attrName>
                                        </p:attrNameLst>
                                      </p:cBhvr>
                                      <p:tavLst>
                                        <p:tav tm="0">
                                          <p:val>
                                            <p:fltVal val="0"/>
                                          </p:val>
                                        </p:tav>
                                        <p:tav tm="100000">
                                          <p:val>
                                            <p:strVal val="#ppt_w"/>
                                          </p:val>
                                        </p:tav>
                                      </p:tavLst>
                                    </p:anim>
                                    <p:anim calcmode="lin" valueType="num">
                                      <p:cBhvr>
                                        <p:cTn id="19" dur="1000" fill="hold"/>
                                        <p:tgtEl>
                                          <p:spTgt spid="178"/>
                                        </p:tgtEl>
                                        <p:attrNameLst>
                                          <p:attrName>ppt_h</p:attrName>
                                        </p:attrNameLst>
                                      </p:cBhvr>
                                      <p:tavLst>
                                        <p:tav tm="0">
                                          <p:val>
                                            <p:fltVal val="0"/>
                                          </p:val>
                                        </p:tav>
                                        <p:tav tm="100000">
                                          <p:val>
                                            <p:strVal val="#ppt_h"/>
                                          </p:val>
                                        </p:tav>
                                      </p:tavLst>
                                    </p:anim>
                                    <p:anim calcmode="lin" valueType="num">
                                      <p:cBhvr>
                                        <p:cTn id="20" dur="1000" fill="hold"/>
                                        <p:tgtEl>
                                          <p:spTgt spid="178"/>
                                        </p:tgtEl>
                                        <p:attrNameLst>
                                          <p:attrName>style.rotation</p:attrName>
                                        </p:attrNameLst>
                                      </p:cBhvr>
                                      <p:tavLst>
                                        <p:tav tm="0">
                                          <p:val>
                                            <p:fltVal val="90"/>
                                          </p:val>
                                        </p:tav>
                                        <p:tav tm="100000">
                                          <p:val>
                                            <p:fltVal val="0"/>
                                          </p:val>
                                        </p:tav>
                                      </p:tavLst>
                                    </p:anim>
                                    <p:animEffect transition="in" filter="fade">
                                      <p:cBhvr>
                                        <p:cTn id="21" dur="1000"/>
                                        <p:tgtEl>
                                          <p:spTgt spid="178"/>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79"/>
                                        </p:tgtEl>
                                        <p:attrNameLst>
                                          <p:attrName>style.visibility</p:attrName>
                                        </p:attrNameLst>
                                      </p:cBhvr>
                                      <p:to>
                                        <p:strVal val="visible"/>
                                      </p:to>
                                    </p:set>
                                    <p:anim calcmode="lin" valueType="num">
                                      <p:cBhvr>
                                        <p:cTn id="25" dur="500" fill="hold"/>
                                        <p:tgtEl>
                                          <p:spTgt spid="179"/>
                                        </p:tgtEl>
                                        <p:attrNameLst>
                                          <p:attrName>ppt_w</p:attrName>
                                        </p:attrNameLst>
                                      </p:cBhvr>
                                      <p:tavLst>
                                        <p:tav tm="0">
                                          <p:val>
                                            <p:fltVal val="0"/>
                                          </p:val>
                                        </p:tav>
                                        <p:tav tm="100000">
                                          <p:val>
                                            <p:strVal val="#ppt_w"/>
                                          </p:val>
                                        </p:tav>
                                      </p:tavLst>
                                    </p:anim>
                                    <p:anim calcmode="lin" valueType="num">
                                      <p:cBhvr>
                                        <p:cTn id="26" dur="500" fill="hold"/>
                                        <p:tgtEl>
                                          <p:spTgt spid="179"/>
                                        </p:tgtEl>
                                        <p:attrNameLst>
                                          <p:attrName>ppt_h</p:attrName>
                                        </p:attrNameLst>
                                      </p:cBhvr>
                                      <p:tavLst>
                                        <p:tav tm="0">
                                          <p:val>
                                            <p:fltVal val="0"/>
                                          </p:val>
                                        </p:tav>
                                        <p:tav tm="100000">
                                          <p:val>
                                            <p:strVal val="#ppt_h"/>
                                          </p:val>
                                        </p:tav>
                                      </p:tavLst>
                                    </p:anim>
                                    <p:animEffect transition="in" filter="fade">
                                      <p:cBhvr>
                                        <p:cTn id="27" dur="500"/>
                                        <p:tgtEl>
                                          <p:spTgt spid="17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80"/>
                                        </p:tgtEl>
                                        <p:attrNameLst>
                                          <p:attrName>style.visibility</p:attrName>
                                        </p:attrNameLst>
                                      </p:cBhvr>
                                      <p:to>
                                        <p:strVal val="visible"/>
                                      </p:to>
                                    </p:set>
                                    <p:anim calcmode="lin" valueType="num">
                                      <p:cBhvr>
                                        <p:cTn id="30" dur="500" fill="hold"/>
                                        <p:tgtEl>
                                          <p:spTgt spid="180"/>
                                        </p:tgtEl>
                                        <p:attrNameLst>
                                          <p:attrName>ppt_w</p:attrName>
                                        </p:attrNameLst>
                                      </p:cBhvr>
                                      <p:tavLst>
                                        <p:tav tm="0">
                                          <p:val>
                                            <p:fltVal val="0"/>
                                          </p:val>
                                        </p:tav>
                                        <p:tav tm="100000">
                                          <p:val>
                                            <p:strVal val="#ppt_w"/>
                                          </p:val>
                                        </p:tav>
                                      </p:tavLst>
                                    </p:anim>
                                    <p:anim calcmode="lin" valueType="num">
                                      <p:cBhvr>
                                        <p:cTn id="31" dur="500" fill="hold"/>
                                        <p:tgtEl>
                                          <p:spTgt spid="180"/>
                                        </p:tgtEl>
                                        <p:attrNameLst>
                                          <p:attrName>ppt_h</p:attrName>
                                        </p:attrNameLst>
                                      </p:cBhvr>
                                      <p:tavLst>
                                        <p:tav tm="0">
                                          <p:val>
                                            <p:fltVal val="0"/>
                                          </p:val>
                                        </p:tav>
                                        <p:tav tm="100000">
                                          <p:val>
                                            <p:strVal val="#ppt_h"/>
                                          </p:val>
                                        </p:tav>
                                      </p:tavLst>
                                    </p:anim>
                                    <p:animEffect transition="in" filter="fade">
                                      <p:cBhvr>
                                        <p:cTn id="32"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P spid="176" grpId="0"/>
      <p:bldP spid="178" grpId="0"/>
      <p:bldP spid="179" grpId="0"/>
      <p:bldP spid="18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7728845" y="3472314"/>
            <a:ext cx="1415156" cy="1671186"/>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438095" y="1"/>
            <a:ext cx="1705906" cy="4178366"/>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3551015"/>
            <a:ext cx="1415156" cy="1592485"/>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1"/>
            <a:ext cx="2100943" cy="3472313"/>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433" y="686314"/>
            <a:ext cx="2848695" cy="4368671"/>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391412" y="3429628"/>
            <a:ext cx="1415157" cy="1497479"/>
          </a:xfrm>
          <a:prstGeom prst="rect">
            <a:avLst/>
          </a:prstGeom>
        </p:spPr>
      </p:pic>
      <p:grpSp>
        <p:nvGrpSpPr>
          <p:cNvPr id="6" name="组合 5"/>
          <p:cNvGrpSpPr/>
          <p:nvPr/>
        </p:nvGrpSpPr>
        <p:grpSpPr>
          <a:xfrm>
            <a:off x="6909646" y="252780"/>
            <a:ext cx="1050752" cy="630109"/>
            <a:chOff x="9391779" y="193843"/>
            <a:chExt cx="1401002" cy="840146"/>
          </a:xfrm>
        </p:grpSpPr>
        <p:grpSp>
          <p:nvGrpSpPr>
            <p:cNvPr id="5" name="组合 4"/>
            <p:cNvGrpSpPr/>
            <p:nvPr/>
          </p:nvGrpSpPr>
          <p:grpSpPr>
            <a:xfrm>
              <a:off x="9391779" y="218794"/>
              <a:ext cx="1401002" cy="713476"/>
              <a:chOff x="9391779" y="218794"/>
              <a:chExt cx="1401002" cy="713476"/>
            </a:xfrm>
          </p:grpSpPr>
          <p:sp>
            <p:nvSpPr>
              <p:cNvPr id="4" name="任意多边形: 形状 3"/>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1" fmla="*/ 0 w 1451428"/>
                  <a:gd name="connsiteY0-2" fmla="*/ 246743 h 812800"/>
                  <a:gd name="connsiteX1-3" fmla="*/ 595085 w 1451428"/>
                  <a:gd name="connsiteY1-4" fmla="*/ 0 h 812800"/>
                  <a:gd name="connsiteX2-5" fmla="*/ 1190171 w 1451428"/>
                  <a:gd name="connsiteY2-6" fmla="*/ 188686 h 812800"/>
                  <a:gd name="connsiteX3-7" fmla="*/ 1335314 w 1451428"/>
                  <a:gd name="connsiteY3-8" fmla="*/ 580572 h 812800"/>
                  <a:gd name="connsiteX4-9" fmla="*/ 1451428 w 1451428"/>
                  <a:gd name="connsiteY4-10" fmla="*/ 812800 h 812800"/>
                  <a:gd name="connsiteX5-11" fmla="*/ 101600 w 1451428"/>
                  <a:gd name="connsiteY5-12" fmla="*/ 420914 h 812800"/>
                  <a:gd name="connsiteX6-13" fmla="*/ 0 w 1451428"/>
                  <a:gd name="connsiteY6-14" fmla="*/ 246743 h 812800"/>
                  <a:gd name="connsiteX0-15" fmla="*/ 0 w 1451428"/>
                  <a:gd name="connsiteY0-16" fmla="*/ 246743 h 812800"/>
                  <a:gd name="connsiteX1-17" fmla="*/ 595085 w 1451428"/>
                  <a:gd name="connsiteY1-18" fmla="*/ 0 h 812800"/>
                  <a:gd name="connsiteX2-19" fmla="*/ 1190171 w 1451428"/>
                  <a:gd name="connsiteY2-20" fmla="*/ 188686 h 812800"/>
                  <a:gd name="connsiteX3-21" fmla="*/ 1335314 w 1451428"/>
                  <a:gd name="connsiteY3-22" fmla="*/ 580572 h 812800"/>
                  <a:gd name="connsiteX4-23" fmla="*/ 1451428 w 1451428"/>
                  <a:gd name="connsiteY4-24" fmla="*/ 812800 h 812800"/>
                  <a:gd name="connsiteX5-25" fmla="*/ 101600 w 1451428"/>
                  <a:gd name="connsiteY5-26" fmla="*/ 420914 h 812800"/>
                  <a:gd name="connsiteX6-27" fmla="*/ 0 w 1451428"/>
                  <a:gd name="connsiteY6-28" fmla="*/ 246743 h 812800"/>
                  <a:gd name="connsiteX0-29" fmla="*/ 0 w 1451428"/>
                  <a:gd name="connsiteY0-30" fmla="*/ 246743 h 812800"/>
                  <a:gd name="connsiteX1-31" fmla="*/ 595085 w 1451428"/>
                  <a:gd name="connsiteY1-32" fmla="*/ 0 h 812800"/>
                  <a:gd name="connsiteX2-33" fmla="*/ 1190171 w 1451428"/>
                  <a:gd name="connsiteY2-34" fmla="*/ 188686 h 812800"/>
                  <a:gd name="connsiteX3-35" fmla="*/ 1335314 w 1451428"/>
                  <a:gd name="connsiteY3-36" fmla="*/ 580572 h 812800"/>
                  <a:gd name="connsiteX4-37" fmla="*/ 1451428 w 1451428"/>
                  <a:gd name="connsiteY4-38" fmla="*/ 812800 h 812800"/>
                  <a:gd name="connsiteX5-39" fmla="*/ 101600 w 1451428"/>
                  <a:gd name="connsiteY5-40" fmla="*/ 420914 h 812800"/>
                  <a:gd name="connsiteX6-41" fmla="*/ 0 w 1451428"/>
                  <a:gd name="connsiteY6-42" fmla="*/ 246743 h 812800"/>
                  <a:gd name="connsiteX0-43" fmla="*/ 0 w 1451428"/>
                  <a:gd name="connsiteY0-44" fmla="*/ 246743 h 824536"/>
                  <a:gd name="connsiteX1-45" fmla="*/ 595085 w 1451428"/>
                  <a:gd name="connsiteY1-46" fmla="*/ 0 h 824536"/>
                  <a:gd name="connsiteX2-47" fmla="*/ 1190171 w 1451428"/>
                  <a:gd name="connsiteY2-48" fmla="*/ 188686 h 824536"/>
                  <a:gd name="connsiteX3-49" fmla="*/ 1335314 w 1451428"/>
                  <a:gd name="connsiteY3-50" fmla="*/ 580572 h 824536"/>
                  <a:gd name="connsiteX4-51" fmla="*/ 1451428 w 1451428"/>
                  <a:gd name="connsiteY4-52" fmla="*/ 812800 h 824536"/>
                  <a:gd name="connsiteX5-53" fmla="*/ 101600 w 1451428"/>
                  <a:gd name="connsiteY5-54" fmla="*/ 420914 h 824536"/>
                  <a:gd name="connsiteX6-55" fmla="*/ 0 w 1451428"/>
                  <a:gd name="connsiteY6-56" fmla="*/ 246743 h 824536"/>
                  <a:gd name="connsiteX0-57" fmla="*/ 269875 w 1721303"/>
                  <a:gd name="connsiteY0-58" fmla="*/ 246743 h 823881"/>
                  <a:gd name="connsiteX1-59" fmla="*/ 864960 w 1721303"/>
                  <a:gd name="connsiteY1-60" fmla="*/ 0 h 823881"/>
                  <a:gd name="connsiteX2-61" fmla="*/ 1460046 w 1721303"/>
                  <a:gd name="connsiteY2-62" fmla="*/ 188686 h 823881"/>
                  <a:gd name="connsiteX3-63" fmla="*/ 1605189 w 1721303"/>
                  <a:gd name="connsiteY3-64" fmla="*/ 580572 h 823881"/>
                  <a:gd name="connsiteX4-65" fmla="*/ 1721303 w 1721303"/>
                  <a:gd name="connsiteY4-66" fmla="*/ 812800 h 823881"/>
                  <a:gd name="connsiteX5-67" fmla="*/ 0 w 1721303"/>
                  <a:gd name="connsiteY5-68" fmla="*/ 397102 h 823881"/>
                  <a:gd name="connsiteX6-69" fmla="*/ 269875 w 1721303"/>
                  <a:gd name="connsiteY6-70" fmla="*/ 246743 h 823881"/>
                  <a:gd name="connsiteX0-71" fmla="*/ 290512 w 1741940"/>
                  <a:gd name="connsiteY0-72" fmla="*/ 246743 h 840144"/>
                  <a:gd name="connsiteX1-73" fmla="*/ 885597 w 1741940"/>
                  <a:gd name="connsiteY1-74" fmla="*/ 0 h 840144"/>
                  <a:gd name="connsiteX2-75" fmla="*/ 1480683 w 1741940"/>
                  <a:gd name="connsiteY2-76" fmla="*/ 188686 h 840144"/>
                  <a:gd name="connsiteX3-77" fmla="*/ 1625826 w 1741940"/>
                  <a:gd name="connsiteY3-78" fmla="*/ 580572 h 840144"/>
                  <a:gd name="connsiteX4-79" fmla="*/ 1741940 w 1741940"/>
                  <a:gd name="connsiteY4-80" fmla="*/ 812800 h 840144"/>
                  <a:gd name="connsiteX5-81" fmla="*/ 20637 w 1741940"/>
                  <a:gd name="connsiteY5-82" fmla="*/ 397102 h 840144"/>
                  <a:gd name="connsiteX6-83" fmla="*/ 290512 w 1741940"/>
                  <a:gd name="connsiteY6-84" fmla="*/ 246743 h 840144"/>
                  <a:gd name="connsiteX0-85" fmla="*/ 290512 w 1741940"/>
                  <a:gd name="connsiteY0-86" fmla="*/ 246743 h 840144"/>
                  <a:gd name="connsiteX1-87" fmla="*/ 885597 w 1741940"/>
                  <a:gd name="connsiteY1-88" fmla="*/ 0 h 840144"/>
                  <a:gd name="connsiteX2-89" fmla="*/ 1480683 w 1741940"/>
                  <a:gd name="connsiteY2-90" fmla="*/ 188686 h 840144"/>
                  <a:gd name="connsiteX3-91" fmla="*/ 1625826 w 1741940"/>
                  <a:gd name="connsiteY3-92" fmla="*/ 580572 h 840144"/>
                  <a:gd name="connsiteX4-93" fmla="*/ 1741940 w 1741940"/>
                  <a:gd name="connsiteY4-94" fmla="*/ 812800 h 840144"/>
                  <a:gd name="connsiteX5-95" fmla="*/ 20637 w 1741940"/>
                  <a:gd name="connsiteY5-96" fmla="*/ 397102 h 840144"/>
                  <a:gd name="connsiteX6-97" fmla="*/ 290512 w 1741940"/>
                  <a:gd name="connsiteY6-98" fmla="*/ 246743 h 840144"/>
                  <a:gd name="connsiteX0-99" fmla="*/ 290512 w 1741940"/>
                  <a:gd name="connsiteY0-100" fmla="*/ 246743 h 840144"/>
                  <a:gd name="connsiteX1-101" fmla="*/ 885597 w 1741940"/>
                  <a:gd name="connsiteY1-102" fmla="*/ 0 h 840144"/>
                  <a:gd name="connsiteX2-103" fmla="*/ 1480683 w 1741940"/>
                  <a:gd name="connsiteY2-104" fmla="*/ 188686 h 840144"/>
                  <a:gd name="connsiteX3-105" fmla="*/ 1625826 w 1741940"/>
                  <a:gd name="connsiteY3-106" fmla="*/ 580572 h 840144"/>
                  <a:gd name="connsiteX4-107" fmla="*/ 1741940 w 1741940"/>
                  <a:gd name="connsiteY4-108" fmla="*/ 812800 h 840144"/>
                  <a:gd name="connsiteX5-109" fmla="*/ 20637 w 1741940"/>
                  <a:gd name="connsiteY5-110" fmla="*/ 397102 h 840144"/>
                  <a:gd name="connsiteX6-111" fmla="*/ 290512 w 1741940"/>
                  <a:gd name="connsiteY6-112" fmla="*/ 246743 h 840144"/>
                  <a:gd name="connsiteX0-113" fmla="*/ 457200 w 1741940"/>
                  <a:gd name="connsiteY0-114" fmla="*/ 161018 h 840144"/>
                  <a:gd name="connsiteX1-115" fmla="*/ 885597 w 1741940"/>
                  <a:gd name="connsiteY1-116" fmla="*/ 0 h 840144"/>
                  <a:gd name="connsiteX2-117" fmla="*/ 1480683 w 1741940"/>
                  <a:gd name="connsiteY2-118" fmla="*/ 188686 h 840144"/>
                  <a:gd name="connsiteX3-119" fmla="*/ 1625826 w 1741940"/>
                  <a:gd name="connsiteY3-120" fmla="*/ 580572 h 840144"/>
                  <a:gd name="connsiteX4-121" fmla="*/ 1741940 w 1741940"/>
                  <a:gd name="connsiteY4-122" fmla="*/ 812800 h 840144"/>
                  <a:gd name="connsiteX5-123" fmla="*/ 20637 w 1741940"/>
                  <a:gd name="connsiteY5-124" fmla="*/ 397102 h 840144"/>
                  <a:gd name="connsiteX6-125" fmla="*/ 457200 w 1741940"/>
                  <a:gd name="connsiteY6-126" fmla="*/ 161018 h 840144"/>
                  <a:gd name="connsiteX0-127" fmla="*/ 457200 w 1741940"/>
                  <a:gd name="connsiteY0-128" fmla="*/ 161018 h 840144"/>
                  <a:gd name="connsiteX1-129" fmla="*/ 885597 w 1741940"/>
                  <a:gd name="connsiteY1-130" fmla="*/ 0 h 840144"/>
                  <a:gd name="connsiteX2-131" fmla="*/ 1480683 w 1741940"/>
                  <a:gd name="connsiteY2-132" fmla="*/ 188686 h 840144"/>
                  <a:gd name="connsiteX3-133" fmla="*/ 1625826 w 1741940"/>
                  <a:gd name="connsiteY3-134" fmla="*/ 580572 h 840144"/>
                  <a:gd name="connsiteX4-135" fmla="*/ 1741940 w 1741940"/>
                  <a:gd name="connsiteY4-136" fmla="*/ 812800 h 840144"/>
                  <a:gd name="connsiteX5-137" fmla="*/ 20637 w 1741940"/>
                  <a:gd name="connsiteY5-138" fmla="*/ 397102 h 840144"/>
                  <a:gd name="connsiteX6-139" fmla="*/ 457200 w 1741940"/>
                  <a:gd name="connsiteY6-140" fmla="*/ 161018 h 840144"/>
                  <a:gd name="connsiteX0-141" fmla="*/ 457200 w 1741940"/>
                  <a:gd name="connsiteY0-142" fmla="*/ 244968 h 924094"/>
                  <a:gd name="connsiteX1-143" fmla="*/ 885597 w 1741940"/>
                  <a:gd name="connsiteY1-144" fmla="*/ 83950 h 924094"/>
                  <a:gd name="connsiteX2-145" fmla="*/ 1480683 w 1741940"/>
                  <a:gd name="connsiteY2-146" fmla="*/ 272636 h 924094"/>
                  <a:gd name="connsiteX3-147" fmla="*/ 1625826 w 1741940"/>
                  <a:gd name="connsiteY3-148" fmla="*/ 664522 h 924094"/>
                  <a:gd name="connsiteX4-149" fmla="*/ 1741940 w 1741940"/>
                  <a:gd name="connsiteY4-150" fmla="*/ 896750 h 924094"/>
                  <a:gd name="connsiteX5-151" fmla="*/ 20637 w 1741940"/>
                  <a:gd name="connsiteY5-152" fmla="*/ 481052 h 924094"/>
                  <a:gd name="connsiteX6-153" fmla="*/ 457200 w 1741940"/>
                  <a:gd name="connsiteY6-154" fmla="*/ 244968 h 924094"/>
                  <a:gd name="connsiteX0-155" fmla="*/ 457200 w 1741940"/>
                  <a:gd name="connsiteY0-156" fmla="*/ 244968 h 924094"/>
                  <a:gd name="connsiteX1-157" fmla="*/ 885597 w 1741940"/>
                  <a:gd name="connsiteY1-158" fmla="*/ 83950 h 924094"/>
                  <a:gd name="connsiteX2-159" fmla="*/ 1480683 w 1741940"/>
                  <a:gd name="connsiteY2-160" fmla="*/ 272636 h 924094"/>
                  <a:gd name="connsiteX3-161" fmla="*/ 1625826 w 1741940"/>
                  <a:gd name="connsiteY3-162" fmla="*/ 664522 h 924094"/>
                  <a:gd name="connsiteX4-163" fmla="*/ 1741940 w 1741940"/>
                  <a:gd name="connsiteY4-164" fmla="*/ 896750 h 924094"/>
                  <a:gd name="connsiteX5-165" fmla="*/ 20637 w 1741940"/>
                  <a:gd name="connsiteY5-166" fmla="*/ 481052 h 924094"/>
                  <a:gd name="connsiteX6-167" fmla="*/ 457200 w 1741940"/>
                  <a:gd name="connsiteY6-168" fmla="*/ 244968 h 924094"/>
                  <a:gd name="connsiteX0-169" fmla="*/ 457200 w 1773768"/>
                  <a:gd name="connsiteY0-170" fmla="*/ 244968 h 924094"/>
                  <a:gd name="connsiteX1-171" fmla="*/ 885597 w 1773768"/>
                  <a:gd name="connsiteY1-172" fmla="*/ 83950 h 924094"/>
                  <a:gd name="connsiteX2-173" fmla="*/ 1480683 w 1773768"/>
                  <a:gd name="connsiteY2-174" fmla="*/ 272636 h 924094"/>
                  <a:gd name="connsiteX3-175" fmla="*/ 1625826 w 1773768"/>
                  <a:gd name="connsiteY3-176" fmla="*/ 664522 h 924094"/>
                  <a:gd name="connsiteX4-177" fmla="*/ 1741940 w 1773768"/>
                  <a:gd name="connsiteY4-178" fmla="*/ 896750 h 924094"/>
                  <a:gd name="connsiteX5-179" fmla="*/ 20637 w 1773768"/>
                  <a:gd name="connsiteY5-180" fmla="*/ 481052 h 924094"/>
                  <a:gd name="connsiteX6-181" fmla="*/ 457200 w 1773768"/>
                  <a:gd name="connsiteY6-182" fmla="*/ 244968 h 924094"/>
                  <a:gd name="connsiteX0-183" fmla="*/ 466219 w 1720084"/>
                  <a:gd name="connsiteY0-184" fmla="*/ 244968 h 953677"/>
                  <a:gd name="connsiteX1-185" fmla="*/ 894616 w 1720084"/>
                  <a:gd name="connsiteY1-186" fmla="*/ 83950 h 953677"/>
                  <a:gd name="connsiteX2-187" fmla="*/ 1489702 w 1720084"/>
                  <a:gd name="connsiteY2-188" fmla="*/ 272636 h 953677"/>
                  <a:gd name="connsiteX3-189" fmla="*/ 1634845 w 1720084"/>
                  <a:gd name="connsiteY3-190" fmla="*/ 664522 h 953677"/>
                  <a:gd name="connsiteX4-191" fmla="*/ 1436634 w 1720084"/>
                  <a:gd name="connsiteY4-192" fmla="*/ 930087 h 953677"/>
                  <a:gd name="connsiteX5-193" fmla="*/ 29656 w 1720084"/>
                  <a:gd name="connsiteY5-194" fmla="*/ 481052 h 953677"/>
                  <a:gd name="connsiteX6-195" fmla="*/ 466219 w 1720084"/>
                  <a:gd name="connsiteY6-196" fmla="*/ 244968 h 953677"/>
                  <a:gd name="connsiteX0-197" fmla="*/ 466219 w 1720084"/>
                  <a:gd name="connsiteY0-198" fmla="*/ 244968 h 953677"/>
                  <a:gd name="connsiteX1-199" fmla="*/ 894616 w 1720084"/>
                  <a:gd name="connsiteY1-200" fmla="*/ 83950 h 953677"/>
                  <a:gd name="connsiteX2-201" fmla="*/ 1489702 w 1720084"/>
                  <a:gd name="connsiteY2-202" fmla="*/ 272636 h 953677"/>
                  <a:gd name="connsiteX3-203" fmla="*/ 1634845 w 1720084"/>
                  <a:gd name="connsiteY3-204" fmla="*/ 664522 h 953677"/>
                  <a:gd name="connsiteX4-205" fmla="*/ 1436634 w 1720084"/>
                  <a:gd name="connsiteY4-206" fmla="*/ 930087 h 953677"/>
                  <a:gd name="connsiteX5-207" fmla="*/ 29656 w 1720084"/>
                  <a:gd name="connsiteY5-208" fmla="*/ 481052 h 953677"/>
                  <a:gd name="connsiteX6-209" fmla="*/ 466219 w 1720084"/>
                  <a:gd name="connsiteY6-210" fmla="*/ 244968 h 953677"/>
                  <a:gd name="connsiteX0-211" fmla="*/ 448774 w 1702639"/>
                  <a:gd name="connsiteY0-212" fmla="*/ 244968 h 1024234"/>
                  <a:gd name="connsiteX1-213" fmla="*/ 877171 w 1702639"/>
                  <a:gd name="connsiteY1-214" fmla="*/ 83950 h 1024234"/>
                  <a:gd name="connsiteX2-215" fmla="*/ 1472257 w 1702639"/>
                  <a:gd name="connsiteY2-216" fmla="*/ 272636 h 1024234"/>
                  <a:gd name="connsiteX3-217" fmla="*/ 1617400 w 1702639"/>
                  <a:gd name="connsiteY3-218" fmla="*/ 664522 h 1024234"/>
                  <a:gd name="connsiteX4-219" fmla="*/ 1419189 w 1702639"/>
                  <a:gd name="connsiteY4-220" fmla="*/ 930087 h 1024234"/>
                  <a:gd name="connsiteX5-221" fmla="*/ 12211 w 1702639"/>
                  <a:gd name="connsiteY5-222" fmla="*/ 481052 h 1024234"/>
                  <a:gd name="connsiteX6-223" fmla="*/ 448774 w 1702639"/>
                  <a:gd name="connsiteY6-224" fmla="*/ 244968 h 1024234"/>
                  <a:gd name="connsiteX0-225" fmla="*/ 459390 w 1713255"/>
                  <a:gd name="connsiteY0-226" fmla="*/ 244968 h 930087"/>
                  <a:gd name="connsiteX1-227" fmla="*/ 887787 w 1713255"/>
                  <a:gd name="connsiteY1-228" fmla="*/ 83950 h 930087"/>
                  <a:gd name="connsiteX2-229" fmla="*/ 1482873 w 1713255"/>
                  <a:gd name="connsiteY2-230" fmla="*/ 272636 h 930087"/>
                  <a:gd name="connsiteX3-231" fmla="*/ 1628016 w 1713255"/>
                  <a:gd name="connsiteY3-232" fmla="*/ 664522 h 930087"/>
                  <a:gd name="connsiteX4-233" fmla="*/ 1429805 w 1713255"/>
                  <a:gd name="connsiteY4-234" fmla="*/ 930087 h 930087"/>
                  <a:gd name="connsiteX5-235" fmla="*/ 22827 w 1713255"/>
                  <a:gd name="connsiteY5-236" fmla="*/ 481052 h 930087"/>
                  <a:gd name="connsiteX6-237" fmla="*/ 459390 w 1713255"/>
                  <a:gd name="connsiteY6-238" fmla="*/ 244968 h 930087"/>
                  <a:gd name="connsiteX0-239" fmla="*/ 459390 w 1713255"/>
                  <a:gd name="connsiteY0-240" fmla="*/ 244968 h 930087"/>
                  <a:gd name="connsiteX1-241" fmla="*/ 887787 w 1713255"/>
                  <a:gd name="connsiteY1-242" fmla="*/ 83950 h 930087"/>
                  <a:gd name="connsiteX2-243" fmla="*/ 1482873 w 1713255"/>
                  <a:gd name="connsiteY2-244" fmla="*/ 272636 h 930087"/>
                  <a:gd name="connsiteX3-245" fmla="*/ 1628016 w 1713255"/>
                  <a:gd name="connsiteY3-246" fmla="*/ 664522 h 930087"/>
                  <a:gd name="connsiteX4-247" fmla="*/ 1429805 w 1713255"/>
                  <a:gd name="connsiteY4-248" fmla="*/ 930087 h 930087"/>
                  <a:gd name="connsiteX5-249" fmla="*/ 22827 w 1713255"/>
                  <a:gd name="connsiteY5-250" fmla="*/ 481052 h 930087"/>
                  <a:gd name="connsiteX6-251" fmla="*/ 459390 w 1713255"/>
                  <a:gd name="connsiteY6-252" fmla="*/ 244968 h 930087"/>
                  <a:gd name="connsiteX0-253" fmla="*/ 459390 w 1713255"/>
                  <a:gd name="connsiteY0-254" fmla="*/ 242813 h 927932"/>
                  <a:gd name="connsiteX1-255" fmla="*/ 887787 w 1713255"/>
                  <a:gd name="connsiteY1-256" fmla="*/ 81795 h 927932"/>
                  <a:gd name="connsiteX2-257" fmla="*/ 1482873 w 1713255"/>
                  <a:gd name="connsiteY2-258" fmla="*/ 270481 h 927932"/>
                  <a:gd name="connsiteX3-259" fmla="*/ 1628016 w 1713255"/>
                  <a:gd name="connsiteY3-260" fmla="*/ 662367 h 927932"/>
                  <a:gd name="connsiteX4-261" fmla="*/ 1429805 w 1713255"/>
                  <a:gd name="connsiteY4-262" fmla="*/ 927932 h 927932"/>
                  <a:gd name="connsiteX5-263" fmla="*/ 22827 w 1713255"/>
                  <a:gd name="connsiteY5-264" fmla="*/ 478897 h 927932"/>
                  <a:gd name="connsiteX6-265" fmla="*/ 459390 w 1713255"/>
                  <a:gd name="connsiteY6-266" fmla="*/ 242813 h 927932"/>
                  <a:gd name="connsiteX0-267" fmla="*/ 459390 w 1713255"/>
                  <a:gd name="connsiteY0-268" fmla="*/ 242813 h 927932"/>
                  <a:gd name="connsiteX1-269" fmla="*/ 887787 w 1713255"/>
                  <a:gd name="connsiteY1-270" fmla="*/ 81795 h 927932"/>
                  <a:gd name="connsiteX2-271" fmla="*/ 1482873 w 1713255"/>
                  <a:gd name="connsiteY2-272" fmla="*/ 270481 h 927932"/>
                  <a:gd name="connsiteX3-273" fmla="*/ 1628016 w 1713255"/>
                  <a:gd name="connsiteY3-274" fmla="*/ 662367 h 927932"/>
                  <a:gd name="connsiteX4-275" fmla="*/ 1429805 w 1713255"/>
                  <a:gd name="connsiteY4-276" fmla="*/ 927932 h 927932"/>
                  <a:gd name="connsiteX5-277" fmla="*/ 22827 w 1713255"/>
                  <a:gd name="connsiteY5-278" fmla="*/ 478897 h 927932"/>
                  <a:gd name="connsiteX6-279" fmla="*/ 459390 w 1713255"/>
                  <a:gd name="connsiteY6-280" fmla="*/ 242813 h 927932"/>
                  <a:gd name="connsiteX0-281" fmla="*/ 459390 w 1707695"/>
                  <a:gd name="connsiteY0-282" fmla="*/ 242813 h 927932"/>
                  <a:gd name="connsiteX1-283" fmla="*/ 887787 w 1707695"/>
                  <a:gd name="connsiteY1-284" fmla="*/ 81795 h 927932"/>
                  <a:gd name="connsiteX2-285" fmla="*/ 1482873 w 1707695"/>
                  <a:gd name="connsiteY2-286" fmla="*/ 270481 h 927932"/>
                  <a:gd name="connsiteX3-287" fmla="*/ 1628016 w 1707695"/>
                  <a:gd name="connsiteY3-288" fmla="*/ 662367 h 927932"/>
                  <a:gd name="connsiteX4-289" fmla="*/ 1429805 w 1707695"/>
                  <a:gd name="connsiteY4-290" fmla="*/ 927932 h 927932"/>
                  <a:gd name="connsiteX5-291" fmla="*/ 22827 w 1707695"/>
                  <a:gd name="connsiteY5-292" fmla="*/ 478897 h 927932"/>
                  <a:gd name="connsiteX6-293" fmla="*/ 459390 w 1707695"/>
                  <a:gd name="connsiteY6-294" fmla="*/ 242813 h 927932"/>
                  <a:gd name="connsiteX0-295" fmla="*/ 318099 w 1566404"/>
                  <a:gd name="connsiteY0-296" fmla="*/ 242813 h 927932"/>
                  <a:gd name="connsiteX1-297" fmla="*/ 746496 w 1566404"/>
                  <a:gd name="connsiteY1-298" fmla="*/ 81795 h 927932"/>
                  <a:gd name="connsiteX2-299" fmla="*/ 1341582 w 1566404"/>
                  <a:gd name="connsiteY2-300" fmla="*/ 270481 h 927932"/>
                  <a:gd name="connsiteX3-301" fmla="*/ 1486725 w 1566404"/>
                  <a:gd name="connsiteY3-302" fmla="*/ 662367 h 927932"/>
                  <a:gd name="connsiteX4-303" fmla="*/ 1288514 w 1566404"/>
                  <a:gd name="connsiteY4-304" fmla="*/ 927932 h 927932"/>
                  <a:gd name="connsiteX5-305" fmla="*/ 27089 w 1566404"/>
                  <a:gd name="connsiteY5-306" fmla="*/ 509843 h 927932"/>
                  <a:gd name="connsiteX6-307" fmla="*/ 318099 w 1566404"/>
                  <a:gd name="connsiteY6-308" fmla="*/ 242813 h 927932"/>
                  <a:gd name="connsiteX0-309" fmla="*/ 398247 w 1646552"/>
                  <a:gd name="connsiteY0-310" fmla="*/ 242813 h 927932"/>
                  <a:gd name="connsiteX1-311" fmla="*/ 826644 w 1646552"/>
                  <a:gd name="connsiteY1-312" fmla="*/ 81795 h 927932"/>
                  <a:gd name="connsiteX2-313" fmla="*/ 1421730 w 1646552"/>
                  <a:gd name="connsiteY2-314" fmla="*/ 270481 h 927932"/>
                  <a:gd name="connsiteX3-315" fmla="*/ 1566873 w 1646552"/>
                  <a:gd name="connsiteY3-316" fmla="*/ 662367 h 927932"/>
                  <a:gd name="connsiteX4-317" fmla="*/ 1368662 w 1646552"/>
                  <a:gd name="connsiteY4-318" fmla="*/ 927932 h 927932"/>
                  <a:gd name="connsiteX5-319" fmla="*/ 107237 w 1646552"/>
                  <a:gd name="connsiteY5-320" fmla="*/ 509843 h 927932"/>
                  <a:gd name="connsiteX6-321" fmla="*/ 398247 w 1646552"/>
                  <a:gd name="connsiteY6-322" fmla="*/ 242813 h 927932"/>
                  <a:gd name="connsiteX0-323" fmla="*/ 398248 w 1646553"/>
                  <a:gd name="connsiteY0-324" fmla="*/ 242813 h 927932"/>
                  <a:gd name="connsiteX1-325" fmla="*/ 826645 w 1646553"/>
                  <a:gd name="connsiteY1-326" fmla="*/ 81795 h 927932"/>
                  <a:gd name="connsiteX2-327" fmla="*/ 1421731 w 1646553"/>
                  <a:gd name="connsiteY2-328" fmla="*/ 270481 h 927932"/>
                  <a:gd name="connsiteX3-329" fmla="*/ 1566874 w 1646553"/>
                  <a:gd name="connsiteY3-330" fmla="*/ 662367 h 927932"/>
                  <a:gd name="connsiteX4-331" fmla="*/ 1368663 w 1646553"/>
                  <a:gd name="connsiteY4-332" fmla="*/ 927932 h 927932"/>
                  <a:gd name="connsiteX5-333" fmla="*/ 107238 w 1646553"/>
                  <a:gd name="connsiteY5-334" fmla="*/ 509843 h 927932"/>
                  <a:gd name="connsiteX6-335" fmla="*/ 398248 w 1646553"/>
                  <a:gd name="connsiteY6-336" fmla="*/ 242813 h 927932"/>
                  <a:gd name="connsiteX0-337" fmla="*/ 398248 w 1646553"/>
                  <a:gd name="connsiteY0-338" fmla="*/ 242813 h 929055"/>
                  <a:gd name="connsiteX1-339" fmla="*/ 826645 w 1646553"/>
                  <a:gd name="connsiteY1-340" fmla="*/ 81795 h 929055"/>
                  <a:gd name="connsiteX2-341" fmla="*/ 1421731 w 1646553"/>
                  <a:gd name="connsiteY2-342" fmla="*/ 270481 h 929055"/>
                  <a:gd name="connsiteX3-343" fmla="*/ 1566874 w 1646553"/>
                  <a:gd name="connsiteY3-344" fmla="*/ 662367 h 929055"/>
                  <a:gd name="connsiteX4-345" fmla="*/ 1368663 w 1646553"/>
                  <a:gd name="connsiteY4-346" fmla="*/ 927932 h 929055"/>
                  <a:gd name="connsiteX5-347" fmla="*/ 107238 w 1646553"/>
                  <a:gd name="connsiteY5-348" fmla="*/ 509843 h 929055"/>
                  <a:gd name="connsiteX6-349" fmla="*/ 398248 w 1646553"/>
                  <a:gd name="connsiteY6-350" fmla="*/ 242813 h 929055"/>
                  <a:gd name="connsiteX0-351" fmla="*/ 398248 w 1646553"/>
                  <a:gd name="connsiteY0-352" fmla="*/ 242813 h 927932"/>
                  <a:gd name="connsiteX1-353" fmla="*/ 826645 w 1646553"/>
                  <a:gd name="connsiteY1-354" fmla="*/ 81795 h 927932"/>
                  <a:gd name="connsiteX2-355" fmla="*/ 1421731 w 1646553"/>
                  <a:gd name="connsiteY2-356" fmla="*/ 270481 h 927932"/>
                  <a:gd name="connsiteX3-357" fmla="*/ 1566874 w 1646553"/>
                  <a:gd name="connsiteY3-358" fmla="*/ 662367 h 927932"/>
                  <a:gd name="connsiteX4-359" fmla="*/ 1368663 w 1646553"/>
                  <a:gd name="connsiteY4-360" fmla="*/ 927932 h 927932"/>
                  <a:gd name="connsiteX5-361" fmla="*/ 107238 w 1646553"/>
                  <a:gd name="connsiteY5-362" fmla="*/ 509843 h 927932"/>
                  <a:gd name="connsiteX6-363" fmla="*/ 398248 w 1646553"/>
                  <a:gd name="connsiteY6-364" fmla="*/ 242813 h 927932"/>
                  <a:gd name="connsiteX0-365" fmla="*/ 398248 w 1646553"/>
                  <a:gd name="connsiteY0-366" fmla="*/ 242813 h 811747"/>
                  <a:gd name="connsiteX1-367" fmla="*/ 826645 w 1646553"/>
                  <a:gd name="connsiteY1-368" fmla="*/ 81795 h 811747"/>
                  <a:gd name="connsiteX2-369" fmla="*/ 1421731 w 1646553"/>
                  <a:gd name="connsiteY2-370" fmla="*/ 270481 h 811747"/>
                  <a:gd name="connsiteX3-371" fmla="*/ 1566874 w 1646553"/>
                  <a:gd name="connsiteY3-372" fmla="*/ 662367 h 811747"/>
                  <a:gd name="connsiteX4-373" fmla="*/ 1368663 w 1646553"/>
                  <a:gd name="connsiteY4-374" fmla="*/ 810337 h 811747"/>
                  <a:gd name="connsiteX5-375" fmla="*/ 107238 w 1646553"/>
                  <a:gd name="connsiteY5-376" fmla="*/ 509843 h 811747"/>
                  <a:gd name="connsiteX6-377" fmla="*/ 398248 w 1646553"/>
                  <a:gd name="connsiteY6-378" fmla="*/ 242813 h 811747"/>
                  <a:gd name="connsiteX0-379" fmla="*/ 398248 w 1511381"/>
                  <a:gd name="connsiteY0-380" fmla="*/ 242813 h 811747"/>
                  <a:gd name="connsiteX1-381" fmla="*/ 826645 w 1511381"/>
                  <a:gd name="connsiteY1-382" fmla="*/ 81795 h 811747"/>
                  <a:gd name="connsiteX2-383" fmla="*/ 1421731 w 1511381"/>
                  <a:gd name="connsiteY2-384" fmla="*/ 270481 h 811747"/>
                  <a:gd name="connsiteX3-385" fmla="*/ 1368663 w 1511381"/>
                  <a:gd name="connsiteY3-386" fmla="*/ 810337 h 811747"/>
                  <a:gd name="connsiteX4-387" fmla="*/ 107238 w 1511381"/>
                  <a:gd name="connsiteY4-388" fmla="*/ 509843 h 811747"/>
                  <a:gd name="connsiteX5-389" fmla="*/ 398248 w 1511381"/>
                  <a:gd name="connsiteY5-390" fmla="*/ 242813 h 811747"/>
                  <a:gd name="connsiteX0-391" fmla="*/ 398248 w 1505580"/>
                  <a:gd name="connsiteY0-392" fmla="*/ 242813 h 811747"/>
                  <a:gd name="connsiteX1-393" fmla="*/ 826645 w 1505580"/>
                  <a:gd name="connsiteY1-394" fmla="*/ 81795 h 811747"/>
                  <a:gd name="connsiteX2-395" fmla="*/ 1409074 w 1505580"/>
                  <a:gd name="connsiteY2-396" fmla="*/ 319994 h 811747"/>
                  <a:gd name="connsiteX3-397" fmla="*/ 1368663 w 1505580"/>
                  <a:gd name="connsiteY3-398" fmla="*/ 810337 h 811747"/>
                  <a:gd name="connsiteX4-399" fmla="*/ 107238 w 1505580"/>
                  <a:gd name="connsiteY4-400" fmla="*/ 509843 h 811747"/>
                  <a:gd name="connsiteX5-401" fmla="*/ 398248 w 1505580"/>
                  <a:gd name="connsiteY5-402" fmla="*/ 242813 h 811747"/>
                  <a:gd name="connsiteX0-403" fmla="*/ 398248 w 1551125"/>
                  <a:gd name="connsiteY0-404" fmla="*/ 242813 h 811747"/>
                  <a:gd name="connsiteX1-405" fmla="*/ 826645 w 1551125"/>
                  <a:gd name="connsiteY1-406" fmla="*/ 81795 h 811747"/>
                  <a:gd name="connsiteX2-407" fmla="*/ 1409074 w 1551125"/>
                  <a:gd name="connsiteY2-408" fmla="*/ 319994 h 811747"/>
                  <a:gd name="connsiteX3-409" fmla="*/ 1368663 w 1551125"/>
                  <a:gd name="connsiteY3-410" fmla="*/ 810337 h 811747"/>
                  <a:gd name="connsiteX4-411" fmla="*/ 107238 w 1551125"/>
                  <a:gd name="connsiteY4-412" fmla="*/ 509843 h 811747"/>
                  <a:gd name="connsiteX5-413" fmla="*/ 398248 w 1551125"/>
                  <a:gd name="connsiteY5-414" fmla="*/ 242813 h 811747"/>
                  <a:gd name="connsiteX0-415" fmla="*/ 398248 w 1553927"/>
                  <a:gd name="connsiteY0-416" fmla="*/ 242813 h 776859"/>
                  <a:gd name="connsiteX1-417" fmla="*/ 826645 w 1553927"/>
                  <a:gd name="connsiteY1-418" fmla="*/ 81795 h 776859"/>
                  <a:gd name="connsiteX2-419" fmla="*/ 1409074 w 1553927"/>
                  <a:gd name="connsiteY2-420" fmla="*/ 319994 h 776859"/>
                  <a:gd name="connsiteX3-421" fmla="*/ 1374992 w 1553927"/>
                  <a:gd name="connsiteY3-422" fmla="*/ 767013 h 776859"/>
                  <a:gd name="connsiteX4-423" fmla="*/ 107238 w 1553927"/>
                  <a:gd name="connsiteY4-424" fmla="*/ 509843 h 776859"/>
                  <a:gd name="connsiteX5-425" fmla="*/ 398248 w 1553927"/>
                  <a:gd name="connsiteY5-426" fmla="*/ 242813 h 776859"/>
                  <a:gd name="connsiteX0-427" fmla="*/ 319557 w 1475238"/>
                  <a:gd name="connsiteY0-428" fmla="*/ 242813 h 776859"/>
                  <a:gd name="connsiteX1-429" fmla="*/ 747954 w 1475238"/>
                  <a:gd name="connsiteY1-430" fmla="*/ 81795 h 776859"/>
                  <a:gd name="connsiteX2-431" fmla="*/ 1330383 w 1475238"/>
                  <a:gd name="connsiteY2-432" fmla="*/ 319994 h 776859"/>
                  <a:gd name="connsiteX3-433" fmla="*/ 1296301 w 1475238"/>
                  <a:gd name="connsiteY3-434" fmla="*/ 767013 h 776859"/>
                  <a:gd name="connsiteX4-435" fmla="*/ 28547 w 1475238"/>
                  <a:gd name="connsiteY4-436" fmla="*/ 509843 h 776859"/>
                  <a:gd name="connsiteX5-437" fmla="*/ 319557 w 1475238"/>
                  <a:gd name="connsiteY5-438" fmla="*/ 242813 h 7768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
            <p:nvSpPr>
              <p:cNvPr id="14" name="任意多边形: 形状 13"/>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1" fmla="*/ 0 w 1451428"/>
                  <a:gd name="connsiteY0-2" fmla="*/ 246743 h 812800"/>
                  <a:gd name="connsiteX1-3" fmla="*/ 595085 w 1451428"/>
                  <a:gd name="connsiteY1-4" fmla="*/ 0 h 812800"/>
                  <a:gd name="connsiteX2-5" fmla="*/ 1190171 w 1451428"/>
                  <a:gd name="connsiteY2-6" fmla="*/ 188686 h 812800"/>
                  <a:gd name="connsiteX3-7" fmla="*/ 1335314 w 1451428"/>
                  <a:gd name="connsiteY3-8" fmla="*/ 580572 h 812800"/>
                  <a:gd name="connsiteX4-9" fmla="*/ 1451428 w 1451428"/>
                  <a:gd name="connsiteY4-10" fmla="*/ 812800 h 812800"/>
                  <a:gd name="connsiteX5-11" fmla="*/ 101600 w 1451428"/>
                  <a:gd name="connsiteY5-12" fmla="*/ 420914 h 812800"/>
                  <a:gd name="connsiteX6-13" fmla="*/ 0 w 1451428"/>
                  <a:gd name="connsiteY6-14" fmla="*/ 246743 h 812800"/>
                  <a:gd name="connsiteX0-15" fmla="*/ 0 w 1451428"/>
                  <a:gd name="connsiteY0-16" fmla="*/ 246743 h 812800"/>
                  <a:gd name="connsiteX1-17" fmla="*/ 595085 w 1451428"/>
                  <a:gd name="connsiteY1-18" fmla="*/ 0 h 812800"/>
                  <a:gd name="connsiteX2-19" fmla="*/ 1190171 w 1451428"/>
                  <a:gd name="connsiteY2-20" fmla="*/ 188686 h 812800"/>
                  <a:gd name="connsiteX3-21" fmla="*/ 1335314 w 1451428"/>
                  <a:gd name="connsiteY3-22" fmla="*/ 580572 h 812800"/>
                  <a:gd name="connsiteX4-23" fmla="*/ 1451428 w 1451428"/>
                  <a:gd name="connsiteY4-24" fmla="*/ 812800 h 812800"/>
                  <a:gd name="connsiteX5-25" fmla="*/ 101600 w 1451428"/>
                  <a:gd name="connsiteY5-26" fmla="*/ 420914 h 812800"/>
                  <a:gd name="connsiteX6-27" fmla="*/ 0 w 1451428"/>
                  <a:gd name="connsiteY6-28" fmla="*/ 246743 h 812800"/>
                  <a:gd name="connsiteX0-29" fmla="*/ 0 w 1451428"/>
                  <a:gd name="connsiteY0-30" fmla="*/ 246743 h 812800"/>
                  <a:gd name="connsiteX1-31" fmla="*/ 595085 w 1451428"/>
                  <a:gd name="connsiteY1-32" fmla="*/ 0 h 812800"/>
                  <a:gd name="connsiteX2-33" fmla="*/ 1190171 w 1451428"/>
                  <a:gd name="connsiteY2-34" fmla="*/ 188686 h 812800"/>
                  <a:gd name="connsiteX3-35" fmla="*/ 1335314 w 1451428"/>
                  <a:gd name="connsiteY3-36" fmla="*/ 580572 h 812800"/>
                  <a:gd name="connsiteX4-37" fmla="*/ 1451428 w 1451428"/>
                  <a:gd name="connsiteY4-38" fmla="*/ 812800 h 812800"/>
                  <a:gd name="connsiteX5-39" fmla="*/ 101600 w 1451428"/>
                  <a:gd name="connsiteY5-40" fmla="*/ 420914 h 812800"/>
                  <a:gd name="connsiteX6-41" fmla="*/ 0 w 1451428"/>
                  <a:gd name="connsiteY6-42" fmla="*/ 246743 h 812800"/>
                  <a:gd name="connsiteX0-43" fmla="*/ 0 w 1451428"/>
                  <a:gd name="connsiteY0-44" fmla="*/ 246743 h 824536"/>
                  <a:gd name="connsiteX1-45" fmla="*/ 595085 w 1451428"/>
                  <a:gd name="connsiteY1-46" fmla="*/ 0 h 824536"/>
                  <a:gd name="connsiteX2-47" fmla="*/ 1190171 w 1451428"/>
                  <a:gd name="connsiteY2-48" fmla="*/ 188686 h 824536"/>
                  <a:gd name="connsiteX3-49" fmla="*/ 1335314 w 1451428"/>
                  <a:gd name="connsiteY3-50" fmla="*/ 580572 h 824536"/>
                  <a:gd name="connsiteX4-51" fmla="*/ 1451428 w 1451428"/>
                  <a:gd name="connsiteY4-52" fmla="*/ 812800 h 824536"/>
                  <a:gd name="connsiteX5-53" fmla="*/ 101600 w 1451428"/>
                  <a:gd name="connsiteY5-54" fmla="*/ 420914 h 824536"/>
                  <a:gd name="connsiteX6-55" fmla="*/ 0 w 1451428"/>
                  <a:gd name="connsiteY6-56" fmla="*/ 246743 h 824536"/>
                  <a:gd name="connsiteX0-57" fmla="*/ 269875 w 1721303"/>
                  <a:gd name="connsiteY0-58" fmla="*/ 246743 h 823881"/>
                  <a:gd name="connsiteX1-59" fmla="*/ 864960 w 1721303"/>
                  <a:gd name="connsiteY1-60" fmla="*/ 0 h 823881"/>
                  <a:gd name="connsiteX2-61" fmla="*/ 1460046 w 1721303"/>
                  <a:gd name="connsiteY2-62" fmla="*/ 188686 h 823881"/>
                  <a:gd name="connsiteX3-63" fmla="*/ 1605189 w 1721303"/>
                  <a:gd name="connsiteY3-64" fmla="*/ 580572 h 823881"/>
                  <a:gd name="connsiteX4-65" fmla="*/ 1721303 w 1721303"/>
                  <a:gd name="connsiteY4-66" fmla="*/ 812800 h 823881"/>
                  <a:gd name="connsiteX5-67" fmla="*/ 0 w 1721303"/>
                  <a:gd name="connsiteY5-68" fmla="*/ 397102 h 823881"/>
                  <a:gd name="connsiteX6-69" fmla="*/ 269875 w 1721303"/>
                  <a:gd name="connsiteY6-70" fmla="*/ 246743 h 823881"/>
                  <a:gd name="connsiteX0-71" fmla="*/ 290512 w 1741940"/>
                  <a:gd name="connsiteY0-72" fmla="*/ 246743 h 840144"/>
                  <a:gd name="connsiteX1-73" fmla="*/ 885597 w 1741940"/>
                  <a:gd name="connsiteY1-74" fmla="*/ 0 h 840144"/>
                  <a:gd name="connsiteX2-75" fmla="*/ 1480683 w 1741940"/>
                  <a:gd name="connsiteY2-76" fmla="*/ 188686 h 840144"/>
                  <a:gd name="connsiteX3-77" fmla="*/ 1625826 w 1741940"/>
                  <a:gd name="connsiteY3-78" fmla="*/ 580572 h 840144"/>
                  <a:gd name="connsiteX4-79" fmla="*/ 1741940 w 1741940"/>
                  <a:gd name="connsiteY4-80" fmla="*/ 812800 h 840144"/>
                  <a:gd name="connsiteX5-81" fmla="*/ 20637 w 1741940"/>
                  <a:gd name="connsiteY5-82" fmla="*/ 397102 h 840144"/>
                  <a:gd name="connsiteX6-83" fmla="*/ 290512 w 1741940"/>
                  <a:gd name="connsiteY6-84" fmla="*/ 246743 h 840144"/>
                  <a:gd name="connsiteX0-85" fmla="*/ 290512 w 1741940"/>
                  <a:gd name="connsiteY0-86" fmla="*/ 246743 h 840144"/>
                  <a:gd name="connsiteX1-87" fmla="*/ 885597 w 1741940"/>
                  <a:gd name="connsiteY1-88" fmla="*/ 0 h 840144"/>
                  <a:gd name="connsiteX2-89" fmla="*/ 1480683 w 1741940"/>
                  <a:gd name="connsiteY2-90" fmla="*/ 188686 h 840144"/>
                  <a:gd name="connsiteX3-91" fmla="*/ 1625826 w 1741940"/>
                  <a:gd name="connsiteY3-92" fmla="*/ 580572 h 840144"/>
                  <a:gd name="connsiteX4-93" fmla="*/ 1741940 w 1741940"/>
                  <a:gd name="connsiteY4-94" fmla="*/ 812800 h 840144"/>
                  <a:gd name="connsiteX5-95" fmla="*/ 20637 w 1741940"/>
                  <a:gd name="connsiteY5-96" fmla="*/ 397102 h 840144"/>
                  <a:gd name="connsiteX6-97" fmla="*/ 290512 w 1741940"/>
                  <a:gd name="connsiteY6-98" fmla="*/ 246743 h 840144"/>
                  <a:gd name="connsiteX0-99" fmla="*/ 290512 w 1741940"/>
                  <a:gd name="connsiteY0-100" fmla="*/ 246743 h 840144"/>
                  <a:gd name="connsiteX1-101" fmla="*/ 885597 w 1741940"/>
                  <a:gd name="connsiteY1-102" fmla="*/ 0 h 840144"/>
                  <a:gd name="connsiteX2-103" fmla="*/ 1480683 w 1741940"/>
                  <a:gd name="connsiteY2-104" fmla="*/ 188686 h 840144"/>
                  <a:gd name="connsiteX3-105" fmla="*/ 1625826 w 1741940"/>
                  <a:gd name="connsiteY3-106" fmla="*/ 580572 h 840144"/>
                  <a:gd name="connsiteX4-107" fmla="*/ 1741940 w 1741940"/>
                  <a:gd name="connsiteY4-108" fmla="*/ 812800 h 840144"/>
                  <a:gd name="connsiteX5-109" fmla="*/ 20637 w 1741940"/>
                  <a:gd name="connsiteY5-110" fmla="*/ 397102 h 840144"/>
                  <a:gd name="connsiteX6-111" fmla="*/ 290512 w 1741940"/>
                  <a:gd name="connsiteY6-112" fmla="*/ 246743 h 840144"/>
                  <a:gd name="connsiteX0-113" fmla="*/ 457200 w 1741940"/>
                  <a:gd name="connsiteY0-114" fmla="*/ 161018 h 840144"/>
                  <a:gd name="connsiteX1-115" fmla="*/ 885597 w 1741940"/>
                  <a:gd name="connsiteY1-116" fmla="*/ 0 h 840144"/>
                  <a:gd name="connsiteX2-117" fmla="*/ 1480683 w 1741940"/>
                  <a:gd name="connsiteY2-118" fmla="*/ 188686 h 840144"/>
                  <a:gd name="connsiteX3-119" fmla="*/ 1625826 w 1741940"/>
                  <a:gd name="connsiteY3-120" fmla="*/ 580572 h 840144"/>
                  <a:gd name="connsiteX4-121" fmla="*/ 1741940 w 1741940"/>
                  <a:gd name="connsiteY4-122" fmla="*/ 812800 h 840144"/>
                  <a:gd name="connsiteX5-123" fmla="*/ 20637 w 1741940"/>
                  <a:gd name="connsiteY5-124" fmla="*/ 397102 h 840144"/>
                  <a:gd name="connsiteX6-125" fmla="*/ 457200 w 1741940"/>
                  <a:gd name="connsiteY6-126" fmla="*/ 161018 h 840144"/>
                  <a:gd name="connsiteX0-127" fmla="*/ 457200 w 1741940"/>
                  <a:gd name="connsiteY0-128" fmla="*/ 161018 h 840144"/>
                  <a:gd name="connsiteX1-129" fmla="*/ 885597 w 1741940"/>
                  <a:gd name="connsiteY1-130" fmla="*/ 0 h 840144"/>
                  <a:gd name="connsiteX2-131" fmla="*/ 1480683 w 1741940"/>
                  <a:gd name="connsiteY2-132" fmla="*/ 188686 h 840144"/>
                  <a:gd name="connsiteX3-133" fmla="*/ 1625826 w 1741940"/>
                  <a:gd name="connsiteY3-134" fmla="*/ 580572 h 840144"/>
                  <a:gd name="connsiteX4-135" fmla="*/ 1741940 w 1741940"/>
                  <a:gd name="connsiteY4-136" fmla="*/ 812800 h 840144"/>
                  <a:gd name="connsiteX5-137" fmla="*/ 20637 w 1741940"/>
                  <a:gd name="connsiteY5-138" fmla="*/ 397102 h 840144"/>
                  <a:gd name="connsiteX6-139" fmla="*/ 457200 w 1741940"/>
                  <a:gd name="connsiteY6-140" fmla="*/ 161018 h 840144"/>
                  <a:gd name="connsiteX0-141" fmla="*/ 457200 w 1741940"/>
                  <a:gd name="connsiteY0-142" fmla="*/ 244968 h 924094"/>
                  <a:gd name="connsiteX1-143" fmla="*/ 885597 w 1741940"/>
                  <a:gd name="connsiteY1-144" fmla="*/ 83950 h 924094"/>
                  <a:gd name="connsiteX2-145" fmla="*/ 1480683 w 1741940"/>
                  <a:gd name="connsiteY2-146" fmla="*/ 272636 h 924094"/>
                  <a:gd name="connsiteX3-147" fmla="*/ 1625826 w 1741940"/>
                  <a:gd name="connsiteY3-148" fmla="*/ 664522 h 924094"/>
                  <a:gd name="connsiteX4-149" fmla="*/ 1741940 w 1741940"/>
                  <a:gd name="connsiteY4-150" fmla="*/ 896750 h 924094"/>
                  <a:gd name="connsiteX5-151" fmla="*/ 20637 w 1741940"/>
                  <a:gd name="connsiteY5-152" fmla="*/ 481052 h 924094"/>
                  <a:gd name="connsiteX6-153" fmla="*/ 457200 w 1741940"/>
                  <a:gd name="connsiteY6-154" fmla="*/ 244968 h 924094"/>
                  <a:gd name="connsiteX0-155" fmla="*/ 457200 w 1741940"/>
                  <a:gd name="connsiteY0-156" fmla="*/ 244968 h 924094"/>
                  <a:gd name="connsiteX1-157" fmla="*/ 885597 w 1741940"/>
                  <a:gd name="connsiteY1-158" fmla="*/ 83950 h 924094"/>
                  <a:gd name="connsiteX2-159" fmla="*/ 1480683 w 1741940"/>
                  <a:gd name="connsiteY2-160" fmla="*/ 272636 h 924094"/>
                  <a:gd name="connsiteX3-161" fmla="*/ 1625826 w 1741940"/>
                  <a:gd name="connsiteY3-162" fmla="*/ 664522 h 924094"/>
                  <a:gd name="connsiteX4-163" fmla="*/ 1741940 w 1741940"/>
                  <a:gd name="connsiteY4-164" fmla="*/ 896750 h 924094"/>
                  <a:gd name="connsiteX5-165" fmla="*/ 20637 w 1741940"/>
                  <a:gd name="connsiteY5-166" fmla="*/ 481052 h 924094"/>
                  <a:gd name="connsiteX6-167" fmla="*/ 457200 w 1741940"/>
                  <a:gd name="connsiteY6-168" fmla="*/ 244968 h 924094"/>
                  <a:gd name="connsiteX0-169" fmla="*/ 457200 w 1773768"/>
                  <a:gd name="connsiteY0-170" fmla="*/ 244968 h 924094"/>
                  <a:gd name="connsiteX1-171" fmla="*/ 885597 w 1773768"/>
                  <a:gd name="connsiteY1-172" fmla="*/ 83950 h 924094"/>
                  <a:gd name="connsiteX2-173" fmla="*/ 1480683 w 1773768"/>
                  <a:gd name="connsiteY2-174" fmla="*/ 272636 h 924094"/>
                  <a:gd name="connsiteX3-175" fmla="*/ 1625826 w 1773768"/>
                  <a:gd name="connsiteY3-176" fmla="*/ 664522 h 924094"/>
                  <a:gd name="connsiteX4-177" fmla="*/ 1741940 w 1773768"/>
                  <a:gd name="connsiteY4-178" fmla="*/ 896750 h 924094"/>
                  <a:gd name="connsiteX5-179" fmla="*/ 20637 w 1773768"/>
                  <a:gd name="connsiteY5-180" fmla="*/ 481052 h 924094"/>
                  <a:gd name="connsiteX6-181" fmla="*/ 457200 w 1773768"/>
                  <a:gd name="connsiteY6-182" fmla="*/ 244968 h 924094"/>
                  <a:gd name="connsiteX0-183" fmla="*/ 466219 w 1720084"/>
                  <a:gd name="connsiteY0-184" fmla="*/ 244968 h 953677"/>
                  <a:gd name="connsiteX1-185" fmla="*/ 894616 w 1720084"/>
                  <a:gd name="connsiteY1-186" fmla="*/ 83950 h 953677"/>
                  <a:gd name="connsiteX2-187" fmla="*/ 1489702 w 1720084"/>
                  <a:gd name="connsiteY2-188" fmla="*/ 272636 h 953677"/>
                  <a:gd name="connsiteX3-189" fmla="*/ 1634845 w 1720084"/>
                  <a:gd name="connsiteY3-190" fmla="*/ 664522 h 953677"/>
                  <a:gd name="connsiteX4-191" fmla="*/ 1436634 w 1720084"/>
                  <a:gd name="connsiteY4-192" fmla="*/ 930087 h 953677"/>
                  <a:gd name="connsiteX5-193" fmla="*/ 29656 w 1720084"/>
                  <a:gd name="connsiteY5-194" fmla="*/ 481052 h 953677"/>
                  <a:gd name="connsiteX6-195" fmla="*/ 466219 w 1720084"/>
                  <a:gd name="connsiteY6-196" fmla="*/ 244968 h 953677"/>
                  <a:gd name="connsiteX0-197" fmla="*/ 466219 w 1720084"/>
                  <a:gd name="connsiteY0-198" fmla="*/ 244968 h 953677"/>
                  <a:gd name="connsiteX1-199" fmla="*/ 894616 w 1720084"/>
                  <a:gd name="connsiteY1-200" fmla="*/ 83950 h 953677"/>
                  <a:gd name="connsiteX2-201" fmla="*/ 1489702 w 1720084"/>
                  <a:gd name="connsiteY2-202" fmla="*/ 272636 h 953677"/>
                  <a:gd name="connsiteX3-203" fmla="*/ 1634845 w 1720084"/>
                  <a:gd name="connsiteY3-204" fmla="*/ 664522 h 953677"/>
                  <a:gd name="connsiteX4-205" fmla="*/ 1436634 w 1720084"/>
                  <a:gd name="connsiteY4-206" fmla="*/ 930087 h 953677"/>
                  <a:gd name="connsiteX5-207" fmla="*/ 29656 w 1720084"/>
                  <a:gd name="connsiteY5-208" fmla="*/ 481052 h 953677"/>
                  <a:gd name="connsiteX6-209" fmla="*/ 466219 w 1720084"/>
                  <a:gd name="connsiteY6-210" fmla="*/ 244968 h 953677"/>
                  <a:gd name="connsiteX0-211" fmla="*/ 448774 w 1702639"/>
                  <a:gd name="connsiteY0-212" fmla="*/ 244968 h 1024234"/>
                  <a:gd name="connsiteX1-213" fmla="*/ 877171 w 1702639"/>
                  <a:gd name="connsiteY1-214" fmla="*/ 83950 h 1024234"/>
                  <a:gd name="connsiteX2-215" fmla="*/ 1472257 w 1702639"/>
                  <a:gd name="connsiteY2-216" fmla="*/ 272636 h 1024234"/>
                  <a:gd name="connsiteX3-217" fmla="*/ 1617400 w 1702639"/>
                  <a:gd name="connsiteY3-218" fmla="*/ 664522 h 1024234"/>
                  <a:gd name="connsiteX4-219" fmla="*/ 1419189 w 1702639"/>
                  <a:gd name="connsiteY4-220" fmla="*/ 930087 h 1024234"/>
                  <a:gd name="connsiteX5-221" fmla="*/ 12211 w 1702639"/>
                  <a:gd name="connsiteY5-222" fmla="*/ 481052 h 1024234"/>
                  <a:gd name="connsiteX6-223" fmla="*/ 448774 w 1702639"/>
                  <a:gd name="connsiteY6-224" fmla="*/ 244968 h 1024234"/>
                  <a:gd name="connsiteX0-225" fmla="*/ 459390 w 1713255"/>
                  <a:gd name="connsiteY0-226" fmla="*/ 244968 h 930087"/>
                  <a:gd name="connsiteX1-227" fmla="*/ 887787 w 1713255"/>
                  <a:gd name="connsiteY1-228" fmla="*/ 83950 h 930087"/>
                  <a:gd name="connsiteX2-229" fmla="*/ 1482873 w 1713255"/>
                  <a:gd name="connsiteY2-230" fmla="*/ 272636 h 930087"/>
                  <a:gd name="connsiteX3-231" fmla="*/ 1628016 w 1713255"/>
                  <a:gd name="connsiteY3-232" fmla="*/ 664522 h 930087"/>
                  <a:gd name="connsiteX4-233" fmla="*/ 1429805 w 1713255"/>
                  <a:gd name="connsiteY4-234" fmla="*/ 930087 h 930087"/>
                  <a:gd name="connsiteX5-235" fmla="*/ 22827 w 1713255"/>
                  <a:gd name="connsiteY5-236" fmla="*/ 481052 h 930087"/>
                  <a:gd name="connsiteX6-237" fmla="*/ 459390 w 1713255"/>
                  <a:gd name="connsiteY6-238" fmla="*/ 244968 h 930087"/>
                  <a:gd name="connsiteX0-239" fmla="*/ 459390 w 1713255"/>
                  <a:gd name="connsiteY0-240" fmla="*/ 244968 h 930087"/>
                  <a:gd name="connsiteX1-241" fmla="*/ 887787 w 1713255"/>
                  <a:gd name="connsiteY1-242" fmla="*/ 83950 h 930087"/>
                  <a:gd name="connsiteX2-243" fmla="*/ 1482873 w 1713255"/>
                  <a:gd name="connsiteY2-244" fmla="*/ 272636 h 930087"/>
                  <a:gd name="connsiteX3-245" fmla="*/ 1628016 w 1713255"/>
                  <a:gd name="connsiteY3-246" fmla="*/ 664522 h 930087"/>
                  <a:gd name="connsiteX4-247" fmla="*/ 1429805 w 1713255"/>
                  <a:gd name="connsiteY4-248" fmla="*/ 930087 h 930087"/>
                  <a:gd name="connsiteX5-249" fmla="*/ 22827 w 1713255"/>
                  <a:gd name="connsiteY5-250" fmla="*/ 481052 h 930087"/>
                  <a:gd name="connsiteX6-251" fmla="*/ 459390 w 1713255"/>
                  <a:gd name="connsiteY6-252" fmla="*/ 244968 h 930087"/>
                  <a:gd name="connsiteX0-253" fmla="*/ 459390 w 1713255"/>
                  <a:gd name="connsiteY0-254" fmla="*/ 242813 h 927932"/>
                  <a:gd name="connsiteX1-255" fmla="*/ 887787 w 1713255"/>
                  <a:gd name="connsiteY1-256" fmla="*/ 81795 h 927932"/>
                  <a:gd name="connsiteX2-257" fmla="*/ 1482873 w 1713255"/>
                  <a:gd name="connsiteY2-258" fmla="*/ 270481 h 927932"/>
                  <a:gd name="connsiteX3-259" fmla="*/ 1628016 w 1713255"/>
                  <a:gd name="connsiteY3-260" fmla="*/ 662367 h 927932"/>
                  <a:gd name="connsiteX4-261" fmla="*/ 1429805 w 1713255"/>
                  <a:gd name="connsiteY4-262" fmla="*/ 927932 h 927932"/>
                  <a:gd name="connsiteX5-263" fmla="*/ 22827 w 1713255"/>
                  <a:gd name="connsiteY5-264" fmla="*/ 478897 h 927932"/>
                  <a:gd name="connsiteX6-265" fmla="*/ 459390 w 1713255"/>
                  <a:gd name="connsiteY6-266" fmla="*/ 242813 h 927932"/>
                  <a:gd name="connsiteX0-267" fmla="*/ 459390 w 1713255"/>
                  <a:gd name="connsiteY0-268" fmla="*/ 242813 h 927932"/>
                  <a:gd name="connsiteX1-269" fmla="*/ 887787 w 1713255"/>
                  <a:gd name="connsiteY1-270" fmla="*/ 81795 h 927932"/>
                  <a:gd name="connsiteX2-271" fmla="*/ 1482873 w 1713255"/>
                  <a:gd name="connsiteY2-272" fmla="*/ 270481 h 927932"/>
                  <a:gd name="connsiteX3-273" fmla="*/ 1628016 w 1713255"/>
                  <a:gd name="connsiteY3-274" fmla="*/ 662367 h 927932"/>
                  <a:gd name="connsiteX4-275" fmla="*/ 1429805 w 1713255"/>
                  <a:gd name="connsiteY4-276" fmla="*/ 927932 h 927932"/>
                  <a:gd name="connsiteX5-277" fmla="*/ 22827 w 1713255"/>
                  <a:gd name="connsiteY5-278" fmla="*/ 478897 h 927932"/>
                  <a:gd name="connsiteX6-279" fmla="*/ 459390 w 1713255"/>
                  <a:gd name="connsiteY6-280" fmla="*/ 242813 h 927932"/>
                  <a:gd name="connsiteX0-281" fmla="*/ 459390 w 1707695"/>
                  <a:gd name="connsiteY0-282" fmla="*/ 242813 h 927932"/>
                  <a:gd name="connsiteX1-283" fmla="*/ 887787 w 1707695"/>
                  <a:gd name="connsiteY1-284" fmla="*/ 81795 h 927932"/>
                  <a:gd name="connsiteX2-285" fmla="*/ 1482873 w 1707695"/>
                  <a:gd name="connsiteY2-286" fmla="*/ 270481 h 927932"/>
                  <a:gd name="connsiteX3-287" fmla="*/ 1628016 w 1707695"/>
                  <a:gd name="connsiteY3-288" fmla="*/ 662367 h 927932"/>
                  <a:gd name="connsiteX4-289" fmla="*/ 1429805 w 1707695"/>
                  <a:gd name="connsiteY4-290" fmla="*/ 927932 h 927932"/>
                  <a:gd name="connsiteX5-291" fmla="*/ 22827 w 1707695"/>
                  <a:gd name="connsiteY5-292" fmla="*/ 478897 h 927932"/>
                  <a:gd name="connsiteX6-293" fmla="*/ 459390 w 1707695"/>
                  <a:gd name="connsiteY6-294" fmla="*/ 242813 h 927932"/>
                  <a:gd name="connsiteX0-295" fmla="*/ 318099 w 1566404"/>
                  <a:gd name="connsiteY0-296" fmla="*/ 242813 h 927932"/>
                  <a:gd name="connsiteX1-297" fmla="*/ 746496 w 1566404"/>
                  <a:gd name="connsiteY1-298" fmla="*/ 81795 h 927932"/>
                  <a:gd name="connsiteX2-299" fmla="*/ 1341582 w 1566404"/>
                  <a:gd name="connsiteY2-300" fmla="*/ 270481 h 927932"/>
                  <a:gd name="connsiteX3-301" fmla="*/ 1486725 w 1566404"/>
                  <a:gd name="connsiteY3-302" fmla="*/ 662367 h 927932"/>
                  <a:gd name="connsiteX4-303" fmla="*/ 1288514 w 1566404"/>
                  <a:gd name="connsiteY4-304" fmla="*/ 927932 h 927932"/>
                  <a:gd name="connsiteX5-305" fmla="*/ 27089 w 1566404"/>
                  <a:gd name="connsiteY5-306" fmla="*/ 509843 h 927932"/>
                  <a:gd name="connsiteX6-307" fmla="*/ 318099 w 1566404"/>
                  <a:gd name="connsiteY6-308" fmla="*/ 242813 h 927932"/>
                  <a:gd name="connsiteX0-309" fmla="*/ 398247 w 1646552"/>
                  <a:gd name="connsiteY0-310" fmla="*/ 242813 h 927932"/>
                  <a:gd name="connsiteX1-311" fmla="*/ 826644 w 1646552"/>
                  <a:gd name="connsiteY1-312" fmla="*/ 81795 h 927932"/>
                  <a:gd name="connsiteX2-313" fmla="*/ 1421730 w 1646552"/>
                  <a:gd name="connsiteY2-314" fmla="*/ 270481 h 927932"/>
                  <a:gd name="connsiteX3-315" fmla="*/ 1566873 w 1646552"/>
                  <a:gd name="connsiteY3-316" fmla="*/ 662367 h 927932"/>
                  <a:gd name="connsiteX4-317" fmla="*/ 1368662 w 1646552"/>
                  <a:gd name="connsiteY4-318" fmla="*/ 927932 h 927932"/>
                  <a:gd name="connsiteX5-319" fmla="*/ 107237 w 1646552"/>
                  <a:gd name="connsiteY5-320" fmla="*/ 509843 h 927932"/>
                  <a:gd name="connsiteX6-321" fmla="*/ 398247 w 1646552"/>
                  <a:gd name="connsiteY6-322" fmla="*/ 242813 h 927932"/>
                  <a:gd name="connsiteX0-323" fmla="*/ 398248 w 1646553"/>
                  <a:gd name="connsiteY0-324" fmla="*/ 242813 h 927932"/>
                  <a:gd name="connsiteX1-325" fmla="*/ 826645 w 1646553"/>
                  <a:gd name="connsiteY1-326" fmla="*/ 81795 h 927932"/>
                  <a:gd name="connsiteX2-327" fmla="*/ 1421731 w 1646553"/>
                  <a:gd name="connsiteY2-328" fmla="*/ 270481 h 927932"/>
                  <a:gd name="connsiteX3-329" fmla="*/ 1566874 w 1646553"/>
                  <a:gd name="connsiteY3-330" fmla="*/ 662367 h 927932"/>
                  <a:gd name="connsiteX4-331" fmla="*/ 1368663 w 1646553"/>
                  <a:gd name="connsiteY4-332" fmla="*/ 927932 h 927932"/>
                  <a:gd name="connsiteX5-333" fmla="*/ 107238 w 1646553"/>
                  <a:gd name="connsiteY5-334" fmla="*/ 509843 h 927932"/>
                  <a:gd name="connsiteX6-335" fmla="*/ 398248 w 1646553"/>
                  <a:gd name="connsiteY6-336" fmla="*/ 242813 h 927932"/>
                  <a:gd name="connsiteX0-337" fmla="*/ 398248 w 1646553"/>
                  <a:gd name="connsiteY0-338" fmla="*/ 242813 h 929055"/>
                  <a:gd name="connsiteX1-339" fmla="*/ 826645 w 1646553"/>
                  <a:gd name="connsiteY1-340" fmla="*/ 81795 h 929055"/>
                  <a:gd name="connsiteX2-341" fmla="*/ 1421731 w 1646553"/>
                  <a:gd name="connsiteY2-342" fmla="*/ 270481 h 929055"/>
                  <a:gd name="connsiteX3-343" fmla="*/ 1566874 w 1646553"/>
                  <a:gd name="connsiteY3-344" fmla="*/ 662367 h 929055"/>
                  <a:gd name="connsiteX4-345" fmla="*/ 1368663 w 1646553"/>
                  <a:gd name="connsiteY4-346" fmla="*/ 927932 h 929055"/>
                  <a:gd name="connsiteX5-347" fmla="*/ 107238 w 1646553"/>
                  <a:gd name="connsiteY5-348" fmla="*/ 509843 h 929055"/>
                  <a:gd name="connsiteX6-349" fmla="*/ 398248 w 1646553"/>
                  <a:gd name="connsiteY6-350" fmla="*/ 242813 h 929055"/>
                  <a:gd name="connsiteX0-351" fmla="*/ 398248 w 1646553"/>
                  <a:gd name="connsiteY0-352" fmla="*/ 242813 h 927932"/>
                  <a:gd name="connsiteX1-353" fmla="*/ 826645 w 1646553"/>
                  <a:gd name="connsiteY1-354" fmla="*/ 81795 h 927932"/>
                  <a:gd name="connsiteX2-355" fmla="*/ 1421731 w 1646553"/>
                  <a:gd name="connsiteY2-356" fmla="*/ 270481 h 927932"/>
                  <a:gd name="connsiteX3-357" fmla="*/ 1566874 w 1646553"/>
                  <a:gd name="connsiteY3-358" fmla="*/ 662367 h 927932"/>
                  <a:gd name="connsiteX4-359" fmla="*/ 1368663 w 1646553"/>
                  <a:gd name="connsiteY4-360" fmla="*/ 927932 h 927932"/>
                  <a:gd name="connsiteX5-361" fmla="*/ 107238 w 1646553"/>
                  <a:gd name="connsiteY5-362" fmla="*/ 509843 h 927932"/>
                  <a:gd name="connsiteX6-363" fmla="*/ 398248 w 1646553"/>
                  <a:gd name="connsiteY6-364" fmla="*/ 242813 h 927932"/>
                  <a:gd name="connsiteX0-365" fmla="*/ 398248 w 1646553"/>
                  <a:gd name="connsiteY0-366" fmla="*/ 242813 h 811747"/>
                  <a:gd name="connsiteX1-367" fmla="*/ 826645 w 1646553"/>
                  <a:gd name="connsiteY1-368" fmla="*/ 81795 h 811747"/>
                  <a:gd name="connsiteX2-369" fmla="*/ 1421731 w 1646553"/>
                  <a:gd name="connsiteY2-370" fmla="*/ 270481 h 811747"/>
                  <a:gd name="connsiteX3-371" fmla="*/ 1566874 w 1646553"/>
                  <a:gd name="connsiteY3-372" fmla="*/ 662367 h 811747"/>
                  <a:gd name="connsiteX4-373" fmla="*/ 1368663 w 1646553"/>
                  <a:gd name="connsiteY4-374" fmla="*/ 810337 h 811747"/>
                  <a:gd name="connsiteX5-375" fmla="*/ 107238 w 1646553"/>
                  <a:gd name="connsiteY5-376" fmla="*/ 509843 h 811747"/>
                  <a:gd name="connsiteX6-377" fmla="*/ 398248 w 1646553"/>
                  <a:gd name="connsiteY6-378" fmla="*/ 242813 h 811747"/>
                  <a:gd name="connsiteX0-379" fmla="*/ 398248 w 1511381"/>
                  <a:gd name="connsiteY0-380" fmla="*/ 242813 h 811747"/>
                  <a:gd name="connsiteX1-381" fmla="*/ 826645 w 1511381"/>
                  <a:gd name="connsiteY1-382" fmla="*/ 81795 h 811747"/>
                  <a:gd name="connsiteX2-383" fmla="*/ 1421731 w 1511381"/>
                  <a:gd name="connsiteY2-384" fmla="*/ 270481 h 811747"/>
                  <a:gd name="connsiteX3-385" fmla="*/ 1368663 w 1511381"/>
                  <a:gd name="connsiteY3-386" fmla="*/ 810337 h 811747"/>
                  <a:gd name="connsiteX4-387" fmla="*/ 107238 w 1511381"/>
                  <a:gd name="connsiteY4-388" fmla="*/ 509843 h 811747"/>
                  <a:gd name="connsiteX5-389" fmla="*/ 398248 w 1511381"/>
                  <a:gd name="connsiteY5-390" fmla="*/ 242813 h 811747"/>
                  <a:gd name="connsiteX0-391" fmla="*/ 398248 w 1505580"/>
                  <a:gd name="connsiteY0-392" fmla="*/ 242813 h 811747"/>
                  <a:gd name="connsiteX1-393" fmla="*/ 826645 w 1505580"/>
                  <a:gd name="connsiteY1-394" fmla="*/ 81795 h 811747"/>
                  <a:gd name="connsiteX2-395" fmla="*/ 1409074 w 1505580"/>
                  <a:gd name="connsiteY2-396" fmla="*/ 319994 h 811747"/>
                  <a:gd name="connsiteX3-397" fmla="*/ 1368663 w 1505580"/>
                  <a:gd name="connsiteY3-398" fmla="*/ 810337 h 811747"/>
                  <a:gd name="connsiteX4-399" fmla="*/ 107238 w 1505580"/>
                  <a:gd name="connsiteY4-400" fmla="*/ 509843 h 811747"/>
                  <a:gd name="connsiteX5-401" fmla="*/ 398248 w 1505580"/>
                  <a:gd name="connsiteY5-402" fmla="*/ 242813 h 811747"/>
                  <a:gd name="connsiteX0-403" fmla="*/ 398248 w 1551125"/>
                  <a:gd name="connsiteY0-404" fmla="*/ 242813 h 811747"/>
                  <a:gd name="connsiteX1-405" fmla="*/ 826645 w 1551125"/>
                  <a:gd name="connsiteY1-406" fmla="*/ 81795 h 811747"/>
                  <a:gd name="connsiteX2-407" fmla="*/ 1409074 w 1551125"/>
                  <a:gd name="connsiteY2-408" fmla="*/ 319994 h 811747"/>
                  <a:gd name="connsiteX3-409" fmla="*/ 1368663 w 1551125"/>
                  <a:gd name="connsiteY3-410" fmla="*/ 810337 h 811747"/>
                  <a:gd name="connsiteX4-411" fmla="*/ 107238 w 1551125"/>
                  <a:gd name="connsiteY4-412" fmla="*/ 509843 h 811747"/>
                  <a:gd name="connsiteX5-413" fmla="*/ 398248 w 1551125"/>
                  <a:gd name="connsiteY5-414" fmla="*/ 242813 h 811747"/>
                  <a:gd name="connsiteX0-415" fmla="*/ 398248 w 1553927"/>
                  <a:gd name="connsiteY0-416" fmla="*/ 242813 h 776859"/>
                  <a:gd name="connsiteX1-417" fmla="*/ 826645 w 1553927"/>
                  <a:gd name="connsiteY1-418" fmla="*/ 81795 h 776859"/>
                  <a:gd name="connsiteX2-419" fmla="*/ 1409074 w 1553927"/>
                  <a:gd name="connsiteY2-420" fmla="*/ 319994 h 776859"/>
                  <a:gd name="connsiteX3-421" fmla="*/ 1374992 w 1553927"/>
                  <a:gd name="connsiteY3-422" fmla="*/ 767013 h 776859"/>
                  <a:gd name="connsiteX4-423" fmla="*/ 107238 w 1553927"/>
                  <a:gd name="connsiteY4-424" fmla="*/ 509843 h 776859"/>
                  <a:gd name="connsiteX5-425" fmla="*/ 398248 w 1553927"/>
                  <a:gd name="connsiteY5-426" fmla="*/ 242813 h 776859"/>
                  <a:gd name="connsiteX0-427" fmla="*/ 319557 w 1475238"/>
                  <a:gd name="connsiteY0-428" fmla="*/ 242813 h 776859"/>
                  <a:gd name="connsiteX1-429" fmla="*/ 747954 w 1475238"/>
                  <a:gd name="connsiteY1-430" fmla="*/ 81795 h 776859"/>
                  <a:gd name="connsiteX2-431" fmla="*/ 1330383 w 1475238"/>
                  <a:gd name="connsiteY2-432" fmla="*/ 319994 h 776859"/>
                  <a:gd name="connsiteX3-433" fmla="*/ 1296301 w 1475238"/>
                  <a:gd name="connsiteY3-434" fmla="*/ 767013 h 776859"/>
                  <a:gd name="connsiteX4-435" fmla="*/ 28547 w 1475238"/>
                  <a:gd name="connsiteY4-436" fmla="*/ 509843 h 776859"/>
                  <a:gd name="connsiteX5-437" fmla="*/ 319557 w 1475238"/>
                  <a:gd name="connsiteY5-438" fmla="*/ 242813 h 7768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grpSp>
        <p:sp>
          <p:nvSpPr>
            <p:cNvPr id="18" name="文本框 17"/>
            <p:cNvSpPr txBox="1"/>
            <p:nvPr/>
          </p:nvSpPr>
          <p:spPr>
            <a:xfrm>
              <a:off x="9458166" y="193843"/>
              <a:ext cx="1221014" cy="840146"/>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defTabSz="685800">
                <a:buClrTx/>
              </a:pPr>
              <a:r>
                <a:rPr lang="en-US" altLang="zh-CN" sz="3000" kern="1200" dirty="0">
                  <a:solidFill>
                    <a:srgbClr val="F4AB3F"/>
                  </a:solidFill>
                  <a:cs typeface="+mn-cs"/>
                </a:rPr>
                <a:t>…</a:t>
              </a:r>
              <a:endParaRPr lang="en-US" altLang="zh-CN" sz="3000" kern="1200" dirty="0">
                <a:solidFill>
                  <a:srgbClr val="F4AB3F"/>
                </a:solidFill>
                <a:cs typeface="+mn-cs"/>
              </a:endParaRPr>
            </a:p>
          </p:txBody>
        </p:sp>
      </p:grpSp>
      <p:grpSp>
        <p:nvGrpSpPr>
          <p:cNvPr id="19" name="Google Shape;2812;p67"/>
          <p:cNvGrpSpPr/>
          <p:nvPr/>
        </p:nvGrpSpPr>
        <p:grpSpPr>
          <a:xfrm>
            <a:off x="7588568" y="3117950"/>
            <a:ext cx="973938" cy="1904451"/>
            <a:chOff x="7588568" y="3117950"/>
            <a:chExt cx="973938" cy="1904451"/>
          </a:xfrm>
        </p:grpSpPr>
        <p:sp>
          <p:nvSpPr>
            <p:cNvPr id="20" name="Google Shape;2813;p67"/>
            <p:cNvSpPr/>
            <p:nvPr/>
          </p:nvSpPr>
          <p:spPr>
            <a:xfrm>
              <a:off x="7593322" y="3117950"/>
              <a:ext cx="951597" cy="1014034"/>
            </a:xfrm>
            <a:custGeom>
              <a:avLst/>
              <a:gdLst/>
              <a:ahLst/>
              <a:cxnLst/>
              <a:rect l="l" t="t" r="r" b="b"/>
              <a:pathLst>
                <a:path w="6005" h="6399" extrusionOk="0">
                  <a:moveTo>
                    <a:pt x="3389" y="1"/>
                  </a:moveTo>
                  <a:cubicBezTo>
                    <a:pt x="2754" y="1"/>
                    <a:pt x="2163" y="186"/>
                    <a:pt x="1876" y="473"/>
                  </a:cubicBezTo>
                  <a:cubicBezTo>
                    <a:pt x="1557" y="554"/>
                    <a:pt x="432" y="895"/>
                    <a:pt x="289" y="1686"/>
                  </a:cubicBezTo>
                  <a:cubicBezTo>
                    <a:pt x="208" y="2151"/>
                    <a:pt x="393" y="2418"/>
                    <a:pt x="351" y="3006"/>
                  </a:cubicBezTo>
                  <a:cubicBezTo>
                    <a:pt x="341" y="3231"/>
                    <a:pt x="74" y="3490"/>
                    <a:pt x="52" y="3725"/>
                  </a:cubicBezTo>
                  <a:cubicBezTo>
                    <a:pt x="42" y="4024"/>
                    <a:pt x="279" y="4303"/>
                    <a:pt x="259" y="4590"/>
                  </a:cubicBezTo>
                  <a:cubicBezTo>
                    <a:pt x="247" y="4807"/>
                    <a:pt x="32" y="5239"/>
                    <a:pt x="22" y="5435"/>
                  </a:cubicBezTo>
                  <a:cubicBezTo>
                    <a:pt x="0" y="5887"/>
                    <a:pt x="175" y="6062"/>
                    <a:pt x="259" y="6196"/>
                  </a:cubicBezTo>
                  <a:cubicBezTo>
                    <a:pt x="259" y="6196"/>
                    <a:pt x="361" y="6208"/>
                    <a:pt x="546" y="6228"/>
                  </a:cubicBezTo>
                  <a:cubicBezTo>
                    <a:pt x="568" y="6228"/>
                    <a:pt x="588" y="6134"/>
                    <a:pt x="618" y="6043"/>
                  </a:cubicBezTo>
                  <a:cubicBezTo>
                    <a:pt x="640" y="5961"/>
                    <a:pt x="660" y="5867"/>
                    <a:pt x="692" y="5867"/>
                  </a:cubicBezTo>
                  <a:cubicBezTo>
                    <a:pt x="754" y="5877"/>
                    <a:pt x="815" y="6248"/>
                    <a:pt x="887" y="6248"/>
                  </a:cubicBezTo>
                  <a:cubicBezTo>
                    <a:pt x="1190" y="6272"/>
                    <a:pt x="1568" y="6293"/>
                    <a:pt x="1950" y="6293"/>
                  </a:cubicBezTo>
                  <a:cubicBezTo>
                    <a:pt x="2217" y="6293"/>
                    <a:pt x="2485" y="6283"/>
                    <a:pt x="2731" y="6258"/>
                  </a:cubicBezTo>
                  <a:lnTo>
                    <a:pt x="2731" y="6280"/>
                  </a:lnTo>
                  <a:cubicBezTo>
                    <a:pt x="3078" y="6370"/>
                    <a:pt x="3565" y="6398"/>
                    <a:pt x="4045" y="6398"/>
                  </a:cubicBezTo>
                  <a:cubicBezTo>
                    <a:pt x="4432" y="6398"/>
                    <a:pt x="4815" y="6380"/>
                    <a:pt x="5118" y="6361"/>
                  </a:cubicBezTo>
                  <a:cubicBezTo>
                    <a:pt x="5189" y="6351"/>
                    <a:pt x="5251" y="5981"/>
                    <a:pt x="5313" y="5981"/>
                  </a:cubicBezTo>
                  <a:cubicBezTo>
                    <a:pt x="5345" y="5981"/>
                    <a:pt x="5365" y="6062"/>
                    <a:pt x="5387" y="6156"/>
                  </a:cubicBezTo>
                  <a:cubicBezTo>
                    <a:pt x="5417" y="6238"/>
                    <a:pt x="5436" y="6332"/>
                    <a:pt x="5459" y="6332"/>
                  </a:cubicBezTo>
                  <a:cubicBezTo>
                    <a:pt x="5644" y="6309"/>
                    <a:pt x="5745" y="6300"/>
                    <a:pt x="5745" y="6300"/>
                  </a:cubicBezTo>
                  <a:cubicBezTo>
                    <a:pt x="5829" y="6176"/>
                    <a:pt x="6005" y="5991"/>
                    <a:pt x="5982" y="5548"/>
                  </a:cubicBezTo>
                  <a:cubicBezTo>
                    <a:pt x="5982" y="5353"/>
                    <a:pt x="5758" y="4921"/>
                    <a:pt x="5745" y="4693"/>
                  </a:cubicBezTo>
                  <a:cubicBezTo>
                    <a:pt x="5725" y="4417"/>
                    <a:pt x="5973" y="4137"/>
                    <a:pt x="5953" y="3838"/>
                  </a:cubicBezTo>
                  <a:cubicBezTo>
                    <a:pt x="5931" y="3601"/>
                    <a:pt x="5664" y="3344"/>
                    <a:pt x="5654" y="3119"/>
                  </a:cubicBezTo>
                  <a:cubicBezTo>
                    <a:pt x="5612" y="2531"/>
                    <a:pt x="5777" y="2264"/>
                    <a:pt x="5716" y="1800"/>
                  </a:cubicBezTo>
                  <a:cubicBezTo>
                    <a:pt x="5557" y="484"/>
                    <a:pt x="4415" y="1"/>
                    <a:pt x="3389"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814;p67"/>
            <p:cNvSpPr/>
            <p:nvPr/>
          </p:nvSpPr>
          <p:spPr>
            <a:xfrm>
              <a:off x="7957477" y="3812667"/>
              <a:ext cx="313290" cy="264482"/>
            </a:xfrm>
            <a:custGeom>
              <a:avLst/>
              <a:gdLst/>
              <a:ahLst/>
              <a:cxnLst/>
              <a:rect l="l" t="t" r="r" b="b"/>
              <a:pathLst>
                <a:path w="1977" h="1669" extrusionOk="0">
                  <a:moveTo>
                    <a:pt x="40" y="836"/>
                  </a:moveTo>
                  <a:cubicBezTo>
                    <a:pt x="44" y="840"/>
                    <a:pt x="45" y="843"/>
                    <a:pt x="43" y="843"/>
                  </a:cubicBezTo>
                  <a:lnTo>
                    <a:pt x="43" y="843"/>
                  </a:lnTo>
                  <a:cubicBezTo>
                    <a:pt x="42" y="840"/>
                    <a:pt x="41" y="838"/>
                    <a:pt x="40" y="836"/>
                  </a:cubicBezTo>
                  <a:close/>
                  <a:moveTo>
                    <a:pt x="823" y="0"/>
                  </a:moveTo>
                  <a:cubicBezTo>
                    <a:pt x="781" y="0"/>
                    <a:pt x="741" y="10"/>
                    <a:pt x="709" y="10"/>
                  </a:cubicBezTo>
                  <a:cubicBezTo>
                    <a:pt x="638" y="33"/>
                    <a:pt x="576" y="62"/>
                    <a:pt x="524" y="104"/>
                  </a:cubicBezTo>
                  <a:cubicBezTo>
                    <a:pt x="504" y="124"/>
                    <a:pt x="482" y="156"/>
                    <a:pt x="462" y="176"/>
                  </a:cubicBezTo>
                  <a:cubicBezTo>
                    <a:pt x="462" y="186"/>
                    <a:pt x="452" y="196"/>
                    <a:pt x="452" y="206"/>
                  </a:cubicBezTo>
                  <a:cubicBezTo>
                    <a:pt x="442" y="196"/>
                    <a:pt x="442" y="196"/>
                    <a:pt x="433" y="196"/>
                  </a:cubicBezTo>
                  <a:lnTo>
                    <a:pt x="420" y="196"/>
                  </a:lnTo>
                  <a:lnTo>
                    <a:pt x="400" y="218"/>
                  </a:lnTo>
                  <a:lnTo>
                    <a:pt x="400" y="238"/>
                  </a:lnTo>
                  <a:cubicBezTo>
                    <a:pt x="410" y="257"/>
                    <a:pt x="420" y="290"/>
                    <a:pt x="420" y="319"/>
                  </a:cubicBezTo>
                  <a:cubicBezTo>
                    <a:pt x="433" y="361"/>
                    <a:pt x="433" y="413"/>
                    <a:pt x="420" y="453"/>
                  </a:cubicBezTo>
                  <a:cubicBezTo>
                    <a:pt x="410" y="505"/>
                    <a:pt x="400" y="547"/>
                    <a:pt x="381" y="576"/>
                  </a:cubicBezTo>
                  <a:cubicBezTo>
                    <a:pt x="371" y="608"/>
                    <a:pt x="358" y="628"/>
                    <a:pt x="339" y="650"/>
                  </a:cubicBezTo>
                  <a:cubicBezTo>
                    <a:pt x="329" y="650"/>
                    <a:pt x="62" y="670"/>
                    <a:pt x="62" y="680"/>
                  </a:cubicBezTo>
                  <a:lnTo>
                    <a:pt x="0" y="752"/>
                  </a:lnTo>
                  <a:lnTo>
                    <a:pt x="40" y="836"/>
                  </a:lnTo>
                  <a:cubicBezTo>
                    <a:pt x="40" y="836"/>
                    <a:pt x="40" y="836"/>
                    <a:pt x="40" y="836"/>
                  </a:cubicBezTo>
                  <a:lnTo>
                    <a:pt x="40" y="836"/>
                  </a:lnTo>
                  <a:cubicBezTo>
                    <a:pt x="40" y="841"/>
                    <a:pt x="42" y="843"/>
                    <a:pt x="43" y="843"/>
                  </a:cubicBezTo>
                  <a:cubicBezTo>
                    <a:pt x="43" y="843"/>
                    <a:pt x="43" y="843"/>
                    <a:pt x="43" y="843"/>
                  </a:cubicBezTo>
                  <a:lnTo>
                    <a:pt x="43" y="843"/>
                  </a:lnTo>
                  <a:cubicBezTo>
                    <a:pt x="66" y="890"/>
                    <a:pt x="103" y="1012"/>
                    <a:pt x="124" y="1061"/>
                  </a:cubicBezTo>
                  <a:cubicBezTo>
                    <a:pt x="173" y="1154"/>
                    <a:pt x="225" y="1216"/>
                    <a:pt x="309" y="1308"/>
                  </a:cubicBezTo>
                  <a:cubicBezTo>
                    <a:pt x="391" y="1402"/>
                    <a:pt x="628" y="1597"/>
                    <a:pt x="709" y="1659"/>
                  </a:cubicBezTo>
                  <a:cubicBezTo>
                    <a:pt x="724" y="1666"/>
                    <a:pt x="740" y="1669"/>
                    <a:pt x="758" y="1669"/>
                  </a:cubicBezTo>
                  <a:cubicBezTo>
                    <a:pt x="816" y="1669"/>
                    <a:pt x="887" y="1636"/>
                    <a:pt x="956" y="1597"/>
                  </a:cubicBezTo>
                  <a:cubicBezTo>
                    <a:pt x="1028" y="1555"/>
                    <a:pt x="1090" y="1515"/>
                    <a:pt x="1132" y="1515"/>
                  </a:cubicBezTo>
                  <a:cubicBezTo>
                    <a:pt x="1184" y="1515"/>
                    <a:pt x="1236" y="1503"/>
                    <a:pt x="1275" y="1483"/>
                  </a:cubicBezTo>
                  <a:cubicBezTo>
                    <a:pt x="1317" y="1463"/>
                    <a:pt x="1347" y="1431"/>
                    <a:pt x="1379" y="1379"/>
                  </a:cubicBezTo>
                  <a:cubicBezTo>
                    <a:pt x="1399" y="1340"/>
                    <a:pt x="1421" y="1298"/>
                    <a:pt x="1431" y="1236"/>
                  </a:cubicBezTo>
                  <a:cubicBezTo>
                    <a:pt x="1441" y="1184"/>
                    <a:pt x="1564" y="1216"/>
                    <a:pt x="1564" y="1154"/>
                  </a:cubicBezTo>
                  <a:cubicBezTo>
                    <a:pt x="1564" y="1102"/>
                    <a:pt x="1534" y="1056"/>
                    <a:pt x="1569" y="1056"/>
                  </a:cubicBezTo>
                  <a:cubicBezTo>
                    <a:pt x="1575" y="1056"/>
                    <a:pt x="1583" y="1058"/>
                    <a:pt x="1594" y="1061"/>
                  </a:cubicBezTo>
                  <a:cubicBezTo>
                    <a:pt x="1624" y="1065"/>
                    <a:pt x="1650" y="1068"/>
                    <a:pt x="1671" y="1068"/>
                  </a:cubicBezTo>
                  <a:cubicBezTo>
                    <a:pt x="1924" y="1068"/>
                    <a:pt x="1630" y="761"/>
                    <a:pt x="1678" y="752"/>
                  </a:cubicBezTo>
                  <a:cubicBezTo>
                    <a:pt x="1977" y="712"/>
                    <a:pt x="1379" y="680"/>
                    <a:pt x="1369" y="670"/>
                  </a:cubicBezTo>
                  <a:cubicBezTo>
                    <a:pt x="1327" y="638"/>
                    <a:pt x="1285" y="608"/>
                    <a:pt x="1255" y="566"/>
                  </a:cubicBezTo>
                  <a:cubicBezTo>
                    <a:pt x="1223" y="537"/>
                    <a:pt x="1194" y="495"/>
                    <a:pt x="1184" y="453"/>
                  </a:cubicBezTo>
                  <a:cubicBezTo>
                    <a:pt x="1162" y="423"/>
                    <a:pt x="1152" y="371"/>
                    <a:pt x="1142" y="329"/>
                  </a:cubicBezTo>
                  <a:cubicBezTo>
                    <a:pt x="1132" y="280"/>
                    <a:pt x="1132" y="228"/>
                    <a:pt x="1142" y="176"/>
                  </a:cubicBezTo>
                  <a:cubicBezTo>
                    <a:pt x="1142" y="166"/>
                    <a:pt x="1142" y="166"/>
                    <a:pt x="1132" y="156"/>
                  </a:cubicBezTo>
                  <a:cubicBezTo>
                    <a:pt x="1122" y="156"/>
                    <a:pt x="1122" y="144"/>
                    <a:pt x="1112" y="144"/>
                  </a:cubicBezTo>
                  <a:cubicBezTo>
                    <a:pt x="1100" y="144"/>
                    <a:pt x="1100" y="134"/>
                    <a:pt x="1090" y="124"/>
                  </a:cubicBezTo>
                  <a:cubicBezTo>
                    <a:pt x="1070" y="94"/>
                    <a:pt x="1038" y="62"/>
                    <a:pt x="998" y="43"/>
                  </a:cubicBezTo>
                  <a:cubicBezTo>
                    <a:pt x="947" y="10"/>
                    <a:pt x="885" y="0"/>
                    <a:pt x="823" y="0"/>
                  </a:cubicBezTo>
                  <a:close/>
                </a:path>
              </a:pathLst>
            </a:custGeom>
            <a:solidFill>
              <a:srgbClr val="F7D2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815;p67"/>
            <p:cNvSpPr/>
            <p:nvPr/>
          </p:nvSpPr>
          <p:spPr>
            <a:xfrm>
              <a:off x="8356813" y="3670840"/>
              <a:ext cx="57365" cy="383650"/>
            </a:xfrm>
            <a:custGeom>
              <a:avLst/>
              <a:gdLst/>
              <a:ahLst/>
              <a:cxnLst/>
              <a:rect l="l" t="t" r="r" b="b"/>
              <a:pathLst>
                <a:path w="362" h="2421" extrusionOk="0">
                  <a:moveTo>
                    <a:pt x="43" y="1"/>
                  </a:moveTo>
                  <a:lnTo>
                    <a:pt x="43" y="21"/>
                  </a:lnTo>
                  <a:cubicBezTo>
                    <a:pt x="156" y="73"/>
                    <a:pt x="228" y="216"/>
                    <a:pt x="228" y="359"/>
                  </a:cubicBezTo>
                  <a:lnTo>
                    <a:pt x="228" y="382"/>
                  </a:lnTo>
                  <a:cubicBezTo>
                    <a:pt x="218" y="515"/>
                    <a:pt x="156" y="658"/>
                    <a:pt x="104" y="792"/>
                  </a:cubicBezTo>
                  <a:cubicBezTo>
                    <a:pt x="52" y="915"/>
                    <a:pt x="1" y="1039"/>
                    <a:pt x="1" y="1185"/>
                  </a:cubicBezTo>
                  <a:lnTo>
                    <a:pt x="1" y="1214"/>
                  </a:lnTo>
                  <a:cubicBezTo>
                    <a:pt x="13" y="1360"/>
                    <a:pt x="85" y="1503"/>
                    <a:pt x="156" y="1627"/>
                  </a:cubicBezTo>
                  <a:cubicBezTo>
                    <a:pt x="228" y="1750"/>
                    <a:pt x="309" y="1874"/>
                    <a:pt x="342" y="2017"/>
                  </a:cubicBezTo>
                  <a:lnTo>
                    <a:pt x="342" y="2111"/>
                  </a:lnTo>
                  <a:cubicBezTo>
                    <a:pt x="342" y="2225"/>
                    <a:pt x="300" y="2336"/>
                    <a:pt x="208" y="2398"/>
                  </a:cubicBezTo>
                  <a:lnTo>
                    <a:pt x="218" y="2420"/>
                  </a:lnTo>
                  <a:cubicBezTo>
                    <a:pt x="322" y="2348"/>
                    <a:pt x="361" y="2225"/>
                    <a:pt x="361" y="2111"/>
                  </a:cubicBezTo>
                  <a:lnTo>
                    <a:pt x="361" y="2017"/>
                  </a:lnTo>
                  <a:cubicBezTo>
                    <a:pt x="332" y="1864"/>
                    <a:pt x="248" y="1741"/>
                    <a:pt x="176" y="1617"/>
                  </a:cubicBezTo>
                  <a:cubicBezTo>
                    <a:pt x="104" y="1493"/>
                    <a:pt x="33" y="1360"/>
                    <a:pt x="23" y="1214"/>
                  </a:cubicBezTo>
                  <a:lnTo>
                    <a:pt x="23" y="1185"/>
                  </a:lnTo>
                  <a:cubicBezTo>
                    <a:pt x="23" y="1051"/>
                    <a:pt x="62" y="915"/>
                    <a:pt x="114" y="792"/>
                  </a:cubicBezTo>
                  <a:cubicBezTo>
                    <a:pt x="176" y="658"/>
                    <a:pt x="238" y="525"/>
                    <a:pt x="248" y="382"/>
                  </a:cubicBezTo>
                  <a:lnTo>
                    <a:pt x="248" y="359"/>
                  </a:lnTo>
                  <a:cubicBezTo>
                    <a:pt x="248" y="216"/>
                    <a:pt x="176" y="63"/>
                    <a:pt x="43" y="1"/>
                  </a:cubicBezTo>
                  <a:close/>
                </a:path>
              </a:pathLst>
            </a:custGeom>
            <a:solidFill>
              <a:srgbClr val="F9C4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816;p67"/>
            <p:cNvSpPr/>
            <p:nvPr/>
          </p:nvSpPr>
          <p:spPr>
            <a:xfrm>
              <a:off x="8006285" y="3680664"/>
              <a:ext cx="171303" cy="306793"/>
            </a:xfrm>
            <a:custGeom>
              <a:avLst/>
              <a:gdLst/>
              <a:ahLst/>
              <a:cxnLst/>
              <a:rect l="l" t="t" r="r" b="b"/>
              <a:pathLst>
                <a:path w="1081" h="1936" extrusionOk="0">
                  <a:moveTo>
                    <a:pt x="525" y="1"/>
                  </a:moveTo>
                  <a:cubicBezTo>
                    <a:pt x="236" y="1"/>
                    <a:pt x="1" y="258"/>
                    <a:pt x="1" y="567"/>
                  </a:cubicBezTo>
                  <a:lnTo>
                    <a:pt x="1" y="1513"/>
                  </a:lnTo>
                  <a:cubicBezTo>
                    <a:pt x="1" y="1832"/>
                    <a:pt x="236" y="1936"/>
                    <a:pt x="525" y="1936"/>
                  </a:cubicBezTo>
                  <a:lnTo>
                    <a:pt x="557" y="1936"/>
                  </a:lnTo>
                  <a:cubicBezTo>
                    <a:pt x="844" y="1936"/>
                    <a:pt x="1081" y="1832"/>
                    <a:pt x="1081" y="1513"/>
                  </a:cubicBezTo>
                  <a:lnTo>
                    <a:pt x="1081" y="567"/>
                  </a:lnTo>
                  <a:cubicBezTo>
                    <a:pt x="1081" y="258"/>
                    <a:pt x="844" y="1"/>
                    <a:pt x="557" y="1"/>
                  </a:cubicBezTo>
                  <a:close/>
                </a:path>
              </a:pathLst>
            </a:custGeom>
            <a:solidFill>
              <a:srgbClr val="F7D2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817;p67"/>
            <p:cNvSpPr/>
            <p:nvPr/>
          </p:nvSpPr>
          <p:spPr>
            <a:xfrm>
              <a:off x="8006285" y="3838972"/>
              <a:ext cx="171303" cy="73370"/>
            </a:xfrm>
            <a:custGeom>
              <a:avLst/>
              <a:gdLst/>
              <a:ahLst/>
              <a:cxnLst/>
              <a:rect l="l" t="t" r="r" b="b"/>
              <a:pathLst>
                <a:path w="1081" h="463" extrusionOk="0">
                  <a:moveTo>
                    <a:pt x="1" y="0"/>
                  </a:moveTo>
                  <a:lnTo>
                    <a:pt x="1" y="442"/>
                  </a:lnTo>
                  <a:cubicBezTo>
                    <a:pt x="83" y="452"/>
                    <a:pt x="196" y="462"/>
                    <a:pt x="330" y="462"/>
                  </a:cubicBezTo>
                  <a:cubicBezTo>
                    <a:pt x="535" y="462"/>
                    <a:pt x="792" y="432"/>
                    <a:pt x="1081" y="348"/>
                  </a:cubicBezTo>
                  <a:lnTo>
                    <a:pt x="1081" y="0"/>
                  </a:lnTo>
                  <a:cubicBezTo>
                    <a:pt x="928" y="40"/>
                    <a:pt x="752" y="62"/>
                    <a:pt x="567" y="62"/>
                  </a:cubicBezTo>
                  <a:cubicBezTo>
                    <a:pt x="473" y="62"/>
                    <a:pt x="382" y="62"/>
                    <a:pt x="278" y="52"/>
                  </a:cubicBezTo>
                  <a:cubicBezTo>
                    <a:pt x="186" y="30"/>
                    <a:pt x="83" y="20"/>
                    <a:pt x="1" y="0"/>
                  </a:cubicBezTo>
                  <a:close/>
                </a:path>
              </a:pathLst>
            </a:custGeom>
            <a:solidFill>
              <a:srgbClr val="F5BB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818;p67"/>
            <p:cNvSpPr/>
            <p:nvPr/>
          </p:nvSpPr>
          <p:spPr>
            <a:xfrm>
              <a:off x="7654014" y="3251537"/>
              <a:ext cx="161478" cy="820862"/>
            </a:xfrm>
            <a:custGeom>
              <a:avLst/>
              <a:gdLst/>
              <a:ahLst/>
              <a:cxnLst/>
              <a:rect l="l" t="t" r="r" b="b"/>
              <a:pathLst>
                <a:path w="1019" h="5180" extrusionOk="0">
                  <a:moveTo>
                    <a:pt x="1008" y="0"/>
                  </a:moveTo>
                  <a:cubicBezTo>
                    <a:pt x="667" y="206"/>
                    <a:pt x="410" y="547"/>
                    <a:pt x="297" y="927"/>
                  </a:cubicBezTo>
                  <a:cubicBezTo>
                    <a:pt x="257" y="1070"/>
                    <a:pt x="235" y="1226"/>
                    <a:pt x="235" y="1379"/>
                  </a:cubicBezTo>
                  <a:cubicBezTo>
                    <a:pt x="235" y="1626"/>
                    <a:pt x="297" y="1874"/>
                    <a:pt x="400" y="2091"/>
                  </a:cubicBezTo>
                  <a:cubicBezTo>
                    <a:pt x="462" y="2234"/>
                    <a:pt x="556" y="2378"/>
                    <a:pt x="556" y="2523"/>
                  </a:cubicBezTo>
                  <a:cubicBezTo>
                    <a:pt x="556" y="2553"/>
                    <a:pt x="556" y="2585"/>
                    <a:pt x="544" y="2615"/>
                  </a:cubicBezTo>
                  <a:cubicBezTo>
                    <a:pt x="514" y="2719"/>
                    <a:pt x="432" y="2790"/>
                    <a:pt x="339" y="2862"/>
                  </a:cubicBezTo>
                  <a:cubicBezTo>
                    <a:pt x="257" y="2934"/>
                    <a:pt x="163" y="3005"/>
                    <a:pt x="124" y="3109"/>
                  </a:cubicBezTo>
                  <a:cubicBezTo>
                    <a:pt x="101" y="3161"/>
                    <a:pt x="91" y="3223"/>
                    <a:pt x="91" y="3275"/>
                  </a:cubicBezTo>
                  <a:cubicBezTo>
                    <a:pt x="91" y="3376"/>
                    <a:pt x="124" y="3480"/>
                    <a:pt x="153" y="3584"/>
                  </a:cubicBezTo>
                  <a:cubicBezTo>
                    <a:pt x="215" y="3727"/>
                    <a:pt x="287" y="3870"/>
                    <a:pt x="297" y="4026"/>
                  </a:cubicBezTo>
                  <a:cubicBezTo>
                    <a:pt x="297" y="4221"/>
                    <a:pt x="173" y="4406"/>
                    <a:pt x="82" y="4592"/>
                  </a:cubicBezTo>
                  <a:cubicBezTo>
                    <a:pt x="40" y="4695"/>
                    <a:pt x="0" y="4809"/>
                    <a:pt x="0" y="4920"/>
                  </a:cubicBezTo>
                  <a:cubicBezTo>
                    <a:pt x="0" y="5014"/>
                    <a:pt x="30" y="5106"/>
                    <a:pt x="91" y="5180"/>
                  </a:cubicBezTo>
                  <a:lnTo>
                    <a:pt x="101" y="5167"/>
                  </a:lnTo>
                  <a:cubicBezTo>
                    <a:pt x="49" y="5096"/>
                    <a:pt x="20" y="5014"/>
                    <a:pt x="20" y="4920"/>
                  </a:cubicBezTo>
                  <a:cubicBezTo>
                    <a:pt x="20" y="4819"/>
                    <a:pt x="62" y="4695"/>
                    <a:pt x="101" y="4602"/>
                  </a:cubicBezTo>
                  <a:cubicBezTo>
                    <a:pt x="195" y="4416"/>
                    <a:pt x="319" y="4231"/>
                    <a:pt x="319" y="4026"/>
                  </a:cubicBezTo>
                  <a:cubicBezTo>
                    <a:pt x="309" y="3860"/>
                    <a:pt x="235" y="3717"/>
                    <a:pt x="173" y="3574"/>
                  </a:cubicBezTo>
                  <a:cubicBezTo>
                    <a:pt x="143" y="3480"/>
                    <a:pt x="111" y="3376"/>
                    <a:pt x="111" y="3275"/>
                  </a:cubicBezTo>
                  <a:cubicBezTo>
                    <a:pt x="111" y="3223"/>
                    <a:pt x="124" y="3171"/>
                    <a:pt x="143" y="3119"/>
                  </a:cubicBezTo>
                  <a:cubicBezTo>
                    <a:pt x="185" y="3028"/>
                    <a:pt x="267" y="2956"/>
                    <a:pt x="358" y="2882"/>
                  </a:cubicBezTo>
                  <a:cubicBezTo>
                    <a:pt x="442" y="2810"/>
                    <a:pt x="524" y="2729"/>
                    <a:pt x="566" y="2625"/>
                  </a:cubicBezTo>
                  <a:cubicBezTo>
                    <a:pt x="576" y="2585"/>
                    <a:pt x="576" y="2553"/>
                    <a:pt x="576" y="2523"/>
                  </a:cubicBezTo>
                  <a:cubicBezTo>
                    <a:pt x="576" y="2368"/>
                    <a:pt x="482" y="2224"/>
                    <a:pt x="420" y="2079"/>
                  </a:cubicBezTo>
                  <a:cubicBezTo>
                    <a:pt x="309" y="1864"/>
                    <a:pt x="257" y="1626"/>
                    <a:pt x="257" y="1379"/>
                  </a:cubicBezTo>
                  <a:cubicBezTo>
                    <a:pt x="257" y="1226"/>
                    <a:pt x="277" y="1080"/>
                    <a:pt x="319" y="937"/>
                  </a:cubicBezTo>
                  <a:cubicBezTo>
                    <a:pt x="432" y="556"/>
                    <a:pt x="689" y="215"/>
                    <a:pt x="1018" y="10"/>
                  </a:cubicBezTo>
                  <a:lnTo>
                    <a:pt x="1008" y="0"/>
                  </a:lnTo>
                  <a:close/>
                </a:path>
              </a:pathLst>
            </a:custGeom>
            <a:solidFill>
              <a:srgbClr val="F9C4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819;p67"/>
            <p:cNvSpPr/>
            <p:nvPr/>
          </p:nvSpPr>
          <p:spPr>
            <a:xfrm>
              <a:off x="8252701" y="3145365"/>
              <a:ext cx="243248" cy="936860"/>
            </a:xfrm>
            <a:custGeom>
              <a:avLst/>
              <a:gdLst/>
              <a:ahLst/>
              <a:cxnLst/>
              <a:rect l="l" t="t" r="r" b="b"/>
              <a:pathLst>
                <a:path w="1535" h="5912" extrusionOk="0">
                  <a:moveTo>
                    <a:pt x="10" y="1"/>
                  </a:moveTo>
                  <a:lnTo>
                    <a:pt x="0" y="21"/>
                  </a:lnTo>
                  <a:cubicBezTo>
                    <a:pt x="401" y="144"/>
                    <a:pt x="751" y="401"/>
                    <a:pt x="979" y="752"/>
                  </a:cubicBezTo>
                  <a:cubicBezTo>
                    <a:pt x="1164" y="1041"/>
                    <a:pt x="1265" y="1390"/>
                    <a:pt x="1265" y="1740"/>
                  </a:cubicBezTo>
                  <a:cubicBezTo>
                    <a:pt x="1265" y="1802"/>
                    <a:pt x="1265" y="1874"/>
                    <a:pt x="1256" y="1946"/>
                  </a:cubicBezTo>
                  <a:cubicBezTo>
                    <a:pt x="1236" y="2143"/>
                    <a:pt x="1174" y="2338"/>
                    <a:pt x="1142" y="2534"/>
                  </a:cubicBezTo>
                  <a:cubicBezTo>
                    <a:pt x="1142" y="2605"/>
                    <a:pt x="1132" y="2677"/>
                    <a:pt x="1132" y="2739"/>
                  </a:cubicBezTo>
                  <a:cubicBezTo>
                    <a:pt x="1132" y="2872"/>
                    <a:pt x="1152" y="3008"/>
                    <a:pt x="1214" y="3132"/>
                  </a:cubicBezTo>
                  <a:cubicBezTo>
                    <a:pt x="1288" y="3285"/>
                    <a:pt x="1421" y="3408"/>
                    <a:pt x="1431" y="3574"/>
                  </a:cubicBezTo>
                  <a:lnTo>
                    <a:pt x="1431" y="3584"/>
                  </a:lnTo>
                  <a:cubicBezTo>
                    <a:pt x="1431" y="3688"/>
                    <a:pt x="1379" y="3769"/>
                    <a:pt x="1317" y="3861"/>
                  </a:cubicBezTo>
                  <a:cubicBezTo>
                    <a:pt x="1265" y="3955"/>
                    <a:pt x="1204" y="4046"/>
                    <a:pt x="1184" y="4160"/>
                  </a:cubicBezTo>
                  <a:cubicBezTo>
                    <a:pt x="1174" y="4182"/>
                    <a:pt x="1174" y="4202"/>
                    <a:pt x="1174" y="4231"/>
                  </a:cubicBezTo>
                  <a:cubicBezTo>
                    <a:pt x="1174" y="4417"/>
                    <a:pt x="1307" y="4602"/>
                    <a:pt x="1389" y="4767"/>
                  </a:cubicBezTo>
                  <a:cubicBezTo>
                    <a:pt x="1473" y="4943"/>
                    <a:pt x="1513" y="5138"/>
                    <a:pt x="1513" y="5323"/>
                  </a:cubicBezTo>
                  <a:cubicBezTo>
                    <a:pt x="1513" y="5529"/>
                    <a:pt x="1473" y="5726"/>
                    <a:pt x="1379" y="5912"/>
                  </a:cubicBezTo>
                  <a:lnTo>
                    <a:pt x="1399" y="5912"/>
                  </a:lnTo>
                  <a:cubicBezTo>
                    <a:pt x="1493" y="5736"/>
                    <a:pt x="1535" y="5529"/>
                    <a:pt x="1535" y="5323"/>
                  </a:cubicBezTo>
                  <a:cubicBezTo>
                    <a:pt x="1535" y="5128"/>
                    <a:pt x="1493" y="4943"/>
                    <a:pt x="1411" y="4767"/>
                  </a:cubicBezTo>
                  <a:cubicBezTo>
                    <a:pt x="1327" y="4582"/>
                    <a:pt x="1194" y="4407"/>
                    <a:pt x="1194" y="4231"/>
                  </a:cubicBezTo>
                  <a:cubicBezTo>
                    <a:pt x="1194" y="4202"/>
                    <a:pt x="1194" y="4182"/>
                    <a:pt x="1204" y="4160"/>
                  </a:cubicBezTo>
                  <a:cubicBezTo>
                    <a:pt x="1226" y="4058"/>
                    <a:pt x="1275" y="3964"/>
                    <a:pt x="1337" y="3873"/>
                  </a:cubicBezTo>
                  <a:cubicBezTo>
                    <a:pt x="1389" y="3789"/>
                    <a:pt x="1451" y="3688"/>
                    <a:pt x="1451" y="3584"/>
                  </a:cubicBezTo>
                  <a:lnTo>
                    <a:pt x="1451" y="3574"/>
                  </a:lnTo>
                  <a:cubicBezTo>
                    <a:pt x="1441" y="3399"/>
                    <a:pt x="1307" y="3275"/>
                    <a:pt x="1236" y="3119"/>
                  </a:cubicBezTo>
                  <a:cubicBezTo>
                    <a:pt x="1174" y="3008"/>
                    <a:pt x="1152" y="2872"/>
                    <a:pt x="1152" y="2739"/>
                  </a:cubicBezTo>
                  <a:cubicBezTo>
                    <a:pt x="1152" y="2677"/>
                    <a:pt x="1152" y="2605"/>
                    <a:pt x="1164" y="2534"/>
                  </a:cubicBezTo>
                  <a:cubicBezTo>
                    <a:pt x="1194" y="2338"/>
                    <a:pt x="1256" y="2143"/>
                    <a:pt x="1275" y="1946"/>
                  </a:cubicBezTo>
                  <a:cubicBezTo>
                    <a:pt x="1288" y="1874"/>
                    <a:pt x="1288" y="1802"/>
                    <a:pt x="1288" y="1740"/>
                  </a:cubicBezTo>
                  <a:cubicBezTo>
                    <a:pt x="1288" y="1390"/>
                    <a:pt x="1184" y="1041"/>
                    <a:pt x="999" y="742"/>
                  </a:cubicBezTo>
                  <a:cubicBezTo>
                    <a:pt x="761" y="391"/>
                    <a:pt x="410" y="124"/>
                    <a:pt x="10" y="1"/>
                  </a:cubicBezTo>
                  <a:close/>
                </a:path>
              </a:pathLst>
            </a:custGeom>
            <a:solidFill>
              <a:srgbClr val="F9C4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820;p67"/>
            <p:cNvSpPr/>
            <p:nvPr/>
          </p:nvSpPr>
          <p:spPr>
            <a:xfrm>
              <a:off x="7776192" y="3678763"/>
              <a:ext cx="61961" cy="364317"/>
            </a:xfrm>
            <a:custGeom>
              <a:avLst/>
              <a:gdLst/>
              <a:ahLst/>
              <a:cxnLst/>
              <a:rect l="l" t="t" r="r" b="b"/>
              <a:pathLst>
                <a:path w="391" h="2299" extrusionOk="0">
                  <a:moveTo>
                    <a:pt x="156" y="0"/>
                  </a:moveTo>
                  <a:cubicBezTo>
                    <a:pt x="42" y="94"/>
                    <a:pt x="0" y="238"/>
                    <a:pt x="0" y="371"/>
                  </a:cubicBezTo>
                  <a:cubicBezTo>
                    <a:pt x="0" y="433"/>
                    <a:pt x="10" y="495"/>
                    <a:pt x="32" y="556"/>
                  </a:cubicBezTo>
                  <a:cubicBezTo>
                    <a:pt x="72" y="742"/>
                    <a:pt x="185" y="917"/>
                    <a:pt x="267" y="1093"/>
                  </a:cubicBezTo>
                  <a:cubicBezTo>
                    <a:pt x="319" y="1216"/>
                    <a:pt x="371" y="1359"/>
                    <a:pt x="371" y="1505"/>
                  </a:cubicBezTo>
                  <a:cubicBezTo>
                    <a:pt x="371" y="1557"/>
                    <a:pt x="371" y="1597"/>
                    <a:pt x="351" y="1649"/>
                  </a:cubicBezTo>
                  <a:cubicBezTo>
                    <a:pt x="319" y="1762"/>
                    <a:pt x="257" y="1854"/>
                    <a:pt x="217" y="1967"/>
                  </a:cubicBezTo>
                  <a:cubicBezTo>
                    <a:pt x="195" y="2009"/>
                    <a:pt x="185" y="2061"/>
                    <a:pt x="185" y="2113"/>
                  </a:cubicBezTo>
                  <a:cubicBezTo>
                    <a:pt x="185" y="2185"/>
                    <a:pt x="205" y="2247"/>
                    <a:pt x="257" y="2298"/>
                  </a:cubicBezTo>
                  <a:lnTo>
                    <a:pt x="267" y="2286"/>
                  </a:lnTo>
                  <a:cubicBezTo>
                    <a:pt x="227" y="2237"/>
                    <a:pt x="205" y="2185"/>
                    <a:pt x="205" y="2113"/>
                  </a:cubicBezTo>
                  <a:cubicBezTo>
                    <a:pt x="205" y="2071"/>
                    <a:pt x="217" y="2019"/>
                    <a:pt x="237" y="1967"/>
                  </a:cubicBezTo>
                  <a:cubicBezTo>
                    <a:pt x="267" y="1866"/>
                    <a:pt x="341" y="1772"/>
                    <a:pt x="371" y="1658"/>
                  </a:cubicBezTo>
                  <a:cubicBezTo>
                    <a:pt x="390" y="1607"/>
                    <a:pt x="390" y="1557"/>
                    <a:pt x="390" y="1505"/>
                  </a:cubicBezTo>
                  <a:cubicBezTo>
                    <a:pt x="390" y="1359"/>
                    <a:pt x="341" y="1216"/>
                    <a:pt x="279" y="1083"/>
                  </a:cubicBezTo>
                  <a:cubicBezTo>
                    <a:pt x="195" y="907"/>
                    <a:pt x="94" y="732"/>
                    <a:pt x="42" y="546"/>
                  </a:cubicBezTo>
                  <a:cubicBezTo>
                    <a:pt x="32" y="495"/>
                    <a:pt x="20" y="433"/>
                    <a:pt x="20" y="371"/>
                  </a:cubicBezTo>
                  <a:cubicBezTo>
                    <a:pt x="20" y="238"/>
                    <a:pt x="62" y="104"/>
                    <a:pt x="166" y="13"/>
                  </a:cubicBezTo>
                  <a:lnTo>
                    <a:pt x="156" y="0"/>
                  </a:lnTo>
                  <a:close/>
                </a:path>
              </a:pathLst>
            </a:custGeom>
            <a:solidFill>
              <a:srgbClr val="F9C4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821;p67"/>
            <p:cNvSpPr/>
            <p:nvPr/>
          </p:nvSpPr>
          <p:spPr>
            <a:xfrm>
              <a:off x="7813748" y="3130469"/>
              <a:ext cx="86682" cy="111403"/>
            </a:xfrm>
            <a:custGeom>
              <a:avLst/>
              <a:gdLst/>
              <a:ahLst/>
              <a:cxnLst/>
              <a:rect l="l" t="t" r="r" b="b"/>
              <a:pathLst>
                <a:path w="547" h="703" extrusionOk="0">
                  <a:moveTo>
                    <a:pt x="362" y="1"/>
                  </a:moveTo>
                  <a:cubicBezTo>
                    <a:pt x="349" y="1"/>
                    <a:pt x="338" y="5"/>
                    <a:pt x="329" y="13"/>
                  </a:cubicBezTo>
                  <a:cubicBezTo>
                    <a:pt x="289" y="43"/>
                    <a:pt x="289" y="95"/>
                    <a:pt x="299" y="147"/>
                  </a:cubicBezTo>
                  <a:cubicBezTo>
                    <a:pt x="309" y="290"/>
                    <a:pt x="329" y="423"/>
                    <a:pt x="351" y="569"/>
                  </a:cubicBezTo>
                  <a:cubicBezTo>
                    <a:pt x="289" y="446"/>
                    <a:pt x="228" y="332"/>
                    <a:pt x="176" y="208"/>
                  </a:cubicBezTo>
                  <a:cubicBezTo>
                    <a:pt x="155" y="161"/>
                    <a:pt x="120" y="113"/>
                    <a:pt x="75" y="113"/>
                  </a:cubicBezTo>
                  <a:cubicBezTo>
                    <a:pt x="71" y="113"/>
                    <a:pt x="66" y="114"/>
                    <a:pt x="62" y="115"/>
                  </a:cubicBezTo>
                  <a:cubicBezTo>
                    <a:pt x="10" y="124"/>
                    <a:pt x="0" y="208"/>
                    <a:pt x="20" y="260"/>
                  </a:cubicBezTo>
                  <a:cubicBezTo>
                    <a:pt x="62" y="446"/>
                    <a:pt x="176" y="609"/>
                    <a:pt x="339" y="703"/>
                  </a:cubicBezTo>
                  <a:lnTo>
                    <a:pt x="485" y="609"/>
                  </a:lnTo>
                  <a:cubicBezTo>
                    <a:pt x="546" y="446"/>
                    <a:pt x="546" y="270"/>
                    <a:pt x="475" y="105"/>
                  </a:cubicBezTo>
                  <a:cubicBezTo>
                    <a:pt x="462" y="75"/>
                    <a:pt x="452" y="43"/>
                    <a:pt x="423" y="23"/>
                  </a:cubicBezTo>
                  <a:cubicBezTo>
                    <a:pt x="403" y="10"/>
                    <a:pt x="381" y="1"/>
                    <a:pt x="362"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822;p67"/>
            <p:cNvSpPr/>
            <p:nvPr/>
          </p:nvSpPr>
          <p:spPr>
            <a:xfrm>
              <a:off x="7588568" y="3210811"/>
              <a:ext cx="290629" cy="900729"/>
            </a:xfrm>
            <a:custGeom>
              <a:avLst/>
              <a:gdLst/>
              <a:ahLst/>
              <a:cxnLst/>
              <a:rect l="l" t="t" r="r" b="b"/>
              <a:pathLst>
                <a:path w="1834" h="5684" extrusionOk="0">
                  <a:moveTo>
                    <a:pt x="1636" y="0"/>
                  </a:moveTo>
                  <a:cubicBezTo>
                    <a:pt x="1401" y="10"/>
                    <a:pt x="895" y="164"/>
                    <a:pt x="638" y="421"/>
                  </a:cubicBezTo>
                  <a:cubicBezTo>
                    <a:pt x="371" y="680"/>
                    <a:pt x="205" y="1028"/>
                    <a:pt x="205" y="1389"/>
                  </a:cubicBezTo>
                  <a:lnTo>
                    <a:pt x="205" y="1441"/>
                  </a:lnTo>
                  <a:cubicBezTo>
                    <a:pt x="215" y="1730"/>
                    <a:pt x="319" y="2027"/>
                    <a:pt x="319" y="2306"/>
                  </a:cubicBezTo>
                  <a:cubicBezTo>
                    <a:pt x="319" y="2410"/>
                    <a:pt x="309" y="2501"/>
                    <a:pt x="267" y="2605"/>
                  </a:cubicBezTo>
                  <a:cubicBezTo>
                    <a:pt x="205" y="2780"/>
                    <a:pt x="72" y="2924"/>
                    <a:pt x="42" y="3109"/>
                  </a:cubicBezTo>
                  <a:cubicBezTo>
                    <a:pt x="30" y="3139"/>
                    <a:pt x="30" y="3161"/>
                    <a:pt x="30" y="3191"/>
                  </a:cubicBezTo>
                  <a:cubicBezTo>
                    <a:pt x="30" y="3346"/>
                    <a:pt x="104" y="3499"/>
                    <a:pt x="176" y="3645"/>
                  </a:cubicBezTo>
                  <a:cubicBezTo>
                    <a:pt x="238" y="3798"/>
                    <a:pt x="309" y="3942"/>
                    <a:pt x="309" y="4097"/>
                  </a:cubicBezTo>
                  <a:cubicBezTo>
                    <a:pt x="309" y="4117"/>
                    <a:pt x="309" y="4149"/>
                    <a:pt x="299" y="4169"/>
                  </a:cubicBezTo>
                  <a:cubicBezTo>
                    <a:pt x="277" y="4345"/>
                    <a:pt x="144" y="4488"/>
                    <a:pt x="72" y="4663"/>
                  </a:cubicBezTo>
                  <a:cubicBezTo>
                    <a:pt x="20" y="4767"/>
                    <a:pt x="0" y="4891"/>
                    <a:pt x="0" y="5014"/>
                  </a:cubicBezTo>
                  <a:cubicBezTo>
                    <a:pt x="0" y="5261"/>
                    <a:pt x="104" y="5518"/>
                    <a:pt x="289" y="5684"/>
                  </a:cubicBezTo>
                  <a:lnTo>
                    <a:pt x="309" y="5672"/>
                  </a:lnTo>
                  <a:cubicBezTo>
                    <a:pt x="124" y="5508"/>
                    <a:pt x="20" y="5261"/>
                    <a:pt x="20" y="5014"/>
                  </a:cubicBezTo>
                  <a:cubicBezTo>
                    <a:pt x="20" y="4891"/>
                    <a:pt x="42" y="4777"/>
                    <a:pt x="92" y="4663"/>
                  </a:cubicBezTo>
                  <a:cubicBezTo>
                    <a:pt x="166" y="4510"/>
                    <a:pt x="299" y="4354"/>
                    <a:pt x="319" y="4179"/>
                  </a:cubicBezTo>
                  <a:cubicBezTo>
                    <a:pt x="329" y="4149"/>
                    <a:pt x="329" y="4127"/>
                    <a:pt x="329" y="4097"/>
                  </a:cubicBezTo>
                  <a:cubicBezTo>
                    <a:pt x="329" y="3942"/>
                    <a:pt x="257" y="3789"/>
                    <a:pt x="186" y="3645"/>
                  </a:cubicBezTo>
                  <a:cubicBezTo>
                    <a:pt x="124" y="3490"/>
                    <a:pt x="52" y="3346"/>
                    <a:pt x="52" y="3191"/>
                  </a:cubicBezTo>
                  <a:cubicBezTo>
                    <a:pt x="52" y="3171"/>
                    <a:pt x="52" y="3139"/>
                    <a:pt x="62" y="3109"/>
                  </a:cubicBezTo>
                  <a:cubicBezTo>
                    <a:pt x="82" y="2934"/>
                    <a:pt x="228" y="2790"/>
                    <a:pt x="289" y="2615"/>
                  </a:cubicBezTo>
                  <a:cubicBezTo>
                    <a:pt x="329" y="2511"/>
                    <a:pt x="339" y="2410"/>
                    <a:pt x="339" y="2306"/>
                  </a:cubicBezTo>
                  <a:cubicBezTo>
                    <a:pt x="339" y="2017"/>
                    <a:pt x="238" y="1730"/>
                    <a:pt x="228" y="1431"/>
                  </a:cubicBezTo>
                  <a:lnTo>
                    <a:pt x="228" y="1389"/>
                  </a:lnTo>
                  <a:cubicBezTo>
                    <a:pt x="228" y="1038"/>
                    <a:pt x="391" y="690"/>
                    <a:pt x="648" y="433"/>
                  </a:cubicBezTo>
                  <a:cubicBezTo>
                    <a:pt x="907" y="186"/>
                    <a:pt x="1411" y="30"/>
                    <a:pt x="1636" y="20"/>
                  </a:cubicBezTo>
                  <a:lnTo>
                    <a:pt x="1649" y="20"/>
                  </a:lnTo>
                  <a:cubicBezTo>
                    <a:pt x="1698" y="20"/>
                    <a:pt x="1720" y="40"/>
                    <a:pt x="1740" y="62"/>
                  </a:cubicBezTo>
                  <a:cubicBezTo>
                    <a:pt x="1760" y="92"/>
                    <a:pt x="1760" y="154"/>
                    <a:pt x="1760" y="225"/>
                  </a:cubicBezTo>
                  <a:cubicBezTo>
                    <a:pt x="1772" y="297"/>
                    <a:pt x="1772" y="381"/>
                    <a:pt x="1812" y="453"/>
                  </a:cubicBezTo>
                  <a:lnTo>
                    <a:pt x="1834" y="443"/>
                  </a:lnTo>
                  <a:cubicBezTo>
                    <a:pt x="1782" y="349"/>
                    <a:pt x="1792" y="248"/>
                    <a:pt x="1782" y="154"/>
                  </a:cubicBezTo>
                  <a:cubicBezTo>
                    <a:pt x="1782" y="112"/>
                    <a:pt x="1772" y="82"/>
                    <a:pt x="1750" y="50"/>
                  </a:cubicBezTo>
                  <a:cubicBezTo>
                    <a:pt x="1730" y="20"/>
                    <a:pt x="1698" y="0"/>
                    <a:pt x="1649" y="0"/>
                  </a:cubicBezTo>
                  <a:close/>
                </a:path>
              </a:pathLst>
            </a:custGeom>
            <a:solidFill>
              <a:srgbClr val="FFB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823;p67"/>
            <p:cNvSpPr/>
            <p:nvPr/>
          </p:nvSpPr>
          <p:spPr>
            <a:xfrm>
              <a:off x="8133692" y="3143780"/>
              <a:ext cx="428813" cy="982340"/>
            </a:xfrm>
            <a:custGeom>
              <a:avLst/>
              <a:gdLst/>
              <a:ahLst/>
              <a:cxnLst/>
              <a:rect l="l" t="t" r="r" b="b"/>
              <a:pathLst>
                <a:path w="2706" h="6199" extrusionOk="0">
                  <a:moveTo>
                    <a:pt x="0" y="1"/>
                  </a:moveTo>
                  <a:lnTo>
                    <a:pt x="0" y="21"/>
                  </a:lnTo>
                  <a:lnTo>
                    <a:pt x="92" y="21"/>
                  </a:lnTo>
                  <a:cubicBezTo>
                    <a:pt x="576" y="21"/>
                    <a:pt x="1070" y="73"/>
                    <a:pt x="1502" y="278"/>
                  </a:cubicBezTo>
                  <a:cubicBezTo>
                    <a:pt x="1955" y="505"/>
                    <a:pt x="2348" y="937"/>
                    <a:pt x="2387" y="1442"/>
                  </a:cubicBezTo>
                  <a:lnTo>
                    <a:pt x="2387" y="1545"/>
                  </a:lnTo>
                  <a:cubicBezTo>
                    <a:pt x="2387" y="1792"/>
                    <a:pt x="2325" y="2030"/>
                    <a:pt x="2286" y="2264"/>
                  </a:cubicBezTo>
                  <a:cubicBezTo>
                    <a:pt x="2254" y="2388"/>
                    <a:pt x="2244" y="2512"/>
                    <a:pt x="2244" y="2635"/>
                  </a:cubicBezTo>
                  <a:cubicBezTo>
                    <a:pt x="2244" y="2791"/>
                    <a:pt x="2273" y="2956"/>
                    <a:pt x="2348" y="3090"/>
                  </a:cubicBezTo>
                  <a:cubicBezTo>
                    <a:pt x="2409" y="3203"/>
                    <a:pt x="2491" y="3305"/>
                    <a:pt x="2563" y="3409"/>
                  </a:cubicBezTo>
                  <a:cubicBezTo>
                    <a:pt x="2634" y="3500"/>
                    <a:pt x="2686" y="3614"/>
                    <a:pt x="2686" y="3727"/>
                  </a:cubicBezTo>
                  <a:lnTo>
                    <a:pt x="2686" y="3747"/>
                  </a:lnTo>
                  <a:cubicBezTo>
                    <a:pt x="2686" y="3851"/>
                    <a:pt x="2624" y="3955"/>
                    <a:pt x="2572" y="4046"/>
                  </a:cubicBezTo>
                  <a:cubicBezTo>
                    <a:pt x="2511" y="4140"/>
                    <a:pt x="2439" y="4241"/>
                    <a:pt x="2419" y="4345"/>
                  </a:cubicBezTo>
                  <a:cubicBezTo>
                    <a:pt x="2409" y="4387"/>
                    <a:pt x="2397" y="4427"/>
                    <a:pt x="2397" y="4469"/>
                  </a:cubicBezTo>
                  <a:cubicBezTo>
                    <a:pt x="2397" y="4686"/>
                    <a:pt x="2543" y="4901"/>
                    <a:pt x="2605" y="5118"/>
                  </a:cubicBezTo>
                  <a:cubicBezTo>
                    <a:pt x="2644" y="5230"/>
                    <a:pt x="2666" y="5353"/>
                    <a:pt x="2666" y="5477"/>
                  </a:cubicBezTo>
                  <a:cubicBezTo>
                    <a:pt x="2666" y="5736"/>
                    <a:pt x="2582" y="5983"/>
                    <a:pt x="2439" y="6188"/>
                  </a:cubicBezTo>
                  <a:lnTo>
                    <a:pt x="2449" y="6198"/>
                  </a:lnTo>
                  <a:cubicBezTo>
                    <a:pt x="2605" y="5993"/>
                    <a:pt x="2686" y="5736"/>
                    <a:pt x="2686" y="5477"/>
                  </a:cubicBezTo>
                  <a:cubicBezTo>
                    <a:pt x="2686" y="5353"/>
                    <a:pt x="2666" y="5230"/>
                    <a:pt x="2624" y="5106"/>
                  </a:cubicBezTo>
                  <a:cubicBezTo>
                    <a:pt x="2553" y="4891"/>
                    <a:pt x="2419" y="4674"/>
                    <a:pt x="2419" y="4469"/>
                  </a:cubicBezTo>
                  <a:cubicBezTo>
                    <a:pt x="2419" y="4427"/>
                    <a:pt x="2429" y="4387"/>
                    <a:pt x="2439" y="4355"/>
                  </a:cubicBezTo>
                  <a:cubicBezTo>
                    <a:pt x="2459" y="4241"/>
                    <a:pt x="2521" y="4150"/>
                    <a:pt x="2582" y="4056"/>
                  </a:cubicBezTo>
                  <a:cubicBezTo>
                    <a:pt x="2644" y="3965"/>
                    <a:pt x="2706" y="3861"/>
                    <a:pt x="2706" y="3747"/>
                  </a:cubicBezTo>
                  <a:lnTo>
                    <a:pt x="2706" y="3727"/>
                  </a:lnTo>
                  <a:cubicBezTo>
                    <a:pt x="2706" y="3604"/>
                    <a:pt x="2656" y="3490"/>
                    <a:pt x="2582" y="3389"/>
                  </a:cubicBezTo>
                  <a:cubicBezTo>
                    <a:pt x="2511" y="3285"/>
                    <a:pt x="2419" y="3191"/>
                    <a:pt x="2367" y="3080"/>
                  </a:cubicBezTo>
                  <a:cubicBezTo>
                    <a:pt x="2296" y="2944"/>
                    <a:pt x="2264" y="2791"/>
                    <a:pt x="2264" y="2635"/>
                  </a:cubicBezTo>
                  <a:cubicBezTo>
                    <a:pt x="2264" y="2512"/>
                    <a:pt x="2273" y="2388"/>
                    <a:pt x="2306" y="2277"/>
                  </a:cubicBezTo>
                  <a:cubicBezTo>
                    <a:pt x="2348" y="2030"/>
                    <a:pt x="2409" y="1792"/>
                    <a:pt x="2409" y="1545"/>
                  </a:cubicBezTo>
                  <a:lnTo>
                    <a:pt x="2409" y="1442"/>
                  </a:lnTo>
                  <a:cubicBezTo>
                    <a:pt x="2357" y="928"/>
                    <a:pt x="1977" y="485"/>
                    <a:pt x="1512" y="268"/>
                  </a:cubicBezTo>
                  <a:cubicBezTo>
                    <a:pt x="1070" y="53"/>
                    <a:pt x="576" y="1"/>
                    <a:pt x="92" y="1"/>
                  </a:cubicBezTo>
                  <a:close/>
                </a:path>
              </a:pathLst>
            </a:custGeom>
            <a:solidFill>
              <a:srgbClr val="FFBA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824;p67"/>
            <p:cNvSpPr/>
            <p:nvPr/>
          </p:nvSpPr>
          <p:spPr>
            <a:xfrm>
              <a:off x="7657025" y="3582732"/>
              <a:ext cx="210445" cy="195232"/>
            </a:xfrm>
            <a:custGeom>
              <a:avLst/>
              <a:gdLst/>
              <a:ahLst/>
              <a:cxnLst/>
              <a:rect l="l" t="t" r="r" b="b"/>
              <a:pathLst>
                <a:path w="1328" h="1232" extrusionOk="0">
                  <a:moveTo>
                    <a:pt x="660" y="1"/>
                  </a:moveTo>
                  <a:cubicBezTo>
                    <a:pt x="366" y="1"/>
                    <a:pt x="109" y="212"/>
                    <a:pt x="63" y="515"/>
                  </a:cubicBezTo>
                  <a:cubicBezTo>
                    <a:pt x="1" y="854"/>
                    <a:pt x="228" y="1175"/>
                    <a:pt x="567" y="1224"/>
                  </a:cubicBezTo>
                  <a:cubicBezTo>
                    <a:pt x="598" y="1229"/>
                    <a:pt x="630" y="1232"/>
                    <a:pt x="662" y="1232"/>
                  </a:cubicBezTo>
                  <a:cubicBezTo>
                    <a:pt x="955" y="1232"/>
                    <a:pt x="1221" y="1019"/>
                    <a:pt x="1266" y="720"/>
                  </a:cubicBezTo>
                  <a:cubicBezTo>
                    <a:pt x="1328" y="382"/>
                    <a:pt x="1103" y="63"/>
                    <a:pt x="772" y="11"/>
                  </a:cubicBezTo>
                  <a:cubicBezTo>
                    <a:pt x="734" y="4"/>
                    <a:pt x="697" y="1"/>
                    <a:pt x="660" y="1"/>
                  </a:cubicBezTo>
                  <a:close/>
                </a:path>
              </a:pathLst>
            </a:custGeom>
            <a:solidFill>
              <a:srgbClr val="F4C4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825;p67"/>
            <p:cNvSpPr/>
            <p:nvPr/>
          </p:nvSpPr>
          <p:spPr>
            <a:xfrm>
              <a:off x="7683331" y="3647862"/>
              <a:ext cx="153238" cy="128993"/>
            </a:xfrm>
            <a:custGeom>
              <a:avLst/>
              <a:gdLst/>
              <a:ahLst/>
              <a:cxnLst/>
              <a:rect l="l" t="t" r="r" b="b"/>
              <a:pathLst>
                <a:path w="967" h="814" extrusionOk="0">
                  <a:moveTo>
                    <a:pt x="482" y="0"/>
                  </a:moveTo>
                  <a:cubicBezTo>
                    <a:pt x="401" y="0"/>
                    <a:pt x="319" y="22"/>
                    <a:pt x="257" y="52"/>
                  </a:cubicBezTo>
                  <a:cubicBezTo>
                    <a:pt x="339" y="22"/>
                    <a:pt x="420" y="10"/>
                    <a:pt x="514" y="10"/>
                  </a:cubicBezTo>
                  <a:lnTo>
                    <a:pt x="576" y="10"/>
                  </a:lnTo>
                  <a:cubicBezTo>
                    <a:pt x="544" y="0"/>
                    <a:pt x="514" y="0"/>
                    <a:pt x="482" y="0"/>
                  </a:cubicBezTo>
                  <a:close/>
                  <a:moveTo>
                    <a:pt x="514" y="62"/>
                  </a:moveTo>
                  <a:cubicBezTo>
                    <a:pt x="420" y="62"/>
                    <a:pt x="329" y="84"/>
                    <a:pt x="247" y="114"/>
                  </a:cubicBezTo>
                  <a:cubicBezTo>
                    <a:pt x="196" y="134"/>
                    <a:pt x="144" y="166"/>
                    <a:pt x="92" y="186"/>
                  </a:cubicBezTo>
                  <a:cubicBezTo>
                    <a:pt x="62" y="228"/>
                    <a:pt x="40" y="279"/>
                    <a:pt x="40" y="331"/>
                  </a:cubicBezTo>
                  <a:cubicBezTo>
                    <a:pt x="0" y="546"/>
                    <a:pt x="186" y="764"/>
                    <a:pt x="443" y="803"/>
                  </a:cubicBezTo>
                  <a:cubicBezTo>
                    <a:pt x="472" y="813"/>
                    <a:pt x="504" y="813"/>
                    <a:pt x="534" y="813"/>
                  </a:cubicBezTo>
                  <a:cubicBezTo>
                    <a:pt x="742" y="813"/>
                    <a:pt x="905" y="702"/>
                    <a:pt x="967" y="546"/>
                  </a:cubicBezTo>
                  <a:cubicBezTo>
                    <a:pt x="905" y="465"/>
                    <a:pt x="853" y="381"/>
                    <a:pt x="803" y="299"/>
                  </a:cubicBezTo>
                  <a:cubicBezTo>
                    <a:pt x="729" y="299"/>
                    <a:pt x="668" y="309"/>
                    <a:pt x="596" y="341"/>
                  </a:cubicBezTo>
                  <a:cubicBezTo>
                    <a:pt x="534" y="361"/>
                    <a:pt x="472" y="393"/>
                    <a:pt x="411" y="433"/>
                  </a:cubicBezTo>
                  <a:lnTo>
                    <a:pt x="401" y="433"/>
                  </a:lnTo>
                  <a:cubicBezTo>
                    <a:pt x="401" y="433"/>
                    <a:pt x="391" y="433"/>
                    <a:pt x="391" y="423"/>
                  </a:cubicBezTo>
                  <a:cubicBezTo>
                    <a:pt x="381" y="413"/>
                    <a:pt x="391" y="413"/>
                    <a:pt x="391" y="403"/>
                  </a:cubicBezTo>
                  <a:cubicBezTo>
                    <a:pt x="443" y="351"/>
                    <a:pt x="514" y="309"/>
                    <a:pt x="576" y="279"/>
                  </a:cubicBezTo>
                  <a:cubicBezTo>
                    <a:pt x="638" y="257"/>
                    <a:pt x="710" y="247"/>
                    <a:pt x="771" y="237"/>
                  </a:cubicBezTo>
                  <a:cubicBezTo>
                    <a:pt x="742" y="195"/>
                    <a:pt x="719" y="146"/>
                    <a:pt x="700" y="94"/>
                  </a:cubicBezTo>
                  <a:cubicBezTo>
                    <a:pt x="638" y="72"/>
                    <a:pt x="576" y="62"/>
                    <a:pt x="514" y="62"/>
                  </a:cubicBezTo>
                  <a:close/>
                </a:path>
              </a:pathLst>
            </a:custGeom>
            <a:solidFill>
              <a:srgbClr val="F4BAA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2826;p67"/>
            <p:cNvSpPr/>
            <p:nvPr/>
          </p:nvSpPr>
          <p:spPr>
            <a:xfrm>
              <a:off x="7678260" y="3649447"/>
              <a:ext cx="171620" cy="40726"/>
            </a:xfrm>
            <a:custGeom>
              <a:avLst/>
              <a:gdLst/>
              <a:ahLst/>
              <a:cxnLst/>
              <a:rect l="l" t="t" r="r" b="b"/>
              <a:pathLst>
                <a:path w="1083" h="257" extrusionOk="0">
                  <a:moveTo>
                    <a:pt x="546" y="0"/>
                  </a:moveTo>
                  <a:cubicBezTo>
                    <a:pt x="443" y="0"/>
                    <a:pt x="351" y="22"/>
                    <a:pt x="257" y="52"/>
                  </a:cubicBezTo>
                  <a:cubicBezTo>
                    <a:pt x="218" y="74"/>
                    <a:pt x="176" y="94"/>
                    <a:pt x="134" y="114"/>
                  </a:cubicBezTo>
                  <a:cubicBezTo>
                    <a:pt x="94" y="146"/>
                    <a:pt x="52" y="166"/>
                    <a:pt x="10" y="208"/>
                  </a:cubicBezTo>
                  <a:cubicBezTo>
                    <a:pt x="10" y="208"/>
                    <a:pt x="0" y="218"/>
                    <a:pt x="10" y="227"/>
                  </a:cubicBezTo>
                  <a:cubicBezTo>
                    <a:pt x="20" y="237"/>
                    <a:pt x="32" y="237"/>
                    <a:pt x="42" y="237"/>
                  </a:cubicBezTo>
                  <a:lnTo>
                    <a:pt x="42" y="227"/>
                  </a:lnTo>
                  <a:cubicBezTo>
                    <a:pt x="114" y="176"/>
                    <a:pt x="195" y="136"/>
                    <a:pt x="279" y="104"/>
                  </a:cubicBezTo>
                  <a:cubicBezTo>
                    <a:pt x="361" y="74"/>
                    <a:pt x="452" y="52"/>
                    <a:pt x="546" y="52"/>
                  </a:cubicBezTo>
                  <a:cubicBezTo>
                    <a:pt x="638" y="52"/>
                    <a:pt x="722" y="74"/>
                    <a:pt x="803" y="104"/>
                  </a:cubicBezTo>
                  <a:cubicBezTo>
                    <a:pt x="855" y="124"/>
                    <a:pt x="885" y="146"/>
                    <a:pt x="927" y="166"/>
                  </a:cubicBezTo>
                  <a:cubicBezTo>
                    <a:pt x="947" y="176"/>
                    <a:pt x="969" y="198"/>
                    <a:pt x="989" y="208"/>
                  </a:cubicBezTo>
                  <a:lnTo>
                    <a:pt x="1041" y="247"/>
                  </a:lnTo>
                  <a:cubicBezTo>
                    <a:pt x="1046" y="253"/>
                    <a:pt x="1050" y="256"/>
                    <a:pt x="1055" y="256"/>
                  </a:cubicBezTo>
                  <a:cubicBezTo>
                    <a:pt x="1060" y="256"/>
                    <a:pt x="1065" y="253"/>
                    <a:pt x="1070" y="247"/>
                  </a:cubicBezTo>
                  <a:cubicBezTo>
                    <a:pt x="1083" y="237"/>
                    <a:pt x="1070" y="227"/>
                    <a:pt x="1070" y="218"/>
                  </a:cubicBezTo>
                  <a:lnTo>
                    <a:pt x="1008" y="176"/>
                  </a:lnTo>
                  <a:cubicBezTo>
                    <a:pt x="989" y="156"/>
                    <a:pt x="979" y="146"/>
                    <a:pt x="959" y="136"/>
                  </a:cubicBezTo>
                  <a:cubicBezTo>
                    <a:pt x="917" y="104"/>
                    <a:pt x="875" y="74"/>
                    <a:pt x="823" y="62"/>
                  </a:cubicBezTo>
                  <a:cubicBezTo>
                    <a:pt x="803" y="52"/>
                    <a:pt x="784" y="42"/>
                    <a:pt x="761" y="32"/>
                  </a:cubicBezTo>
                  <a:lnTo>
                    <a:pt x="690" y="12"/>
                  </a:lnTo>
                  <a:cubicBezTo>
                    <a:pt x="638" y="0"/>
                    <a:pt x="598" y="0"/>
                    <a:pt x="546" y="0"/>
                  </a:cubicBezTo>
                  <a:close/>
                </a:path>
              </a:pathLst>
            </a:custGeom>
            <a:solidFill>
              <a:srgbClr val="F4B1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827;p67"/>
            <p:cNvSpPr/>
            <p:nvPr/>
          </p:nvSpPr>
          <p:spPr>
            <a:xfrm>
              <a:off x="7743548" y="3685418"/>
              <a:ext cx="132162" cy="32644"/>
            </a:xfrm>
            <a:custGeom>
              <a:avLst/>
              <a:gdLst/>
              <a:ahLst/>
              <a:cxnLst/>
              <a:rect l="l" t="t" r="r" b="b"/>
              <a:pathLst>
                <a:path w="834" h="206" extrusionOk="0">
                  <a:moveTo>
                    <a:pt x="423" y="0"/>
                  </a:moveTo>
                  <a:cubicBezTo>
                    <a:pt x="349" y="0"/>
                    <a:pt x="268" y="20"/>
                    <a:pt x="196" y="42"/>
                  </a:cubicBezTo>
                  <a:cubicBezTo>
                    <a:pt x="134" y="72"/>
                    <a:pt x="63" y="114"/>
                    <a:pt x="11" y="166"/>
                  </a:cubicBezTo>
                  <a:cubicBezTo>
                    <a:pt x="11" y="176"/>
                    <a:pt x="1" y="176"/>
                    <a:pt x="11" y="186"/>
                  </a:cubicBezTo>
                  <a:cubicBezTo>
                    <a:pt x="11" y="196"/>
                    <a:pt x="21" y="196"/>
                    <a:pt x="31" y="196"/>
                  </a:cubicBezTo>
                  <a:cubicBezTo>
                    <a:pt x="92" y="156"/>
                    <a:pt x="154" y="124"/>
                    <a:pt x="216" y="104"/>
                  </a:cubicBezTo>
                  <a:cubicBezTo>
                    <a:pt x="288" y="72"/>
                    <a:pt x="349" y="62"/>
                    <a:pt x="423" y="62"/>
                  </a:cubicBezTo>
                  <a:cubicBezTo>
                    <a:pt x="495" y="62"/>
                    <a:pt x="567" y="72"/>
                    <a:pt x="629" y="94"/>
                  </a:cubicBezTo>
                  <a:cubicBezTo>
                    <a:pt x="658" y="114"/>
                    <a:pt x="690" y="124"/>
                    <a:pt x="720" y="144"/>
                  </a:cubicBezTo>
                  <a:cubicBezTo>
                    <a:pt x="752" y="166"/>
                    <a:pt x="782" y="186"/>
                    <a:pt x="814" y="206"/>
                  </a:cubicBezTo>
                  <a:lnTo>
                    <a:pt x="834" y="206"/>
                  </a:lnTo>
                  <a:lnTo>
                    <a:pt x="834" y="186"/>
                  </a:lnTo>
                  <a:cubicBezTo>
                    <a:pt x="804" y="156"/>
                    <a:pt x="772" y="134"/>
                    <a:pt x="742" y="114"/>
                  </a:cubicBezTo>
                  <a:cubicBezTo>
                    <a:pt x="710" y="94"/>
                    <a:pt x="680" y="72"/>
                    <a:pt x="648" y="52"/>
                  </a:cubicBezTo>
                  <a:cubicBezTo>
                    <a:pt x="609" y="33"/>
                    <a:pt x="577" y="33"/>
                    <a:pt x="535" y="20"/>
                  </a:cubicBezTo>
                  <a:cubicBezTo>
                    <a:pt x="505" y="10"/>
                    <a:pt x="463" y="0"/>
                    <a:pt x="423" y="0"/>
                  </a:cubicBezTo>
                  <a:close/>
                </a:path>
              </a:pathLst>
            </a:custGeom>
            <a:solidFill>
              <a:srgbClr val="F4B1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828;p67"/>
            <p:cNvSpPr/>
            <p:nvPr/>
          </p:nvSpPr>
          <p:spPr>
            <a:xfrm>
              <a:off x="8283601" y="3563399"/>
              <a:ext cx="215516" cy="195390"/>
            </a:xfrm>
            <a:custGeom>
              <a:avLst/>
              <a:gdLst/>
              <a:ahLst/>
              <a:cxnLst/>
              <a:rect l="l" t="t" r="r" b="b"/>
              <a:pathLst>
                <a:path w="1360" h="1233" extrusionOk="0">
                  <a:moveTo>
                    <a:pt x="676" y="1"/>
                  </a:moveTo>
                  <a:cubicBezTo>
                    <a:pt x="626" y="1"/>
                    <a:pt x="575" y="7"/>
                    <a:pt x="524" y="19"/>
                  </a:cubicBezTo>
                  <a:cubicBezTo>
                    <a:pt x="196" y="101"/>
                    <a:pt x="0" y="442"/>
                    <a:pt x="82" y="770"/>
                  </a:cubicBezTo>
                  <a:cubicBezTo>
                    <a:pt x="153" y="1048"/>
                    <a:pt x="405" y="1232"/>
                    <a:pt x="680" y="1232"/>
                  </a:cubicBezTo>
                  <a:cubicBezTo>
                    <a:pt x="731" y="1232"/>
                    <a:pt x="782" y="1226"/>
                    <a:pt x="833" y="1213"/>
                  </a:cubicBezTo>
                  <a:cubicBezTo>
                    <a:pt x="1154" y="1131"/>
                    <a:pt x="1360" y="803"/>
                    <a:pt x="1278" y="462"/>
                  </a:cubicBezTo>
                  <a:cubicBezTo>
                    <a:pt x="1199" y="183"/>
                    <a:pt x="951" y="1"/>
                    <a:pt x="676" y="1"/>
                  </a:cubicBezTo>
                  <a:close/>
                </a:path>
              </a:pathLst>
            </a:custGeom>
            <a:solidFill>
              <a:srgbClr val="F4C4B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829;p67"/>
            <p:cNvSpPr/>
            <p:nvPr/>
          </p:nvSpPr>
          <p:spPr>
            <a:xfrm>
              <a:off x="8329398" y="3628212"/>
              <a:ext cx="144998" cy="128993"/>
            </a:xfrm>
            <a:custGeom>
              <a:avLst/>
              <a:gdLst/>
              <a:ahLst/>
              <a:cxnLst/>
              <a:rect l="l" t="t" r="r" b="b"/>
              <a:pathLst>
                <a:path w="915" h="814" extrusionOk="0">
                  <a:moveTo>
                    <a:pt x="433" y="1"/>
                  </a:moveTo>
                  <a:cubicBezTo>
                    <a:pt x="391" y="1"/>
                    <a:pt x="349" y="1"/>
                    <a:pt x="309" y="11"/>
                  </a:cubicBezTo>
                  <a:lnTo>
                    <a:pt x="309" y="23"/>
                  </a:lnTo>
                  <a:cubicBezTo>
                    <a:pt x="329" y="11"/>
                    <a:pt x="339" y="11"/>
                    <a:pt x="359" y="11"/>
                  </a:cubicBezTo>
                  <a:lnTo>
                    <a:pt x="421" y="11"/>
                  </a:lnTo>
                  <a:cubicBezTo>
                    <a:pt x="495" y="11"/>
                    <a:pt x="557" y="23"/>
                    <a:pt x="628" y="33"/>
                  </a:cubicBezTo>
                  <a:cubicBezTo>
                    <a:pt x="566" y="11"/>
                    <a:pt x="505" y="1"/>
                    <a:pt x="433" y="1"/>
                  </a:cubicBezTo>
                  <a:close/>
                  <a:moveTo>
                    <a:pt x="359" y="72"/>
                  </a:moveTo>
                  <a:cubicBezTo>
                    <a:pt x="339" y="72"/>
                    <a:pt x="319" y="72"/>
                    <a:pt x="287" y="85"/>
                  </a:cubicBezTo>
                  <a:cubicBezTo>
                    <a:pt x="267" y="146"/>
                    <a:pt x="248" y="208"/>
                    <a:pt x="216" y="270"/>
                  </a:cubicBezTo>
                  <a:cubicBezTo>
                    <a:pt x="248" y="280"/>
                    <a:pt x="287" y="280"/>
                    <a:pt x="319" y="290"/>
                  </a:cubicBezTo>
                  <a:cubicBezTo>
                    <a:pt x="391" y="310"/>
                    <a:pt x="453" y="352"/>
                    <a:pt x="515" y="403"/>
                  </a:cubicBezTo>
                  <a:cubicBezTo>
                    <a:pt x="515" y="403"/>
                    <a:pt x="524" y="413"/>
                    <a:pt x="515" y="413"/>
                  </a:cubicBezTo>
                  <a:cubicBezTo>
                    <a:pt x="515" y="423"/>
                    <a:pt x="515" y="423"/>
                    <a:pt x="505" y="423"/>
                  </a:cubicBezTo>
                  <a:lnTo>
                    <a:pt x="495" y="423"/>
                  </a:lnTo>
                  <a:cubicBezTo>
                    <a:pt x="433" y="394"/>
                    <a:pt x="371" y="361"/>
                    <a:pt x="297" y="352"/>
                  </a:cubicBezTo>
                  <a:cubicBezTo>
                    <a:pt x="267" y="342"/>
                    <a:pt x="225" y="332"/>
                    <a:pt x="196" y="332"/>
                  </a:cubicBezTo>
                  <a:cubicBezTo>
                    <a:pt x="144" y="443"/>
                    <a:pt x="72" y="557"/>
                    <a:pt x="1" y="660"/>
                  </a:cubicBezTo>
                  <a:cubicBezTo>
                    <a:pt x="82" y="764"/>
                    <a:pt x="216" y="814"/>
                    <a:pt x="359" y="814"/>
                  </a:cubicBezTo>
                  <a:cubicBezTo>
                    <a:pt x="401" y="814"/>
                    <a:pt x="453" y="814"/>
                    <a:pt x="495" y="804"/>
                  </a:cubicBezTo>
                  <a:cubicBezTo>
                    <a:pt x="752" y="732"/>
                    <a:pt x="915" y="505"/>
                    <a:pt x="865" y="290"/>
                  </a:cubicBezTo>
                  <a:cubicBezTo>
                    <a:pt x="843" y="238"/>
                    <a:pt x="823" y="196"/>
                    <a:pt x="791" y="156"/>
                  </a:cubicBezTo>
                  <a:cubicBezTo>
                    <a:pt x="742" y="134"/>
                    <a:pt x="690" y="114"/>
                    <a:pt x="628" y="95"/>
                  </a:cubicBezTo>
                  <a:cubicBezTo>
                    <a:pt x="566" y="85"/>
                    <a:pt x="495" y="72"/>
                    <a:pt x="421" y="72"/>
                  </a:cubicBezTo>
                  <a:close/>
                </a:path>
              </a:pathLst>
            </a:custGeom>
            <a:solidFill>
              <a:srgbClr val="F4BAA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830;p67"/>
            <p:cNvSpPr/>
            <p:nvPr/>
          </p:nvSpPr>
          <p:spPr>
            <a:xfrm>
              <a:off x="8306262" y="3629163"/>
              <a:ext cx="168134" cy="48174"/>
            </a:xfrm>
            <a:custGeom>
              <a:avLst/>
              <a:gdLst/>
              <a:ahLst/>
              <a:cxnLst/>
              <a:rect l="l" t="t" r="r" b="b"/>
              <a:pathLst>
                <a:path w="1061" h="304" extrusionOk="0">
                  <a:moveTo>
                    <a:pt x="576" y="1"/>
                  </a:moveTo>
                  <a:cubicBezTo>
                    <a:pt x="552" y="1"/>
                    <a:pt x="528" y="2"/>
                    <a:pt x="505" y="5"/>
                  </a:cubicBezTo>
                  <a:cubicBezTo>
                    <a:pt x="455" y="5"/>
                    <a:pt x="413" y="27"/>
                    <a:pt x="362" y="37"/>
                  </a:cubicBezTo>
                  <a:lnTo>
                    <a:pt x="290" y="56"/>
                  </a:lnTo>
                  <a:cubicBezTo>
                    <a:pt x="270" y="66"/>
                    <a:pt x="248" y="79"/>
                    <a:pt x="228" y="89"/>
                  </a:cubicBezTo>
                  <a:cubicBezTo>
                    <a:pt x="186" y="108"/>
                    <a:pt x="147" y="140"/>
                    <a:pt x="105" y="170"/>
                  </a:cubicBezTo>
                  <a:lnTo>
                    <a:pt x="53" y="222"/>
                  </a:lnTo>
                  <a:lnTo>
                    <a:pt x="1" y="274"/>
                  </a:lnTo>
                  <a:lnTo>
                    <a:pt x="1" y="304"/>
                  </a:lnTo>
                  <a:lnTo>
                    <a:pt x="33" y="304"/>
                  </a:lnTo>
                  <a:lnTo>
                    <a:pt x="85" y="252"/>
                  </a:lnTo>
                  <a:cubicBezTo>
                    <a:pt x="105" y="242"/>
                    <a:pt x="114" y="222"/>
                    <a:pt x="134" y="212"/>
                  </a:cubicBezTo>
                  <a:cubicBezTo>
                    <a:pt x="176" y="180"/>
                    <a:pt x="208" y="160"/>
                    <a:pt x="248" y="140"/>
                  </a:cubicBezTo>
                  <a:cubicBezTo>
                    <a:pt x="332" y="98"/>
                    <a:pt x="423" y="66"/>
                    <a:pt x="505" y="66"/>
                  </a:cubicBezTo>
                  <a:cubicBezTo>
                    <a:pt x="530" y="64"/>
                    <a:pt x="554" y="62"/>
                    <a:pt x="578" y="62"/>
                  </a:cubicBezTo>
                  <a:cubicBezTo>
                    <a:pt x="646" y="62"/>
                    <a:pt x="712" y="72"/>
                    <a:pt x="774" y="89"/>
                  </a:cubicBezTo>
                  <a:cubicBezTo>
                    <a:pt x="866" y="118"/>
                    <a:pt x="950" y="150"/>
                    <a:pt x="1031" y="202"/>
                  </a:cubicBezTo>
                  <a:cubicBezTo>
                    <a:pt x="1041" y="202"/>
                    <a:pt x="1051" y="202"/>
                    <a:pt x="1061" y="190"/>
                  </a:cubicBezTo>
                  <a:cubicBezTo>
                    <a:pt x="1061" y="180"/>
                    <a:pt x="1061" y="170"/>
                    <a:pt x="1051" y="170"/>
                  </a:cubicBezTo>
                  <a:cubicBezTo>
                    <a:pt x="1011" y="140"/>
                    <a:pt x="969" y="108"/>
                    <a:pt x="927" y="89"/>
                  </a:cubicBezTo>
                  <a:cubicBezTo>
                    <a:pt x="888" y="66"/>
                    <a:pt x="846" y="47"/>
                    <a:pt x="794" y="37"/>
                  </a:cubicBezTo>
                  <a:cubicBezTo>
                    <a:pt x="725" y="12"/>
                    <a:pt x="649" y="1"/>
                    <a:pt x="576" y="1"/>
                  </a:cubicBezTo>
                  <a:close/>
                </a:path>
              </a:pathLst>
            </a:custGeom>
            <a:solidFill>
              <a:srgbClr val="F4B1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831;p67"/>
            <p:cNvSpPr/>
            <p:nvPr/>
          </p:nvSpPr>
          <p:spPr>
            <a:xfrm>
              <a:off x="8280432" y="3670206"/>
              <a:ext cx="132162" cy="38032"/>
            </a:xfrm>
            <a:custGeom>
              <a:avLst/>
              <a:gdLst/>
              <a:ahLst/>
              <a:cxnLst/>
              <a:rect l="l" t="t" r="r" b="b"/>
              <a:pathLst>
                <a:path w="834" h="240" extrusionOk="0">
                  <a:moveTo>
                    <a:pt x="463" y="0"/>
                  </a:moveTo>
                  <a:cubicBezTo>
                    <a:pt x="442" y="0"/>
                    <a:pt x="421" y="2"/>
                    <a:pt x="401" y="5"/>
                  </a:cubicBezTo>
                  <a:cubicBezTo>
                    <a:pt x="359" y="5"/>
                    <a:pt x="319" y="15"/>
                    <a:pt x="287" y="25"/>
                  </a:cubicBezTo>
                  <a:cubicBezTo>
                    <a:pt x="248" y="35"/>
                    <a:pt x="216" y="54"/>
                    <a:pt x="186" y="77"/>
                  </a:cubicBezTo>
                  <a:cubicBezTo>
                    <a:pt x="144" y="87"/>
                    <a:pt x="124" y="116"/>
                    <a:pt x="92" y="138"/>
                  </a:cubicBezTo>
                  <a:cubicBezTo>
                    <a:pt x="63" y="158"/>
                    <a:pt x="30" y="190"/>
                    <a:pt x="11" y="220"/>
                  </a:cubicBezTo>
                  <a:cubicBezTo>
                    <a:pt x="1" y="220"/>
                    <a:pt x="1" y="230"/>
                    <a:pt x="11" y="240"/>
                  </a:cubicBezTo>
                  <a:lnTo>
                    <a:pt x="30" y="240"/>
                  </a:lnTo>
                  <a:cubicBezTo>
                    <a:pt x="63" y="210"/>
                    <a:pt x="82" y="190"/>
                    <a:pt x="112" y="168"/>
                  </a:cubicBezTo>
                  <a:cubicBezTo>
                    <a:pt x="144" y="148"/>
                    <a:pt x="174" y="129"/>
                    <a:pt x="206" y="116"/>
                  </a:cubicBezTo>
                  <a:cubicBezTo>
                    <a:pt x="268" y="87"/>
                    <a:pt x="329" y="67"/>
                    <a:pt x="401" y="54"/>
                  </a:cubicBezTo>
                  <a:cubicBezTo>
                    <a:pt x="473" y="54"/>
                    <a:pt x="544" y="67"/>
                    <a:pt x="606" y="87"/>
                  </a:cubicBezTo>
                  <a:cubicBezTo>
                    <a:pt x="680" y="96"/>
                    <a:pt x="742" y="129"/>
                    <a:pt x="804" y="158"/>
                  </a:cubicBezTo>
                  <a:cubicBezTo>
                    <a:pt x="814" y="158"/>
                    <a:pt x="824" y="158"/>
                    <a:pt x="824" y="148"/>
                  </a:cubicBezTo>
                  <a:cubicBezTo>
                    <a:pt x="833" y="148"/>
                    <a:pt x="824" y="138"/>
                    <a:pt x="824" y="138"/>
                  </a:cubicBezTo>
                  <a:cubicBezTo>
                    <a:pt x="762" y="87"/>
                    <a:pt x="700" y="45"/>
                    <a:pt x="628" y="25"/>
                  </a:cubicBezTo>
                  <a:cubicBezTo>
                    <a:pt x="577" y="10"/>
                    <a:pt x="518" y="0"/>
                    <a:pt x="463" y="0"/>
                  </a:cubicBezTo>
                  <a:close/>
                </a:path>
              </a:pathLst>
            </a:custGeom>
            <a:solidFill>
              <a:srgbClr val="F4B1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2832;p67"/>
            <p:cNvSpPr/>
            <p:nvPr/>
          </p:nvSpPr>
          <p:spPr>
            <a:xfrm>
              <a:off x="7751788" y="3202413"/>
              <a:ext cx="660809" cy="647181"/>
            </a:xfrm>
            <a:custGeom>
              <a:avLst/>
              <a:gdLst/>
              <a:ahLst/>
              <a:cxnLst/>
              <a:rect l="l" t="t" r="r" b="b"/>
              <a:pathLst>
                <a:path w="4170" h="4084" extrusionOk="0">
                  <a:moveTo>
                    <a:pt x="2088" y="1"/>
                  </a:moveTo>
                  <a:cubicBezTo>
                    <a:pt x="1084" y="1"/>
                    <a:pt x="228" y="761"/>
                    <a:pt x="112" y="1783"/>
                  </a:cubicBezTo>
                  <a:cubicBezTo>
                    <a:pt x="1" y="2883"/>
                    <a:pt x="619" y="3923"/>
                    <a:pt x="1884" y="4069"/>
                  </a:cubicBezTo>
                  <a:cubicBezTo>
                    <a:pt x="1979" y="4079"/>
                    <a:pt x="2071" y="4084"/>
                    <a:pt x="2160" y="4084"/>
                  </a:cubicBezTo>
                  <a:cubicBezTo>
                    <a:pt x="3337" y="4084"/>
                    <a:pt x="3940" y="3228"/>
                    <a:pt x="4046" y="2203"/>
                  </a:cubicBezTo>
                  <a:cubicBezTo>
                    <a:pt x="4169" y="1114"/>
                    <a:pt x="3386" y="125"/>
                    <a:pt x="2296" y="11"/>
                  </a:cubicBezTo>
                  <a:cubicBezTo>
                    <a:pt x="2226" y="4"/>
                    <a:pt x="2157" y="1"/>
                    <a:pt x="2088" y="1"/>
                  </a:cubicBezTo>
                  <a:close/>
                </a:path>
              </a:pathLst>
            </a:custGeom>
            <a:solidFill>
              <a:srgbClr val="F7D2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2833;p67"/>
            <p:cNvSpPr/>
            <p:nvPr/>
          </p:nvSpPr>
          <p:spPr>
            <a:xfrm>
              <a:off x="7673506" y="3163588"/>
              <a:ext cx="755573" cy="413125"/>
            </a:xfrm>
            <a:custGeom>
              <a:avLst/>
              <a:gdLst/>
              <a:ahLst/>
              <a:cxnLst/>
              <a:rect l="l" t="t" r="r" b="b"/>
              <a:pathLst>
                <a:path w="4768" h="2607" extrusionOk="0">
                  <a:moveTo>
                    <a:pt x="2535" y="0"/>
                  </a:moveTo>
                  <a:cubicBezTo>
                    <a:pt x="1817" y="0"/>
                    <a:pt x="912" y="343"/>
                    <a:pt x="505" y="793"/>
                  </a:cubicBezTo>
                  <a:cubicBezTo>
                    <a:pt x="1" y="1349"/>
                    <a:pt x="411" y="2584"/>
                    <a:pt x="411" y="2584"/>
                  </a:cubicBezTo>
                  <a:cubicBezTo>
                    <a:pt x="432" y="2599"/>
                    <a:pt x="457" y="2606"/>
                    <a:pt x="485" y="2606"/>
                  </a:cubicBezTo>
                  <a:cubicBezTo>
                    <a:pt x="756" y="2606"/>
                    <a:pt x="1307" y="1950"/>
                    <a:pt x="1399" y="1905"/>
                  </a:cubicBezTo>
                  <a:cubicBezTo>
                    <a:pt x="1503" y="1853"/>
                    <a:pt x="1409" y="1203"/>
                    <a:pt x="1409" y="1203"/>
                  </a:cubicBezTo>
                  <a:lnTo>
                    <a:pt x="1409" y="1203"/>
                  </a:lnTo>
                  <a:cubicBezTo>
                    <a:pt x="1409" y="1203"/>
                    <a:pt x="1565" y="1759"/>
                    <a:pt x="1669" y="1821"/>
                  </a:cubicBezTo>
                  <a:cubicBezTo>
                    <a:pt x="1700" y="1840"/>
                    <a:pt x="1819" y="1847"/>
                    <a:pt x="1971" y="1847"/>
                  </a:cubicBezTo>
                  <a:cubicBezTo>
                    <a:pt x="2308" y="1847"/>
                    <a:pt x="2806" y="1811"/>
                    <a:pt x="2862" y="1791"/>
                  </a:cubicBezTo>
                  <a:cubicBezTo>
                    <a:pt x="2944" y="1769"/>
                    <a:pt x="2882" y="1152"/>
                    <a:pt x="2882" y="1151"/>
                  </a:cubicBezTo>
                  <a:lnTo>
                    <a:pt x="2882" y="1151"/>
                  </a:lnTo>
                  <a:cubicBezTo>
                    <a:pt x="2882" y="1152"/>
                    <a:pt x="2966" y="1749"/>
                    <a:pt x="3161" y="1811"/>
                  </a:cubicBezTo>
                  <a:cubicBezTo>
                    <a:pt x="3366" y="1873"/>
                    <a:pt x="3831" y="1905"/>
                    <a:pt x="3831" y="1905"/>
                  </a:cubicBezTo>
                  <a:cubicBezTo>
                    <a:pt x="3831" y="1905"/>
                    <a:pt x="3831" y="1402"/>
                    <a:pt x="3871" y="1402"/>
                  </a:cubicBezTo>
                  <a:cubicBezTo>
                    <a:pt x="3874" y="1402"/>
                    <a:pt x="3877" y="1405"/>
                    <a:pt x="3880" y="1410"/>
                  </a:cubicBezTo>
                  <a:cubicBezTo>
                    <a:pt x="3932" y="1492"/>
                    <a:pt x="4016" y="1944"/>
                    <a:pt x="4107" y="2016"/>
                  </a:cubicBezTo>
                  <a:cubicBezTo>
                    <a:pt x="4211" y="2078"/>
                    <a:pt x="4612" y="2522"/>
                    <a:pt x="4612" y="2522"/>
                  </a:cubicBezTo>
                  <a:cubicBezTo>
                    <a:pt x="4612" y="2522"/>
                    <a:pt x="4767" y="1625"/>
                    <a:pt x="4654" y="978"/>
                  </a:cubicBezTo>
                  <a:cubicBezTo>
                    <a:pt x="4530" y="338"/>
                    <a:pt x="3737" y="286"/>
                    <a:pt x="3005" y="61"/>
                  </a:cubicBezTo>
                  <a:cubicBezTo>
                    <a:pt x="2865" y="20"/>
                    <a:pt x="2706" y="0"/>
                    <a:pt x="2535" y="0"/>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834;p67"/>
            <p:cNvSpPr/>
            <p:nvPr/>
          </p:nvSpPr>
          <p:spPr>
            <a:xfrm>
              <a:off x="8110556" y="3142354"/>
              <a:ext cx="326760" cy="399497"/>
            </a:xfrm>
            <a:custGeom>
              <a:avLst/>
              <a:gdLst/>
              <a:ahLst/>
              <a:cxnLst/>
              <a:rect l="l" t="t" r="r" b="b"/>
              <a:pathLst>
                <a:path w="2062" h="2521" extrusionOk="0">
                  <a:moveTo>
                    <a:pt x="0" y="0"/>
                  </a:moveTo>
                  <a:lnTo>
                    <a:pt x="0" y="20"/>
                  </a:lnTo>
                  <a:lnTo>
                    <a:pt x="42" y="20"/>
                  </a:lnTo>
                  <a:cubicBezTo>
                    <a:pt x="640" y="20"/>
                    <a:pt x="1236" y="309"/>
                    <a:pt x="1606" y="781"/>
                  </a:cubicBezTo>
                  <a:cubicBezTo>
                    <a:pt x="1886" y="1132"/>
                    <a:pt x="2039" y="1584"/>
                    <a:pt x="2039" y="2026"/>
                  </a:cubicBezTo>
                  <a:cubicBezTo>
                    <a:pt x="2039" y="2192"/>
                    <a:pt x="2019" y="2357"/>
                    <a:pt x="1977" y="2521"/>
                  </a:cubicBezTo>
                  <a:lnTo>
                    <a:pt x="1999" y="2521"/>
                  </a:lnTo>
                  <a:cubicBezTo>
                    <a:pt x="2039" y="2367"/>
                    <a:pt x="2061" y="2192"/>
                    <a:pt x="2061" y="2026"/>
                  </a:cubicBezTo>
                  <a:cubicBezTo>
                    <a:pt x="2061" y="1574"/>
                    <a:pt x="1905" y="1122"/>
                    <a:pt x="1629" y="771"/>
                  </a:cubicBezTo>
                  <a:cubicBezTo>
                    <a:pt x="1246" y="287"/>
                    <a:pt x="650" y="0"/>
                    <a:pt x="42" y="0"/>
                  </a:cubicBezTo>
                  <a:close/>
                </a:path>
              </a:pathLst>
            </a:custGeom>
            <a:solidFill>
              <a:srgbClr val="F9C4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835;p67"/>
            <p:cNvSpPr/>
            <p:nvPr/>
          </p:nvSpPr>
          <p:spPr>
            <a:xfrm>
              <a:off x="7740061" y="3230461"/>
              <a:ext cx="116157" cy="296968"/>
            </a:xfrm>
            <a:custGeom>
              <a:avLst/>
              <a:gdLst/>
              <a:ahLst/>
              <a:cxnLst/>
              <a:rect l="l" t="t" r="r" b="b"/>
              <a:pathLst>
                <a:path w="733" h="1874" extrusionOk="0">
                  <a:moveTo>
                    <a:pt x="722" y="0"/>
                  </a:moveTo>
                  <a:cubicBezTo>
                    <a:pt x="270" y="339"/>
                    <a:pt x="1" y="904"/>
                    <a:pt x="1" y="1470"/>
                  </a:cubicBezTo>
                  <a:cubicBezTo>
                    <a:pt x="1" y="1606"/>
                    <a:pt x="13" y="1740"/>
                    <a:pt x="43" y="1873"/>
                  </a:cubicBezTo>
                  <a:lnTo>
                    <a:pt x="62" y="1873"/>
                  </a:lnTo>
                  <a:cubicBezTo>
                    <a:pt x="33" y="1740"/>
                    <a:pt x="23" y="1606"/>
                    <a:pt x="23" y="1470"/>
                  </a:cubicBezTo>
                  <a:cubicBezTo>
                    <a:pt x="23" y="904"/>
                    <a:pt x="280" y="348"/>
                    <a:pt x="732" y="10"/>
                  </a:cubicBezTo>
                  <a:lnTo>
                    <a:pt x="722" y="0"/>
                  </a:lnTo>
                  <a:close/>
                </a:path>
              </a:pathLst>
            </a:custGeom>
            <a:solidFill>
              <a:srgbClr val="F9C4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836;p67"/>
            <p:cNvSpPr/>
            <p:nvPr/>
          </p:nvSpPr>
          <p:spPr>
            <a:xfrm>
              <a:off x="8069830" y="3177850"/>
              <a:ext cx="158309" cy="210920"/>
            </a:xfrm>
            <a:custGeom>
              <a:avLst/>
              <a:gdLst/>
              <a:ahLst/>
              <a:cxnLst/>
              <a:rect l="l" t="t" r="r" b="b"/>
              <a:pathLst>
                <a:path w="999" h="1331" extrusionOk="0">
                  <a:moveTo>
                    <a:pt x="10" y="1"/>
                  </a:moveTo>
                  <a:lnTo>
                    <a:pt x="0" y="23"/>
                  </a:lnTo>
                  <a:cubicBezTo>
                    <a:pt x="280" y="115"/>
                    <a:pt x="527" y="290"/>
                    <a:pt x="700" y="517"/>
                  </a:cubicBezTo>
                  <a:cubicBezTo>
                    <a:pt x="865" y="752"/>
                    <a:pt x="969" y="1041"/>
                    <a:pt x="979" y="1330"/>
                  </a:cubicBezTo>
                  <a:lnTo>
                    <a:pt x="999" y="1330"/>
                  </a:lnTo>
                  <a:cubicBezTo>
                    <a:pt x="989" y="1031"/>
                    <a:pt x="885" y="742"/>
                    <a:pt x="712" y="505"/>
                  </a:cubicBezTo>
                  <a:cubicBezTo>
                    <a:pt x="537" y="270"/>
                    <a:pt x="289" y="95"/>
                    <a:pt x="10" y="1"/>
                  </a:cubicBezTo>
                  <a:close/>
                </a:path>
              </a:pathLst>
            </a:custGeom>
            <a:solidFill>
              <a:srgbClr val="F9C4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837;p67"/>
            <p:cNvSpPr/>
            <p:nvPr/>
          </p:nvSpPr>
          <p:spPr>
            <a:xfrm>
              <a:off x="8209915" y="3253122"/>
              <a:ext cx="49125" cy="173205"/>
            </a:xfrm>
            <a:custGeom>
              <a:avLst/>
              <a:gdLst/>
              <a:ahLst/>
              <a:cxnLst/>
              <a:rect l="l" t="t" r="r" b="b"/>
              <a:pathLst>
                <a:path w="310" h="1093" extrusionOk="0">
                  <a:moveTo>
                    <a:pt x="23" y="0"/>
                  </a:moveTo>
                  <a:lnTo>
                    <a:pt x="1" y="10"/>
                  </a:lnTo>
                  <a:cubicBezTo>
                    <a:pt x="186" y="205"/>
                    <a:pt x="290" y="485"/>
                    <a:pt x="290" y="752"/>
                  </a:cubicBezTo>
                  <a:cubicBezTo>
                    <a:pt x="290" y="865"/>
                    <a:pt x="270" y="979"/>
                    <a:pt x="238" y="1080"/>
                  </a:cubicBezTo>
                  <a:lnTo>
                    <a:pt x="260" y="1093"/>
                  </a:lnTo>
                  <a:cubicBezTo>
                    <a:pt x="290" y="979"/>
                    <a:pt x="310" y="865"/>
                    <a:pt x="310" y="752"/>
                  </a:cubicBezTo>
                  <a:cubicBezTo>
                    <a:pt x="310" y="475"/>
                    <a:pt x="209" y="196"/>
                    <a:pt x="23" y="0"/>
                  </a:cubicBezTo>
                  <a:close/>
                </a:path>
              </a:pathLst>
            </a:custGeom>
            <a:solidFill>
              <a:srgbClr val="F9C4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838;p67"/>
            <p:cNvSpPr/>
            <p:nvPr/>
          </p:nvSpPr>
          <p:spPr>
            <a:xfrm>
              <a:off x="7958904" y="3222221"/>
              <a:ext cx="109501" cy="199035"/>
            </a:xfrm>
            <a:custGeom>
              <a:avLst/>
              <a:gdLst/>
              <a:ahLst/>
              <a:cxnLst/>
              <a:rect l="l" t="t" r="r" b="b"/>
              <a:pathLst>
                <a:path w="691" h="1256" extrusionOk="0">
                  <a:moveTo>
                    <a:pt x="11" y="0"/>
                  </a:moveTo>
                  <a:lnTo>
                    <a:pt x="1" y="20"/>
                  </a:lnTo>
                  <a:cubicBezTo>
                    <a:pt x="401" y="277"/>
                    <a:pt x="671" y="751"/>
                    <a:pt x="671" y="1236"/>
                  </a:cubicBezTo>
                  <a:lnTo>
                    <a:pt x="671" y="1255"/>
                  </a:lnTo>
                  <a:lnTo>
                    <a:pt x="690" y="1255"/>
                  </a:lnTo>
                  <a:lnTo>
                    <a:pt x="690" y="1236"/>
                  </a:lnTo>
                  <a:cubicBezTo>
                    <a:pt x="690" y="741"/>
                    <a:pt x="424" y="267"/>
                    <a:pt x="11" y="0"/>
                  </a:cubicBezTo>
                  <a:close/>
                </a:path>
              </a:pathLst>
            </a:custGeom>
            <a:solidFill>
              <a:srgbClr val="F9C4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839;p67"/>
            <p:cNvSpPr/>
            <p:nvPr/>
          </p:nvSpPr>
          <p:spPr>
            <a:xfrm>
              <a:off x="7847819" y="3297017"/>
              <a:ext cx="16481" cy="156724"/>
            </a:xfrm>
            <a:custGeom>
              <a:avLst/>
              <a:gdLst/>
              <a:ahLst/>
              <a:cxnLst/>
              <a:rect l="l" t="t" r="r" b="b"/>
              <a:pathLst>
                <a:path w="104" h="989" extrusionOk="0">
                  <a:moveTo>
                    <a:pt x="84" y="0"/>
                  </a:moveTo>
                  <a:cubicBezTo>
                    <a:pt x="22" y="166"/>
                    <a:pt x="0" y="341"/>
                    <a:pt x="0" y="517"/>
                  </a:cubicBezTo>
                  <a:cubicBezTo>
                    <a:pt x="0" y="670"/>
                    <a:pt x="22" y="835"/>
                    <a:pt x="62" y="989"/>
                  </a:cubicBezTo>
                  <a:lnTo>
                    <a:pt x="84" y="979"/>
                  </a:lnTo>
                  <a:cubicBezTo>
                    <a:pt x="42" y="825"/>
                    <a:pt x="22" y="670"/>
                    <a:pt x="22" y="517"/>
                  </a:cubicBezTo>
                  <a:cubicBezTo>
                    <a:pt x="22" y="341"/>
                    <a:pt x="42" y="176"/>
                    <a:pt x="104" y="12"/>
                  </a:cubicBezTo>
                  <a:lnTo>
                    <a:pt x="84" y="0"/>
                  </a:lnTo>
                  <a:close/>
                </a:path>
              </a:pathLst>
            </a:custGeom>
            <a:solidFill>
              <a:srgbClr val="F9C4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840;p67"/>
            <p:cNvSpPr/>
            <p:nvPr/>
          </p:nvSpPr>
          <p:spPr>
            <a:xfrm>
              <a:off x="8037345" y="3649447"/>
              <a:ext cx="106173" cy="36131"/>
            </a:xfrm>
            <a:custGeom>
              <a:avLst/>
              <a:gdLst/>
              <a:ahLst/>
              <a:cxnLst/>
              <a:rect l="l" t="t" r="r" b="b"/>
              <a:pathLst>
                <a:path w="670" h="228" extrusionOk="0">
                  <a:moveTo>
                    <a:pt x="10" y="0"/>
                  </a:moveTo>
                  <a:cubicBezTo>
                    <a:pt x="0" y="0"/>
                    <a:pt x="0" y="12"/>
                    <a:pt x="0" y="12"/>
                  </a:cubicBezTo>
                  <a:lnTo>
                    <a:pt x="0" y="22"/>
                  </a:lnTo>
                  <a:cubicBezTo>
                    <a:pt x="10" y="32"/>
                    <a:pt x="10" y="42"/>
                    <a:pt x="10" y="52"/>
                  </a:cubicBezTo>
                  <a:cubicBezTo>
                    <a:pt x="20" y="74"/>
                    <a:pt x="40" y="94"/>
                    <a:pt x="72" y="124"/>
                  </a:cubicBezTo>
                  <a:cubicBezTo>
                    <a:pt x="82" y="136"/>
                    <a:pt x="102" y="156"/>
                    <a:pt x="124" y="166"/>
                  </a:cubicBezTo>
                  <a:cubicBezTo>
                    <a:pt x="134" y="176"/>
                    <a:pt x="153" y="185"/>
                    <a:pt x="186" y="198"/>
                  </a:cubicBezTo>
                  <a:cubicBezTo>
                    <a:pt x="205" y="208"/>
                    <a:pt x="225" y="208"/>
                    <a:pt x="257" y="218"/>
                  </a:cubicBezTo>
                  <a:lnTo>
                    <a:pt x="299" y="218"/>
                  </a:lnTo>
                  <a:lnTo>
                    <a:pt x="329" y="227"/>
                  </a:lnTo>
                  <a:cubicBezTo>
                    <a:pt x="349" y="227"/>
                    <a:pt x="361" y="218"/>
                    <a:pt x="371" y="218"/>
                  </a:cubicBezTo>
                  <a:lnTo>
                    <a:pt x="410" y="218"/>
                  </a:lnTo>
                  <a:cubicBezTo>
                    <a:pt x="433" y="218"/>
                    <a:pt x="462" y="208"/>
                    <a:pt x="485" y="198"/>
                  </a:cubicBezTo>
                  <a:cubicBezTo>
                    <a:pt x="524" y="176"/>
                    <a:pt x="566" y="156"/>
                    <a:pt x="596" y="124"/>
                  </a:cubicBezTo>
                  <a:cubicBezTo>
                    <a:pt x="618" y="94"/>
                    <a:pt x="638" y="74"/>
                    <a:pt x="648" y="52"/>
                  </a:cubicBezTo>
                  <a:cubicBezTo>
                    <a:pt x="658" y="32"/>
                    <a:pt x="670" y="22"/>
                    <a:pt x="670" y="22"/>
                  </a:cubicBezTo>
                  <a:cubicBezTo>
                    <a:pt x="670" y="12"/>
                    <a:pt x="670" y="0"/>
                    <a:pt x="658" y="0"/>
                  </a:cubicBezTo>
                  <a:cubicBezTo>
                    <a:pt x="658" y="0"/>
                    <a:pt x="648" y="0"/>
                    <a:pt x="648" y="12"/>
                  </a:cubicBezTo>
                  <a:cubicBezTo>
                    <a:pt x="648" y="12"/>
                    <a:pt x="638" y="22"/>
                    <a:pt x="628" y="32"/>
                  </a:cubicBezTo>
                  <a:cubicBezTo>
                    <a:pt x="618" y="52"/>
                    <a:pt x="596" y="74"/>
                    <a:pt x="566" y="94"/>
                  </a:cubicBezTo>
                  <a:cubicBezTo>
                    <a:pt x="546" y="124"/>
                    <a:pt x="504" y="146"/>
                    <a:pt x="462" y="156"/>
                  </a:cubicBezTo>
                  <a:cubicBezTo>
                    <a:pt x="443" y="166"/>
                    <a:pt x="423" y="166"/>
                    <a:pt x="401" y="176"/>
                  </a:cubicBezTo>
                  <a:lnTo>
                    <a:pt x="299" y="176"/>
                  </a:lnTo>
                  <a:cubicBezTo>
                    <a:pt x="287" y="176"/>
                    <a:pt x="277" y="176"/>
                    <a:pt x="267" y="166"/>
                  </a:cubicBezTo>
                  <a:cubicBezTo>
                    <a:pt x="237" y="166"/>
                    <a:pt x="215" y="166"/>
                    <a:pt x="195" y="156"/>
                  </a:cubicBezTo>
                  <a:cubicBezTo>
                    <a:pt x="176" y="146"/>
                    <a:pt x="153" y="136"/>
                    <a:pt x="144" y="124"/>
                  </a:cubicBezTo>
                  <a:cubicBezTo>
                    <a:pt x="124" y="114"/>
                    <a:pt x="114" y="104"/>
                    <a:pt x="92" y="94"/>
                  </a:cubicBezTo>
                  <a:cubicBezTo>
                    <a:pt x="72" y="74"/>
                    <a:pt x="52" y="52"/>
                    <a:pt x="40" y="32"/>
                  </a:cubicBezTo>
                  <a:cubicBezTo>
                    <a:pt x="30" y="22"/>
                    <a:pt x="30" y="22"/>
                    <a:pt x="30" y="12"/>
                  </a:cubicBezTo>
                  <a:cubicBezTo>
                    <a:pt x="20" y="12"/>
                    <a:pt x="20" y="0"/>
                    <a:pt x="20" y="0"/>
                  </a:cubicBezTo>
                  <a:close/>
                </a:path>
              </a:pathLst>
            </a:custGeom>
            <a:solidFill>
              <a:srgbClr val="9930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841;p67"/>
            <p:cNvSpPr/>
            <p:nvPr/>
          </p:nvSpPr>
          <p:spPr>
            <a:xfrm>
              <a:off x="7852256" y="3446451"/>
              <a:ext cx="160528" cy="101895"/>
            </a:xfrm>
            <a:custGeom>
              <a:avLst/>
              <a:gdLst/>
              <a:ahLst/>
              <a:cxnLst/>
              <a:rect l="l" t="t" r="r" b="b"/>
              <a:pathLst>
                <a:path w="1013" h="643" extrusionOk="0">
                  <a:moveTo>
                    <a:pt x="702" y="1"/>
                  </a:moveTo>
                  <a:cubicBezTo>
                    <a:pt x="456" y="1"/>
                    <a:pt x="66" y="478"/>
                    <a:pt x="66" y="478"/>
                  </a:cubicBezTo>
                  <a:cubicBezTo>
                    <a:pt x="0" y="606"/>
                    <a:pt x="54" y="643"/>
                    <a:pt x="136" y="643"/>
                  </a:cubicBezTo>
                  <a:cubicBezTo>
                    <a:pt x="220" y="643"/>
                    <a:pt x="334" y="603"/>
                    <a:pt x="375" y="582"/>
                  </a:cubicBezTo>
                  <a:cubicBezTo>
                    <a:pt x="457" y="540"/>
                    <a:pt x="1013" y="191"/>
                    <a:pt x="788" y="26"/>
                  </a:cubicBezTo>
                  <a:cubicBezTo>
                    <a:pt x="762" y="9"/>
                    <a:pt x="733" y="1"/>
                    <a:pt x="702"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842;p67"/>
            <p:cNvSpPr/>
            <p:nvPr/>
          </p:nvSpPr>
          <p:spPr>
            <a:xfrm>
              <a:off x="8143359" y="3436943"/>
              <a:ext cx="167025" cy="95556"/>
            </a:xfrm>
            <a:custGeom>
              <a:avLst/>
              <a:gdLst/>
              <a:ahLst/>
              <a:cxnLst/>
              <a:rect l="l" t="t" r="r" b="b"/>
              <a:pathLst>
                <a:path w="1054" h="603" extrusionOk="0">
                  <a:moveTo>
                    <a:pt x="326" y="1"/>
                  </a:moveTo>
                  <a:cubicBezTo>
                    <a:pt x="289" y="1"/>
                    <a:pt x="254" y="11"/>
                    <a:pt x="226" y="34"/>
                  </a:cubicBezTo>
                  <a:cubicBezTo>
                    <a:pt x="1" y="209"/>
                    <a:pt x="586" y="518"/>
                    <a:pt x="668" y="560"/>
                  </a:cubicBezTo>
                  <a:cubicBezTo>
                    <a:pt x="712" y="574"/>
                    <a:pt x="816" y="603"/>
                    <a:pt x="898" y="603"/>
                  </a:cubicBezTo>
                  <a:cubicBezTo>
                    <a:pt x="990" y="603"/>
                    <a:pt x="1054" y="567"/>
                    <a:pt x="977" y="437"/>
                  </a:cubicBezTo>
                  <a:cubicBezTo>
                    <a:pt x="977" y="437"/>
                    <a:pt x="575" y="1"/>
                    <a:pt x="326" y="1"/>
                  </a:cubicBezTo>
                  <a:close/>
                </a:path>
              </a:pathLst>
            </a:custGeom>
            <a:solidFill>
              <a:srgbClr val="FFC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2843;p67"/>
            <p:cNvSpPr/>
            <p:nvPr/>
          </p:nvSpPr>
          <p:spPr>
            <a:xfrm>
              <a:off x="8063175" y="3479887"/>
              <a:ext cx="78441" cy="168134"/>
            </a:xfrm>
            <a:custGeom>
              <a:avLst/>
              <a:gdLst/>
              <a:ahLst/>
              <a:cxnLst/>
              <a:rect l="l" t="t" r="r" b="b"/>
              <a:pathLst>
                <a:path w="495" h="1061" extrusionOk="0">
                  <a:moveTo>
                    <a:pt x="42" y="0"/>
                  </a:moveTo>
                  <a:cubicBezTo>
                    <a:pt x="32" y="0"/>
                    <a:pt x="32" y="0"/>
                    <a:pt x="32" y="10"/>
                  </a:cubicBezTo>
                  <a:cubicBezTo>
                    <a:pt x="32" y="10"/>
                    <a:pt x="32" y="32"/>
                    <a:pt x="23" y="72"/>
                  </a:cubicBezTo>
                  <a:cubicBezTo>
                    <a:pt x="23" y="124"/>
                    <a:pt x="13" y="185"/>
                    <a:pt x="13" y="257"/>
                  </a:cubicBezTo>
                  <a:cubicBezTo>
                    <a:pt x="13" y="341"/>
                    <a:pt x="0" y="423"/>
                    <a:pt x="13" y="514"/>
                  </a:cubicBezTo>
                  <a:cubicBezTo>
                    <a:pt x="13" y="546"/>
                    <a:pt x="23" y="566"/>
                    <a:pt x="23" y="598"/>
                  </a:cubicBezTo>
                  <a:cubicBezTo>
                    <a:pt x="32" y="618"/>
                    <a:pt x="32" y="638"/>
                    <a:pt x="42" y="670"/>
                  </a:cubicBezTo>
                  <a:cubicBezTo>
                    <a:pt x="52" y="680"/>
                    <a:pt x="62" y="690"/>
                    <a:pt x="84" y="699"/>
                  </a:cubicBezTo>
                  <a:cubicBezTo>
                    <a:pt x="84" y="712"/>
                    <a:pt x="84" y="712"/>
                    <a:pt x="94" y="712"/>
                  </a:cubicBezTo>
                  <a:lnTo>
                    <a:pt x="124" y="712"/>
                  </a:lnTo>
                  <a:cubicBezTo>
                    <a:pt x="156" y="712"/>
                    <a:pt x="176" y="699"/>
                    <a:pt x="208" y="690"/>
                  </a:cubicBezTo>
                  <a:cubicBezTo>
                    <a:pt x="247" y="680"/>
                    <a:pt x="299" y="650"/>
                    <a:pt x="341" y="650"/>
                  </a:cubicBezTo>
                  <a:cubicBezTo>
                    <a:pt x="347" y="646"/>
                    <a:pt x="353" y="645"/>
                    <a:pt x="360" y="645"/>
                  </a:cubicBezTo>
                  <a:cubicBezTo>
                    <a:pt x="374" y="645"/>
                    <a:pt x="389" y="653"/>
                    <a:pt x="403" y="660"/>
                  </a:cubicBezTo>
                  <a:cubicBezTo>
                    <a:pt x="413" y="660"/>
                    <a:pt x="423" y="680"/>
                    <a:pt x="433" y="699"/>
                  </a:cubicBezTo>
                  <a:cubicBezTo>
                    <a:pt x="455" y="741"/>
                    <a:pt x="455" y="793"/>
                    <a:pt x="445" y="823"/>
                  </a:cubicBezTo>
                  <a:cubicBezTo>
                    <a:pt x="433" y="865"/>
                    <a:pt x="413" y="897"/>
                    <a:pt x="393" y="927"/>
                  </a:cubicBezTo>
                  <a:cubicBezTo>
                    <a:pt x="341" y="979"/>
                    <a:pt x="280" y="1008"/>
                    <a:pt x="247" y="1021"/>
                  </a:cubicBezTo>
                  <a:lnTo>
                    <a:pt x="186" y="1050"/>
                  </a:lnTo>
                  <a:cubicBezTo>
                    <a:pt x="176" y="1050"/>
                    <a:pt x="176" y="1050"/>
                    <a:pt x="176" y="1060"/>
                  </a:cubicBezTo>
                  <a:lnTo>
                    <a:pt x="186" y="1060"/>
                  </a:lnTo>
                  <a:cubicBezTo>
                    <a:pt x="186" y="1060"/>
                    <a:pt x="208" y="1060"/>
                    <a:pt x="247" y="1040"/>
                  </a:cubicBezTo>
                  <a:cubicBezTo>
                    <a:pt x="289" y="1031"/>
                    <a:pt x="351" y="998"/>
                    <a:pt x="413" y="947"/>
                  </a:cubicBezTo>
                  <a:cubicBezTo>
                    <a:pt x="445" y="917"/>
                    <a:pt x="465" y="875"/>
                    <a:pt x="475" y="835"/>
                  </a:cubicBezTo>
                  <a:cubicBezTo>
                    <a:pt x="495" y="783"/>
                    <a:pt x="485" y="741"/>
                    <a:pt x="475" y="690"/>
                  </a:cubicBezTo>
                  <a:cubicBezTo>
                    <a:pt x="465" y="670"/>
                    <a:pt x="445" y="638"/>
                    <a:pt x="423" y="618"/>
                  </a:cubicBezTo>
                  <a:cubicBezTo>
                    <a:pt x="393" y="608"/>
                    <a:pt x="361" y="608"/>
                    <a:pt x="341" y="608"/>
                  </a:cubicBezTo>
                  <a:cubicBezTo>
                    <a:pt x="280" y="618"/>
                    <a:pt x="238" y="638"/>
                    <a:pt x="186" y="660"/>
                  </a:cubicBezTo>
                  <a:cubicBezTo>
                    <a:pt x="166" y="660"/>
                    <a:pt x="146" y="670"/>
                    <a:pt x="124" y="670"/>
                  </a:cubicBezTo>
                  <a:lnTo>
                    <a:pt x="94" y="670"/>
                  </a:lnTo>
                  <a:cubicBezTo>
                    <a:pt x="94" y="670"/>
                    <a:pt x="84" y="660"/>
                    <a:pt x="84" y="650"/>
                  </a:cubicBezTo>
                  <a:cubicBezTo>
                    <a:pt x="62" y="608"/>
                    <a:pt x="52" y="566"/>
                    <a:pt x="52" y="514"/>
                  </a:cubicBezTo>
                  <a:cubicBezTo>
                    <a:pt x="42" y="423"/>
                    <a:pt x="42" y="341"/>
                    <a:pt x="42" y="257"/>
                  </a:cubicBezTo>
                  <a:cubicBezTo>
                    <a:pt x="42" y="114"/>
                    <a:pt x="52" y="10"/>
                    <a:pt x="52" y="10"/>
                  </a:cubicBezTo>
                  <a:cubicBezTo>
                    <a:pt x="52" y="0"/>
                    <a:pt x="42" y="0"/>
                    <a:pt x="42" y="0"/>
                  </a:cubicBezTo>
                  <a:close/>
                </a:path>
              </a:pathLst>
            </a:custGeom>
            <a:solidFill>
              <a:srgbClr val="9930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2844;p67"/>
            <p:cNvSpPr/>
            <p:nvPr/>
          </p:nvSpPr>
          <p:spPr>
            <a:xfrm>
              <a:off x="8157938" y="3543432"/>
              <a:ext cx="124239" cy="70518"/>
            </a:xfrm>
            <a:custGeom>
              <a:avLst/>
              <a:gdLst/>
              <a:ahLst/>
              <a:cxnLst/>
              <a:rect l="l" t="t" r="r" b="b"/>
              <a:pathLst>
                <a:path w="784" h="445" extrusionOk="0">
                  <a:moveTo>
                    <a:pt x="424" y="0"/>
                  </a:moveTo>
                  <a:cubicBezTo>
                    <a:pt x="413" y="0"/>
                    <a:pt x="402" y="1"/>
                    <a:pt x="391" y="2"/>
                  </a:cubicBezTo>
                  <a:cubicBezTo>
                    <a:pt x="289" y="2"/>
                    <a:pt x="176" y="51"/>
                    <a:pt x="104" y="135"/>
                  </a:cubicBezTo>
                  <a:cubicBezTo>
                    <a:pt x="32" y="207"/>
                    <a:pt x="0" y="331"/>
                    <a:pt x="32" y="422"/>
                  </a:cubicBezTo>
                  <a:cubicBezTo>
                    <a:pt x="32" y="434"/>
                    <a:pt x="42" y="444"/>
                    <a:pt x="42" y="444"/>
                  </a:cubicBezTo>
                  <a:cubicBezTo>
                    <a:pt x="52" y="434"/>
                    <a:pt x="62" y="434"/>
                    <a:pt x="52" y="422"/>
                  </a:cubicBezTo>
                  <a:cubicBezTo>
                    <a:pt x="42" y="331"/>
                    <a:pt x="82" y="227"/>
                    <a:pt x="144" y="165"/>
                  </a:cubicBezTo>
                  <a:cubicBezTo>
                    <a:pt x="205" y="93"/>
                    <a:pt x="299" y="64"/>
                    <a:pt x="391" y="64"/>
                  </a:cubicBezTo>
                  <a:cubicBezTo>
                    <a:pt x="485" y="64"/>
                    <a:pt x="576" y="93"/>
                    <a:pt x="638" y="165"/>
                  </a:cubicBezTo>
                  <a:cubicBezTo>
                    <a:pt x="700" y="227"/>
                    <a:pt x="732" y="321"/>
                    <a:pt x="722" y="422"/>
                  </a:cubicBezTo>
                  <a:lnTo>
                    <a:pt x="732" y="434"/>
                  </a:lnTo>
                  <a:cubicBezTo>
                    <a:pt x="742" y="434"/>
                    <a:pt x="751" y="434"/>
                    <a:pt x="751" y="422"/>
                  </a:cubicBezTo>
                  <a:cubicBezTo>
                    <a:pt x="784" y="321"/>
                    <a:pt x="751" y="207"/>
                    <a:pt x="680" y="125"/>
                  </a:cubicBezTo>
                  <a:cubicBezTo>
                    <a:pt x="615" y="50"/>
                    <a:pt x="525" y="0"/>
                    <a:pt x="4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845;p67"/>
            <p:cNvSpPr/>
            <p:nvPr/>
          </p:nvSpPr>
          <p:spPr>
            <a:xfrm>
              <a:off x="8273777" y="3592557"/>
              <a:ext cx="32644" cy="9983"/>
            </a:xfrm>
            <a:custGeom>
              <a:avLst/>
              <a:gdLst/>
              <a:ahLst/>
              <a:cxnLst/>
              <a:rect l="l" t="t" r="r" b="b"/>
              <a:pathLst>
                <a:path w="206" h="63" extrusionOk="0">
                  <a:moveTo>
                    <a:pt x="186" y="1"/>
                  </a:moveTo>
                  <a:lnTo>
                    <a:pt x="20" y="11"/>
                  </a:lnTo>
                  <a:cubicBezTo>
                    <a:pt x="11" y="11"/>
                    <a:pt x="1" y="21"/>
                    <a:pt x="1" y="40"/>
                  </a:cubicBezTo>
                  <a:cubicBezTo>
                    <a:pt x="1" y="50"/>
                    <a:pt x="20" y="63"/>
                    <a:pt x="30" y="63"/>
                  </a:cubicBezTo>
                  <a:lnTo>
                    <a:pt x="186" y="30"/>
                  </a:lnTo>
                  <a:cubicBezTo>
                    <a:pt x="196" y="30"/>
                    <a:pt x="206" y="21"/>
                    <a:pt x="206" y="11"/>
                  </a:cubicBezTo>
                  <a:cubicBezTo>
                    <a:pt x="206" y="1"/>
                    <a:pt x="196" y="1"/>
                    <a:pt x="1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846;p67"/>
            <p:cNvSpPr/>
            <p:nvPr/>
          </p:nvSpPr>
          <p:spPr>
            <a:xfrm>
              <a:off x="8270607" y="3576077"/>
              <a:ext cx="32803" cy="16639"/>
            </a:xfrm>
            <a:custGeom>
              <a:avLst/>
              <a:gdLst/>
              <a:ahLst/>
              <a:cxnLst/>
              <a:rect l="l" t="t" r="r" b="b"/>
              <a:pathLst>
                <a:path w="207" h="105" extrusionOk="0">
                  <a:moveTo>
                    <a:pt x="174" y="1"/>
                  </a:moveTo>
                  <a:lnTo>
                    <a:pt x="21" y="53"/>
                  </a:lnTo>
                  <a:cubicBezTo>
                    <a:pt x="11" y="53"/>
                    <a:pt x="1" y="73"/>
                    <a:pt x="11" y="83"/>
                  </a:cubicBezTo>
                  <a:cubicBezTo>
                    <a:pt x="11" y="92"/>
                    <a:pt x="31" y="105"/>
                    <a:pt x="40" y="105"/>
                  </a:cubicBezTo>
                  <a:lnTo>
                    <a:pt x="186" y="43"/>
                  </a:lnTo>
                  <a:cubicBezTo>
                    <a:pt x="196" y="31"/>
                    <a:pt x="206" y="31"/>
                    <a:pt x="206" y="21"/>
                  </a:cubicBezTo>
                  <a:cubicBezTo>
                    <a:pt x="196" y="11"/>
                    <a:pt x="186" y="1"/>
                    <a:pt x="1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2847;p67"/>
            <p:cNvSpPr/>
            <p:nvPr/>
          </p:nvSpPr>
          <p:spPr>
            <a:xfrm>
              <a:off x="8267121" y="3559121"/>
              <a:ext cx="31060" cy="20918"/>
            </a:xfrm>
            <a:custGeom>
              <a:avLst/>
              <a:gdLst/>
              <a:ahLst/>
              <a:cxnLst/>
              <a:rect l="l" t="t" r="r" b="b"/>
              <a:pathLst>
                <a:path w="196" h="132" extrusionOk="0">
                  <a:moveTo>
                    <a:pt x="175" y="0"/>
                  </a:moveTo>
                  <a:cubicBezTo>
                    <a:pt x="172" y="0"/>
                    <a:pt x="169" y="1"/>
                    <a:pt x="166" y="4"/>
                  </a:cubicBezTo>
                  <a:lnTo>
                    <a:pt x="23" y="76"/>
                  </a:lnTo>
                  <a:lnTo>
                    <a:pt x="23" y="88"/>
                  </a:lnTo>
                  <a:cubicBezTo>
                    <a:pt x="11" y="88"/>
                    <a:pt x="1" y="108"/>
                    <a:pt x="11" y="118"/>
                  </a:cubicBezTo>
                  <a:cubicBezTo>
                    <a:pt x="19" y="125"/>
                    <a:pt x="32" y="132"/>
                    <a:pt x="42" y="132"/>
                  </a:cubicBezTo>
                  <a:cubicBezTo>
                    <a:pt x="46" y="132"/>
                    <a:pt x="50" y="131"/>
                    <a:pt x="53" y="128"/>
                  </a:cubicBezTo>
                  <a:lnTo>
                    <a:pt x="186" y="36"/>
                  </a:lnTo>
                  <a:cubicBezTo>
                    <a:pt x="186" y="26"/>
                    <a:pt x="196" y="14"/>
                    <a:pt x="186" y="14"/>
                  </a:cubicBezTo>
                  <a:cubicBezTo>
                    <a:pt x="186" y="7"/>
                    <a:pt x="181" y="0"/>
                    <a:pt x="17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2848;p67"/>
            <p:cNvSpPr/>
            <p:nvPr/>
          </p:nvSpPr>
          <p:spPr>
            <a:xfrm>
              <a:off x="7895200" y="3545176"/>
              <a:ext cx="125823" cy="71786"/>
            </a:xfrm>
            <a:custGeom>
              <a:avLst/>
              <a:gdLst/>
              <a:ahLst/>
              <a:cxnLst/>
              <a:rect l="l" t="t" r="r" b="b"/>
              <a:pathLst>
                <a:path w="794" h="453" extrusionOk="0">
                  <a:moveTo>
                    <a:pt x="403" y="1"/>
                  </a:moveTo>
                  <a:cubicBezTo>
                    <a:pt x="289" y="1"/>
                    <a:pt x="176" y="53"/>
                    <a:pt x="104" y="134"/>
                  </a:cubicBezTo>
                  <a:cubicBezTo>
                    <a:pt x="32" y="216"/>
                    <a:pt x="0" y="339"/>
                    <a:pt x="32" y="443"/>
                  </a:cubicBezTo>
                  <a:cubicBezTo>
                    <a:pt x="32" y="453"/>
                    <a:pt x="42" y="453"/>
                    <a:pt x="42" y="453"/>
                  </a:cubicBezTo>
                  <a:cubicBezTo>
                    <a:pt x="52" y="453"/>
                    <a:pt x="62" y="443"/>
                    <a:pt x="62" y="433"/>
                  </a:cubicBezTo>
                  <a:cubicBezTo>
                    <a:pt x="52" y="339"/>
                    <a:pt x="84" y="238"/>
                    <a:pt x="146" y="176"/>
                  </a:cubicBezTo>
                  <a:cubicBezTo>
                    <a:pt x="208" y="102"/>
                    <a:pt x="299" y="63"/>
                    <a:pt x="403" y="63"/>
                  </a:cubicBezTo>
                  <a:cubicBezTo>
                    <a:pt x="494" y="63"/>
                    <a:pt x="588" y="102"/>
                    <a:pt x="650" y="176"/>
                  </a:cubicBezTo>
                  <a:cubicBezTo>
                    <a:pt x="722" y="248"/>
                    <a:pt x="751" y="339"/>
                    <a:pt x="742" y="443"/>
                  </a:cubicBezTo>
                  <a:cubicBezTo>
                    <a:pt x="742" y="443"/>
                    <a:pt x="742" y="453"/>
                    <a:pt x="751" y="453"/>
                  </a:cubicBezTo>
                  <a:cubicBezTo>
                    <a:pt x="764" y="453"/>
                    <a:pt x="774" y="453"/>
                    <a:pt x="774" y="443"/>
                  </a:cubicBezTo>
                  <a:cubicBezTo>
                    <a:pt x="793" y="339"/>
                    <a:pt x="764" y="226"/>
                    <a:pt x="690" y="144"/>
                  </a:cubicBezTo>
                  <a:cubicBezTo>
                    <a:pt x="618" y="53"/>
                    <a:pt x="504" y="11"/>
                    <a:pt x="4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849;p67"/>
            <p:cNvSpPr/>
            <p:nvPr/>
          </p:nvSpPr>
          <p:spPr>
            <a:xfrm>
              <a:off x="7869370" y="3595726"/>
              <a:ext cx="34229" cy="9983"/>
            </a:xfrm>
            <a:custGeom>
              <a:avLst/>
              <a:gdLst/>
              <a:ahLst/>
              <a:cxnLst/>
              <a:rect l="l" t="t" r="r" b="b"/>
              <a:pathLst>
                <a:path w="216" h="63" extrusionOk="0">
                  <a:moveTo>
                    <a:pt x="20" y="1"/>
                  </a:moveTo>
                  <a:cubicBezTo>
                    <a:pt x="10" y="1"/>
                    <a:pt x="10" y="10"/>
                    <a:pt x="10" y="20"/>
                  </a:cubicBezTo>
                  <a:cubicBezTo>
                    <a:pt x="0" y="30"/>
                    <a:pt x="10" y="43"/>
                    <a:pt x="20" y="43"/>
                  </a:cubicBezTo>
                  <a:lnTo>
                    <a:pt x="185" y="62"/>
                  </a:lnTo>
                  <a:cubicBezTo>
                    <a:pt x="205" y="62"/>
                    <a:pt x="215" y="52"/>
                    <a:pt x="215" y="43"/>
                  </a:cubicBezTo>
                  <a:cubicBezTo>
                    <a:pt x="215" y="20"/>
                    <a:pt x="205" y="10"/>
                    <a:pt x="185" y="10"/>
                  </a:cubicBezTo>
                  <a:lnTo>
                    <a:pt x="20"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850;p67"/>
            <p:cNvSpPr/>
            <p:nvPr/>
          </p:nvSpPr>
          <p:spPr>
            <a:xfrm>
              <a:off x="7873966" y="3580197"/>
              <a:ext cx="32644" cy="15688"/>
            </a:xfrm>
            <a:custGeom>
              <a:avLst/>
              <a:gdLst/>
              <a:ahLst/>
              <a:cxnLst/>
              <a:rect l="l" t="t" r="r" b="b"/>
              <a:pathLst>
                <a:path w="206" h="99" extrusionOk="0">
                  <a:moveTo>
                    <a:pt x="12" y="1"/>
                  </a:moveTo>
                  <a:cubicBezTo>
                    <a:pt x="6" y="1"/>
                    <a:pt x="1" y="8"/>
                    <a:pt x="1" y="17"/>
                  </a:cubicBezTo>
                  <a:cubicBezTo>
                    <a:pt x="1" y="27"/>
                    <a:pt x="1" y="37"/>
                    <a:pt x="11" y="37"/>
                  </a:cubicBezTo>
                  <a:lnTo>
                    <a:pt x="166" y="99"/>
                  </a:lnTo>
                  <a:cubicBezTo>
                    <a:pt x="186" y="99"/>
                    <a:pt x="196" y="99"/>
                    <a:pt x="196" y="79"/>
                  </a:cubicBezTo>
                  <a:cubicBezTo>
                    <a:pt x="206" y="66"/>
                    <a:pt x="196" y="47"/>
                    <a:pt x="186" y="47"/>
                  </a:cubicBezTo>
                  <a:lnTo>
                    <a:pt x="21" y="5"/>
                  </a:lnTo>
                  <a:cubicBezTo>
                    <a:pt x="18" y="2"/>
                    <a:pt x="15" y="1"/>
                    <a:pt x="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851;p67"/>
            <p:cNvSpPr/>
            <p:nvPr/>
          </p:nvSpPr>
          <p:spPr>
            <a:xfrm>
              <a:off x="7879037" y="3562290"/>
              <a:ext cx="31218" cy="21393"/>
            </a:xfrm>
            <a:custGeom>
              <a:avLst/>
              <a:gdLst/>
              <a:ahLst/>
              <a:cxnLst/>
              <a:rect l="l" t="t" r="r" b="b"/>
              <a:pathLst>
                <a:path w="197" h="135" extrusionOk="0">
                  <a:moveTo>
                    <a:pt x="21" y="1"/>
                  </a:moveTo>
                  <a:cubicBezTo>
                    <a:pt x="14" y="1"/>
                    <a:pt x="7" y="6"/>
                    <a:pt x="1" y="6"/>
                  </a:cubicBezTo>
                  <a:cubicBezTo>
                    <a:pt x="1" y="16"/>
                    <a:pt x="1" y="26"/>
                    <a:pt x="11" y="36"/>
                  </a:cubicBezTo>
                  <a:lnTo>
                    <a:pt x="144" y="130"/>
                  </a:lnTo>
                  <a:cubicBezTo>
                    <a:pt x="150" y="133"/>
                    <a:pt x="155" y="134"/>
                    <a:pt x="159" y="134"/>
                  </a:cubicBezTo>
                  <a:cubicBezTo>
                    <a:pt x="170" y="134"/>
                    <a:pt x="177" y="126"/>
                    <a:pt x="186" y="118"/>
                  </a:cubicBezTo>
                  <a:cubicBezTo>
                    <a:pt x="196" y="108"/>
                    <a:pt x="186" y="88"/>
                    <a:pt x="174" y="88"/>
                  </a:cubicBezTo>
                  <a:lnTo>
                    <a:pt x="31" y="6"/>
                  </a:lnTo>
                  <a:cubicBezTo>
                    <a:pt x="27" y="2"/>
                    <a:pt x="24" y="1"/>
                    <a:pt x="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2852;p67"/>
            <p:cNvSpPr/>
            <p:nvPr/>
          </p:nvSpPr>
          <p:spPr>
            <a:xfrm>
              <a:off x="7872381" y="4613873"/>
              <a:ext cx="176374" cy="318044"/>
            </a:xfrm>
            <a:custGeom>
              <a:avLst/>
              <a:gdLst/>
              <a:ahLst/>
              <a:cxnLst/>
              <a:rect l="l" t="t" r="r" b="b"/>
              <a:pathLst>
                <a:path w="1113" h="2007" extrusionOk="0">
                  <a:moveTo>
                    <a:pt x="1" y="0"/>
                  </a:moveTo>
                  <a:lnTo>
                    <a:pt x="53" y="371"/>
                  </a:lnTo>
                  <a:lnTo>
                    <a:pt x="166" y="1298"/>
                  </a:lnTo>
                  <a:lnTo>
                    <a:pt x="258" y="2007"/>
                  </a:lnTo>
                  <a:lnTo>
                    <a:pt x="1103" y="1997"/>
                  </a:lnTo>
                  <a:lnTo>
                    <a:pt x="1113" y="0"/>
                  </a:lnTo>
                  <a:close/>
                </a:path>
              </a:pathLst>
            </a:custGeom>
            <a:solidFill>
              <a:srgbClr val="F7D2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2853;p67"/>
            <p:cNvSpPr/>
            <p:nvPr/>
          </p:nvSpPr>
          <p:spPr>
            <a:xfrm>
              <a:off x="7898686" y="4750947"/>
              <a:ext cx="148484" cy="88266"/>
            </a:xfrm>
            <a:custGeom>
              <a:avLst/>
              <a:gdLst/>
              <a:ahLst/>
              <a:cxnLst/>
              <a:rect l="l" t="t" r="r" b="b"/>
              <a:pathLst>
                <a:path w="937" h="557" extrusionOk="0">
                  <a:moveTo>
                    <a:pt x="804" y="0"/>
                  </a:moveTo>
                  <a:lnTo>
                    <a:pt x="791" y="413"/>
                  </a:lnTo>
                  <a:lnTo>
                    <a:pt x="0" y="433"/>
                  </a:lnTo>
                  <a:lnTo>
                    <a:pt x="20" y="556"/>
                  </a:lnTo>
                  <a:lnTo>
                    <a:pt x="937" y="556"/>
                  </a:lnTo>
                  <a:lnTo>
                    <a:pt x="937" y="10"/>
                  </a:lnTo>
                  <a:cubicBezTo>
                    <a:pt x="895" y="10"/>
                    <a:pt x="843" y="10"/>
                    <a:pt x="804" y="0"/>
                  </a:cubicBezTo>
                  <a:close/>
                </a:path>
              </a:pathLst>
            </a:custGeom>
            <a:solidFill>
              <a:srgbClr val="EE9E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854;p67"/>
            <p:cNvSpPr/>
            <p:nvPr/>
          </p:nvSpPr>
          <p:spPr>
            <a:xfrm>
              <a:off x="7820404" y="4839054"/>
              <a:ext cx="246417" cy="175265"/>
            </a:xfrm>
            <a:custGeom>
              <a:avLst/>
              <a:gdLst/>
              <a:ahLst/>
              <a:cxnLst/>
              <a:rect l="l" t="t" r="r" b="b"/>
              <a:pathLst>
                <a:path w="1555" h="1106" extrusionOk="0">
                  <a:moveTo>
                    <a:pt x="472" y="0"/>
                  </a:moveTo>
                  <a:lnTo>
                    <a:pt x="534" y="546"/>
                  </a:lnTo>
                  <a:lnTo>
                    <a:pt x="494" y="608"/>
                  </a:lnTo>
                  <a:lnTo>
                    <a:pt x="359" y="699"/>
                  </a:lnTo>
                  <a:lnTo>
                    <a:pt x="10" y="855"/>
                  </a:lnTo>
                  <a:cubicBezTo>
                    <a:pt x="10" y="855"/>
                    <a:pt x="0" y="1040"/>
                    <a:pt x="205" y="1092"/>
                  </a:cubicBezTo>
                  <a:cubicBezTo>
                    <a:pt x="246" y="1102"/>
                    <a:pt x="320" y="1106"/>
                    <a:pt x="414" y="1106"/>
                  </a:cubicBezTo>
                  <a:cubicBezTo>
                    <a:pt x="800" y="1106"/>
                    <a:pt x="1513" y="1040"/>
                    <a:pt x="1513" y="1040"/>
                  </a:cubicBezTo>
                  <a:cubicBezTo>
                    <a:pt x="1555" y="885"/>
                    <a:pt x="1471" y="670"/>
                    <a:pt x="1471" y="670"/>
                  </a:cubicBezTo>
                  <a:lnTo>
                    <a:pt x="1461" y="586"/>
                  </a:lnTo>
                  <a:lnTo>
                    <a:pt x="1461" y="0"/>
                  </a:lnTo>
                  <a:close/>
                </a:path>
              </a:pathLst>
            </a:custGeom>
            <a:solidFill>
              <a:srgbClr val="E1F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855;p67"/>
            <p:cNvSpPr/>
            <p:nvPr/>
          </p:nvSpPr>
          <p:spPr>
            <a:xfrm>
              <a:off x="7779203" y="4933817"/>
              <a:ext cx="287619" cy="88583"/>
            </a:xfrm>
            <a:custGeom>
              <a:avLst/>
              <a:gdLst/>
              <a:ahLst/>
              <a:cxnLst/>
              <a:rect l="l" t="t" r="r" b="b"/>
              <a:pathLst>
                <a:path w="1815" h="559" extrusionOk="0">
                  <a:moveTo>
                    <a:pt x="742" y="0"/>
                  </a:moveTo>
                  <a:lnTo>
                    <a:pt x="703" y="40"/>
                  </a:lnTo>
                  <a:cubicBezTo>
                    <a:pt x="826" y="72"/>
                    <a:pt x="1011" y="185"/>
                    <a:pt x="1103" y="247"/>
                  </a:cubicBezTo>
                  <a:cubicBezTo>
                    <a:pt x="1077" y="249"/>
                    <a:pt x="1052" y="250"/>
                    <a:pt x="1029" y="250"/>
                  </a:cubicBezTo>
                  <a:cubicBezTo>
                    <a:pt x="737" y="250"/>
                    <a:pt x="631" y="92"/>
                    <a:pt x="631" y="92"/>
                  </a:cubicBezTo>
                  <a:cubicBezTo>
                    <a:pt x="631" y="92"/>
                    <a:pt x="495" y="143"/>
                    <a:pt x="362" y="205"/>
                  </a:cubicBezTo>
                  <a:cubicBezTo>
                    <a:pt x="280" y="247"/>
                    <a:pt x="198" y="277"/>
                    <a:pt x="137" y="309"/>
                  </a:cubicBezTo>
                  <a:cubicBezTo>
                    <a:pt x="1" y="381"/>
                    <a:pt x="13" y="472"/>
                    <a:pt x="13" y="472"/>
                  </a:cubicBezTo>
                  <a:cubicBezTo>
                    <a:pt x="150" y="537"/>
                    <a:pt x="391" y="559"/>
                    <a:pt x="652" y="559"/>
                  </a:cubicBezTo>
                  <a:cubicBezTo>
                    <a:pt x="1173" y="559"/>
                    <a:pt x="1773" y="472"/>
                    <a:pt x="1773" y="472"/>
                  </a:cubicBezTo>
                  <a:cubicBezTo>
                    <a:pt x="1815" y="410"/>
                    <a:pt x="1805" y="329"/>
                    <a:pt x="1792" y="257"/>
                  </a:cubicBezTo>
                  <a:cubicBezTo>
                    <a:pt x="1773" y="143"/>
                    <a:pt x="1731" y="50"/>
                    <a:pt x="1731" y="50"/>
                  </a:cubicBezTo>
                  <a:cubicBezTo>
                    <a:pt x="1731" y="50"/>
                    <a:pt x="1701" y="124"/>
                    <a:pt x="1249" y="225"/>
                  </a:cubicBezTo>
                  <a:cubicBezTo>
                    <a:pt x="1217" y="225"/>
                    <a:pt x="1187" y="235"/>
                    <a:pt x="1165" y="235"/>
                  </a:cubicBezTo>
                  <a:cubicBezTo>
                    <a:pt x="1103" y="185"/>
                    <a:pt x="898" y="30"/>
                    <a:pt x="742" y="0"/>
                  </a:cubicBez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2856;p67"/>
            <p:cNvSpPr/>
            <p:nvPr/>
          </p:nvSpPr>
          <p:spPr>
            <a:xfrm>
              <a:off x="7781263" y="4966303"/>
              <a:ext cx="283974" cy="55781"/>
            </a:xfrm>
            <a:custGeom>
              <a:avLst/>
              <a:gdLst/>
              <a:ahLst/>
              <a:cxnLst/>
              <a:rect l="l" t="t" r="r" b="b"/>
              <a:pathLst>
                <a:path w="1792" h="352" extrusionOk="0">
                  <a:moveTo>
                    <a:pt x="349" y="0"/>
                  </a:moveTo>
                  <a:cubicBezTo>
                    <a:pt x="267" y="42"/>
                    <a:pt x="185" y="72"/>
                    <a:pt x="124" y="104"/>
                  </a:cubicBezTo>
                  <a:cubicBezTo>
                    <a:pt x="10" y="166"/>
                    <a:pt x="0" y="247"/>
                    <a:pt x="0" y="267"/>
                  </a:cubicBezTo>
                  <a:cubicBezTo>
                    <a:pt x="134" y="329"/>
                    <a:pt x="381" y="351"/>
                    <a:pt x="638" y="351"/>
                  </a:cubicBezTo>
                  <a:cubicBezTo>
                    <a:pt x="1162" y="351"/>
                    <a:pt x="1760" y="267"/>
                    <a:pt x="1760" y="267"/>
                  </a:cubicBezTo>
                  <a:cubicBezTo>
                    <a:pt x="1779" y="228"/>
                    <a:pt x="1792" y="186"/>
                    <a:pt x="1792" y="134"/>
                  </a:cubicBezTo>
                  <a:cubicBezTo>
                    <a:pt x="1792" y="104"/>
                    <a:pt x="1792" y="72"/>
                    <a:pt x="1779" y="52"/>
                  </a:cubicBezTo>
                  <a:cubicBezTo>
                    <a:pt x="1512" y="166"/>
                    <a:pt x="1213" y="195"/>
                    <a:pt x="927" y="195"/>
                  </a:cubicBezTo>
                  <a:lnTo>
                    <a:pt x="875" y="195"/>
                  </a:lnTo>
                  <a:cubicBezTo>
                    <a:pt x="823" y="195"/>
                    <a:pt x="761" y="195"/>
                    <a:pt x="699" y="186"/>
                  </a:cubicBezTo>
                  <a:cubicBezTo>
                    <a:pt x="596" y="166"/>
                    <a:pt x="504" y="114"/>
                    <a:pt x="420" y="62"/>
                  </a:cubicBezTo>
                  <a:cubicBezTo>
                    <a:pt x="400" y="42"/>
                    <a:pt x="371" y="20"/>
                    <a:pt x="349" y="0"/>
                  </a:cubicBezTo>
                  <a:close/>
                </a:path>
              </a:pathLst>
            </a:custGeom>
            <a:solidFill>
              <a:srgbClr val="440F1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2857;p67"/>
            <p:cNvSpPr/>
            <p:nvPr/>
          </p:nvSpPr>
          <p:spPr>
            <a:xfrm>
              <a:off x="8127037" y="4613873"/>
              <a:ext cx="174790" cy="318044"/>
            </a:xfrm>
            <a:custGeom>
              <a:avLst/>
              <a:gdLst/>
              <a:ahLst/>
              <a:cxnLst/>
              <a:rect l="l" t="t" r="r" b="b"/>
              <a:pathLst>
                <a:path w="1103" h="2007" extrusionOk="0">
                  <a:moveTo>
                    <a:pt x="0" y="0"/>
                  </a:moveTo>
                  <a:lnTo>
                    <a:pt x="10" y="1997"/>
                  </a:lnTo>
                  <a:lnTo>
                    <a:pt x="855" y="2007"/>
                  </a:lnTo>
                  <a:lnTo>
                    <a:pt x="937" y="1298"/>
                  </a:lnTo>
                  <a:lnTo>
                    <a:pt x="1060" y="391"/>
                  </a:lnTo>
                  <a:lnTo>
                    <a:pt x="1102" y="0"/>
                  </a:lnTo>
                  <a:close/>
                </a:path>
              </a:pathLst>
            </a:custGeom>
            <a:solidFill>
              <a:srgbClr val="F7D2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2858;p67"/>
            <p:cNvSpPr/>
            <p:nvPr/>
          </p:nvSpPr>
          <p:spPr>
            <a:xfrm>
              <a:off x="8127037" y="4749362"/>
              <a:ext cx="148484" cy="89851"/>
            </a:xfrm>
            <a:custGeom>
              <a:avLst/>
              <a:gdLst/>
              <a:ahLst/>
              <a:cxnLst/>
              <a:rect l="l" t="t" r="r" b="b"/>
              <a:pathLst>
                <a:path w="937" h="567" extrusionOk="0">
                  <a:moveTo>
                    <a:pt x="257" y="0"/>
                  </a:moveTo>
                  <a:cubicBezTo>
                    <a:pt x="176" y="10"/>
                    <a:pt x="92" y="20"/>
                    <a:pt x="0" y="20"/>
                  </a:cubicBezTo>
                  <a:lnTo>
                    <a:pt x="10" y="566"/>
                  </a:lnTo>
                  <a:lnTo>
                    <a:pt x="927" y="566"/>
                  </a:lnTo>
                  <a:lnTo>
                    <a:pt x="937" y="443"/>
                  </a:lnTo>
                  <a:lnTo>
                    <a:pt x="267" y="423"/>
                  </a:lnTo>
                  <a:lnTo>
                    <a:pt x="257" y="0"/>
                  </a:lnTo>
                  <a:close/>
                </a:path>
              </a:pathLst>
            </a:custGeom>
            <a:solidFill>
              <a:srgbClr val="EE9E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2859;p67"/>
            <p:cNvSpPr/>
            <p:nvPr/>
          </p:nvSpPr>
          <p:spPr>
            <a:xfrm>
              <a:off x="8110556" y="4839054"/>
              <a:ext cx="244832" cy="175265"/>
            </a:xfrm>
            <a:custGeom>
              <a:avLst/>
              <a:gdLst/>
              <a:ahLst/>
              <a:cxnLst/>
              <a:rect l="l" t="t" r="r" b="b"/>
              <a:pathLst>
                <a:path w="1545" h="1106" extrusionOk="0">
                  <a:moveTo>
                    <a:pt x="84" y="0"/>
                  </a:moveTo>
                  <a:lnTo>
                    <a:pt x="94" y="586"/>
                  </a:lnTo>
                  <a:lnTo>
                    <a:pt x="72" y="670"/>
                  </a:lnTo>
                  <a:cubicBezTo>
                    <a:pt x="72" y="670"/>
                    <a:pt x="0" y="885"/>
                    <a:pt x="32" y="1040"/>
                  </a:cubicBezTo>
                  <a:cubicBezTo>
                    <a:pt x="32" y="1040"/>
                    <a:pt x="751" y="1106"/>
                    <a:pt x="1134" y="1106"/>
                  </a:cubicBezTo>
                  <a:cubicBezTo>
                    <a:pt x="1228" y="1106"/>
                    <a:pt x="1301" y="1102"/>
                    <a:pt x="1340" y="1092"/>
                  </a:cubicBezTo>
                  <a:cubicBezTo>
                    <a:pt x="1545" y="1040"/>
                    <a:pt x="1545" y="855"/>
                    <a:pt x="1545" y="855"/>
                  </a:cubicBezTo>
                  <a:lnTo>
                    <a:pt x="1184" y="699"/>
                  </a:lnTo>
                  <a:lnTo>
                    <a:pt x="1060" y="608"/>
                  </a:lnTo>
                  <a:lnTo>
                    <a:pt x="1011" y="546"/>
                  </a:lnTo>
                  <a:lnTo>
                    <a:pt x="1073" y="0"/>
                  </a:lnTo>
                  <a:close/>
                </a:path>
              </a:pathLst>
            </a:custGeom>
            <a:solidFill>
              <a:srgbClr val="E1F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2860;p67"/>
            <p:cNvSpPr/>
            <p:nvPr/>
          </p:nvSpPr>
          <p:spPr>
            <a:xfrm>
              <a:off x="8110556" y="4933817"/>
              <a:ext cx="287619" cy="88583"/>
            </a:xfrm>
            <a:custGeom>
              <a:avLst/>
              <a:gdLst/>
              <a:ahLst/>
              <a:cxnLst/>
              <a:rect l="l" t="t" r="r" b="b"/>
              <a:pathLst>
                <a:path w="1815" h="559" extrusionOk="0">
                  <a:moveTo>
                    <a:pt x="1073" y="0"/>
                  </a:moveTo>
                  <a:cubicBezTo>
                    <a:pt x="917" y="30"/>
                    <a:pt x="712" y="185"/>
                    <a:pt x="650" y="235"/>
                  </a:cubicBezTo>
                  <a:cubicBezTo>
                    <a:pt x="618" y="235"/>
                    <a:pt x="598" y="225"/>
                    <a:pt x="566" y="225"/>
                  </a:cubicBezTo>
                  <a:cubicBezTo>
                    <a:pt x="104" y="124"/>
                    <a:pt x="84" y="50"/>
                    <a:pt x="84" y="50"/>
                  </a:cubicBezTo>
                  <a:cubicBezTo>
                    <a:pt x="84" y="50"/>
                    <a:pt x="23" y="163"/>
                    <a:pt x="10" y="287"/>
                  </a:cubicBezTo>
                  <a:cubicBezTo>
                    <a:pt x="0" y="358"/>
                    <a:pt x="10" y="420"/>
                    <a:pt x="32" y="472"/>
                  </a:cubicBezTo>
                  <a:cubicBezTo>
                    <a:pt x="32" y="472"/>
                    <a:pt x="636" y="559"/>
                    <a:pt x="1161" y="559"/>
                  </a:cubicBezTo>
                  <a:cubicBezTo>
                    <a:pt x="1423" y="559"/>
                    <a:pt x="1665" y="537"/>
                    <a:pt x="1802" y="472"/>
                  </a:cubicBezTo>
                  <a:cubicBezTo>
                    <a:pt x="1802" y="472"/>
                    <a:pt x="1814" y="381"/>
                    <a:pt x="1668" y="309"/>
                  </a:cubicBezTo>
                  <a:cubicBezTo>
                    <a:pt x="1597" y="267"/>
                    <a:pt x="1483" y="215"/>
                    <a:pt x="1382" y="173"/>
                  </a:cubicBezTo>
                  <a:cubicBezTo>
                    <a:pt x="1268" y="134"/>
                    <a:pt x="1184" y="92"/>
                    <a:pt x="1184" y="92"/>
                  </a:cubicBezTo>
                  <a:cubicBezTo>
                    <a:pt x="1184" y="92"/>
                    <a:pt x="1078" y="250"/>
                    <a:pt x="786" y="250"/>
                  </a:cubicBezTo>
                  <a:cubicBezTo>
                    <a:pt x="762" y="250"/>
                    <a:pt x="738" y="249"/>
                    <a:pt x="712" y="247"/>
                  </a:cubicBezTo>
                  <a:cubicBezTo>
                    <a:pt x="803" y="185"/>
                    <a:pt x="979" y="72"/>
                    <a:pt x="1102" y="40"/>
                  </a:cubicBezTo>
                  <a:lnTo>
                    <a:pt x="1073" y="0"/>
                  </a:lnTo>
                  <a:close/>
                </a:path>
              </a:pathLst>
            </a:custGeom>
            <a:solidFill>
              <a:srgbClr val="621B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2861;p67"/>
            <p:cNvSpPr/>
            <p:nvPr/>
          </p:nvSpPr>
          <p:spPr>
            <a:xfrm>
              <a:off x="8112141" y="4961232"/>
              <a:ext cx="283974" cy="60852"/>
            </a:xfrm>
            <a:custGeom>
              <a:avLst/>
              <a:gdLst/>
              <a:ahLst/>
              <a:cxnLst/>
              <a:rect l="l" t="t" r="r" b="b"/>
              <a:pathLst>
                <a:path w="1792" h="384" extrusionOk="0">
                  <a:moveTo>
                    <a:pt x="1372" y="0"/>
                  </a:moveTo>
                  <a:cubicBezTo>
                    <a:pt x="1339" y="32"/>
                    <a:pt x="1297" y="62"/>
                    <a:pt x="1268" y="94"/>
                  </a:cubicBezTo>
                  <a:cubicBezTo>
                    <a:pt x="1174" y="146"/>
                    <a:pt x="1082" y="198"/>
                    <a:pt x="989" y="218"/>
                  </a:cubicBezTo>
                  <a:cubicBezTo>
                    <a:pt x="927" y="227"/>
                    <a:pt x="865" y="227"/>
                    <a:pt x="803" y="227"/>
                  </a:cubicBezTo>
                  <a:lnTo>
                    <a:pt x="764" y="227"/>
                  </a:lnTo>
                  <a:cubicBezTo>
                    <a:pt x="507" y="227"/>
                    <a:pt x="237" y="208"/>
                    <a:pt x="0" y="114"/>
                  </a:cubicBezTo>
                  <a:lnTo>
                    <a:pt x="0" y="166"/>
                  </a:lnTo>
                  <a:cubicBezTo>
                    <a:pt x="0" y="218"/>
                    <a:pt x="0" y="260"/>
                    <a:pt x="22" y="299"/>
                  </a:cubicBezTo>
                  <a:cubicBezTo>
                    <a:pt x="22" y="299"/>
                    <a:pt x="630" y="383"/>
                    <a:pt x="1144" y="383"/>
                  </a:cubicBezTo>
                  <a:cubicBezTo>
                    <a:pt x="1411" y="383"/>
                    <a:pt x="1648" y="361"/>
                    <a:pt x="1792" y="299"/>
                  </a:cubicBezTo>
                  <a:cubicBezTo>
                    <a:pt x="1792" y="279"/>
                    <a:pt x="1782" y="198"/>
                    <a:pt x="1658" y="136"/>
                  </a:cubicBezTo>
                  <a:cubicBezTo>
                    <a:pt x="1587" y="94"/>
                    <a:pt x="1473" y="42"/>
                    <a:pt x="1372" y="0"/>
                  </a:cubicBezTo>
                  <a:close/>
                </a:path>
              </a:pathLst>
            </a:custGeom>
            <a:solidFill>
              <a:srgbClr val="440F1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2862;p67"/>
            <p:cNvSpPr/>
            <p:nvPr/>
          </p:nvSpPr>
          <p:spPr>
            <a:xfrm>
              <a:off x="7627550" y="4044503"/>
              <a:ext cx="293957" cy="486337"/>
            </a:xfrm>
            <a:custGeom>
              <a:avLst/>
              <a:gdLst/>
              <a:ahLst/>
              <a:cxnLst/>
              <a:rect l="l" t="t" r="r" b="b"/>
              <a:pathLst>
                <a:path w="1855" h="3069" extrusionOk="0">
                  <a:moveTo>
                    <a:pt x="990" y="0"/>
                  </a:moveTo>
                  <a:cubicBezTo>
                    <a:pt x="980" y="52"/>
                    <a:pt x="970" y="92"/>
                    <a:pt x="948" y="134"/>
                  </a:cubicBezTo>
                  <a:cubicBezTo>
                    <a:pt x="918" y="247"/>
                    <a:pt x="990" y="371"/>
                    <a:pt x="948" y="485"/>
                  </a:cubicBezTo>
                  <a:cubicBezTo>
                    <a:pt x="805" y="967"/>
                    <a:pt x="557" y="1441"/>
                    <a:pt x="424" y="1925"/>
                  </a:cubicBezTo>
                  <a:lnTo>
                    <a:pt x="402" y="1987"/>
                  </a:lnTo>
                  <a:cubicBezTo>
                    <a:pt x="402" y="1987"/>
                    <a:pt x="43" y="2387"/>
                    <a:pt x="11" y="2501"/>
                  </a:cubicBezTo>
                  <a:cubicBezTo>
                    <a:pt x="0" y="2529"/>
                    <a:pt x="9" y="2539"/>
                    <a:pt x="29" y="2539"/>
                  </a:cubicBezTo>
                  <a:cubicBezTo>
                    <a:pt x="83" y="2539"/>
                    <a:pt x="216" y="2462"/>
                    <a:pt x="216" y="2462"/>
                  </a:cubicBezTo>
                  <a:lnTo>
                    <a:pt x="216" y="2462"/>
                  </a:lnTo>
                  <a:cubicBezTo>
                    <a:pt x="216" y="2462"/>
                    <a:pt x="31" y="2738"/>
                    <a:pt x="43" y="2790"/>
                  </a:cubicBezTo>
                  <a:cubicBezTo>
                    <a:pt x="45" y="2801"/>
                    <a:pt x="52" y="2805"/>
                    <a:pt x="63" y="2805"/>
                  </a:cubicBezTo>
                  <a:cubicBezTo>
                    <a:pt x="118" y="2805"/>
                    <a:pt x="270" y="2691"/>
                    <a:pt x="330" y="2605"/>
                  </a:cubicBezTo>
                  <a:lnTo>
                    <a:pt x="330" y="2605"/>
                  </a:lnTo>
                  <a:cubicBezTo>
                    <a:pt x="320" y="2625"/>
                    <a:pt x="187" y="2943"/>
                    <a:pt x="239" y="2985"/>
                  </a:cubicBezTo>
                  <a:cubicBezTo>
                    <a:pt x="242" y="2988"/>
                    <a:pt x="246" y="2990"/>
                    <a:pt x="251" y="2990"/>
                  </a:cubicBezTo>
                  <a:cubicBezTo>
                    <a:pt x="317" y="2990"/>
                    <a:pt x="496" y="2738"/>
                    <a:pt x="496" y="2738"/>
                  </a:cubicBezTo>
                  <a:lnTo>
                    <a:pt x="496" y="2738"/>
                  </a:lnTo>
                  <a:cubicBezTo>
                    <a:pt x="496" y="2738"/>
                    <a:pt x="414" y="3047"/>
                    <a:pt x="476" y="3067"/>
                  </a:cubicBezTo>
                  <a:cubicBezTo>
                    <a:pt x="478" y="3068"/>
                    <a:pt x="480" y="3069"/>
                    <a:pt x="483" y="3069"/>
                  </a:cubicBezTo>
                  <a:cubicBezTo>
                    <a:pt x="551" y="3069"/>
                    <a:pt x="733" y="2657"/>
                    <a:pt x="733" y="2657"/>
                  </a:cubicBezTo>
                  <a:cubicBezTo>
                    <a:pt x="733" y="2657"/>
                    <a:pt x="810" y="2794"/>
                    <a:pt x="870" y="2794"/>
                  </a:cubicBezTo>
                  <a:cubicBezTo>
                    <a:pt x="876" y="2794"/>
                    <a:pt x="881" y="2793"/>
                    <a:pt x="886" y="2790"/>
                  </a:cubicBezTo>
                  <a:cubicBezTo>
                    <a:pt x="948" y="2758"/>
                    <a:pt x="896" y="2234"/>
                    <a:pt x="896" y="2234"/>
                  </a:cubicBezTo>
                  <a:lnTo>
                    <a:pt x="1247" y="1616"/>
                  </a:lnTo>
                  <a:lnTo>
                    <a:pt x="1855" y="514"/>
                  </a:lnTo>
                  <a:cubicBezTo>
                    <a:pt x="1566" y="339"/>
                    <a:pt x="1279" y="176"/>
                    <a:pt x="990" y="0"/>
                  </a:cubicBezTo>
                  <a:close/>
                </a:path>
              </a:pathLst>
            </a:custGeom>
            <a:solidFill>
              <a:srgbClr val="F7D2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2863;p67"/>
            <p:cNvSpPr/>
            <p:nvPr/>
          </p:nvSpPr>
          <p:spPr>
            <a:xfrm>
              <a:off x="8255870" y="4029608"/>
              <a:ext cx="293957" cy="486654"/>
            </a:xfrm>
            <a:custGeom>
              <a:avLst/>
              <a:gdLst/>
              <a:ahLst/>
              <a:cxnLst/>
              <a:rect l="l" t="t" r="r" b="b"/>
              <a:pathLst>
                <a:path w="1855" h="3071" extrusionOk="0">
                  <a:moveTo>
                    <a:pt x="865" y="0"/>
                  </a:moveTo>
                  <a:cubicBezTo>
                    <a:pt x="576" y="176"/>
                    <a:pt x="289" y="341"/>
                    <a:pt x="0" y="517"/>
                  </a:cubicBezTo>
                  <a:lnTo>
                    <a:pt x="618" y="1607"/>
                  </a:lnTo>
                  <a:lnTo>
                    <a:pt x="959" y="2224"/>
                  </a:lnTo>
                  <a:cubicBezTo>
                    <a:pt x="959" y="2224"/>
                    <a:pt x="907" y="2751"/>
                    <a:pt x="969" y="2780"/>
                  </a:cubicBezTo>
                  <a:cubicBezTo>
                    <a:pt x="974" y="2783"/>
                    <a:pt x="981" y="2785"/>
                    <a:pt x="987" y="2785"/>
                  </a:cubicBezTo>
                  <a:cubicBezTo>
                    <a:pt x="1047" y="2785"/>
                    <a:pt x="1122" y="2657"/>
                    <a:pt x="1122" y="2657"/>
                  </a:cubicBezTo>
                  <a:cubicBezTo>
                    <a:pt x="1122" y="2657"/>
                    <a:pt x="1308" y="3070"/>
                    <a:pt x="1375" y="3070"/>
                  </a:cubicBezTo>
                  <a:cubicBezTo>
                    <a:pt x="1376" y="3070"/>
                    <a:pt x="1378" y="3070"/>
                    <a:pt x="1379" y="3070"/>
                  </a:cubicBezTo>
                  <a:cubicBezTo>
                    <a:pt x="1441" y="3037"/>
                    <a:pt x="1359" y="2729"/>
                    <a:pt x="1359" y="2728"/>
                  </a:cubicBezTo>
                  <a:lnTo>
                    <a:pt x="1359" y="2728"/>
                  </a:lnTo>
                  <a:cubicBezTo>
                    <a:pt x="1359" y="2729"/>
                    <a:pt x="1548" y="2980"/>
                    <a:pt x="1606" y="2980"/>
                  </a:cubicBezTo>
                  <a:cubicBezTo>
                    <a:pt x="1610" y="2980"/>
                    <a:pt x="1613" y="2978"/>
                    <a:pt x="1616" y="2976"/>
                  </a:cubicBezTo>
                  <a:cubicBezTo>
                    <a:pt x="1667" y="2946"/>
                    <a:pt x="1538" y="2626"/>
                    <a:pt x="1525" y="2606"/>
                  </a:cubicBezTo>
                  <a:lnTo>
                    <a:pt x="1525" y="2606"/>
                  </a:lnTo>
                  <a:cubicBezTo>
                    <a:pt x="1586" y="2693"/>
                    <a:pt x="1742" y="2802"/>
                    <a:pt x="1802" y="2802"/>
                  </a:cubicBezTo>
                  <a:cubicBezTo>
                    <a:pt x="1813" y="2802"/>
                    <a:pt x="1820" y="2798"/>
                    <a:pt x="1824" y="2790"/>
                  </a:cubicBezTo>
                  <a:cubicBezTo>
                    <a:pt x="1824" y="2729"/>
                    <a:pt x="1638" y="2452"/>
                    <a:pt x="1638" y="2452"/>
                  </a:cubicBezTo>
                  <a:lnTo>
                    <a:pt x="1638" y="2452"/>
                  </a:lnTo>
                  <a:cubicBezTo>
                    <a:pt x="1638" y="2452"/>
                    <a:pt x="1771" y="2534"/>
                    <a:pt x="1826" y="2534"/>
                  </a:cubicBezTo>
                  <a:cubicBezTo>
                    <a:pt x="1845" y="2534"/>
                    <a:pt x="1855" y="2523"/>
                    <a:pt x="1843" y="2494"/>
                  </a:cubicBezTo>
                  <a:cubicBezTo>
                    <a:pt x="1811" y="2390"/>
                    <a:pt x="1453" y="1987"/>
                    <a:pt x="1453" y="1987"/>
                  </a:cubicBezTo>
                  <a:lnTo>
                    <a:pt x="1431" y="1916"/>
                  </a:lnTo>
                  <a:cubicBezTo>
                    <a:pt x="1297" y="1431"/>
                    <a:pt x="1040" y="999"/>
                    <a:pt x="897" y="517"/>
                  </a:cubicBezTo>
                  <a:cubicBezTo>
                    <a:pt x="865" y="403"/>
                    <a:pt x="937" y="238"/>
                    <a:pt x="907" y="124"/>
                  </a:cubicBezTo>
                  <a:cubicBezTo>
                    <a:pt x="897" y="84"/>
                    <a:pt x="875" y="42"/>
                    <a:pt x="865" y="0"/>
                  </a:cubicBezTo>
                  <a:close/>
                </a:path>
              </a:pathLst>
            </a:custGeom>
            <a:solidFill>
              <a:srgbClr val="F7D2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2864;p67"/>
            <p:cNvSpPr/>
            <p:nvPr/>
          </p:nvSpPr>
          <p:spPr>
            <a:xfrm>
              <a:off x="7952248" y="3918840"/>
              <a:ext cx="277477" cy="269078"/>
            </a:xfrm>
            <a:custGeom>
              <a:avLst/>
              <a:gdLst/>
              <a:ahLst/>
              <a:cxnLst/>
              <a:rect l="l" t="t" r="r" b="b"/>
              <a:pathLst>
                <a:path w="1751" h="1698" extrusionOk="0">
                  <a:moveTo>
                    <a:pt x="115" y="0"/>
                  </a:moveTo>
                  <a:lnTo>
                    <a:pt x="1" y="514"/>
                  </a:lnTo>
                  <a:lnTo>
                    <a:pt x="228" y="1451"/>
                  </a:lnTo>
                  <a:lnTo>
                    <a:pt x="671" y="1698"/>
                  </a:lnTo>
                  <a:lnTo>
                    <a:pt x="1380" y="1616"/>
                  </a:lnTo>
                  <a:lnTo>
                    <a:pt x="1597" y="1102"/>
                  </a:lnTo>
                  <a:lnTo>
                    <a:pt x="1750" y="227"/>
                  </a:lnTo>
                  <a:lnTo>
                    <a:pt x="1617" y="0"/>
                  </a:lnTo>
                  <a:cubicBezTo>
                    <a:pt x="1565" y="277"/>
                    <a:pt x="1464" y="475"/>
                    <a:pt x="1360" y="608"/>
                  </a:cubicBezTo>
                  <a:cubicBezTo>
                    <a:pt x="1246" y="751"/>
                    <a:pt x="1069" y="823"/>
                    <a:pt x="892" y="823"/>
                  </a:cubicBezTo>
                  <a:cubicBezTo>
                    <a:pt x="715" y="823"/>
                    <a:pt x="537" y="751"/>
                    <a:pt x="424" y="608"/>
                  </a:cubicBezTo>
                  <a:cubicBezTo>
                    <a:pt x="206" y="351"/>
                    <a:pt x="115" y="0"/>
                    <a:pt x="115" y="0"/>
                  </a:cubicBez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2865;p67"/>
            <p:cNvSpPr/>
            <p:nvPr/>
          </p:nvSpPr>
          <p:spPr>
            <a:xfrm>
              <a:off x="7684915" y="3911867"/>
              <a:ext cx="287143" cy="236909"/>
            </a:xfrm>
            <a:custGeom>
              <a:avLst/>
              <a:gdLst/>
              <a:ahLst/>
              <a:cxnLst/>
              <a:rect l="l" t="t" r="r" b="b"/>
              <a:pathLst>
                <a:path w="1812" h="1495" extrusionOk="0">
                  <a:moveTo>
                    <a:pt x="1148" y="1"/>
                  </a:moveTo>
                  <a:cubicBezTo>
                    <a:pt x="959" y="1"/>
                    <a:pt x="730" y="68"/>
                    <a:pt x="514" y="311"/>
                  </a:cubicBezTo>
                  <a:cubicBezTo>
                    <a:pt x="0" y="899"/>
                    <a:pt x="566" y="1248"/>
                    <a:pt x="566" y="1248"/>
                  </a:cubicBezTo>
                  <a:lnTo>
                    <a:pt x="423" y="1495"/>
                  </a:lnTo>
                  <a:lnTo>
                    <a:pt x="1461" y="1495"/>
                  </a:lnTo>
                  <a:lnTo>
                    <a:pt x="1369" y="1309"/>
                  </a:lnTo>
                  <a:lnTo>
                    <a:pt x="1668" y="1270"/>
                  </a:lnTo>
                  <a:lnTo>
                    <a:pt x="1812" y="776"/>
                  </a:lnTo>
                  <a:lnTo>
                    <a:pt x="1555" y="106"/>
                  </a:lnTo>
                  <a:cubicBezTo>
                    <a:pt x="1555" y="106"/>
                    <a:pt x="1383" y="1"/>
                    <a:pt x="1148" y="1"/>
                  </a:cubicBezTo>
                  <a:close/>
                </a:path>
              </a:pathLst>
            </a:custGeom>
            <a:solidFill>
              <a:srgbClr val="FF8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2866;p67"/>
            <p:cNvSpPr/>
            <p:nvPr/>
          </p:nvSpPr>
          <p:spPr>
            <a:xfrm>
              <a:off x="8205319" y="3911867"/>
              <a:ext cx="298553" cy="236909"/>
            </a:xfrm>
            <a:custGeom>
              <a:avLst/>
              <a:gdLst/>
              <a:ahLst/>
              <a:cxnLst/>
              <a:rect l="l" t="t" r="r" b="b"/>
              <a:pathLst>
                <a:path w="1884" h="1495" extrusionOk="0">
                  <a:moveTo>
                    <a:pt x="690" y="1"/>
                  </a:moveTo>
                  <a:cubicBezTo>
                    <a:pt x="445" y="1"/>
                    <a:pt x="267" y="106"/>
                    <a:pt x="267" y="106"/>
                  </a:cubicBezTo>
                  <a:lnTo>
                    <a:pt x="0" y="785"/>
                  </a:lnTo>
                  <a:lnTo>
                    <a:pt x="144" y="1270"/>
                  </a:lnTo>
                  <a:lnTo>
                    <a:pt x="452" y="1309"/>
                  </a:lnTo>
                  <a:lnTo>
                    <a:pt x="361" y="1495"/>
                  </a:lnTo>
                  <a:lnTo>
                    <a:pt x="1431" y="1495"/>
                  </a:lnTo>
                  <a:lnTo>
                    <a:pt x="1298" y="1248"/>
                  </a:lnTo>
                  <a:cubicBezTo>
                    <a:pt x="1298" y="1248"/>
                    <a:pt x="1883" y="899"/>
                    <a:pt x="1349" y="311"/>
                  </a:cubicBezTo>
                  <a:cubicBezTo>
                    <a:pt x="1125" y="68"/>
                    <a:pt x="887" y="1"/>
                    <a:pt x="690" y="1"/>
                  </a:cubicBezTo>
                  <a:close/>
                </a:path>
              </a:pathLst>
            </a:custGeom>
            <a:solidFill>
              <a:srgbClr val="FF8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2867;p67"/>
            <p:cNvSpPr/>
            <p:nvPr/>
          </p:nvSpPr>
          <p:spPr>
            <a:xfrm>
              <a:off x="7666850" y="4509286"/>
              <a:ext cx="833856" cy="243406"/>
            </a:xfrm>
            <a:custGeom>
              <a:avLst/>
              <a:gdLst/>
              <a:ahLst/>
              <a:cxnLst/>
              <a:rect l="l" t="t" r="r" b="b"/>
              <a:pathLst>
                <a:path w="5262" h="1536" extrusionOk="0">
                  <a:moveTo>
                    <a:pt x="865" y="0"/>
                  </a:moveTo>
                  <a:lnTo>
                    <a:pt x="391" y="248"/>
                  </a:lnTo>
                  <a:lnTo>
                    <a:pt x="1" y="804"/>
                  </a:lnTo>
                  <a:cubicBezTo>
                    <a:pt x="1" y="804"/>
                    <a:pt x="958" y="1536"/>
                    <a:pt x="2546" y="1536"/>
                  </a:cubicBezTo>
                  <a:cubicBezTo>
                    <a:pt x="2579" y="1536"/>
                    <a:pt x="2613" y="1536"/>
                    <a:pt x="2647" y="1535"/>
                  </a:cubicBezTo>
                  <a:cubicBezTo>
                    <a:pt x="2681" y="1536"/>
                    <a:pt x="2714" y="1536"/>
                    <a:pt x="2747" y="1536"/>
                  </a:cubicBezTo>
                  <a:cubicBezTo>
                    <a:pt x="4323" y="1536"/>
                    <a:pt x="5261" y="804"/>
                    <a:pt x="5261" y="804"/>
                  </a:cubicBezTo>
                  <a:lnTo>
                    <a:pt x="4901" y="248"/>
                  </a:lnTo>
                  <a:lnTo>
                    <a:pt x="4416" y="0"/>
                  </a:lnTo>
                  <a:lnTo>
                    <a:pt x="2709" y="248"/>
                  </a:lnTo>
                  <a:lnTo>
                    <a:pt x="2647" y="784"/>
                  </a:lnTo>
                  <a:lnTo>
                    <a:pt x="2585" y="248"/>
                  </a:lnTo>
                  <a:lnTo>
                    <a:pt x="865" y="0"/>
                  </a:lnTo>
                  <a:close/>
                </a:path>
              </a:pathLst>
            </a:custGeom>
            <a:solidFill>
              <a:srgbClr val="FF8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2868;p67"/>
            <p:cNvSpPr/>
            <p:nvPr/>
          </p:nvSpPr>
          <p:spPr>
            <a:xfrm>
              <a:off x="7714231" y="4566492"/>
              <a:ext cx="758584" cy="27890"/>
            </a:xfrm>
            <a:custGeom>
              <a:avLst/>
              <a:gdLst/>
              <a:ahLst/>
              <a:cxnLst/>
              <a:rect l="l" t="t" r="r" b="b"/>
              <a:pathLst>
                <a:path w="4787" h="176" extrusionOk="0">
                  <a:moveTo>
                    <a:pt x="4673" y="0"/>
                  </a:moveTo>
                  <a:lnTo>
                    <a:pt x="4673" y="0"/>
                  </a:lnTo>
                  <a:lnTo>
                    <a:pt x="4787" y="176"/>
                  </a:lnTo>
                  <a:lnTo>
                    <a:pt x="4787" y="176"/>
                  </a:lnTo>
                  <a:lnTo>
                    <a:pt x="4673" y="0"/>
                  </a:lnTo>
                  <a:close/>
                  <a:moveTo>
                    <a:pt x="10" y="0"/>
                  </a:moveTo>
                  <a:lnTo>
                    <a:pt x="1" y="32"/>
                  </a:lnTo>
                  <a:lnTo>
                    <a:pt x="1" y="32"/>
                  </a:lnTo>
                  <a:lnTo>
                    <a:pt x="10" y="0"/>
                  </a:lnTo>
                  <a:close/>
                </a:path>
              </a:pathLst>
            </a:custGeom>
            <a:solidFill>
              <a:srgbClr val="AC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2869;p67"/>
            <p:cNvSpPr/>
            <p:nvPr/>
          </p:nvSpPr>
          <p:spPr>
            <a:xfrm>
              <a:off x="7714231" y="4566492"/>
              <a:ext cx="758584" cy="110927"/>
            </a:xfrm>
            <a:custGeom>
              <a:avLst/>
              <a:gdLst/>
              <a:ahLst/>
              <a:cxnLst/>
              <a:rect l="l" t="t" r="r" b="b"/>
              <a:pathLst>
                <a:path w="4787" h="700" extrusionOk="0">
                  <a:moveTo>
                    <a:pt x="10" y="0"/>
                  </a:moveTo>
                  <a:lnTo>
                    <a:pt x="1" y="32"/>
                  </a:lnTo>
                  <a:cubicBezTo>
                    <a:pt x="411" y="279"/>
                    <a:pt x="1164" y="638"/>
                    <a:pt x="2215" y="680"/>
                  </a:cubicBezTo>
                  <a:cubicBezTo>
                    <a:pt x="2358" y="700"/>
                    <a:pt x="2501" y="700"/>
                    <a:pt x="2647" y="700"/>
                  </a:cubicBezTo>
                  <a:cubicBezTo>
                    <a:pt x="3759" y="700"/>
                    <a:pt x="4540" y="329"/>
                    <a:pt x="4787" y="176"/>
                  </a:cubicBezTo>
                  <a:lnTo>
                    <a:pt x="4673" y="0"/>
                  </a:lnTo>
                  <a:cubicBezTo>
                    <a:pt x="4377" y="176"/>
                    <a:pt x="3623" y="527"/>
                    <a:pt x="2491" y="527"/>
                  </a:cubicBezTo>
                  <a:lnTo>
                    <a:pt x="2202" y="527"/>
                  </a:lnTo>
                  <a:cubicBezTo>
                    <a:pt x="1061" y="527"/>
                    <a:pt x="309" y="176"/>
                    <a:pt x="10" y="0"/>
                  </a:cubicBezTo>
                  <a:close/>
                </a:path>
              </a:pathLst>
            </a:custGeom>
            <a:solidFill>
              <a:srgbClr val="AC8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2870;p67"/>
            <p:cNvSpPr/>
            <p:nvPr/>
          </p:nvSpPr>
          <p:spPr>
            <a:xfrm>
              <a:off x="7693155" y="4261444"/>
              <a:ext cx="786474" cy="388879"/>
            </a:xfrm>
            <a:custGeom>
              <a:avLst/>
              <a:gdLst/>
              <a:ahLst/>
              <a:cxnLst/>
              <a:rect l="l" t="t" r="r" b="b"/>
              <a:pathLst>
                <a:path w="4963" h="2454" extrusionOk="0">
                  <a:moveTo>
                    <a:pt x="1863" y="0"/>
                  </a:moveTo>
                  <a:lnTo>
                    <a:pt x="1359" y="186"/>
                  </a:lnTo>
                  <a:cubicBezTo>
                    <a:pt x="1359" y="186"/>
                    <a:pt x="618" y="546"/>
                    <a:pt x="0" y="1834"/>
                  </a:cubicBezTo>
                  <a:cubicBezTo>
                    <a:pt x="0" y="1834"/>
                    <a:pt x="825" y="2453"/>
                    <a:pt x="2342" y="2453"/>
                  </a:cubicBezTo>
                  <a:cubicBezTo>
                    <a:pt x="2388" y="2453"/>
                    <a:pt x="2434" y="2453"/>
                    <a:pt x="2481" y="2452"/>
                  </a:cubicBezTo>
                  <a:cubicBezTo>
                    <a:pt x="2528" y="2453"/>
                    <a:pt x="2574" y="2453"/>
                    <a:pt x="2620" y="2453"/>
                  </a:cubicBezTo>
                  <a:cubicBezTo>
                    <a:pt x="4138" y="2453"/>
                    <a:pt x="4962" y="1834"/>
                    <a:pt x="4962" y="1834"/>
                  </a:cubicBezTo>
                  <a:cubicBezTo>
                    <a:pt x="4292" y="475"/>
                    <a:pt x="3603" y="186"/>
                    <a:pt x="3603" y="186"/>
                  </a:cubicBezTo>
                  <a:lnTo>
                    <a:pt x="3089" y="0"/>
                  </a:lnTo>
                  <a:close/>
                </a:path>
              </a:pathLst>
            </a:custGeom>
            <a:solidFill>
              <a:srgbClr val="41AA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2871;p67"/>
            <p:cNvSpPr/>
            <p:nvPr/>
          </p:nvSpPr>
          <p:spPr>
            <a:xfrm>
              <a:off x="7693155" y="4287591"/>
              <a:ext cx="786474" cy="362415"/>
            </a:xfrm>
            <a:custGeom>
              <a:avLst/>
              <a:gdLst/>
              <a:ahLst/>
              <a:cxnLst/>
              <a:rect l="l" t="t" r="r" b="b"/>
              <a:pathLst>
                <a:path w="4963" h="2287" extrusionOk="0">
                  <a:moveTo>
                    <a:pt x="3551" y="1"/>
                  </a:moveTo>
                  <a:lnTo>
                    <a:pt x="3551" y="1"/>
                  </a:lnTo>
                  <a:cubicBezTo>
                    <a:pt x="4087" y="742"/>
                    <a:pt x="3583" y="1822"/>
                    <a:pt x="2481" y="1916"/>
                  </a:cubicBezTo>
                  <a:cubicBezTo>
                    <a:pt x="2348" y="1916"/>
                    <a:pt x="2202" y="1926"/>
                    <a:pt x="2059" y="1926"/>
                  </a:cubicBezTo>
                  <a:lnTo>
                    <a:pt x="1769" y="1926"/>
                  </a:lnTo>
                  <a:cubicBezTo>
                    <a:pt x="1018" y="1926"/>
                    <a:pt x="433" y="1770"/>
                    <a:pt x="20" y="1617"/>
                  </a:cubicBezTo>
                  <a:cubicBezTo>
                    <a:pt x="20" y="1637"/>
                    <a:pt x="10" y="1647"/>
                    <a:pt x="0" y="1669"/>
                  </a:cubicBezTo>
                  <a:cubicBezTo>
                    <a:pt x="0" y="1669"/>
                    <a:pt x="823" y="2287"/>
                    <a:pt x="2335" y="2287"/>
                  </a:cubicBezTo>
                  <a:lnTo>
                    <a:pt x="2624" y="2287"/>
                  </a:lnTo>
                  <a:cubicBezTo>
                    <a:pt x="4139" y="2287"/>
                    <a:pt x="4962" y="1669"/>
                    <a:pt x="4962" y="1669"/>
                  </a:cubicBezTo>
                  <a:cubicBezTo>
                    <a:pt x="4848" y="1451"/>
                    <a:pt x="4745" y="1256"/>
                    <a:pt x="4633" y="1091"/>
                  </a:cubicBezTo>
                  <a:cubicBezTo>
                    <a:pt x="4591" y="1009"/>
                    <a:pt x="4539" y="937"/>
                    <a:pt x="4488" y="876"/>
                  </a:cubicBezTo>
                  <a:cubicBezTo>
                    <a:pt x="4003" y="186"/>
                    <a:pt x="3603" y="21"/>
                    <a:pt x="3603" y="21"/>
                  </a:cubicBezTo>
                  <a:lnTo>
                    <a:pt x="3551" y="1"/>
                  </a:lnTo>
                  <a:close/>
                </a:path>
              </a:pathLst>
            </a:custGeom>
            <a:solidFill>
              <a:srgbClr val="4075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2872;p67"/>
            <p:cNvSpPr/>
            <p:nvPr/>
          </p:nvSpPr>
          <p:spPr>
            <a:xfrm>
              <a:off x="8161107" y="4297416"/>
              <a:ext cx="88266" cy="128993"/>
            </a:xfrm>
            <a:custGeom>
              <a:avLst/>
              <a:gdLst/>
              <a:ahLst/>
              <a:cxnLst/>
              <a:rect l="l" t="t" r="r" b="b"/>
              <a:pathLst>
                <a:path w="557" h="814" extrusionOk="0">
                  <a:moveTo>
                    <a:pt x="218" y="1"/>
                  </a:moveTo>
                  <a:lnTo>
                    <a:pt x="0" y="20"/>
                  </a:lnTo>
                  <a:lnTo>
                    <a:pt x="12" y="20"/>
                  </a:lnTo>
                  <a:cubicBezTo>
                    <a:pt x="237" y="20"/>
                    <a:pt x="484" y="814"/>
                    <a:pt x="484" y="814"/>
                  </a:cubicBezTo>
                  <a:cubicBezTo>
                    <a:pt x="556" y="268"/>
                    <a:pt x="218" y="1"/>
                    <a:pt x="218" y="1"/>
                  </a:cubicBezTo>
                  <a:close/>
                </a:path>
              </a:pathLst>
            </a:custGeom>
            <a:solidFill>
              <a:srgbClr val="4075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2873;p67"/>
            <p:cNvSpPr/>
            <p:nvPr/>
          </p:nvSpPr>
          <p:spPr>
            <a:xfrm>
              <a:off x="7953833" y="4297416"/>
              <a:ext cx="88266" cy="128993"/>
            </a:xfrm>
            <a:custGeom>
              <a:avLst/>
              <a:gdLst/>
              <a:ahLst/>
              <a:cxnLst/>
              <a:rect l="l" t="t" r="r" b="b"/>
              <a:pathLst>
                <a:path w="557" h="814" extrusionOk="0">
                  <a:moveTo>
                    <a:pt x="342" y="1"/>
                  </a:moveTo>
                  <a:cubicBezTo>
                    <a:pt x="342" y="1"/>
                    <a:pt x="1" y="268"/>
                    <a:pt x="73" y="814"/>
                  </a:cubicBezTo>
                  <a:cubicBezTo>
                    <a:pt x="73" y="814"/>
                    <a:pt x="320" y="20"/>
                    <a:pt x="547" y="20"/>
                  </a:cubicBezTo>
                  <a:lnTo>
                    <a:pt x="557" y="20"/>
                  </a:lnTo>
                  <a:lnTo>
                    <a:pt x="342" y="1"/>
                  </a:lnTo>
                  <a:close/>
                </a:path>
              </a:pathLst>
            </a:custGeom>
            <a:solidFill>
              <a:srgbClr val="4075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2874;p67"/>
            <p:cNvSpPr/>
            <p:nvPr/>
          </p:nvSpPr>
          <p:spPr>
            <a:xfrm>
              <a:off x="7898686" y="3918840"/>
              <a:ext cx="385076" cy="387295"/>
            </a:xfrm>
            <a:custGeom>
              <a:avLst/>
              <a:gdLst/>
              <a:ahLst/>
              <a:cxnLst/>
              <a:rect l="l" t="t" r="r" b="b"/>
              <a:pathLst>
                <a:path w="2430" h="2444" extrusionOk="0">
                  <a:moveTo>
                    <a:pt x="154" y="0"/>
                  </a:moveTo>
                  <a:lnTo>
                    <a:pt x="10" y="1122"/>
                  </a:lnTo>
                  <a:cubicBezTo>
                    <a:pt x="0" y="1226"/>
                    <a:pt x="30" y="1339"/>
                    <a:pt x="102" y="1421"/>
                  </a:cubicBezTo>
                  <a:lnTo>
                    <a:pt x="297" y="1658"/>
                  </a:lnTo>
                  <a:lnTo>
                    <a:pt x="297" y="2306"/>
                  </a:lnTo>
                  <a:cubicBezTo>
                    <a:pt x="297" y="2306"/>
                    <a:pt x="729" y="2429"/>
                    <a:pt x="1112" y="2439"/>
                  </a:cubicBezTo>
                  <a:cubicBezTo>
                    <a:pt x="1161" y="2442"/>
                    <a:pt x="1208" y="2443"/>
                    <a:pt x="1255" y="2443"/>
                  </a:cubicBezTo>
                  <a:cubicBezTo>
                    <a:pt x="1738" y="2443"/>
                    <a:pt x="2140" y="2306"/>
                    <a:pt x="2140" y="2306"/>
                  </a:cubicBezTo>
                  <a:lnTo>
                    <a:pt x="2140" y="1658"/>
                  </a:lnTo>
                  <a:lnTo>
                    <a:pt x="2326" y="1421"/>
                  </a:lnTo>
                  <a:cubicBezTo>
                    <a:pt x="2397" y="1339"/>
                    <a:pt x="2429" y="1226"/>
                    <a:pt x="2420" y="1122"/>
                  </a:cubicBezTo>
                  <a:lnTo>
                    <a:pt x="2274" y="0"/>
                  </a:lnTo>
                  <a:lnTo>
                    <a:pt x="1955" y="0"/>
                  </a:lnTo>
                  <a:lnTo>
                    <a:pt x="1864" y="660"/>
                  </a:lnTo>
                  <a:cubicBezTo>
                    <a:pt x="1832" y="885"/>
                    <a:pt x="1678" y="1080"/>
                    <a:pt x="1461" y="1184"/>
                  </a:cubicBezTo>
                  <a:cubicBezTo>
                    <a:pt x="1347" y="1236"/>
                    <a:pt x="1276" y="1246"/>
                    <a:pt x="1236" y="1246"/>
                  </a:cubicBezTo>
                  <a:lnTo>
                    <a:pt x="1236" y="1226"/>
                  </a:lnTo>
                  <a:cubicBezTo>
                    <a:pt x="1236" y="1226"/>
                    <a:pt x="1236" y="1236"/>
                    <a:pt x="1214" y="1236"/>
                  </a:cubicBezTo>
                  <a:cubicBezTo>
                    <a:pt x="1204" y="1236"/>
                    <a:pt x="1194" y="1226"/>
                    <a:pt x="1194" y="1226"/>
                  </a:cubicBezTo>
                  <a:lnTo>
                    <a:pt x="1194" y="1246"/>
                  </a:lnTo>
                  <a:cubicBezTo>
                    <a:pt x="1152" y="1246"/>
                    <a:pt x="1090" y="1236"/>
                    <a:pt x="977" y="1184"/>
                  </a:cubicBezTo>
                  <a:cubicBezTo>
                    <a:pt x="752" y="1080"/>
                    <a:pt x="606" y="885"/>
                    <a:pt x="576" y="660"/>
                  </a:cubicBezTo>
                  <a:lnTo>
                    <a:pt x="482" y="0"/>
                  </a:lnTo>
                  <a:close/>
                </a:path>
              </a:pathLst>
            </a:custGeom>
            <a:solidFill>
              <a:srgbClr val="F772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2875;p67"/>
            <p:cNvSpPr/>
            <p:nvPr/>
          </p:nvSpPr>
          <p:spPr>
            <a:xfrm>
              <a:off x="8016110" y="4170167"/>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0"/>
                  </a:cubicBezTo>
                  <a:lnTo>
                    <a:pt x="40" y="10"/>
                  </a:lnTo>
                  <a:lnTo>
                    <a:pt x="40" y="1"/>
                  </a:lnTo>
                  <a:close/>
                </a:path>
              </a:pathLst>
            </a:custGeom>
            <a:solidFill>
              <a:srgbClr val="3A35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2876;p67"/>
            <p:cNvSpPr/>
            <p:nvPr/>
          </p:nvSpPr>
          <p:spPr>
            <a:xfrm>
              <a:off x="8019279" y="4170167"/>
              <a:ext cx="166549" cy="47223"/>
            </a:xfrm>
            <a:custGeom>
              <a:avLst/>
              <a:gdLst/>
              <a:ahLst/>
              <a:cxnLst/>
              <a:rect l="l" t="t" r="r" b="b"/>
              <a:pathLst>
                <a:path w="1051" h="298" extrusionOk="0">
                  <a:moveTo>
                    <a:pt x="1019" y="1"/>
                  </a:moveTo>
                  <a:cubicBezTo>
                    <a:pt x="999" y="20"/>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2877;p67"/>
            <p:cNvSpPr/>
            <p:nvPr/>
          </p:nvSpPr>
          <p:spPr>
            <a:xfrm>
              <a:off x="8016110" y="4209309"/>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1"/>
                  </a:cubicBezTo>
                  <a:cubicBezTo>
                    <a:pt x="40" y="11"/>
                    <a:pt x="40" y="1"/>
                    <a:pt x="40" y="1"/>
                  </a:cubicBezTo>
                  <a:close/>
                </a:path>
              </a:pathLst>
            </a:custGeom>
            <a:solidFill>
              <a:srgbClr val="3A35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2878;p67"/>
            <p:cNvSpPr/>
            <p:nvPr/>
          </p:nvSpPr>
          <p:spPr>
            <a:xfrm>
              <a:off x="8019279" y="4209309"/>
              <a:ext cx="166549" cy="47223"/>
            </a:xfrm>
            <a:custGeom>
              <a:avLst/>
              <a:gdLst/>
              <a:ahLst/>
              <a:cxnLst/>
              <a:rect l="l" t="t" r="r" b="b"/>
              <a:pathLst>
                <a:path w="1051" h="298" extrusionOk="0">
                  <a:moveTo>
                    <a:pt x="1019" y="1"/>
                  </a:moveTo>
                  <a:cubicBezTo>
                    <a:pt x="999" y="11"/>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0" name="Group 89"/>
          <p:cNvGrpSpPr/>
          <p:nvPr/>
        </p:nvGrpSpPr>
        <p:grpSpPr>
          <a:xfrm>
            <a:off x="2984910" y="182182"/>
            <a:ext cx="5141335" cy="4095156"/>
            <a:chOff x="3203287" y="1160252"/>
            <a:chExt cx="5696678" cy="4537496"/>
          </a:xfrm>
        </p:grpSpPr>
        <p:grpSp>
          <p:nvGrpSpPr>
            <p:cNvPr id="91" name="组合 4"/>
            <p:cNvGrpSpPr/>
            <p:nvPr/>
          </p:nvGrpSpPr>
          <p:grpSpPr>
            <a:xfrm>
              <a:off x="3827252" y="1160252"/>
              <a:ext cx="4537496" cy="4537496"/>
              <a:chOff x="1411309" y="921917"/>
              <a:chExt cx="4537496" cy="4537496"/>
            </a:xfrm>
          </p:grpSpPr>
          <p:sp>
            <p:nvSpPr>
              <p:cNvPr id="100" name="椭圆 5"/>
              <p:cNvSpPr/>
              <p:nvPr/>
            </p:nvSpPr>
            <p:spPr>
              <a:xfrm>
                <a:off x="1411309" y="921917"/>
                <a:ext cx="4537496" cy="4537496"/>
              </a:xfrm>
              <a:prstGeom prst="ellipse">
                <a:avLst/>
              </a:prstGeom>
              <a:solidFill>
                <a:srgbClr val="F5FAFD"/>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字魂35号-经典雅黑"/>
                  <a:ea typeface="SimSun" panose="02010600030101010101" pitchFamily="2" charset="-122"/>
                  <a:cs typeface="+mn-cs"/>
                </a:endParaRPr>
              </a:p>
            </p:txBody>
          </p:sp>
          <p:sp>
            <p:nvSpPr>
              <p:cNvPr id="101" name="椭圆 7"/>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字魂35号-经典雅黑"/>
                  <a:ea typeface="SimSun" panose="02010600030101010101" pitchFamily="2" charset="-122"/>
                  <a:cs typeface="+mn-cs"/>
                </a:endParaRPr>
              </a:p>
            </p:txBody>
          </p:sp>
        </p:grpSp>
        <p:pic>
          <p:nvPicPr>
            <p:cNvPr id="92" name="图片 9"/>
            <p:cNvPicPr>
              <a:picLocks noChangeAspect="1"/>
            </p:cNvPicPr>
            <p:nvPr/>
          </p:nvPicPr>
          <p:blipFill>
            <a:blip r:embed="rId7"/>
            <a:stretch>
              <a:fillRect/>
            </a:stretch>
          </p:blipFill>
          <p:spPr>
            <a:xfrm>
              <a:off x="3203287" y="2827901"/>
              <a:ext cx="388181" cy="438267"/>
            </a:xfrm>
            <a:prstGeom prst="rect">
              <a:avLst/>
            </a:prstGeom>
          </p:spPr>
        </p:pic>
        <p:pic>
          <p:nvPicPr>
            <p:cNvPr id="93" name="图片 10"/>
            <p:cNvPicPr>
              <a:picLocks noChangeAspect="1"/>
            </p:cNvPicPr>
            <p:nvPr/>
          </p:nvPicPr>
          <p:blipFill>
            <a:blip r:embed="rId7"/>
            <a:stretch>
              <a:fillRect/>
            </a:stretch>
          </p:blipFill>
          <p:spPr>
            <a:xfrm>
              <a:off x="3321179" y="3429000"/>
              <a:ext cx="388181" cy="438267"/>
            </a:xfrm>
            <a:prstGeom prst="rect">
              <a:avLst/>
            </a:prstGeom>
          </p:spPr>
        </p:pic>
        <p:pic>
          <p:nvPicPr>
            <p:cNvPr id="94" name="图片 11"/>
            <p:cNvPicPr>
              <a:picLocks noChangeAspect="1"/>
            </p:cNvPicPr>
            <p:nvPr/>
          </p:nvPicPr>
          <p:blipFill>
            <a:blip r:embed="rId7"/>
            <a:stretch>
              <a:fillRect/>
            </a:stretch>
          </p:blipFill>
          <p:spPr>
            <a:xfrm>
              <a:off x="3470360" y="4030099"/>
              <a:ext cx="388181" cy="438267"/>
            </a:xfrm>
            <a:prstGeom prst="rect">
              <a:avLst/>
            </a:prstGeom>
          </p:spPr>
        </p:pic>
        <p:pic>
          <p:nvPicPr>
            <p:cNvPr id="95" name="图片 12"/>
            <p:cNvPicPr>
              <a:picLocks noChangeAspect="1"/>
            </p:cNvPicPr>
            <p:nvPr/>
          </p:nvPicPr>
          <p:blipFill>
            <a:blip r:embed="rId7"/>
            <a:stretch>
              <a:fillRect/>
            </a:stretch>
          </p:blipFill>
          <p:spPr>
            <a:xfrm>
              <a:off x="8511784" y="2830793"/>
              <a:ext cx="388181" cy="438267"/>
            </a:xfrm>
            <a:prstGeom prst="rect">
              <a:avLst/>
            </a:prstGeom>
          </p:spPr>
        </p:pic>
        <p:pic>
          <p:nvPicPr>
            <p:cNvPr id="96" name="图片 13"/>
            <p:cNvPicPr>
              <a:picLocks noChangeAspect="1"/>
            </p:cNvPicPr>
            <p:nvPr/>
          </p:nvPicPr>
          <p:blipFill>
            <a:blip r:embed="rId7"/>
            <a:stretch>
              <a:fillRect/>
            </a:stretch>
          </p:blipFill>
          <p:spPr>
            <a:xfrm>
              <a:off x="8482640" y="3429000"/>
              <a:ext cx="388181" cy="438267"/>
            </a:xfrm>
            <a:prstGeom prst="rect">
              <a:avLst/>
            </a:prstGeom>
          </p:spPr>
        </p:pic>
        <p:pic>
          <p:nvPicPr>
            <p:cNvPr id="97" name="图片 14"/>
            <p:cNvPicPr>
              <a:picLocks noChangeAspect="1"/>
            </p:cNvPicPr>
            <p:nvPr/>
          </p:nvPicPr>
          <p:blipFill>
            <a:blip r:embed="rId7"/>
            <a:stretch>
              <a:fillRect/>
            </a:stretch>
          </p:blipFill>
          <p:spPr>
            <a:xfrm>
              <a:off x="8375152" y="4030099"/>
              <a:ext cx="388181" cy="438267"/>
            </a:xfrm>
            <a:prstGeom prst="rect">
              <a:avLst/>
            </a:prstGeom>
          </p:spPr>
        </p:pic>
        <p:pic>
          <p:nvPicPr>
            <p:cNvPr id="98" name="图片 15"/>
            <p:cNvPicPr>
              <a:picLocks noChangeAspect="1"/>
            </p:cNvPicPr>
            <p:nvPr/>
          </p:nvPicPr>
          <p:blipFill>
            <a:blip r:embed="rId8"/>
            <a:stretch>
              <a:fillRect/>
            </a:stretch>
          </p:blipFill>
          <p:spPr>
            <a:xfrm rot="20347853">
              <a:off x="3729019" y="4506698"/>
              <a:ext cx="973350" cy="951500"/>
            </a:xfrm>
            <a:prstGeom prst="rect">
              <a:avLst/>
            </a:prstGeom>
          </p:spPr>
        </p:pic>
        <p:pic>
          <p:nvPicPr>
            <p:cNvPr id="99" name="图片 19"/>
            <p:cNvPicPr>
              <a:picLocks noChangeAspect="1"/>
            </p:cNvPicPr>
            <p:nvPr/>
          </p:nvPicPr>
          <p:blipFill>
            <a:blip r:embed="rId8"/>
            <a:stretch>
              <a:fillRect/>
            </a:stretch>
          </p:blipFill>
          <p:spPr>
            <a:xfrm rot="4444447">
              <a:off x="7548784" y="4526369"/>
              <a:ext cx="973350" cy="951500"/>
            </a:xfrm>
            <a:prstGeom prst="rect">
              <a:avLst/>
            </a:prstGeom>
          </p:spPr>
        </p:pic>
      </p:grpSp>
      <p:sp>
        <p:nvSpPr>
          <p:cNvPr id="102" name="文本框 21"/>
          <p:cNvSpPr txBox="1"/>
          <p:nvPr/>
        </p:nvSpPr>
        <p:spPr>
          <a:xfrm>
            <a:off x="5101412" y="786658"/>
            <a:ext cx="1103803" cy="923330"/>
          </a:xfrm>
          <a:prstGeom prst="rect">
            <a:avLst/>
          </a:prstGeom>
          <a:noFill/>
        </p:spPr>
        <p:txBody>
          <a:bodyPr wrap="square" rtlCol="0">
            <a:spAutoFit/>
          </a:bodyPr>
          <a:lstStyle>
            <a:defPPr>
              <a:defRPr lang="zh-CN"/>
            </a:defPPr>
            <a:lvl1pPr algn="ctr">
              <a:defRPr sz="6600" b="1">
                <a:ln>
                  <a:solidFill>
                    <a:srgbClr val="33BE8D"/>
                  </a:solidFill>
                </a:ln>
                <a:solidFill>
                  <a:srgbClr val="33BE8D"/>
                </a:solidFill>
                <a:latin typeface="字魂39号-肥宅快乐体" pitchFamily="2" charset="-122"/>
                <a:ea typeface="字魂39号-肥宅快乐体" pitchFamily="2" charset="-122"/>
              </a:defRPr>
            </a:lvl1pPr>
          </a:lstStyle>
          <a:p>
            <a:pPr defTabSz="685800">
              <a:buClrTx/>
            </a:pPr>
            <a:r>
              <a:rPr lang="en-US" altLang="zh-CN" sz="5400" kern="1200">
                <a:latin typeface="UTM Dai Co Viet" panose="02040603050506020204" pitchFamily="18" charset="0"/>
              </a:rPr>
              <a:t>02</a:t>
            </a:r>
            <a:endParaRPr lang="zh-CN" altLang="en-US" sz="5400" kern="1200" dirty="0">
              <a:latin typeface="UTM Dai Co Viet" panose="02040603050506020204" pitchFamily="18" charset="0"/>
            </a:endParaRPr>
          </a:p>
        </p:txBody>
      </p:sp>
      <p:sp>
        <p:nvSpPr>
          <p:cNvPr id="103" name="文本框 22"/>
          <p:cNvSpPr txBox="1"/>
          <p:nvPr/>
        </p:nvSpPr>
        <p:spPr>
          <a:xfrm>
            <a:off x="4170840" y="1501825"/>
            <a:ext cx="2860400" cy="1754326"/>
          </a:xfrm>
          <a:prstGeom prst="rect">
            <a:avLst/>
          </a:prstGeom>
          <a:noFill/>
        </p:spPr>
        <p:txBody>
          <a:bodyPr wrap="square" rtlCol="0">
            <a:spAutoFit/>
          </a:bodyPr>
          <a:lstStyle>
            <a:defPPr>
              <a:defRPr lang="zh-CN"/>
            </a:defPPr>
            <a:lvl1pPr algn="ctr">
              <a:defRPr sz="7200" b="1">
                <a:ln>
                  <a:solidFill>
                    <a:srgbClr val="33BE8D"/>
                  </a:solidFill>
                </a:ln>
                <a:solidFill>
                  <a:srgbClr val="33BE8D"/>
                </a:solidFill>
                <a:latin typeface="字魂39号-肥宅快乐体" pitchFamily="2" charset="-122"/>
                <a:ea typeface="字魂39号-肥宅快乐体" pitchFamily="2" charset="-122"/>
              </a:defRPr>
            </a:lvl1pPr>
          </a:lstStyle>
          <a:p>
            <a:pPr defTabSz="685800">
              <a:buClrTx/>
            </a:pPr>
            <a:r>
              <a:rPr lang="en-US" altLang="zh-CN" sz="5400" kern="1200" dirty="0" err="1">
                <a:latin typeface="UVN Anh Hai Nhe" panose="02040503060506090203" pitchFamily="18" charset="0"/>
              </a:rPr>
              <a:t>Luyện</a:t>
            </a:r>
            <a:r>
              <a:rPr lang="en-US" altLang="zh-CN" sz="5400" kern="1200" dirty="0">
                <a:latin typeface="UVN Anh Hai Nhe" panose="02040503060506090203" pitchFamily="18" charset="0"/>
              </a:rPr>
              <a:t> </a:t>
            </a:r>
            <a:r>
              <a:rPr lang="en-US" altLang="zh-CN" sz="5400" kern="1200" err="1">
                <a:latin typeface="UVN Anh Hai Nhe" panose="02040503060506090203" pitchFamily="18" charset="0"/>
              </a:rPr>
              <a:t>viết</a:t>
            </a:r>
            <a:r>
              <a:rPr lang="en-US" altLang="zh-CN" sz="5400" kern="1200">
                <a:latin typeface="UVN Anh Hai Nhe" panose="02040503060506090203" pitchFamily="18" charset="0"/>
              </a:rPr>
              <a:t> từ</a:t>
            </a:r>
            <a:endParaRPr lang="zh-CN" altLang="en-US" sz="5400" kern="1200" dirty="0">
              <a:latin typeface="UVN Anh Hai Nhe" panose="02040503060506090203" pitchFamily="18" charset="0"/>
            </a:endParaRPr>
          </a:p>
        </p:txBody>
      </p:sp>
      <p:pic>
        <p:nvPicPr>
          <p:cNvPr id="104" name="图片 20"/>
          <p:cNvPicPr>
            <a:picLocks noChangeAspect="1"/>
          </p:cNvPicPr>
          <p:nvPr/>
        </p:nvPicPr>
        <p:blipFill>
          <a:blip r:embed="rId9"/>
          <a:stretch>
            <a:fillRect/>
          </a:stretch>
        </p:blipFill>
        <p:spPr>
          <a:xfrm>
            <a:off x="4010708" y="997389"/>
            <a:ext cx="350240" cy="2925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anim calcmode="lin" valueType="num">
                                      <p:cBhvr additive="base">
                                        <p:cTn id="23" dur="500" fill="hold"/>
                                        <p:tgtEl>
                                          <p:spTgt spid="103"/>
                                        </p:tgtEl>
                                        <p:attrNameLst>
                                          <p:attrName>ppt_x</p:attrName>
                                        </p:attrNameLst>
                                      </p:cBhvr>
                                      <p:tavLst>
                                        <p:tav tm="0">
                                          <p:val>
                                            <p:strVal val="#ppt_x"/>
                                          </p:val>
                                        </p:tav>
                                        <p:tav tm="100000">
                                          <p:val>
                                            <p:strVal val="#ppt_x"/>
                                          </p:val>
                                        </p:tav>
                                      </p:tavLst>
                                    </p:anim>
                                    <p:anim calcmode="lin" valueType="num">
                                      <p:cBhvr additive="base">
                                        <p:cTn id="24" dur="500" fill="hold"/>
                                        <p:tgtEl>
                                          <p:spTgt spid="10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500" fill="hold"/>
                                        <p:tgtEl>
                                          <p:spTgt spid="104"/>
                                        </p:tgtEl>
                                        <p:attrNameLst>
                                          <p:attrName>ppt_x</p:attrName>
                                        </p:attrNameLst>
                                      </p:cBhvr>
                                      <p:tavLst>
                                        <p:tav tm="0">
                                          <p:val>
                                            <p:strVal val="#ppt_x"/>
                                          </p:val>
                                        </p:tav>
                                        <p:tav tm="100000">
                                          <p:val>
                                            <p:strVal val="#ppt_x"/>
                                          </p:val>
                                        </p:tav>
                                      </p:tavLst>
                                    </p:anim>
                                    <p:anim calcmode="lin" valueType="num">
                                      <p:cBhvr additive="base">
                                        <p:cTn id="28" dur="500" fill="hold"/>
                                        <p:tgtEl>
                                          <p:spTgt spid="104"/>
                                        </p:tgtEl>
                                        <p:attrNameLst>
                                          <p:attrName>ppt_y</p:attrName>
                                        </p:attrNameLst>
                                      </p:cBhvr>
                                      <p:tavLst>
                                        <p:tav tm="0">
                                          <p:val>
                                            <p:strVal val="1+#ppt_h/2"/>
                                          </p:val>
                                        </p:tav>
                                        <p:tav tm="100000">
                                          <p:val>
                                            <p:strVal val="#ppt_y"/>
                                          </p:val>
                                        </p:tav>
                                      </p:tavLst>
                                    </p:anim>
                                  </p:childTnLst>
                                </p:cTn>
                              </p:par>
                              <p:par>
                                <p:cTn id="29" presetID="32" presetClass="emph" presetSubtype="0" fill="hold" nodeType="withEffect">
                                  <p:stCondLst>
                                    <p:cond delay="0"/>
                                  </p:stCondLst>
                                  <p:childTnLst>
                                    <p:animRot by="120000">
                                      <p:cBhvr>
                                        <p:cTn id="30" dur="250" fill="hold">
                                          <p:stCondLst>
                                            <p:cond delay="0"/>
                                          </p:stCondLst>
                                        </p:cTn>
                                        <p:tgtEl>
                                          <p:spTgt spid="90"/>
                                        </p:tgtEl>
                                        <p:attrNameLst>
                                          <p:attrName>r</p:attrName>
                                        </p:attrNameLst>
                                      </p:cBhvr>
                                    </p:animRot>
                                    <p:animRot by="-240000">
                                      <p:cBhvr>
                                        <p:cTn id="31" dur="500" fill="hold">
                                          <p:stCondLst>
                                            <p:cond delay="500"/>
                                          </p:stCondLst>
                                        </p:cTn>
                                        <p:tgtEl>
                                          <p:spTgt spid="90"/>
                                        </p:tgtEl>
                                        <p:attrNameLst>
                                          <p:attrName>r</p:attrName>
                                        </p:attrNameLst>
                                      </p:cBhvr>
                                    </p:animRot>
                                    <p:animRot by="240000">
                                      <p:cBhvr>
                                        <p:cTn id="32" dur="500" fill="hold">
                                          <p:stCondLst>
                                            <p:cond delay="1000"/>
                                          </p:stCondLst>
                                        </p:cTn>
                                        <p:tgtEl>
                                          <p:spTgt spid="90"/>
                                        </p:tgtEl>
                                        <p:attrNameLst>
                                          <p:attrName>r</p:attrName>
                                        </p:attrNameLst>
                                      </p:cBhvr>
                                    </p:animRot>
                                    <p:animRot by="-240000">
                                      <p:cBhvr>
                                        <p:cTn id="33" dur="500" fill="hold">
                                          <p:stCondLst>
                                            <p:cond delay="1500"/>
                                          </p:stCondLst>
                                        </p:cTn>
                                        <p:tgtEl>
                                          <p:spTgt spid="90"/>
                                        </p:tgtEl>
                                        <p:attrNameLst>
                                          <p:attrName>r</p:attrName>
                                        </p:attrNameLst>
                                      </p:cBhvr>
                                    </p:animRot>
                                    <p:animRot by="120000">
                                      <p:cBhvr>
                                        <p:cTn id="34" dur="500" fill="hold">
                                          <p:stCondLst>
                                            <p:cond delay="20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Ô li"/>
          <p:cNvPicPr>
            <a:picLocks noChangeAspect="1"/>
          </p:cNvPicPr>
          <p:nvPr/>
        </p:nvPicPr>
        <p:blipFill rotWithShape="1">
          <a:blip r:embed="rId1">
            <a:extLst>
              <a:ext uri="{28A0092B-C50C-407E-A947-70E740481C1C}">
                <a14:useLocalDpi xmlns:a14="http://schemas.microsoft.com/office/drawing/2010/main" val="0"/>
              </a:ext>
            </a:extLst>
          </a:blip>
          <a:srcRect b="30151"/>
          <a:stretch>
            <a:fillRect/>
          </a:stretch>
        </p:blipFill>
        <p:spPr>
          <a:xfrm>
            <a:off x="150876" y="1273436"/>
            <a:ext cx="8842248" cy="3541207"/>
          </a:xfrm>
          <a:prstGeom prst="rect">
            <a:avLst/>
          </a:prstGeom>
        </p:spPr>
      </p:pic>
      <p:sp>
        <p:nvSpPr>
          <p:cNvPr id="5" name="Tập viết 3"/>
          <p:cNvSpPr txBox="1"/>
          <p:nvPr/>
        </p:nvSpPr>
        <p:spPr>
          <a:xfrm>
            <a:off x="2360236" y="2160085"/>
            <a:ext cx="3421129" cy="730969"/>
          </a:xfrm>
          <a:prstGeom prst="rect">
            <a:avLst/>
          </a:prstGeom>
          <a:noFill/>
        </p:spPr>
        <p:txBody>
          <a:bodyPr wrap="none" rtlCol="0">
            <a:spAutoFit/>
          </a:bodyPr>
          <a:lstStyle/>
          <a:p>
            <a:r>
              <a:rPr lang="en-US" sz="4150" b="1">
                <a:latin typeface="HP001" panose="020B0603050302020204" pitchFamily="34" charset="0"/>
                <a:ea typeface="HP001" panose="020B0603050302020204" pitchFamily="34" charset="0"/>
              </a:rPr>
              <a:t> Hùng Vương</a:t>
            </a:r>
            <a:endParaRPr lang="en-US" sz="4150" b="1" dirty="0">
              <a:latin typeface="HP001" panose="020B0603050302020204" pitchFamily="34" charset="0"/>
              <a:ea typeface="HP001" panose="020B0603050302020204" pitchFamily="34" charset="0"/>
            </a:endParaRPr>
          </a:p>
        </p:txBody>
      </p:sp>
      <p:grpSp>
        <p:nvGrpSpPr>
          <p:cNvPr id="6" name="组合 13"/>
          <p:cNvGrpSpPr/>
          <p:nvPr/>
        </p:nvGrpSpPr>
        <p:grpSpPr>
          <a:xfrm rot="21168012">
            <a:off x="272976" y="220463"/>
            <a:ext cx="839543" cy="747997"/>
            <a:chOff x="1411309" y="921917"/>
            <a:chExt cx="4912289" cy="4537496"/>
          </a:xfrm>
        </p:grpSpPr>
        <p:sp>
          <p:nvSpPr>
            <p:cNvPr id="7" name="椭圆 14"/>
            <p:cNvSpPr/>
            <p:nvPr/>
          </p:nvSpPr>
          <p:spPr>
            <a:xfrm>
              <a:off x="1411309" y="921917"/>
              <a:ext cx="4537496" cy="4537496"/>
            </a:xfrm>
            <a:prstGeom prst="ellipse">
              <a:avLst/>
            </a:prstGeom>
            <a:solidFill>
              <a:srgbClr val="FFFFFF"/>
            </a:solidFill>
            <a:ln w="25400" cap="flat" cmpd="sng" algn="ctr">
              <a:noFill/>
              <a:prstDash val="solid"/>
            </a:ln>
            <a:effectLst/>
          </p:spPr>
          <p:txBody>
            <a:bodyPr rtlCol="0" anchor="ctr"/>
            <a:lstStyle/>
            <a:p>
              <a:pPr algn="ctr" defTabSz="685800">
                <a:defRPr/>
              </a:pPr>
              <a:endParaRPr lang="zh-CN" altLang="en-US" sz="1350">
                <a:solidFill>
                  <a:prstClr val="white"/>
                </a:solidFill>
                <a:latin typeface="Arial" panose="020B0604020202020204"/>
                <a:ea typeface="字魂35号-经典雅黑"/>
                <a:cs typeface="Arial" panose="020B0604020202020204"/>
                <a:sym typeface="Arial" panose="020B0604020202020204"/>
              </a:endParaRPr>
            </a:p>
          </p:txBody>
        </p:sp>
        <p:grpSp>
          <p:nvGrpSpPr>
            <p:cNvPr id="8" name="组合 15"/>
            <p:cNvGrpSpPr/>
            <p:nvPr/>
          </p:nvGrpSpPr>
          <p:grpSpPr>
            <a:xfrm>
              <a:off x="1647093" y="1157701"/>
              <a:ext cx="4676505" cy="4065928"/>
              <a:chOff x="1647093" y="1157701"/>
              <a:chExt cx="4676505" cy="4065928"/>
            </a:xfrm>
          </p:grpSpPr>
          <p:sp>
            <p:nvSpPr>
              <p:cNvPr id="9" name="椭圆 16"/>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algn="ctr" defTabSz="685800">
                  <a:defRPr/>
                </a:pPr>
                <a:endParaRPr lang="zh-CN" altLang="en-US" sz="1350">
                  <a:solidFill>
                    <a:prstClr val="white"/>
                  </a:solidFill>
                  <a:latin typeface="Arial" panose="020B0604020202020204"/>
                  <a:ea typeface="字魂35号-经典雅黑"/>
                  <a:cs typeface="Arial" panose="020B0604020202020204"/>
                  <a:sym typeface="Arial" panose="020B0604020202020204"/>
                </a:endParaRPr>
              </a:p>
            </p:txBody>
          </p:sp>
          <p:sp>
            <p:nvSpPr>
              <p:cNvPr id="10" name="等腰三角形 17"/>
              <p:cNvSpPr/>
              <p:nvPr/>
            </p:nvSpPr>
            <p:spPr>
              <a:xfrm rot="6147411">
                <a:off x="5904658" y="2721610"/>
                <a:ext cx="348503" cy="489376"/>
              </a:xfrm>
              <a:prstGeom prst="triangle">
                <a:avLst>
                  <a:gd name="adj" fmla="val 63138"/>
                </a:avLst>
              </a:prstGeom>
              <a:solidFill>
                <a:srgbClr val="FFFFFF"/>
              </a:soli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defRPr/>
                </a:pPr>
                <a:endParaRPr lang="zh-CN" altLang="en-US" sz="1350">
                  <a:solidFill>
                    <a:prstClr val="white"/>
                  </a:solidFill>
                  <a:latin typeface="Arial" panose="020B0604020202020204"/>
                  <a:ea typeface="字魂35号-经典雅黑"/>
                  <a:cs typeface="Arial" panose="020B0604020202020204"/>
                  <a:sym typeface="Arial" panose="020B0604020202020204"/>
                </a:endParaRPr>
              </a:p>
            </p:txBody>
          </p:sp>
        </p:grpSp>
      </p:grpSp>
      <p:grpSp>
        <p:nvGrpSpPr>
          <p:cNvPr id="11" name="组合 1"/>
          <p:cNvGrpSpPr/>
          <p:nvPr/>
        </p:nvGrpSpPr>
        <p:grpSpPr>
          <a:xfrm>
            <a:off x="790256" y="249421"/>
            <a:ext cx="5467743" cy="586826"/>
            <a:chOff x="1305482" y="2213477"/>
            <a:chExt cx="3838375" cy="684264"/>
          </a:xfrm>
        </p:grpSpPr>
        <p:sp>
          <p:nvSpPr>
            <p:cNvPr id="12" name="矩形: 圆角 15"/>
            <p:cNvSpPr/>
            <p:nvPr/>
          </p:nvSpPr>
          <p:spPr>
            <a:xfrm>
              <a:off x="1305482" y="2213477"/>
              <a:ext cx="3838375" cy="616891"/>
            </a:xfrm>
            <a:prstGeom prst="roundRect">
              <a:avLst>
                <a:gd name="adj" fmla="val 50000"/>
              </a:avLst>
            </a:prstGeom>
            <a:solidFill>
              <a:srgbClr val="FFFFFF"/>
            </a:solidFill>
            <a:ln w="25400" cap="flat" cmpd="sng" algn="ctr">
              <a:noFill/>
              <a:prstDash val="solid"/>
            </a:ln>
            <a:effectLst/>
          </p:spPr>
          <p:txBody>
            <a:bodyPr rtlCol="0" anchor="ctr"/>
            <a:lstStyle/>
            <a:p>
              <a:pPr algn="ctr" defTabSz="685800">
                <a:defRPr/>
              </a:pPr>
              <a:endParaRPr lang="zh-CN" altLang="en-US" sz="1350">
                <a:solidFill>
                  <a:prstClr val="white"/>
                </a:solidFill>
                <a:latin typeface="Arial" panose="020B0604020202020204"/>
                <a:ea typeface="字魂35号-经典雅黑"/>
                <a:cs typeface="Arial" panose="020B0604020202020204"/>
                <a:sym typeface="Arial" panose="020B0604020202020204"/>
              </a:endParaRPr>
            </a:p>
          </p:txBody>
        </p:sp>
        <p:sp>
          <p:nvSpPr>
            <p:cNvPr id="13" name="矩形: 圆角 27"/>
            <p:cNvSpPr/>
            <p:nvPr/>
          </p:nvSpPr>
          <p:spPr>
            <a:xfrm>
              <a:off x="1348997" y="2285741"/>
              <a:ext cx="3761772" cy="612000"/>
            </a:xfrm>
            <a:prstGeom prst="roundRect">
              <a:avLst>
                <a:gd name="adj" fmla="val 50000"/>
              </a:avLst>
            </a:prstGeom>
            <a:noFill/>
            <a:ln w="28575" cap="flat" cmpd="sng" algn="ctr">
              <a:solidFill>
                <a:srgbClr val="4D2724"/>
              </a:solidFill>
              <a:prstDash val="dash"/>
            </a:ln>
            <a:effectLst/>
          </p:spPr>
          <p:txBody>
            <a:bodyPr rtlCol="0" anchor="ctr"/>
            <a:lstStyle/>
            <a:p>
              <a:pPr algn="ctr" defTabSz="685800">
                <a:defRPr/>
              </a:pPr>
              <a:endParaRPr lang="zh-CN" altLang="en-US" sz="1350">
                <a:solidFill>
                  <a:prstClr val="white"/>
                </a:solidFill>
                <a:latin typeface="Arial" panose="020B0604020202020204"/>
                <a:ea typeface="字魂35号-经典雅黑"/>
                <a:cs typeface="Arial" panose="020B0604020202020204"/>
                <a:sym typeface="Arial" panose="020B0604020202020204"/>
              </a:endParaRPr>
            </a:p>
          </p:txBody>
        </p:sp>
      </p:grpSp>
      <p:sp>
        <p:nvSpPr>
          <p:cNvPr id="14" name="Google Shape;697;p24"/>
          <p:cNvSpPr txBox="1"/>
          <p:nvPr/>
        </p:nvSpPr>
        <p:spPr>
          <a:xfrm flipH="1">
            <a:off x="1670514" y="218539"/>
            <a:ext cx="3320165" cy="549282"/>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685800"/>
            <a:r>
              <a:rPr lang="en-US" sz="3300" b="1">
                <a:solidFill>
                  <a:srgbClr val="FF0000"/>
                </a:solidFill>
                <a:latin typeface="Calibri" panose="020F0502020204030204" pitchFamily="34" charset="0"/>
                <a:cs typeface="Calibri" panose="020F0502020204030204" pitchFamily="34" charset="0"/>
              </a:rPr>
              <a:t>Từ </a:t>
            </a:r>
            <a:r>
              <a:rPr lang="en-US" sz="3300" b="1" dirty="0" err="1">
                <a:solidFill>
                  <a:srgbClr val="FF0000"/>
                </a:solidFill>
                <a:latin typeface="Calibri" panose="020F0502020204030204" pitchFamily="34" charset="0"/>
                <a:cs typeface="Calibri" panose="020F0502020204030204" pitchFamily="34" charset="0"/>
              </a:rPr>
              <a:t>ứng</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dụng</a:t>
            </a:r>
            <a:endParaRPr lang="en-US" sz="3300" b="1" dirty="0">
              <a:solidFill>
                <a:srgbClr val="FF0000"/>
              </a:solidFill>
              <a:latin typeface="Calibri" panose="020F0502020204030204" pitchFamily="34" charset="0"/>
              <a:cs typeface="Calibri" panose="020F0502020204030204" pitchFamily="34" charset="0"/>
            </a:endParaRPr>
          </a:p>
        </p:txBody>
      </p:sp>
      <p:pic>
        <p:nvPicPr>
          <p:cNvPr id="15" name="Picture 14"/>
          <p:cNvPicPr>
            <a:picLocks noChangeAspect="1"/>
          </p:cNvPicPr>
          <p:nvPr/>
        </p:nvPicPr>
        <p:blipFill>
          <a:blip r:embed="rId2"/>
          <a:stretch>
            <a:fillRect/>
          </a:stretch>
        </p:blipFill>
        <p:spPr>
          <a:xfrm>
            <a:off x="448441" y="333766"/>
            <a:ext cx="382176" cy="49735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2" name="Rectangle: Rounded Corners 1"/>
          <p:cNvSpPr/>
          <p:nvPr/>
        </p:nvSpPr>
        <p:spPr>
          <a:xfrm>
            <a:off x="619864" y="1016222"/>
            <a:ext cx="8130436" cy="38201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pic>
        <p:nvPicPr>
          <p:cNvPr id="419" name="Picture 3"/>
          <p:cNvPicPr>
            <a:picLocks noChangeAspect="1"/>
          </p:cNvPicPr>
          <p:nvPr/>
        </p:nvPicPr>
        <p:blipFill>
          <a:blip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225305" y="491371"/>
            <a:ext cx="700585" cy="613967"/>
          </a:xfrm>
          <a:prstGeom prst="rect">
            <a:avLst/>
          </a:prstGeom>
        </p:spPr>
      </p:pic>
      <p:pic>
        <p:nvPicPr>
          <p:cNvPr id="420" name="Picture 3"/>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97480" y="597768"/>
            <a:ext cx="953766" cy="835846"/>
          </a:xfrm>
          <a:prstGeom prst="rect">
            <a:avLst/>
          </a:prstGeom>
        </p:spPr>
      </p:pic>
      <p:grpSp>
        <p:nvGrpSpPr>
          <p:cNvPr id="421" name="组合 13"/>
          <p:cNvGrpSpPr/>
          <p:nvPr/>
        </p:nvGrpSpPr>
        <p:grpSpPr>
          <a:xfrm rot="21168012">
            <a:off x="663427" y="49662"/>
            <a:ext cx="839543" cy="747997"/>
            <a:chOff x="1411309" y="921917"/>
            <a:chExt cx="4912289" cy="4537496"/>
          </a:xfrm>
        </p:grpSpPr>
        <p:sp>
          <p:nvSpPr>
            <p:cNvPr id="422" name="椭圆 14"/>
            <p:cNvSpPr/>
            <p:nvPr/>
          </p:nvSpPr>
          <p:spPr>
            <a:xfrm>
              <a:off x="1411309" y="921917"/>
              <a:ext cx="4537496" cy="4537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zh-CN" altLang="en-US" sz="1350" b="0" i="0" u="none" strike="noStrike" kern="1200" cap="none" spc="0" normalizeH="0" baseline="0" noProof="0">
                <a:ln>
                  <a:noFill/>
                </a:ln>
                <a:solidFill>
                  <a:prstClr val="white"/>
                </a:solidFill>
                <a:effectLst/>
                <a:uLnTx/>
                <a:uFillTx/>
                <a:latin typeface="字魂35号-经典雅黑"/>
                <a:ea typeface="SimSun" panose="02010600030101010101" pitchFamily="2" charset="-122"/>
                <a:cs typeface="+mn-cs"/>
                <a:sym typeface="Arial" panose="020B0604020202020204"/>
              </a:endParaRPr>
            </a:p>
          </p:txBody>
        </p:sp>
        <p:grpSp>
          <p:nvGrpSpPr>
            <p:cNvPr id="423" name="组合 15"/>
            <p:cNvGrpSpPr/>
            <p:nvPr/>
          </p:nvGrpSpPr>
          <p:grpSpPr>
            <a:xfrm>
              <a:off x="1647093" y="1157701"/>
              <a:ext cx="4676505" cy="4065928"/>
              <a:chOff x="1647093" y="1157701"/>
              <a:chExt cx="4676505" cy="4065928"/>
            </a:xfrm>
          </p:grpSpPr>
          <p:sp>
            <p:nvSpPr>
              <p:cNvPr id="424" name="椭圆 16"/>
              <p:cNvSpPr/>
              <p:nvPr/>
            </p:nvSpPr>
            <p:spPr>
              <a:xfrm>
                <a:off x="1647093" y="1157701"/>
                <a:ext cx="4065928" cy="4065928"/>
              </a:xfrm>
              <a:prstGeom prst="ellipse">
                <a:avLst/>
              </a:prstGeom>
              <a:noFill/>
              <a:ln w="28575">
                <a:solidFill>
                  <a:srgbClr val="4D27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zh-CN" altLang="en-US" sz="1350" b="0" i="0" u="none" strike="noStrike" kern="1200" cap="none" spc="0" normalizeH="0" baseline="0" noProof="0">
                  <a:ln>
                    <a:noFill/>
                  </a:ln>
                  <a:solidFill>
                    <a:prstClr val="white"/>
                  </a:solidFill>
                  <a:effectLst/>
                  <a:uLnTx/>
                  <a:uFillTx/>
                  <a:latin typeface="字魂35号-经典雅黑"/>
                  <a:ea typeface="SimSun" panose="02010600030101010101" pitchFamily="2" charset="-122"/>
                  <a:cs typeface="+mn-cs"/>
                  <a:sym typeface="Arial" panose="020B0604020202020204"/>
                </a:endParaRPr>
              </a:p>
            </p:txBody>
          </p:sp>
          <p:sp>
            <p:nvSpPr>
              <p:cNvPr id="425" name="等腰三角形 17"/>
              <p:cNvSpPr/>
              <p:nvPr/>
            </p:nvSpPr>
            <p:spPr>
              <a:xfrm rot="6147411">
                <a:off x="5904658" y="2721610"/>
                <a:ext cx="348503" cy="489376"/>
              </a:xfrm>
              <a:prstGeom prst="triangle">
                <a:avLst>
                  <a:gd name="adj" fmla="val 6313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zh-CN" altLang="en-US" sz="1350" b="0" i="0" u="none" strike="noStrike" kern="1200" cap="none" spc="0" normalizeH="0" baseline="0" noProof="0">
                  <a:ln>
                    <a:noFill/>
                  </a:ln>
                  <a:solidFill>
                    <a:prstClr val="white"/>
                  </a:solidFill>
                  <a:effectLst/>
                  <a:uLnTx/>
                  <a:uFillTx/>
                  <a:latin typeface="字魂35号-经典雅黑"/>
                  <a:ea typeface="SimSun" panose="02010600030101010101" pitchFamily="2" charset="-122"/>
                  <a:cs typeface="+mn-cs"/>
                  <a:sym typeface="Arial" panose="020B0604020202020204"/>
                </a:endParaRPr>
              </a:p>
            </p:txBody>
          </p:sp>
        </p:grpSp>
      </p:grpSp>
      <p:grpSp>
        <p:nvGrpSpPr>
          <p:cNvPr id="426" name="组合 1"/>
          <p:cNvGrpSpPr/>
          <p:nvPr/>
        </p:nvGrpSpPr>
        <p:grpSpPr>
          <a:xfrm>
            <a:off x="1180707" y="78620"/>
            <a:ext cx="7213060" cy="586826"/>
            <a:chOff x="1305482" y="2213477"/>
            <a:chExt cx="3838375" cy="684264"/>
          </a:xfrm>
        </p:grpSpPr>
        <p:sp>
          <p:nvSpPr>
            <p:cNvPr id="427" name="矩形: 圆角 15"/>
            <p:cNvSpPr/>
            <p:nvPr/>
          </p:nvSpPr>
          <p:spPr>
            <a:xfrm>
              <a:off x="1305482" y="2213477"/>
              <a:ext cx="3838375" cy="61689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zh-CN" altLang="en-US" sz="1350" b="0" i="0" u="none" strike="noStrike" kern="1200" cap="none" spc="0" normalizeH="0" baseline="0" noProof="0">
                <a:ln>
                  <a:noFill/>
                </a:ln>
                <a:solidFill>
                  <a:prstClr val="white"/>
                </a:solidFill>
                <a:effectLst/>
                <a:uLnTx/>
                <a:uFillTx/>
                <a:latin typeface="字魂35号-经典雅黑"/>
                <a:ea typeface="SimSun" panose="02010600030101010101" pitchFamily="2" charset="-122"/>
                <a:cs typeface="+mn-cs"/>
                <a:sym typeface="Arial" panose="020B0604020202020204"/>
              </a:endParaRPr>
            </a:p>
          </p:txBody>
        </p:sp>
        <p:sp>
          <p:nvSpPr>
            <p:cNvPr id="428" name="矩形: 圆角 27"/>
            <p:cNvSpPr/>
            <p:nvPr/>
          </p:nvSpPr>
          <p:spPr>
            <a:xfrm>
              <a:off x="1348997" y="2285741"/>
              <a:ext cx="3761772" cy="612000"/>
            </a:xfrm>
            <a:prstGeom prst="roundRect">
              <a:avLst>
                <a:gd name="adj" fmla="val 50000"/>
              </a:avLst>
            </a:prstGeom>
            <a:noFill/>
            <a:ln w="28575">
              <a:solidFill>
                <a:srgbClr val="4D27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zh-CN" altLang="en-US" sz="1350" b="0" i="0" u="none" strike="noStrike" kern="1200" cap="none" spc="0" normalizeH="0" baseline="0" noProof="0">
                <a:ln>
                  <a:noFill/>
                </a:ln>
                <a:solidFill>
                  <a:prstClr val="white"/>
                </a:solidFill>
                <a:effectLst/>
                <a:uLnTx/>
                <a:uFillTx/>
                <a:latin typeface="字魂35号-经典雅黑"/>
                <a:ea typeface="SimSun" panose="02010600030101010101" pitchFamily="2" charset="-122"/>
                <a:cs typeface="+mn-cs"/>
                <a:sym typeface="Arial" panose="020B0604020202020204"/>
              </a:endParaRPr>
            </a:p>
          </p:txBody>
        </p:sp>
      </p:grpSp>
      <p:pic>
        <p:nvPicPr>
          <p:cNvPr id="429" name="Picture 3"/>
          <p:cNvPicPr>
            <a:picLocks noChangeAspect="1"/>
          </p:cNvPicPr>
          <p:nvPr/>
        </p:nvPicPr>
        <p:blipFill>
          <a:blip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720825" y="602309"/>
            <a:ext cx="472307" cy="413913"/>
          </a:xfrm>
          <a:prstGeom prst="rect">
            <a:avLst/>
          </a:prstGeom>
        </p:spPr>
      </p:pic>
      <p:sp>
        <p:nvSpPr>
          <p:cNvPr id="430" name="Google Shape;697;p24"/>
          <p:cNvSpPr txBox="1"/>
          <p:nvPr/>
        </p:nvSpPr>
        <p:spPr>
          <a:xfrm flipH="1">
            <a:off x="2220821" y="32520"/>
            <a:ext cx="4598786" cy="549282"/>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685800" rtl="0" eaLnBrk="1" fontAlgn="auto" latinLnBrk="0" hangingPunct="1">
              <a:lnSpc>
                <a:spcPct val="100000"/>
              </a:lnSpc>
              <a:spcBef>
                <a:spcPts val="0"/>
              </a:spcBef>
              <a:spcAft>
                <a:spcPts val="0"/>
              </a:spcAft>
              <a:buClr>
                <a:srgbClr val="434343"/>
              </a:buClr>
              <a:buSzPts val="5200"/>
              <a:buFont typeface="Odibee Sans"/>
              <a:buNone/>
              <a:defRPr/>
            </a:pPr>
            <a:r>
              <a:rPr kumimoji="0" lang="en-US" sz="33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Odibee Sans"/>
              </a:rPr>
              <a:t>Hùng Vương</a:t>
            </a:r>
            <a:endParaRPr kumimoji="0" lang="en-US" sz="33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endParaRPr>
          </a:p>
        </p:txBody>
      </p:sp>
      <p:pic>
        <p:nvPicPr>
          <p:cNvPr id="431" name="Picture 430"/>
          <p:cNvPicPr>
            <a:picLocks noChangeAspect="1"/>
          </p:cNvPicPr>
          <p:nvPr/>
        </p:nvPicPr>
        <p:blipFill>
          <a:blip r:embed="rId3"/>
          <a:stretch>
            <a:fillRect/>
          </a:stretch>
        </p:blipFill>
        <p:spPr>
          <a:xfrm>
            <a:off x="838892" y="162965"/>
            <a:ext cx="382176" cy="497352"/>
          </a:xfrm>
          <a:prstGeom prst="rect">
            <a:avLst/>
          </a:prstGeom>
        </p:spPr>
      </p:pic>
      <p:sp>
        <p:nvSpPr>
          <p:cNvPr id="432" name="文本框 22"/>
          <p:cNvSpPr txBox="1"/>
          <p:nvPr/>
        </p:nvSpPr>
        <p:spPr>
          <a:xfrm>
            <a:off x="842460" y="3352446"/>
            <a:ext cx="7685244" cy="954107"/>
          </a:xfrm>
          <a:prstGeom prst="rect">
            <a:avLst/>
          </a:prstGeom>
          <a:noFill/>
        </p:spPr>
        <p:txBody>
          <a:bodyPr wrap="square" rtlCol="0">
            <a:spAutoFit/>
          </a:bodyPr>
          <a:lstStyle>
            <a:defPPr>
              <a:defRPr lang="zh-CN"/>
            </a:defPPr>
            <a:lvl1pPr algn="ctr">
              <a:defRPr sz="7200" b="1">
                <a:ln>
                  <a:solidFill>
                    <a:srgbClr val="33BE8D"/>
                  </a:solidFill>
                </a:ln>
                <a:solidFill>
                  <a:srgbClr val="33BE8D"/>
                </a:solidFill>
                <a:latin typeface="字魂39号-肥宅快乐体" pitchFamily="2" charset="-122"/>
                <a:ea typeface="字魂39号-肥宅快乐体" pitchFamily="2" charset="-122"/>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2800" b="1" i="0" u="none" strike="noStrike" kern="1200" cap="none" spc="0" normalizeH="0" baseline="0" noProof="0">
                <a:ln>
                  <a:noFill/>
                </a:ln>
                <a:solidFill>
                  <a:sysClr val="windowText" lastClr="000000"/>
                </a:solidFill>
                <a:effectLst/>
                <a:uLnTx/>
                <a:uFillTx/>
                <a:latin typeface="Calibri" panose="020F0502020204030204" pitchFamily="34" charset="0"/>
                <a:ea typeface="字魂39号-肥宅快乐体" pitchFamily="2" charset="-122"/>
                <a:cs typeface="Calibri" panose="020F0502020204030204" pitchFamily="34" charset="0"/>
                <a:sym typeface="Arial" panose="020B0604020202020204"/>
              </a:rPr>
              <a:t>Hùng</a:t>
            </a:r>
            <a:r>
              <a:rPr kumimoji="0" lang="en-US" sz="2800" b="1" i="0" u="none" strike="noStrike" kern="1200" cap="none" spc="0" normalizeH="0" noProof="0">
                <a:ln>
                  <a:noFill/>
                </a:ln>
                <a:solidFill>
                  <a:sysClr val="windowText" lastClr="000000"/>
                </a:solidFill>
                <a:effectLst/>
                <a:uLnTx/>
                <a:uFillTx/>
                <a:latin typeface="Calibri" panose="020F0502020204030204" pitchFamily="34" charset="0"/>
                <a:ea typeface="字魂39号-肥宅快乐体" pitchFamily="2" charset="-122"/>
                <a:cs typeface="Calibri" panose="020F0502020204030204" pitchFamily="34" charset="0"/>
                <a:sym typeface="Arial" panose="020B0604020202020204"/>
              </a:rPr>
              <a:t> Vương là cách gọi các vị vua nước Văn Lang - nhà nước đầu tiên theo truyền thuyết. </a:t>
            </a:r>
            <a:endParaRPr kumimoji="0" lang="zh-CN" altLang="en-US" sz="2800" b="0" i="0" u="none" strike="noStrike" kern="1200" cap="none" spc="0" normalizeH="0" baseline="0" noProof="0" dirty="0">
              <a:ln>
                <a:noFill/>
              </a:ln>
              <a:solidFill>
                <a:sysClr val="windowText" lastClr="000000"/>
              </a:solidFill>
              <a:effectLst/>
              <a:uLnTx/>
              <a:uFillTx/>
              <a:latin typeface="Calibri" panose="020F0502020204030204" pitchFamily="34" charset="0"/>
              <a:ea typeface="字魂39号-肥宅快乐体" pitchFamily="2" charset="-122"/>
              <a:cs typeface="Calibri" panose="020F0502020204030204" pitchFamily="34" charset="0"/>
              <a:sym typeface="Arial" panose="020B0604020202020204"/>
            </a:endParaRPr>
          </a:p>
        </p:txBody>
      </p:sp>
      <p:pic>
        <p:nvPicPr>
          <p:cNvPr id="1026" name="Picture 2" descr="10/3 Âm lịch là ngày Giỗ của vị vua Hùng nà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0763" y="1246071"/>
            <a:ext cx="3759777" cy="20219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1000"/>
                                        <p:tgtEl>
                                          <p:spTgt spid="432"/>
                                        </p:tgtEl>
                                      </p:cBhvr>
                                    </p:animEffect>
                                    <p:anim calcmode="lin" valueType="num">
                                      <p:cBhvr>
                                        <p:cTn id="8" dur="1000" fill="hold"/>
                                        <p:tgtEl>
                                          <p:spTgt spid="432"/>
                                        </p:tgtEl>
                                        <p:attrNameLst>
                                          <p:attrName>ppt_x</p:attrName>
                                        </p:attrNameLst>
                                      </p:cBhvr>
                                      <p:tavLst>
                                        <p:tav tm="0">
                                          <p:val>
                                            <p:strVal val="#ppt_x"/>
                                          </p:val>
                                        </p:tav>
                                        <p:tav tm="100000">
                                          <p:val>
                                            <p:strVal val="#ppt_x"/>
                                          </p:val>
                                        </p:tav>
                                      </p:tavLst>
                                    </p:anim>
                                    <p:anim calcmode="lin" valueType="num">
                                      <p:cBhvr>
                                        <p:cTn id="9" dur="1000" fill="hold"/>
                                        <p:tgtEl>
                                          <p:spTgt spid="4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Ô li"/>
          <p:cNvPicPr>
            <a:picLocks noChangeAspect="1"/>
          </p:cNvPicPr>
          <p:nvPr/>
        </p:nvPicPr>
        <p:blipFill rotWithShape="1">
          <a:blip r:embed="rId1">
            <a:extLst>
              <a:ext uri="{28A0092B-C50C-407E-A947-70E740481C1C}">
                <a14:useLocalDpi xmlns:a14="http://schemas.microsoft.com/office/drawing/2010/main" val="0"/>
              </a:ext>
            </a:extLst>
          </a:blip>
          <a:srcRect b="30151"/>
          <a:stretch>
            <a:fillRect/>
          </a:stretch>
        </p:blipFill>
        <p:spPr>
          <a:xfrm>
            <a:off x="150876" y="1273436"/>
            <a:ext cx="8842248" cy="3541207"/>
          </a:xfrm>
          <a:prstGeom prst="rect">
            <a:avLst/>
          </a:prstGeom>
        </p:spPr>
      </p:pic>
      <p:sp>
        <p:nvSpPr>
          <p:cNvPr id="5" name="Tập viết 3"/>
          <p:cNvSpPr txBox="1"/>
          <p:nvPr/>
        </p:nvSpPr>
        <p:spPr>
          <a:xfrm>
            <a:off x="2360236" y="2160085"/>
            <a:ext cx="3421129" cy="730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150" b="1" i="0" u="none" strike="noStrike" kern="0" cap="none" spc="0" normalizeH="0" baseline="0" noProof="0">
                <a:ln>
                  <a:noFill/>
                </a:ln>
                <a:solidFill>
                  <a:srgbClr val="000000"/>
                </a:solidFill>
                <a:effectLst/>
                <a:uLnTx/>
                <a:uFillTx/>
                <a:latin typeface="HP001" panose="020B0603050302020204" pitchFamily="34" charset="0"/>
                <a:ea typeface="HP001" panose="020B0603050302020204" pitchFamily="34" charset="0"/>
                <a:cs typeface="Arial" panose="020B0604020202020204"/>
                <a:sym typeface="Arial" panose="020B0604020202020204"/>
              </a:rPr>
              <a:t> Hùng Vương</a:t>
            </a:r>
            <a:endParaRPr kumimoji="0" lang="en-US" sz="415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cs typeface="Arial" panose="020B0604020202020204"/>
              <a:sym typeface="Arial" panose="020B0604020202020204"/>
            </a:endParaRPr>
          </a:p>
        </p:txBody>
      </p:sp>
      <p:grpSp>
        <p:nvGrpSpPr>
          <p:cNvPr id="6" name="组合 13"/>
          <p:cNvGrpSpPr/>
          <p:nvPr/>
        </p:nvGrpSpPr>
        <p:grpSpPr>
          <a:xfrm rot="21168012">
            <a:off x="272976" y="220463"/>
            <a:ext cx="839543" cy="747997"/>
            <a:chOff x="1411309" y="921917"/>
            <a:chExt cx="4912289" cy="4537496"/>
          </a:xfrm>
        </p:grpSpPr>
        <p:sp>
          <p:nvSpPr>
            <p:cNvPr id="7" name="椭圆 14"/>
            <p:cNvSpPr/>
            <p:nvPr/>
          </p:nvSpPr>
          <p:spPr>
            <a:xfrm>
              <a:off x="1411309" y="921917"/>
              <a:ext cx="4537496" cy="4537496"/>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1350" b="0" i="0" u="none" strike="noStrike" kern="0" cap="none" spc="0" normalizeH="0" baseline="0" noProof="0">
                <a:ln>
                  <a:noFill/>
                </a:ln>
                <a:solidFill>
                  <a:prstClr val="white"/>
                </a:solidFill>
                <a:effectLst/>
                <a:uLnTx/>
                <a:uFillTx/>
                <a:latin typeface="Arial" panose="020B0604020202020204"/>
                <a:ea typeface="字魂35号-经典雅黑"/>
                <a:cs typeface="Arial" panose="020B0604020202020204"/>
                <a:sym typeface="Arial" panose="020B0604020202020204"/>
              </a:endParaRPr>
            </a:p>
          </p:txBody>
        </p:sp>
        <p:grpSp>
          <p:nvGrpSpPr>
            <p:cNvPr id="8" name="组合 15"/>
            <p:cNvGrpSpPr/>
            <p:nvPr/>
          </p:nvGrpSpPr>
          <p:grpSpPr>
            <a:xfrm>
              <a:off x="1647093" y="1157701"/>
              <a:ext cx="4676505" cy="4065928"/>
              <a:chOff x="1647093" y="1157701"/>
              <a:chExt cx="4676505" cy="4065928"/>
            </a:xfrm>
          </p:grpSpPr>
          <p:sp>
            <p:nvSpPr>
              <p:cNvPr id="9" name="椭圆 16"/>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1350" b="0" i="0" u="none" strike="noStrike" kern="0" cap="none" spc="0" normalizeH="0" baseline="0" noProof="0">
                  <a:ln>
                    <a:noFill/>
                  </a:ln>
                  <a:solidFill>
                    <a:prstClr val="white"/>
                  </a:solidFill>
                  <a:effectLst/>
                  <a:uLnTx/>
                  <a:uFillTx/>
                  <a:latin typeface="Arial" panose="020B0604020202020204"/>
                  <a:ea typeface="字魂35号-经典雅黑"/>
                  <a:cs typeface="Arial" panose="020B0604020202020204"/>
                  <a:sym typeface="Arial" panose="020B0604020202020204"/>
                </a:endParaRPr>
              </a:p>
            </p:txBody>
          </p:sp>
          <p:sp>
            <p:nvSpPr>
              <p:cNvPr id="10" name="等腰三角形 17"/>
              <p:cNvSpPr/>
              <p:nvPr/>
            </p:nvSpPr>
            <p:spPr>
              <a:xfrm rot="6147411">
                <a:off x="5904658" y="2721610"/>
                <a:ext cx="348503" cy="489376"/>
              </a:xfrm>
              <a:prstGeom prst="triangle">
                <a:avLst>
                  <a:gd name="adj" fmla="val 63138"/>
                </a:avLst>
              </a:prstGeom>
              <a:solidFill>
                <a:srgbClr val="FFFFFF"/>
              </a:soli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1350" b="0" i="0" u="none" strike="noStrike" kern="0" cap="none" spc="0" normalizeH="0" baseline="0" noProof="0">
                  <a:ln>
                    <a:noFill/>
                  </a:ln>
                  <a:solidFill>
                    <a:prstClr val="white"/>
                  </a:solidFill>
                  <a:effectLst/>
                  <a:uLnTx/>
                  <a:uFillTx/>
                  <a:latin typeface="Arial" panose="020B0604020202020204"/>
                  <a:ea typeface="字魂35号-经典雅黑"/>
                  <a:cs typeface="Arial" panose="020B0604020202020204"/>
                  <a:sym typeface="Arial" panose="020B0604020202020204"/>
                </a:endParaRPr>
              </a:p>
            </p:txBody>
          </p:sp>
        </p:grpSp>
      </p:grpSp>
      <p:grpSp>
        <p:nvGrpSpPr>
          <p:cNvPr id="11" name="组合 1"/>
          <p:cNvGrpSpPr/>
          <p:nvPr/>
        </p:nvGrpSpPr>
        <p:grpSpPr>
          <a:xfrm>
            <a:off x="790256" y="249421"/>
            <a:ext cx="5467743" cy="586826"/>
            <a:chOff x="1305482" y="2213477"/>
            <a:chExt cx="3838375" cy="684264"/>
          </a:xfrm>
        </p:grpSpPr>
        <p:sp>
          <p:nvSpPr>
            <p:cNvPr id="12" name="矩形: 圆角 15"/>
            <p:cNvSpPr/>
            <p:nvPr/>
          </p:nvSpPr>
          <p:spPr>
            <a:xfrm>
              <a:off x="1305482" y="2213477"/>
              <a:ext cx="3838375" cy="616891"/>
            </a:xfrm>
            <a:prstGeom prst="roundRect">
              <a:avLst>
                <a:gd name="adj" fmla="val 50000"/>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1350" b="0" i="0" u="none" strike="noStrike" kern="0" cap="none" spc="0" normalizeH="0" baseline="0" noProof="0">
                <a:ln>
                  <a:noFill/>
                </a:ln>
                <a:solidFill>
                  <a:prstClr val="white"/>
                </a:solidFill>
                <a:effectLst/>
                <a:uLnTx/>
                <a:uFillTx/>
                <a:latin typeface="Arial" panose="020B0604020202020204"/>
                <a:ea typeface="字魂35号-经典雅黑"/>
                <a:cs typeface="Arial" panose="020B0604020202020204"/>
                <a:sym typeface="Arial" panose="020B0604020202020204"/>
              </a:endParaRPr>
            </a:p>
          </p:txBody>
        </p:sp>
        <p:sp>
          <p:nvSpPr>
            <p:cNvPr id="13" name="矩形: 圆角 27"/>
            <p:cNvSpPr/>
            <p:nvPr/>
          </p:nvSpPr>
          <p:spPr>
            <a:xfrm>
              <a:off x="1348997" y="2285741"/>
              <a:ext cx="3761772" cy="612000"/>
            </a:xfrm>
            <a:prstGeom prst="roundRect">
              <a:avLst>
                <a:gd name="adj" fmla="val 50000"/>
              </a:avLst>
            </a:prstGeom>
            <a:noFill/>
            <a:ln w="28575" cap="flat" cmpd="sng" algn="ctr">
              <a:solidFill>
                <a:srgbClr val="4D2724"/>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1350" b="0" i="0" u="none" strike="noStrike" kern="0" cap="none" spc="0" normalizeH="0" baseline="0" noProof="0">
                <a:ln>
                  <a:noFill/>
                </a:ln>
                <a:solidFill>
                  <a:prstClr val="white"/>
                </a:solidFill>
                <a:effectLst/>
                <a:uLnTx/>
                <a:uFillTx/>
                <a:latin typeface="Arial" panose="020B0604020202020204"/>
                <a:ea typeface="字魂35号-经典雅黑"/>
                <a:cs typeface="Arial" panose="020B0604020202020204"/>
                <a:sym typeface="Arial" panose="020B0604020202020204"/>
              </a:endParaRPr>
            </a:p>
          </p:txBody>
        </p:sp>
      </p:grpSp>
      <p:sp>
        <p:nvSpPr>
          <p:cNvPr id="14" name="Google Shape;697;p24"/>
          <p:cNvSpPr txBox="1"/>
          <p:nvPr/>
        </p:nvSpPr>
        <p:spPr>
          <a:xfrm flipH="1">
            <a:off x="1670514" y="218539"/>
            <a:ext cx="3320165" cy="549282"/>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685800" rtl="0" eaLnBrk="1" fontAlgn="auto" latinLnBrk="0" hangingPunct="1">
              <a:lnSpc>
                <a:spcPct val="100000"/>
              </a:lnSpc>
              <a:spcBef>
                <a:spcPts val="0"/>
              </a:spcBef>
              <a:spcAft>
                <a:spcPts val="0"/>
              </a:spcAft>
              <a:buClr>
                <a:srgbClr val="434343"/>
              </a:buClr>
              <a:buSzPts val="5200"/>
              <a:buFont typeface="Odibee Sans"/>
              <a:buNone/>
              <a:defRPr/>
            </a:pPr>
            <a:r>
              <a:rPr kumimoji="0" lang="en-US" sz="33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Odibee Sans"/>
              </a:rPr>
              <a:t>Từ </a:t>
            </a:r>
            <a:r>
              <a:rPr kumimoji="0" lang="en-US" sz="33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ứng</a:t>
            </a:r>
            <a:r>
              <a:rPr kumimoji="0" lang="en-US" sz="33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3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dụng</a:t>
            </a:r>
            <a:endParaRPr kumimoji="0" lang="en-US" sz="33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endParaRPr>
          </a:p>
        </p:txBody>
      </p:sp>
      <p:pic>
        <p:nvPicPr>
          <p:cNvPr id="15" name="Picture 14"/>
          <p:cNvPicPr>
            <a:picLocks noChangeAspect="1"/>
          </p:cNvPicPr>
          <p:nvPr/>
        </p:nvPicPr>
        <p:blipFill>
          <a:blip r:embed="rId2"/>
          <a:stretch>
            <a:fillRect/>
          </a:stretch>
        </p:blipFill>
        <p:spPr>
          <a:xfrm>
            <a:off x="448441" y="333766"/>
            <a:ext cx="382176" cy="497352"/>
          </a:xfrm>
          <a:prstGeom prst="rect">
            <a:avLst/>
          </a:prstGeom>
        </p:spPr>
      </p:pic>
      <p:grpSp>
        <p:nvGrpSpPr>
          <p:cNvPr id="2" name="Group 1"/>
          <p:cNvGrpSpPr/>
          <p:nvPr/>
        </p:nvGrpSpPr>
        <p:grpSpPr>
          <a:xfrm>
            <a:off x="5937689" y="3015401"/>
            <a:ext cx="2074452" cy="1422061"/>
            <a:chOff x="6865144" y="3555389"/>
            <a:chExt cx="2166889" cy="1588111"/>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144" y="3555389"/>
              <a:ext cx="2166889" cy="1588111"/>
            </a:xfrm>
            <a:prstGeom prst="rect">
              <a:avLst/>
            </a:prstGeom>
          </p:spPr>
        </p:pic>
        <p:sp>
          <p:nvSpPr>
            <p:cNvPr id="16" name="Rectangle 15"/>
            <p:cNvSpPr/>
            <p:nvPr/>
          </p:nvSpPr>
          <p:spPr>
            <a:xfrm>
              <a:off x="7039140" y="3907817"/>
              <a:ext cx="1818893" cy="1134259"/>
            </a:xfrm>
            <a:prstGeom prst="rect">
              <a:avLst/>
            </a:prstGeom>
          </p:spPr>
          <p:txBody>
            <a:bodyPr wrap="square">
              <a:spAutoFit/>
            </a:bodyPr>
            <a:lstStyle/>
            <a:p>
              <a:pPr algn="ctr" defTabSz="685800"/>
              <a:r>
                <a:rPr lang="en-US" sz="3000" b="1" dirty="0" err="1">
                  <a:solidFill>
                    <a:srgbClr val="FF0000"/>
                  </a:solidFill>
                  <a:latin typeface="Calibri" panose="020F0502020204030204" pitchFamily="34" charset="0"/>
                  <a:ea typeface="+mn-ea"/>
                  <a:cs typeface="Calibri" panose="020F0502020204030204" pitchFamily="34" charset="0"/>
                </a:rPr>
                <a:t>Viết</a:t>
              </a:r>
              <a:r>
                <a:rPr lang="en-US" sz="3000" b="1" dirty="0">
                  <a:solidFill>
                    <a:srgbClr val="FF0000"/>
                  </a:solidFill>
                  <a:latin typeface="Calibri" panose="020F0502020204030204" pitchFamily="34" charset="0"/>
                  <a:ea typeface="+mn-ea"/>
                  <a:cs typeface="Calibri" panose="020F0502020204030204" pitchFamily="34" charset="0"/>
                </a:rPr>
                <a:t> </a:t>
              </a:r>
              <a:r>
                <a:rPr lang="en-US" sz="3000" b="1" dirty="0" err="1">
                  <a:solidFill>
                    <a:srgbClr val="FF0000"/>
                  </a:solidFill>
                  <a:latin typeface="Calibri" panose="020F0502020204030204" pitchFamily="34" charset="0"/>
                  <a:ea typeface="+mn-ea"/>
                  <a:cs typeface="Calibri" panose="020F0502020204030204" pitchFamily="34" charset="0"/>
                </a:rPr>
                <a:t>vào</a:t>
              </a:r>
              <a:r>
                <a:rPr lang="en-US" sz="3000" b="1" dirty="0">
                  <a:solidFill>
                    <a:srgbClr val="FF0000"/>
                  </a:solidFill>
                  <a:latin typeface="Calibri" panose="020F0502020204030204" pitchFamily="34" charset="0"/>
                  <a:ea typeface="+mn-ea"/>
                  <a:cs typeface="Calibri" panose="020F0502020204030204" pitchFamily="34" charset="0"/>
                </a:rPr>
                <a:t> </a:t>
              </a:r>
              <a:r>
                <a:rPr lang="en-US" sz="3000" b="1" dirty="0" err="1">
                  <a:solidFill>
                    <a:srgbClr val="FF0000"/>
                  </a:solidFill>
                  <a:latin typeface="Calibri" panose="020F0502020204030204" pitchFamily="34" charset="0"/>
                  <a:ea typeface="+mn-ea"/>
                  <a:cs typeface="Calibri" panose="020F0502020204030204" pitchFamily="34" charset="0"/>
                </a:rPr>
                <a:t>bảng</a:t>
              </a:r>
              <a:r>
                <a:rPr lang="en-US" sz="3000" b="1" dirty="0">
                  <a:solidFill>
                    <a:srgbClr val="FF0000"/>
                  </a:solidFill>
                  <a:latin typeface="Calibri" panose="020F0502020204030204" pitchFamily="34" charset="0"/>
                  <a:ea typeface="+mn-ea"/>
                  <a:cs typeface="Calibri" panose="020F0502020204030204" pitchFamily="34" charset="0"/>
                </a:rPr>
                <a:t> con</a:t>
              </a:r>
              <a:endParaRPr lang="en-US" sz="3000" b="1" dirty="0">
                <a:solidFill>
                  <a:srgbClr val="FF0000"/>
                </a:solidFill>
                <a:latin typeface="Calibri" panose="020F0502020204030204" pitchFamily="34" charset="0"/>
                <a:ea typeface="+mn-ea"/>
                <a:cs typeface="Calibri" panose="020F0502020204030204" pitchFamily="34" charset="0"/>
              </a:endParaRPr>
            </a:p>
          </p:txBody>
        </p:sp>
      </p:grpSp>
      <p:grpSp>
        <p:nvGrpSpPr>
          <p:cNvPr id="17" name="Group 16"/>
          <p:cNvGrpSpPr/>
          <p:nvPr/>
        </p:nvGrpSpPr>
        <p:grpSpPr>
          <a:xfrm>
            <a:off x="6204566" y="2998350"/>
            <a:ext cx="2590398" cy="1437279"/>
            <a:chOff x="621002" y="3227128"/>
            <a:chExt cx="3453864" cy="1916372"/>
          </a:xfrm>
        </p:grpSpPr>
        <p:pic>
          <p:nvPicPr>
            <p:cNvPr id="18" name="Picture 2" descr="Cute girl cartoon writing on a book Royalty Free Vecto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a:fillRect/>
            </a:stretch>
          </p:blipFill>
          <p:spPr bwMode="auto">
            <a:xfrm>
              <a:off x="621002" y="3639629"/>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Callout 50"/>
            <p:cNvSpPr/>
            <p:nvPr/>
          </p:nvSpPr>
          <p:spPr>
            <a:xfrm>
              <a:off x="2056487" y="3227128"/>
              <a:ext cx="2018379" cy="923731"/>
            </a:xfrm>
            <a:prstGeom prst="wedgeEllipseCallout">
              <a:avLst>
                <a:gd name="adj1" fmla="val -43485"/>
                <a:gd name="adj2" fmla="val 68686"/>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algn="ctr" defTabSz="685800">
                <a:defRPr/>
              </a:pPr>
              <a:r>
                <a:rPr lang="en-US" sz="1800" b="1" dirty="0" err="1">
                  <a:solidFill>
                    <a:srgbClr val="002060"/>
                  </a:solidFill>
                  <a:latin typeface="Calibri" panose="020F0502020204030204" pitchFamily="34" charset="0"/>
                  <a:ea typeface="+mn-ea"/>
                  <a:cs typeface="Calibri" panose="020F0502020204030204" pitchFamily="34" charset="0"/>
                </a:rPr>
                <a:t>Viết</a:t>
              </a:r>
              <a:r>
                <a:rPr lang="en-US" sz="1800" b="1" dirty="0">
                  <a:solidFill>
                    <a:srgbClr val="002060"/>
                  </a:solidFill>
                  <a:latin typeface="Calibri" panose="020F0502020204030204" pitchFamily="34" charset="0"/>
                  <a:ea typeface="+mn-ea"/>
                  <a:cs typeface="Calibri" panose="020F0502020204030204" pitchFamily="34" charset="0"/>
                </a:rPr>
                <a:t> </a:t>
              </a:r>
              <a:r>
                <a:rPr lang="en-US" sz="1800" b="1" dirty="0" err="1">
                  <a:solidFill>
                    <a:srgbClr val="002060"/>
                  </a:solidFill>
                  <a:latin typeface="Calibri" panose="020F0502020204030204" pitchFamily="34" charset="0"/>
                  <a:ea typeface="+mn-ea"/>
                  <a:cs typeface="Calibri" panose="020F0502020204030204" pitchFamily="34" charset="0"/>
                </a:rPr>
                <a:t>vào</a:t>
              </a:r>
              <a:r>
                <a:rPr lang="en-US" sz="1800" b="1" dirty="0">
                  <a:solidFill>
                    <a:srgbClr val="002060"/>
                  </a:solidFill>
                  <a:latin typeface="Calibri" panose="020F0502020204030204" pitchFamily="34" charset="0"/>
                  <a:ea typeface="+mn-ea"/>
                  <a:cs typeface="Calibri" panose="020F0502020204030204" pitchFamily="34" charset="0"/>
                </a:rPr>
                <a:t> VTV</a:t>
              </a:r>
              <a:endParaRPr lang="en-US" sz="1800" b="1" dirty="0">
                <a:solidFill>
                  <a:srgbClr val="002060"/>
                </a:solidFill>
                <a:latin typeface="Calibri" panose="020F0502020204030204" pitchFamily="34" charset="0"/>
                <a:ea typeface="+mn-ea"/>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750"/>
                                        <p:tgtEl>
                                          <p:spTgt spid="3"/>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5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
                                        </p:tgtEl>
                                        <p:attrNameLst>
                                          <p:attrName>style.visibility</p:attrName>
                                        </p:attrNameLst>
                                      </p:cBhvr>
                                      <p:to>
                                        <p:strVal val="hidden"/>
                                      </p:to>
                                    </p:set>
                                  </p:childTnLst>
                                </p:cTn>
                              </p:par>
                              <p:par>
                                <p:cTn id="18" presetID="14" presetClass="entr" presetSubtype="1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7728845" y="3472314"/>
            <a:ext cx="1415156" cy="1671186"/>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438095" y="1"/>
            <a:ext cx="1705906" cy="4178366"/>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3551015"/>
            <a:ext cx="1415156" cy="1592485"/>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1"/>
            <a:ext cx="2100943" cy="3472313"/>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433" y="686314"/>
            <a:ext cx="2848695" cy="4368671"/>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391412" y="3429628"/>
            <a:ext cx="1415157" cy="1497479"/>
          </a:xfrm>
          <a:prstGeom prst="rect">
            <a:avLst/>
          </a:prstGeom>
        </p:spPr>
      </p:pic>
      <p:grpSp>
        <p:nvGrpSpPr>
          <p:cNvPr id="6" name="组合 5"/>
          <p:cNvGrpSpPr/>
          <p:nvPr/>
        </p:nvGrpSpPr>
        <p:grpSpPr>
          <a:xfrm>
            <a:off x="6909646" y="252780"/>
            <a:ext cx="1050752" cy="630109"/>
            <a:chOff x="9391779" y="193843"/>
            <a:chExt cx="1401002" cy="840146"/>
          </a:xfrm>
        </p:grpSpPr>
        <p:grpSp>
          <p:nvGrpSpPr>
            <p:cNvPr id="5" name="组合 4"/>
            <p:cNvGrpSpPr/>
            <p:nvPr/>
          </p:nvGrpSpPr>
          <p:grpSpPr>
            <a:xfrm>
              <a:off x="9391779" y="218794"/>
              <a:ext cx="1401002" cy="713476"/>
              <a:chOff x="9391779" y="218794"/>
              <a:chExt cx="1401002" cy="713476"/>
            </a:xfrm>
          </p:grpSpPr>
          <p:sp>
            <p:nvSpPr>
              <p:cNvPr id="4" name="任意多边形: 形状 3"/>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1" fmla="*/ 0 w 1451428"/>
                  <a:gd name="connsiteY0-2" fmla="*/ 246743 h 812800"/>
                  <a:gd name="connsiteX1-3" fmla="*/ 595085 w 1451428"/>
                  <a:gd name="connsiteY1-4" fmla="*/ 0 h 812800"/>
                  <a:gd name="connsiteX2-5" fmla="*/ 1190171 w 1451428"/>
                  <a:gd name="connsiteY2-6" fmla="*/ 188686 h 812800"/>
                  <a:gd name="connsiteX3-7" fmla="*/ 1335314 w 1451428"/>
                  <a:gd name="connsiteY3-8" fmla="*/ 580572 h 812800"/>
                  <a:gd name="connsiteX4-9" fmla="*/ 1451428 w 1451428"/>
                  <a:gd name="connsiteY4-10" fmla="*/ 812800 h 812800"/>
                  <a:gd name="connsiteX5-11" fmla="*/ 101600 w 1451428"/>
                  <a:gd name="connsiteY5-12" fmla="*/ 420914 h 812800"/>
                  <a:gd name="connsiteX6-13" fmla="*/ 0 w 1451428"/>
                  <a:gd name="connsiteY6-14" fmla="*/ 246743 h 812800"/>
                  <a:gd name="connsiteX0-15" fmla="*/ 0 w 1451428"/>
                  <a:gd name="connsiteY0-16" fmla="*/ 246743 h 812800"/>
                  <a:gd name="connsiteX1-17" fmla="*/ 595085 w 1451428"/>
                  <a:gd name="connsiteY1-18" fmla="*/ 0 h 812800"/>
                  <a:gd name="connsiteX2-19" fmla="*/ 1190171 w 1451428"/>
                  <a:gd name="connsiteY2-20" fmla="*/ 188686 h 812800"/>
                  <a:gd name="connsiteX3-21" fmla="*/ 1335314 w 1451428"/>
                  <a:gd name="connsiteY3-22" fmla="*/ 580572 h 812800"/>
                  <a:gd name="connsiteX4-23" fmla="*/ 1451428 w 1451428"/>
                  <a:gd name="connsiteY4-24" fmla="*/ 812800 h 812800"/>
                  <a:gd name="connsiteX5-25" fmla="*/ 101600 w 1451428"/>
                  <a:gd name="connsiteY5-26" fmla="*/ 420914 h 812800"/>
                  <a:gd name="connsiteX6-27" fmla="*/ 0 w 1451428"/>
                  <a:gd name="connsiteY6-28" fmla="*/ 246743 h 812800"/>
                  <a:gd name="connsiteX0-29" fmla="*/ 0 w 1451428"/>
                  <a:gd name="connsiteY0-30" fmla="*/ 246743 h 812800"/>
                  <a:gd name="connsiteX1-31" fmla="*/ 595085 w 1451428"/>
                  <a:gd name="connsiteY1-32" fmla="*/ 0 h 812800"/>
                  <a:gd name="connsiteX2-33" fmla="*/ 1190171 w 1451428"/>
                  <a:gd name="connsiteY2-34" fmla="*/ 188686 h 812800"/>
                  <a:gd name="connsiteX3-35" fmla="*/ 1335314 w 1451428"/>
                  <a:gd name="connsiteY3-36" fmla="*/ 580572 h 812800"/>
                  <a:gd name="connsiteX4-37" fmla="*/ 1451428 w 1451428"/>
                  <a:gd name="connsiteY4-38" fmla="*/ 812800 h 812800"/>
                  <a:gd name="connsiteX5-39" fmla="*/ 101600 w 1451428"/>
                  <a:gd name="connsiteY5-40" fmla="*/ 420914 h 812800"/>
                  <a:gd name="connsiteX6-41" fmla="*/ 0 w 1451428"/>
                  <a:gd name="connsiteY6-42" fmla="*/ 246743 h 812800"/>
                  <a:gd name="connsiteX0-43" fmla="*/ 0 w 1451428"/>
                  <a:gd name="connsiteY0-44" fmla="*/ 246743 h 824536"/>
                  <a:gd name="connsiteX1-45" fmla="*/ 595085 w 1451428"/>
                  <a:gd name="connsiteY1-46" fmla="*/ 0 h 824536"/>
                  <a:gd name="connsiteX2-47" fmla="*/ 1190171 w 1451428"/>
                  <a:gd name="connsiteY2-48" fmla="*/ 188686 h 824536"/>
                  <a:gd name="connsiteX3-49" fmla="*/ 1335314 w 1451428"/>
                  <a:gd name="connsiteY3-50" fmla="*/ 580572 h 824536"/>
                  <a:gd name="connsiteX4-51" fmla="*/ 1451428 w 1451428"/>
                  <a:gd name="connsiteY4-52" fmla="*/ 812800 h 824536"/>
                  <a:gd name="connsiteX5-53" fmla="*/ 101600 w 1451428"/>
                  <a:gd name="connsiteY5-54" fmla="*/ 420914 h 824536"/>
                  <a:gd name="connsiteX6-55" fmla="*/ 0 w 1451428"/>
                  <a:gd name="connsiteY6-56" fmla="*/ 246743 h 824536"/>
                  <a:gd name="connsiteX0-57" fmla="*/ 269875 w 1721303"/>
                  <a:gd name="connsiteY0-58" fmla="*/ 246743 h 823881"/>
                  <a:gd name="connsiteX1-59" fmla="*/ 864960 w 1721303"/>
                  <a:gd name="connsiteY1-60" fmla="*/ 0 h 823881"/>
                  <a:gd name="connsiteX2-61" fmla="*/ 1460046 w 1721303"/>
                  <a:gd name="connsiteY2-62" fmla="*/ 188686 h 823881"/>
                  <a:gd name="connsiteX3-63" fmla="*/ 1605189 w 1721303"/>
                  <a:gd name="connsiteY3-64" fmla="*/ 580572 h 823881"/>
                  <a:gd name="connsiteX4-65" fmla="*/ 1721303 w 1721303"/>
                  <a:gd name="connsiteY4-66" fmla="*/ 812800 h 823881"/>
                  <a:gd name="connsiteX5-67" fmla="*/ 0 w 1721303"/>
                  <a:gd name="connsiteY5-68" fmla="*/ 397102 h 823881"/>
                  <a:gd name="connsiteX6-69" fmla="*/ 269875 w 1721303"/>
                  <a:gd name="connsiteY6-70" fmla="*/ 246743 h 823881"/>
                  <a:gd name="connsiteX0-71" fmla="*/ 290512 w 1741940"/>
                  <a:gd name="connsiteY0-72" fmla="*/ 246743 h 840144"/>
                  <a:gd name="connsiteX1-73" fmla="*/ 885597 w 1741940"/>
                  <a:gd name="connsiteY1-74" fmla="*/ 0 h 840144"/>
                  <a:gd name="connsiteX2-75" fmla="*/ 1480683 w 1741940"/>
                  <a:gd name="connsiteY2-76" fmla="*/ 188686 h 840144"/>
                  <a:gd name="connsiteX3-77" fmla="*/ 1625826 w 1741940"/>
                  <a:gd name="connsiteY3-78" fmla="*/ 580572 h 840144"/>
                  <a:gd name="connsiteX4-79" fmla="*/ 1741940 w 1741940"/>
                  <a:gd name="connsiteY4-80" fmla="*/ 812800 h 840144"/>
                  <a:gd name="connsiteX5-81" fmla="*/ 20637 w 1741940"/>
                  <a:gd name="connsiteY5-82" fmla="*/ 397102 h 840144"/>
                  <a:gd name="connsiteX6-83" fmla="*/ 290512 w 1741940"/>
                  <a:gd name="connsiteY6-84" fmla="*/ 246743 h 840144"/>
                  <a:gd name="connsiteX0-85" fmla="*/ 290512 w 1741940"/>
                  <a:gd name="connsiteY0-86" fmla="*/ 246743 h 840144"/>
                  <a:gd name="connsiteX1-87" fmla="*/ 885597 w 1741940"/>
                  <a:gd name="connsiteY1-88" fmla="*/ 0 h 840144"/>
                  <a:gd name="connsiteX2-89" fmla="*/ 1480683 w 1741940"/>
                  <a:gd name="connsiteY2-90" fmla="*/ 188686 h 840144"/>
                  <a:gd name="connsiteX3-91" fmla="*/ 1625826 w 1741940"/>
                  <a:gd name="connsiteY3-92" fmla="*/ 580572 h 840144"/>
                  <a:gd name="connsiteX4-93" fmla="*/ 1741940 w 1741940"/>
                  <a:gd name="connsiteY4-94" fmla="*/ 812800 h 840144"/>
                  <a:gd name="connsiteX5-95" fmla="*/ 20637 w 1741940"/>
                  <a:gd name="connsiteY5-96" fmla="*/ 397102 h 840144"/>
                  <a:gd name="connsiteX6-97" fmla="*/ 290512 w 1741940"/>
                  <a:gd name="connsiteY6-98" fmla="*/ 246743 h 840144"/>
                  <a:gd name="connsiteX0-99" fmla="*/ 290512 w 1741940"/>
                  <a:gd name="connsiteY0-100" fmla="*/ 246743 h 840144"/>
                  <a:gd name="connsiteX1-101" fmla="*/ 885597 w 1741940"/>
                  <a:gd name="connsiteY1-102" fmla="*/ 0 h 840144"/>
                  <a:gd name="connsiteX2-103" fmla="*/ 1480683 w 1741940"/>
                  <a:gd name="connsiteY2-104" fmla="*/ 188686 h 840144"/>
                  <a:gd name="connsiteX3-105" fmla="*/ 1625826 w 1741940"/>
                  <a:gd name="connsiteY3-106" fmla="*/ 580572 h 840144"/>
                  <a:gd name="connsiteX4-107" fmla="*/ 1741940 w 1741940"/>
                  <a:gd name="connsiteY4-108" fmla="*/ 812800 h 840144"/>
                  <a:gd name="connsiteX5-109" fmla="*/ 20637 w 1741940"/>
                  <a:gd name="connsiteY5-110" fmla="*/ 397102 h 840144"/>
                  <a:gd name="connsiteX6-111" fmla="*/ 290512 w 1741940"/>
                  <a:gd name="connsiteY6-112" fmla="*/ 246743 h 840144"/>
                  <a:gd name="connsiteX0-113" fmla="*/ 457200 w 1741940"/>
                  <a:gd name="connsiteY0-114" fmla="*/ 161018 h 840144"/>
                  <a:gd name="connsiteX1-115" fmla="*/ 885597 w 1741940"/>
                  <a:gd name="connsiteY1-116" fmla="*/ 0 h 840144"/>
                  <a:gd name="connsiteX2-117" fmla="*/ 1480683 w 1741940"/>
                  <a:gd name="connsiteY2-118" fmla="*/ 188686 h 840144"/>
                  <a:gd name="connsiteX3-119" fmla="*/ 1625826 w 1741940"/>
                  <a:gd name="connsiteY3-120" fmla="*/ 580572 h 840144"/>
                  <a:gd name="connsiteX4-121" fmla="*/ 1741940 w 1741940"/>
                  <a:gd name="connsiteY4-122" fmla="*/ 812800 h 840144"/>
                  <a:gd name="connsiteX5-123" fmla="*/ 20637 w 1741940"/>
                  <a:gd name="connsiteY5-124" fmla="*/ 397102 h 840144"/>
                  <a:gd name="connsiteX6-125" fmla="*/ 457200 w 1741940"/>
                  <a:gd name="connsiteY6-126" fmla="*/ 161018 h 840144"/>
                  <a:gd name="connsiteX0-127" fmla="*/ 457200 w 1741940"/>
                  <a:gd name="connsiteY0-128" fmla="*/ 161018 h 840144"/>
                  <a:gd name="connsiteX1-129" fmla="*/ 885597 w 1741940"/>
                  <a:gd name="connsiteY1-130" fmla="*/ 0 h 840144"/>
                  <a:gd name="connsiteX2-131" fmla="*/ 1480683 w 1741940"/>
                  <a:gd name="connsiteY2-132" fmla="*/ 188686 h 840144"/>
                  <a:gd name="connsiteX3-133" fmla="*/ 1625826 w 1741940"/>
                  <a:gd name="connsiteY3-134" fmla="*/ 580572 h 840144"/>
                  <a:gd name="connsiteX4-135" fmla="*/ 1741940 w 1741940"/>
                  <a:gd name="connsiteY4-136" fmla="*/ 812800 h 840144"/>
                  <a:gd name="connsiteX5-137" fmla="*/ 20637 w 1741940"/>
                  <a:gd name="connsiteY5-138" fmla="*/ 397102 h 840144"/>
                  <a:gd name="connsiteX6-139" fmla="*/ 457200 w 1741940"/>
                  <a:gd name="connsiteY6-140" fmla="*/ 161018 h 840144"/>
                  <a:gd name="connsiteX0-141" fmla="*/ 457200 w 1741940"/>
                  <a:gd name="connsiteY0-142" fmla="*/ 244968 h 924094"/>
                  <a:gd name="connsiteX1-143" fmla="*/ 885597 w 1741940"/>
                  <a:gd name="connsiteY1-144" fmla="*/ 83950 h 924094"/>
                  <a:gd name="connsiteX2-145" fmla="*/ 1480683 w 1741940"/>
                  <a:gd name="connsiteY2-146" fmla="*/ 272636 h 924094"/>
                  <a:gd name="connsiteX3-147" fmla="*/ 1625826 w 1741940"/>
                  <a:gd name="connsiteY3-148" fmla="*/ 664522 h 924094"/>
                  <a:gd name="connsiteX4-149" fmla="*/ 1741940 w 1741940"/>
                  <a:gd name="connsiteY4-150" fmla="*/ 896750 h 924094"/>
                  <a:gd name="connsiteX5-151" fmla="*/ 20637 w 1741940"/>
                  <a:gd name="connsiteY5-152" fmla="*/ 481052 h 924094"/>
                  <a:gd name="connsiteX6-153" fmla="*/ 457200 w 1741940"/>
                  <a:gd name="connsiteY6-154" fmla="*/ 244968 h 924094"/>
                  <a:gd name="connsiteX0-155" fmla="*/ 457200 w 1741940"/>
                  <a:gd name="connsiteY0-156" fmla="*/ 244968 h 924094"/>
                  <a:gd name="connsiteX1-157" fmla="*/ 885597 w 1741940"/>
                  <a:gd name="connsiteY1-158" fmla="*/ 83950 h 924094"/>
                  <a:gd name="connsiteX2-159" fmla="*/ 1480683 w 1741940"/>
                  <a:gd name="connsiteY2-160" fmla="*/ 272636 h 924094"/>
                  <a:gd name="connsiteX3-161" fmla="*/ 1625826 w 1741940"/>
                  <a:gd name="connsiteY3-162" fmla="*/ 664522 h 924094"/>
                  <a:gd name="connsiteX4-163" fmla="*/ 1741940 w 1741940"/>
                  <a:gd name="connsiteY4-164" fmla="*/ 896750 h 924094"/>
                  <a:gd name="connsiteX5-165" fmla="*/ 20637 w 1741940"/>
                  <a:gd name="connsiteY5-166" fmla="*/ 481052 h 924094"/>
                  <a:gd name="connsiteX6-167" fmla="*/ 457200 w 1741940"/>
                  <a:gd name="connsiteY6-168" fmla="*/ 244968 h 924094"/>
                  <a:gd name="connsiteX0-169" fmla="*/ 457200 w 1773768"/>
                  <a:gd name="connsiteY0-170" fmla="*/ 244968 h 924094"/>
                  <a:gd name="connsiteX1-171" fmla="*/ 885597 w 1773768"/>
                  <a:gd name="connsiteY1-172" fmla="*/ 83950 h 924094"/>
                  <a:gd name="connsiteX2-173" fmla="*/ 1480683 w 1773768"/>
                  <a:gd name="connsiteY2-174" fmla="*/ 272636 h 924094"/>
                  <a:gd name="connsiteX3-175" fmla="*/ 1625826 w 1773768"/>
                  <a:gd name="connsiteY3-176" fmla="*/ 664522 h 924094"/>
                  <a:gd name="connsiteX4-177" fmla="*/ 1741940 w 1773768"/>
                  <a:gd name="connsiteY4-178" fmla="*/ 896750 h 924094"/>
                  <a:gd name="connsiteX5-179" fmla="*/ 20637 w 1773768"/>
                  <a:gd name="connsiteY5-180" fmla="*/ 481052 h 924094"/>
                  <a:gd name="connsiteX6-181" fmla="*/ 457200 w 1773768"/>
                  <a:gd name="connsiteY6-182" fmla="*/ 244968 h 924094"/>
                  <a:gd name="connsiteX0-183" fmla="*/ 466219 w 1720084"/>
                  <a:gd name="connsiteY0-184" fmla="*/ 244968 h 953677"/>
                  <a:gd name="connsiteX1-185" fmla="*/ 894616 w 1720084"/>
                  <a:gd name="connsiteY1-186" fmla="*/ 83950 h 953677"/>
                  <a:gd name="connsiteX2-187" fmla="*/ 1489702 w 1720084"/>
                  <a:gd name="connsiteY2-188" fmla="*/ 272636 h 953677"/>
                  <a:gd name="connsiteX3-189" fmla="*/ 1634845 w 1720084"/>
                  <a:gd name="connsiteY3-190" fmla="*/ 664522 h 953677"/>
                  <a:gd name="connsiteX4-191" fmla="*/ 1436634 w 1720084"/>
                  <a:gd name="connsiteY4-192" fmla="*/ 930087 h 953677"/>
                  <a:gd name="connsiteX5-193" fmla="*/ 29656 w 1720084"/>
                  <a:gd name="connsiteY5-194" fmla="*/ 481052 h 953677"/>
                  <a:gd name="connsiteX6-195" fmla="*/ 466219 w 1720084"/>
                  <a:gd name="connsiteY6-196" fmla="*/ 244968 h 953677"/>
                  <a:gd name="connsiteX0-197" fmla="*/ 466219 w 1720084"/>
                  <a:gd name="connsiteY0-198" fmla="*/ 244968 h 953677"/>
                  <a:gd name="connsiteX1-199" fmla="*/ 894616 w 1720084"/>
                  <a:gd name="connsiteY1-200" fmla="*/ 83950 h 953677"/>
                  <a:gd name="connsiteX2-201" fmla="*/ 1489702 w 1720084"/>
                  <a:gd name="connsiteY2-202" fmla="*/ 272636 h 953677"/>
                  <a:gd name="connsiteX3-203" fmla="*/ 1634845 w 1720084"/>
                  <a:gd name="connsiteY3-204" fmla="*/ 664522 h 953677"/>
                  <a:gd name="connsiteX4-205" fmla="*/ 1436634 w 1720084"/>
                  <a:gd name="connsiteY4-206" fmla="*/ 930087 h 953677"/>
                  <a:gd name="connsiteX5-207" fmla="*/ 29656 w 1720084"/>
                  <a:gd name="connsiteY5-208" fmla="*/ 481052 h 953677"/>
                  <a:gd name="connsiteX6-209" fmla="*/ 466219 w 1720084"/>
                  <a:gd name="connsiteY6-210" fmla="*/ 244968 h 953677"/>
                  <a:gd name="connsiteX0-211" fmla="*/ 448774 w 1702639"/>
                  <a:gd name="connsiteY0-212" fmla="*/ 244968 h 1024234"/>
                  <a:gd name="connsiteX1-213" fmla="*/ 877171 w 1702639"/>
                  <a:gd name="connsiteY1-214" fmla="*/ 83950 h 1024234"/>
                  <a:gd name="connsiteX2-215" fmla="*/ 1472257 w 1702639"/>
                  <a:gd name="connsiteY2-216" fmla="*/ 272636 h 1024234"/>
                  <a:gd name="connsiteX3-217" fmla="*/ 1617400 w 1702639"/>
                  <a:gd name="connsiteY3-218" fmla="*/ 664522 h 1024234"/>
                  <a:gd name="connsiteX4-219" fmla="*/ 1419189 w 1702639"/>
                  <a:gd name="connsiteY4-220" fmla="*/ 930087 h 1024234"/>
                  <a:gd name="connsiteX5-221" fmla="*/ 12211 w 1702639"/>
                  <a:gd name="connsiteY5-222" fmla="*/ 481052 h 1024234"/>
                  <a:gd name="connsiteX6-223" fmla="*/ 448774 w 1702639"/>
                  <a:gd name="connsiteY6-224" fmla="*/ 244968 h 1024234"/>
                  <a:gd name="connsiteX0-225" fmla="*/ 459390 w 1713255"/>
                  <a:gd name="connsiteY0-226" fmla="*/ 244968 h 930087"/>
                  <a:gd name="connsiteX1-227" fmla="*/ 887787 w 1713255"/>
                  <a:gd name="connsiteY1-228" fmla="*/ 83950 h 930087"/>
                  <a:gd name="connsiteX2-229" fmla="*/ 1482873 w 1713255"/>
                  <a:gd name="connsiteY2-230" fmla="*/ 272636 h 930087"/>
                  <a:gd name="connsiteX3-231" fmla="*/ 1628016 w 1713255"/>
                  <a:gd name="connsiteY3-232" fmla="*/ 664522 h 930087"/>
                  <a:gd name="connsiteX4-233" fmla="*/ 1429805 w 1713255"/>
                  <a:gd name="connsiteY4-234" fmla="*/ 930087 h 930087"/>
                  <a:gd name="connsiteX5-235" fmla="*/ 22827 w 1713255"/>
                  <a:gd name="connsiteY5-236" fmla="*/ 481052 h 930087"/>
                  <a:gd name="connsiteX6-237" fmla="*/ 459390 w 1713255"/>
                  <a:gd name="connsiteY6-238" fmla="*/ 244968 h 930087"/>
                  <a:gd name="connsiteX0-239" fmla="*/ 459390 w 1713255"/>
                  <a:gd name="connsiteY0-240" fmla="*/ 244968 h 930087"/>
                  <a:gd name="connsiteX1-241" fmla="*/ 887787 w 1713255"/>
                  <a:gd name="connsiteY1-242" fmla="*/ 83950 h 930087"/>
                  <a:gd name="connsiteX2-243" fmla="*/ 1482873 w 1713255"/>
                  <a:gd name="connsiteY2-244" fmla="*/ 272636 h 930087"/>
                  <a:gd name="connsiteX3-245" fmla="*/ 1628016 w 1713255"/>
                  <a:gd name="connsiteY3-246" fmla="*/ 664522 h 930087"/>
                  <a:gd name="connsiteX4-247" fmla="*/ 1429805 w 1713255"/>
                  <a:gd name="connsiteY4-248" fmla="*/ 930087 h 930087"/>
                  <a:gd name="connsiteX5-249" fmla="*/ 22827 w 1713255"/>
                  <a:gd name="connsiteY5-250" fmla="*/ 481052 h 930087"/>
                  <a:gd name="connsiteX6-251" fmla="*/ 459390 w 1713255"/>
                  <a:gd name="connsiteY6-252" fmla="*/ 244968 h 930087"/>
                  <a:gd name="connsiteX0-253" fmla="*/ 459390 w 1713255"/>
                  <a:gd name="connsiteY0-254" fmla="*/ 242813 h 927932"/>
                  <a:gd name="connsiteX1-255" fmla="*/ 887787 w 1713255"/>
                  <a:gd name="connsiteY1-256" fmla="*/ 81795 h 927932"/>
                  <a:gd name="connsiteX2-257" fmla="*/ 1482873 w 1713255"/>
                  <a:gd name="connsiteY2-258" fmla="*/ 270481 h 927932"/>
                  <a:gd name="connsiteX3-259" fmla="*/ 1628016 w 1713255"/>
                  <a:gd name="connsiteY3-260" fmla="*/ 662367 h 927932"/>
                  <a:gd name="connsiteX4-261" fmla="*/ 1429805 w 1713255"/>
                  <a:gd name="connsiteY4-262" fmla="*/ 927932 h 927932"/>
                  <a:gd name="connsiteX5-263" fmla="*/ 22827 w 1713255"/>
                  <a:gd name="connsiteY5-264" fmla="*/ 478897 h 927932"/>
                  <a:gd name="connsiteX6-265" fmla="*/ 459390 w 1713255"/>
                  <a:gd name="connsiteY6-266" fmla="*/ 242813 h 927932"/>
                  <a:gd name="connsiteX0-267" fmla="*/ 459390 w 1713255"/>
                  <a:gd name="connsiteY0-268" fmla="*/ 242813 h 927932"/>
                  <a:gd name="connsiteX1-269" fmla="*/ 887787 w 1713255"/>
                  <a:gd name="connsiteY1-270" fmla="*/ 81795 h 927932"/>
                  <a:gd name="connsiteX2-271" fmla="*/ 1482873 w 1713255"/>
                  <a:gd name="connsiteY2-272" fmla="*/ 270481 h 927932"/>
                  <a:gd name="connsiteX3-273" fmla="*/ 1628016 w 1713255"/>
                  <a:gd name="connsiteY3-274" fmla="*/ 662367 h 927932"/>
                  <a:gd name="connsiteX4-275" fmla="*/ 1429805 w 1713255"/>
                  <a:gd name="connsiteY4-276" fmla="*/ 927932 h 927932"/>
                  <a:gd name="connsiteX5-277" fmla="*/ 22827 w 1713255"/>
                  <a:gd name="connsiteY5-278" fmla="*/ 478897 h 927932"/>
                  <a:gd name="connsiteX6-279" fmla="*/ 459390 w 1713255"/>
                  <a:gd name="connsiteY6-280" fmla="*/ 242813 h 927932"/>
                  <a:gd name="connsiteX0-281" fmla="*/ 459390 w 1707695"/>
                  <a:gd name="connsiteY0-282" fmla="*/ 242813 h 927932"/>
                  <a:gd name="connsiteX1-283" fmla="*/ 887787 w 1707695"/>
                  <a:gd name="connsiteY1-284" fmla="*/ 81795 h 927932"/>
                  <a:gd name="connsiteX2-285" fmla="*/ 1482873 w 1707695"/>
                  <a:gd name="connsiteY2-286" fmla="*/ 270481 h 927932"/>
                  <a:gd name="connsiteX3-287" fmla="*/ 1628016 w 1707695"/>
                  <a:gd name="connsiteY3-288" fmla="*/ 662367 h 927932"/>
                  <a:gd name="connsiteX4-289" fmla="*/ 1429805 w 1707695"/>
                  <a:gd name="connsiteY4-290" fmla="*/ 927932 h 927932"/>
                  <a:gd name="connsiteX5-291" fmla="*/ 22827 w 1707695"/>
                  <a:gd name="connsiteY5-292" fmla="*/ 478897 h 927932"/>
                  <a:gd name="connsiteX6-293" fmla="*/ 459390 w 1707695"/>
                  <a:gd name="connsiteY6-294" fmla="*/ 242813 h 927932"/>
                  <a:gd name="connsiteX0-295" fmla="*/ 318099 w 1566404"/>
                  <a:gd name="connsiteY0-296" fmla="*/ 242813 h 927932"/>
                  <a:gd name="connsiteX1-297" fmla="*/ 746496 w 1566404"/>
                  <a:gd name="connsiteY1-298" fmla="*/ 81795 h 927932"/>
                  <a:gd name="connsiteX2-299" fmla="*/ 1341582 w 1566404"/>
                  <a:gd name="connsiteY2-300" fmla="*/ 270481 h 927932"/>
                  <a:gd name="connsiteX3-301" fmla="*/ 1486725 w 1566404"/>
                  <a:gd name="connsiteY3-302" fmla="*/ 662367 h 927932"/>
                  <a:gd name="connsiteX4-303" fmla="*/ 1288514 w 1566404"/>
                  <a:gd name="connsiteY4-304" fmla="*/ 927932 h 927932"/>
                  <a:gd name="connsiteX5-305" fmla="*/ 27089 w 1566404"/>
                  <a:gd name="connsiteY5-306" fmla="*/ 509843 h 927932"/>
                  <a:gd name="connsiteX6-307" fmla="*/ 318099 w 1566404"/>
                  <a:gd name="connsiteY6-308" fmla="*/ 242813 h 927932"/>
                  <a:gd name="connsiteX0-309" fmla="*/ 398247 w 1646552"/>
                  <a:gd name="connsiteY0-310" fmla="*/ 242813 h 927932"/>
                  <a:gd name="connsiteX1-311" fmla="*/ 826644 w 1646552"/>
                  <a:gd name="connsiteY1-312" fmla="*/ 81795 h 927932"/>
                  <a:gd name="connsiteX2-313" fmla="*/ 1421730 w 1646552"/>
                  <a:gd name="connsiteY2-314" fmla="*/ 270481 h 927932"/>
                  <a:gd name="connsiteX3-315" fmla="*/ 1566873 w 1646552"/>
                  <a:gd name="connsiteY3-316" fmla="*/ 662367 h 927932"/>
                  <a:gd name="connsiteX4-317" fmla="*/ 1368662 w 1646552"/>
                  <a:gd name="connsiteY4-318" fmla="*/ 927932 h 927932"/>
                  <a:gd name="connsiteX5-319" fmla="*/ 107237 w 1646552"/>
                  <a:gd name="connsiteY5-320" fmla="*/ 509843 h 927932"/>
                  <a:gd name="connsiteX6-321" fmla="*/ 398247 w 1646552"/>
                  <a:gd name="connsiteY6-322" fmla="*/ 242813 h 927932"/>
                  <a:gd name="connsiteX0-323" fmla="*/ 398248 w 1646553"/>
                  <a:gd name="connsiteY0-324" fmla="*/ 242813 h 927932"/>
                  <a:gd name="connsiteX1-325" fmla="*/ 826645 w 1646553"/>
                  <a:gd name="connsiteY1-326" fmla="*/ 81795 h 927932"/>
                  <a:gd name="connsiteX2-327" fmla="*/ 1421731 w 1646553"/>
                  <a:gd name="connsiteY2-328" fmla="*/ 270481 h 927932"/>
                  <a:gd name="connsiteX3-329" fmla="*/ 1566874 w 1646553"/>
                  <a:gd name="connsiteY3-330" fmla="*/ 662367 h 927932"/>
                  <a:gd name="connsiteX4-331" fmla="*/ 1368663 w 1646553"/>
                  <a:gd name="connsiteY4-332" fmla="*/ 927932 h 927932"/>
                  <a:gd name="connsiteX5-333" fmla="*/ 107238 w 1646553"/>
                  <a:gd name="connsiteY5-334" fmla="*/ 509843 h 927932"/>
                  <a:gd name="connsiteX6-335" fmla="*/ 398248 w 1646553"/>
                  <a:gd name="connsiteY6-336" fmla="*/ 242813 h 927932"/>
                  <a:gd name="connsiteX0-337" fmla="*/ 398248 w 1646553"/>
                  <a:gd name="connsiteY0-338" fmla="*/ 242813 h 929055"/>
                  <a:gd name="connsiteX1-339" fmla="*/ 826645 w 1646553"/>
                  <a:gd name="connsiteY1-340" fmla="*/ 81795 h 929055"/>
                  <a:gd name="connsiteX2-341" fmla="*/ 1421731 w 1646553"/>
                  <a:gd name="connsiteY2-342" fmla="*/ 270481 h 929055"/>
                  <a:gd name="connsiteX3-343" fmla="*/ 1566874 w 1646553"/>
                  <a:gd name="connsiteY3-344" fmla="*/ 662367 h 929055"/>
                  <a:gd name="connsiteX4-345" fmla="*/ 1368663 w 1646553"/>
                  <a:gd name="connsiteY4-346" fmla="*/ 927932 h 929055"/>
                  <a:gd name="connsiteX5-347" fmla="*/ 107238 w 1646553"/>
                  <a:gd name="connsiteY5-348" fmla="*/ 509843 h 929055"/>
                  <a:gd name="connsiteX6-349" fmla="*/ 398248 w 1646553"/>
                  <a:gd name="connsiteY6-350" fmla="*/ 242813 h 929055"/>
                  <a:gd name="connsiteX0-351" fmla="*/ 398248 w 1646553"/>
                  <a:gd name="connsiteY0-352" fmla="*/ 242813 h 927932"/>
                  <a:gd name="connsiteX1-353" fmla="*/ 826645 w 1646553"/>
                  <a:gd name="connsiteY1-354" fmla="*/ 81795 h 927932"/>
                  <a:gd name="connsiteX2-355" fmla="*/ 1421731 w 1646553"/>
                  <a:gd name="connsiteY2-356" fmla="*/ 270481 h 927932"/>
                  <a:gd name="connsiteX3-357" fmla="*/ 1566874 w 1646553"/>
                  <a:gd name="connsiteY3-358" fmla="*/ 662367 h 927932"/>
                  <a:gd name="connsiteX4-359" fmla="*/ 1368663 w 1646553"/>
                  <a:gd name="connsiteY4-360" fmla="*/ 927932 h 927932"/>
                  <a:gd name="connsiteX5-361" fmla="*/ 107238 w 1646553"/>
                  <a:gd name="connsiteY5-362" fmla="*/ 509843 h 927932"/>
                  <a:gd name="connsiteX6-363" fmla="*/ 398248 w 1646553"/>
                  <a:gd name="connsiteY6-364" fmla="*/ 242813 h 927932"/>
                  <a:gd name="connsiteX0-365" fmla="*/ 398248 w 1646553"/>
                  <a:gd name="connsiteY0-366" fmla="*/ 242813 h 811747"/>
                  <a:gd name="connsiteX1-367" fmla="*/ 826645 w 1646553"/>
                  <a:gd name="connsiteY1-368" fmla="*/ 81795 h 811747"/>
                  <a:gd name="connsiteX2-369" fmla="*/ 1421731 w 1646553"/>
                  <a:gd name="connsiteY2-370" fmla="*/ 270481 h 811747"/>
                  <a:gd name="connsiteX3-371" fmla="*/ 1566874 w 1646553"/>
                  <a:gd name="connsiteY3-372" fmla="*/ 662367 h 811747"/>
                  <a:gd name="connsiteX4-373" fmla="*/ 1368663 w 1646553"/>
                  <a:gd name="connsiteY4-374" fmla="*/ 810337 h 811747"/>
                  <a:gd name="connsiteX5-375" fmla="*/ 107238 w 1646553"/>
                  <a:gd name="connsiteY5-376" fmla="*/ 509843 h 811747"/>
                  <a:gd name="connsiteX6-377" fmla="*/ 398248 w 1646553"/>
                  <a:gd name="connsiteY6-378" fmla="*/ 242813 h 811747"/>
                  <a:gd name="connsiteX0-379" fmla="*/ 398248 w 1511381"/>
                  <a:gd name="connsiteY0-380" fmla="*/ 242813 h 811747"/>
                  <a:gd name="connsiteX1-381" fmla="*/ 826645 w 1511381"/>
                  <a:gd name="connsiteY1-382" fmla="*/ 81795 h 811747"/>
                  <a:gd name="connsiteX2-383" fmla="*/ 1421731 w 1511381"/>
                  <a:gd name="connsiteY2-384" fmla="*/ 270481 h 811747"/>
                  <a:gd name="connsiteX3-385" fmla="*/ 1368663 w 1511381"/>
                  <a:gd name="connsiteY3-386" fmla="*/ 810337 h 811747"/>
                  <a:gd name="connsiteX4-387" fmla="*/ 107238 w 1511381"/>
                  <a:gd name="connsiteY4-388" fmla="*/ 509843 h 811747"/>
                  <a:gd name="connsiteX5-389" fmla="*/ 398248 w 1511381"/>
                  <a:gd name="connsiteY5-390" fmla="*/ 242813 h 811747"/>
                  <a:gd name="connsiteX0-391" fmla="*/ 398248 w 1505580"/>
                  <a:gd name="connsiteY0-392" fmla="*/ 242813 h 811747"/>
                  <a:gd name="connsiteX1-393" fmla="*/ 826645 w 1505580"/>
                  <a:gd name="connsiteY1-394" fmla="*/ 81795 h 811747"/>
                  <a:gd name="connsiteX2-395" fmla="*/ 1409074 w 1505580"/>
                  <a:gd name="connsiteY2-396" fmla="*/ 319994 h 811747"/>
                  <a:gd name="connsiteX3-397" fmla="*/ 1368663 w 1505580"/>
                  <a:gd name="connsiteY3-398" fmla="*/ 810337 h 811747"/>
                  <a:gd name="connsiteX4-399" fmla="*/ 107238 w 1505580"/>
                  <a:gd name="connsiteY4-400" fmla="*/ 509843 h 811747"/>
                  <a:gd name="connsiteX5-401" fmla="*/ 398248 w 1505580"/>
                  <a:gd name="connsiteY5-402" fmla="*/ 242813 h 811747"/>
                  <a:gd name="connsiteX0-403" fmla="*/ 398248 w 1551125"/>
                  <a:gd name="connsiteY0-404" fmla="*/ 242813 h 811747"/>
                  <a:gd name="connsiteX1-405" fmla="*/ 826645 w 1551125"/>
                  <a:gd name="connsiteY1-406" fmla="*/ 81795 h 811747"/>
                  <a:gd name="connsiteX2-407" fmla="*/ 1409074 w 1551125"/>
                  <a:gd name="connsiteY2-408" fmla="*/ 319994 h 811747"/>
                  <a:gd name="connsiteX3-409" fmla="*/ 1368663 w 1551125"/>
                  <a:gd name="connsiteY3-410" fmla="*/ 810337 h 811747"/>
                  <a:gd name="connsiteX4-411" fmla="*/ 107238 w 1551125"/>
                  <a:gd name="connsiteY4-412" fmla="*/ 509843 h 811747"/>
                  <a:gd name="connsiteX5-413" fmla="*/ 398248 w 1551125"/>
                  <a:gd name="connsiteY5-414" fmla="*/ 242813 h 811747"/>
                  <a:gd name="connsiteX0-415" fmla="*/ 398248 w 1553927"/>
                  <a:gd name="connsiteY0-416" fmla="*/ 242813 h 776859"/>
                  <a:gd name="connsiteX1-417" fmla="*/ 826645 w 1553927"/>
                  <a:gd name="connsiteY1-418" fmla="*/ 81795 h 776859"/>
                  <a:gd name="connsiteX2-419" fmla="*/ 1409074 w 1553927"/>
                  <a:gd name="connsiteY2-420" fmla="*/ 319994 h 776859"/>
                  <a:gd name="connsiteX3-421" fmla="*/ 1374992 w 1553927"/>
                  <a:gd name="connsiteY3-422" fmla="*/ 767013 h 776859"/>
                  <a:gd name="connsiteX4-423" fmla="*/ 107238 w 1553927"/>
                  <a:gd name="connsiteY4-424" fmla="*/ 509843 h 776859"/>
                  <a:gd name="connsiteX5-425" fmla="*/ 398248 w 1553927"/>
                  <a:gd name="connsiteY5-426" fmla="*/ 242813 h 776859"/>
                  <a:gd name="connsiteX0-427" fmla="*/ 319557 w 1475238"/>
                  <a:gd name="connsiteY0-428" fmla="*/ 242813 h 776859"/>
                  <a:gd name="connsiteX1-429" fmla="*/ 747954 w 1475238"/>
                  <a:gd name="connsiteY1-430" fmla="*/ 81795 h 776859"/>
                  <a:gd name="connsiteX2-431" fmla="*/ 1330383 w 1475238"/>
                  <a:gd name="connsiteY2-432" fmla="*/ 319994 h 776859"/>
                  <a:gd name="connsiteX3-433" fmla="*/ 1296301 w 1475238"/>
                  <a:gd name="connsiteY3-434" fmla="*/ 767013 h 776859"/>
                  <a:gd name="connsiteX4-435" fmla="*/ 28547 w 1475238"/>
                  <a:gd name="connsiteY4-436" fmla="*/ 509843 h 776859"/>
                  <a:gd name="connsiteX5-437" fmla="*/ 319557 w 1475238"/>
                  <a:gd name="connsiteY5-438" fmla="*/ 242813 h 7768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panose="020B0604020202020204"/>
                </a:endParaRPr>
              </a:p>
            </p:txBody>
          </p:sp>
          <p:sp>
            <p:nvSpPr>
              <p:cNvPr id="14" name="任意多边形: 形状 13"/>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1" fmla="*/ 0 w 1451428"/>
                  <a:gd name="connsiteY0-2" fmla="*/ 246743 h 812800"/>
                  <a:gd name="connsiteX1-3" fmla="*/ 595085 w 1451428"/>
                  <a:gd name="connsiteY1-4" fmla="*/ 0 h 812800"/>
                  <a:gd name="connsiteX2-5" fmla="*/ 1190171 w 1451428"/>
                  <a:gd name="connsiteY2-6" fmla="*/ 188686 h 812800"/>
                  <a:gd name="connsiteX3-7" fmla="*/ 1335314 w 1451428"/>
                  <a:gd name="connsiteY3-8" fmla="*/ 580572 h 812800"/>
                  <a:gd name="connsiteX4-9" fmla="*/ 1451428 w 1451428"/>
                  <a:gd name="connsiteY4-10" fmla="*/ 812800 h 812800"/>
                  <a:gd name="connsiteX5-11" fmla="*/ 101600 w 1451428"/>
                  <a:gd name="connsiteY5-12" fmla="*/ 420914 h 812800"/>
                  <a:gd name="connsiteX6-13" fmla="*/ 0 w 1451428"/>
                  <a:gd name="connsiteY6-14" fmla="*/ 246743 h 812800"/>
                  <a:gd name="connsiteX0-15" fmla="*/ 0 w 1451428"/>
                  <a:gd name="connsiteY0-16" fmla="*/ 246743 h 812800"/>
                  <a:gd name="connsiteX1-17" fmla="*/ 595085 w 1451428"/>
                  <a:gd name="connsiteY1-18" fmla="*/ 0 h 812800"/>
                  <a:gd name="connsiteX2-19" fmla="*/ 1190171 w 1451428"/>
                  <a:gd name="connsiteY2-20" fmla="*/ 188686 h 812800"/>
                  <a:gd name="connsiteX3-21" fmla="*/ 1335314 w 1451428"/>
                  <a:gd name="connsiteY3-22" fmla="*/ 580572 h 812800"/>
                  <a:gd name="connsiteX4-23" fmla="*/ 1451428 w 1451428"/>
                  <a:gd name="connsiteY4-24" fmla="*/ 812800 h 812800"/>
                  <a:gd name="connsiteX5-25" fmla="*/ 101600 w 1451428"/>
                  <a:gd name="connsiteY5-26" fmla="*/ 420914 h 812800"/>
                  <a:gd name="connsiteX6-27" fmla="*/ 0 w 1451428"/>
                  <a:gd name="connsiteY6-28" fmla="*/ 246743 h 812800"/>
                  <a:gd name="connsiteX0-29" fmla="*/ 0 w 1451428"/>
                  <a:gd name="connsiteY0-30" fmla="*/ 246743 h 812800"/>
                  <a:gd name="connsiteX1-31" fmla="*/ 595085 w 1451428"/>
                  <a:gd name="connsiteY1-32" fmla="*/ 0 h 812800"/>
                  <a:gd name="connsiteX2-33" fmla="*/ 1190171 w 1451428"/>
                  <a:gd name="connsiteY2-34" fmla="*/ 188686 h 812800"/>
                  <a:gd name="connsiteX3-35" fmla="*/ 1335314 w 1451428"/>
                  <a:gd name="connsiteY3-36" fmla="*/ 580572 h 812800"/>
                  <a:gd name="connsiteX4-37" fmla="*/ 1451428 w 1451428"/>
                  <a:gd name="connsiteY4-38" fmla="*/ 812800 h 812800"/>
                  <a:gd name="connsiteX5-39" fmla="*/ 101600 w 1451428"/>
                  <a:gd name="connsiteY5-40" fmla="*/ 420914 h 812800"/>
                  <a:gd name="connsiteX6-41" fmla="*/ 0 w 1451428"/>
                  <a:gd name="connsiteY6-42" fmla="*/ 246743 h 812800"/>
                  <a:gd name="connsiteX0-43" fmla="*/ 0 w 1451428"/>
                  <a:gd name="connsiteY0-44" fmla="*/ 246743 h 824536"/>
                  <a:gd name="connsiteX1-45" fmla="*/ 595085 w 1451428"/>
                  <a:gd name="connsiteY1-46" fmla="*/ 0 h 824536"/>
                  <a:gd name="connsiteX2-47" fmla="*/ 1190171 w 1451428"/>
                  <a:gd name="connsiteY2-48" fmla="*/ 188686 h 824536"/>
                  <a:gd name="connsiteX3-49" fmla="*/ 1335314 w 1451428"/>
                  <a:gd name="connsiteY3-50" fmla="*/ 580572 h 824536"/>
                  <a:gd name="connsiteX4-51" fmla="*/ 1451428 w 1451428"/>
                  <a:gd name="connsiteY4-52" fmla="*/ 812800 h 824536"/>
                  <a:gd name="connsiteX5-53" fmla="*/ 101600 w 1451428"/>
                  <a:gd name="connsiteY5-54" fmla="*/ 420914 h 824536"/>
                  <a:gd name="connsiteX6-55" fmla="*/ 0 w 1451428"/>
                  <a:gd name="connsiteY6-56" fmla="*/ 246743 h 824536"/>
                  <a:gd name="connsiteX0-57" fmla="*/ 269875 w 1721303"/>
                  <a:gd name="connsiteY0-58" fmla="*/ 246743 h 823881"/>
                  <a:gd name="connsiteX1-59" fmla="*/ 864960 w 1721303"/>
                  <a:gd name="connsiteY1-60" fmla="*/ 0 h 823881"/>
                  <a:gd name="connsiteX2-61" fmla="*/ 1460046 w 1721303"/>
                  <a:gd name="connsiteY2-62" fmla="*/ 188686 h 823881"/>
                  <a:gd name="connsiteX3-63" fmla="*/ 1605189 w 1721303"/>
                  <a:gd name="connsiteY3-64" fmla="*/ 580572 h 823881"/>
                  <a:gd name="connsiteX4-65" fmla="*/ 1721303 w 1721303"/>
                  <a:gd name="connsiteY4-66" fmla="*/ 812800 h 823881"/>
                  <a:gd name="connsiteX5-67" fmla="*/ 0 w 1721303"/>
                  <a:gd name="connsiteY5-68" fmla="*/ 397102 h 823881"/>
                  <a:gd name="connsiteX6-69" fmla="*/ 269875 w 1721303"/>
                  <a:gd name="connsiteY6-70" fmla="*/ 246743 h 823881"/>
                  <a:gd name="connsiteX0-71" fmla="*/ 290512 w 1741940"/>
                  <a:gd name="connsiteY0-72" fmla="*/ 246743 h 840144"/>
                  <a:gd name="connsiteX1-73" fmla="*/ 885597 w 1741940"/>
                  <a:gd name="connsiteY1-74" fmla="*/ 0 h 840144"/>
                  <a:gd name="connsiteX2-75" fmla="*/ 1480683 w 1741940"/>
                  <a:gd name="connsiteY2-76" fmla="*/ 188686 h 840144"/>
                  <a:gd name="connsiteX3-77" fmla="*/ 1625826 w 1741940"/>
                  <a:gd name="connsiteY3-78" fmla="*/ 580572 h 840144"/>
                  <a:gd name="connsiteX4-79" fmla="*/ 1741940 w 1741940"/>
                  <a:gd name="connsiteY4-80" fmla="*/ 812800 h 840144"/>
                  <a:gd name="connsiteX5-81" fmla="*/ 20637 w 1741940"/>
                  <a:gd name="connsiteY5-82" fmla="*/ 397102 h 840144"/>
                  <a:gd name="connsiteX6-83" fmla="*/ 290512 w 1741940"/>
                  <a:gd name="connsiteY6-84" fmla="*/ 246743 h 840144"/>
                  <a:gd name="connsiteX0-85" fmla="*/ 290512 w 1741940"/>
                  <a:gd name="connsiteY0-86" fmla="*/ 246743 h 840144"/>
                  <a:gd name="connsiteX1-87" fmla="*/ 885597 w 1741940"/>
                  <a:gd name="connsiteY1-88" fmla="*/ 0 h 840144"/>
                  <a:gd name="connsiteX2-89" fmla="*/ 1480683 w 1741940"/>
                  <a:gd name="connsiteY2-90" fmla="*/ 188686 h 840144"/>
                  <a:gd name="connsiteX3-91" fmla="*/ 1625826 w 1741940"/>
                  <a:gd name="connsiteY3-92" fmla="*/ 580572 h 840144"/>
                  <a:gd name="connsiteX4-93" fmla="*/ 1741940 w 1741940"/>
                  <a:gd name="connsiteY4-94" fmla="*/ 812800 h 840144"/>
                  <a:gd name="connsiteX5-95" fmla="*/ 20637 w 1741940"/>
                  <a:gd name="connsiteY5-96" fmla="*/ 397102 h 840144"/>
                  <a:gd name="connsiteX6-97" fmla="*/ 290512 w 1741940"/>
                  <a:gd name="connsiteY6-98" fmla="*/ 246743 h 840144"/>
                  <a:gd name="connsiteX0-99" fmla="*/ 290512 w 1741940"/>
                  <a:gd name="connsiteY0-100" fmla="*/ 246743 h 840144"/>
                  <a:gd name="connsiteX1-101" fmla="*/ 885597 w 1741940"/>
                  <a:gd name="connsiteY1-102" fmla="*/ 0 h 840144"/>
                  <a:gd name="connsiteX2-103" fmla="*/ 1480683 w 1741940"/>
                  <a:gd name="connsiteY2-104" fmla="*/ 188686 h 840144"/>
                  <a:gd name="connsiteX3-105" fmla="*/ 1625826 w 1741940"/>
                  <a:gd name="connsiteY3-106" fmla="*/ 580572 h 840144"/>
                  <a:gd name="connsiteX4-107" fmla="*/ 1741940 w 1741940"/>
                  <a:gd name="connsiteY4-108" fmla="*/ 812800 h 840144"/>
                  <a:gd name="connsiteX5-109" fmla="*/ 20637 w 1741940"/>
                  <a:gd name="connsiteY5-110" fmla="*/ 397102 h 840144"/>
                  <a:gd name="connsiteX6-111" fmla="*/ 290512 w 1741940"/>
                  <a:gd name="connsiteY6-112" fmla="*/ 246743 h 840144"/>
                  <a:gd name="connsiteX0-113" fmla="*/ 457200 w 1741940"/>
                  <a:gd name="connsiteY0-114" fmla="*/ 161018 h 840144"/>
                  <a:gd name="connsiteX1-115" fmla="*/ 885597 w 1741940"/>
                  <a:gd name="connsiteY1-116" fmla="*/ 0 h 840144"/>
                  <a:gd name="connsiteX2-117" fmla="*/ 1480683 w 1741940"/>
                  <a:gd name="connsiteY2-118" fmla="*/ 188686 h 840144"/>
                  <a:gd name="connsiteX3-119" fmla="*/ 1625826 w 1741940"/>
                  <a:gd name="connsiteY3-120" fmla="*/ 580572 h 840144"/>
                  <a:gd name="connsiteX4-121" fmla="*/ 1741940 w 1741940"/>
                  <a:gd name="connsiteY4-122" fmla="*/ 812800 h 840144"/>
                  <a:gd name="connsiteX5-123" fmla="*/ 20637 w 1741940"/>
                  <a:gd name="connsiteY5-124" fmla="*/ 397102 h 840144"/>
                  <a:gd name="connsiteX6-125" fmla="*/ 457200 w 1741940"/>
                  <a:gd name="connsiteY6-126" fmla="*/ 161018 h 840144"/>
                  <a:gd name="connsiteX0-127" fmla="*/ 457200 w 1741940"/>
                  <a:gd name="connsiteY0-128" fmla="*/ 161018 h 840144"/>
                  <a:gd name="connsiteX1-129" fmla="*/ 885597 w 1741940"/>
                  <a:gd name="connsiteY1-130" fmla="*/ 0 h 840144"/>
                  <a:gd name="connsiteX2-131" fmla="*/ 1480683 w 1741940"/>
                  <a:gd name="connsiteY2-132" fmla="*/ 188686 h 840144"/>
                  <a:gd name="connsiteX3-133" fmla="*/ 1625826 w 1741940"/>
                  <a:gd name="connsiteY3-134" fmla="*/ 580572 h 840144"/>
                  <a:gd name="connsiteX4-135" fmla="*/ 1741940 w 1741940"/>
                  <a:gd name="connsiteY4-136" fmla="*/ 812800 h 840144"/>
                  <a:gd name="connsiteX5-137" fmla="*/ 20637 w 1741940"/>
                  <a:gd name="connsiteY5-138" fmla="*/ 397102 h 840144"/>
                  <a:gd name="connsiteX6-139" fmla="*/ 457200 w 1741940"/>
                  <a:gd name="connsiteY6-140" fmla="*/ 161018 h 840144"/>
                  <a:gd name="connsiteX0-141" fmla="*/ 457200 w 1741940"/>
                  <a:gd name="connsiteY0-142" fmla="*/ 244968 h 924094"/>
                  <a:gd name="connsiteX1-143" fmla="*/ 885597 w 1741940"/>
                  <a:gd name="connsiteY1-144" fmla="*/ 83950 h 924094"/>
                  <a:gd name="connsiteX2-145" fmla="*/ 1480683 w 1741940"/>
                  <a:gd name="connsiteY2-146" fmla="*/ 272636 h 924094"/>
                  <a:gd name="connsiteX3-147" fmla="*/ 1625826 w 1741940"/>
                  <a:gd name="connsiteY3-148" fmla="*/ 664522 h 924094"/>
                  <a:gd name="connsiteX4-149" fmla="*/ 1741940 w 1741940"/>
                  <a:gd name="connsiteY4-150" fmla="*/ 896750 h 924094"/>
                  <a:gd name="connsiteX5-151" fmla="*/ 20637 w 1741940"/>
                  <a:gd name="connsiteY5-152" fmla="*/ 481052 h 924094"/>
                  <a:gd name="connsiteX6-153" fmla="*/ 457200 w 1741940"/>
                  <a:gd name="connsiteY6-154" fmla="*/ 244968 h 924094"/>
                  <a:gd name="connsiteX0-155" fmla="*/ 457200 w 1741940"/>
                  <a:gd name="connsiteY0-156" fmla="*/ 244968 h 924094"/>
                  <a:gd name="connsiteX1-157" fmla="*/ 885597 w 1741940"/>
                  <a:gd name="connsiteY1-158" fmla="*/ 83950 h 924094"/>
                  <a:gd name="connsiteX2-159" fmla="*/ 1480683 w 1741940"/>
                  <a:gd name="connsiteY2-160" fmla="*/ 272636 h 924094"/>
                  <a:gd name="connsiteX3-161" fmla="*/ 1625826 w 1741940"/>
                  <a:gd name="connsiteY3-162" fmla="*/ 664522 h 924094"/>
                  <a:gd name="connsiteX4-163" fmla="*/ 1741940 w 1741940"/>
                  <a:gd name="connsiteY4-164" fmla="*/ 896750 h 924094"/>
                  <a:gd name="connsiteX5-165" fmla="*/ 20637 w 1741940"/>
                  <a:gd name="connsiteY5-166" fmla="*/ 481052 h 924094"/>
                  <a:gd name="connsiteX6-167" fmla="*/ 457200 w 1741940"/>
                  <a:gd name="connsiteY6-168" fmla="*/ 244968 h 924094"/>
                  <a:gd name="connsiteX0-169" fmla="*/ 457200 w 1773768"/>
                  <a:gd name="connsiteY0-170" fmla="*/ 244968 h 924094"/>
                  <a:gd name="connsiteX1-171" fmla="*/ 885597 w 1773768"/>
                  <a:gd name="connsiteY1-172" fmla="*/ 83950 h 924094"/>
                  <a:gd name="connsiteX2-173" fmla="*/ 1480683 w 1773768"/>
                  <a:gd name="connsiteY2-174" fmla="*/ 272636 h 924094"/>
                  <a:gd name="connsiteX3-175" fmla="*/ 1625826 w 1773768"/>
                  <a:gd name="connsiteY3-176" fmla="*/ 664522 h 924094"/>
                  <a:gd name="connsiteX4-177" fmla="*/ 1741940 w 1773768"/>
                  <a:gd name="connsiteY4-178" fmla="*/ 896750 h 924094"/>
                  <a:gd name="connsiteX5-179" fmla="*/ 20637 w 1773768"/>
                  <a:gd name="connsiteY5-180" fmla="*/ 481052 h 924094"/>
                  <a:gd name="connsiteX6-181" fmla="*/ 457200 w 1773768"/>
                  <a:gd name="connsiteY6-182" fmla="*/ 244968 h 924094"/>
                  <a:gd name="connsiteX0-183" fmla="*/ 466219 w 1720084"/>
                  <a:gd name="connsiteY0-184" fmla="*/ 244968 h 953677"/>
                  <a:gd name="connsiteX1-185" fmla="*/ 894616 w 1720084"/>
                  <a:gd name="connsiteY1-186" fmla="*/ 83950 h 953677"/>
                  <a:gd name="connsiteX2-187" fmla="*/ 1489702 w 1720084"/>
                  <a:gd name="connsiteY2-188" fmla="*/ 272636 h 953677"/>
                  <a:gd name="connsiteX3-189" fmla="*/ 1634845 w 1720084"/>
                  <a:gd name="connsiteY3-190" fmla="*/ 664522 h 953677"/>
                  <a:gd name="connsiteX4-191" fmla="*/ 1436634 w 1720084"/>
                  <a:gd name="connsiteY4-192" fmla="*/ 930087 h 953677"/>
                  <a:gd name="connsiteX5-193" fmla="*/ 29656 w 1720084"/>
                  <a:gd name="connsiteY5-194" fmla="*/ 481052 h 953677"/>
                  <a:gd name="connsiteX6-195" fmla="*/ 466219 w 1720084"/>
                  <a:gd name="connsiteY6-196" fmla="*/ 244968 h 953677"/>
                  <a:gd name="connsiteX0-197" fmla="*/ 466219 w 1720084"/>
                  <a:gd name="connsiteY0-198" fmla="*/ 244968 h 953677"/>
                  <a:gd name="connsiteX1-199" fmla="*/ 894616 w 1720084"/>
                  <a:gd name="connsiteY1-200" fmla="*/ 83950 h 953677"/>
                  <a:gd name="connsiteX2-201" fmla="*/ 1489702 w 1720084"/>
                  <a:gd name="connsiteY2-202" fmla="*/ 272636 h 953677"/>
                  <a:gd name="connsiteX3-203" fmla="*/ 1634845 w 1720084"/>
                  <a:gd name="connsiteY3-204" fmla="*/ 664522 h 953677"/>
                  <a:gd name="connsiteX4-205" fmla="*/ 1436634 w 1720084"/>
                  <a:gd name="connsiteY4-206" fmla="*/ 930087 h 953677"/>
                  <a:gd name="connsiteX5-207" fmla="*/ 29656 w 1720084"/>
                  <a:gd name="connsiteY5-208" fmla="*/ 481052 h 953677"/>
                  <a:gd name="connsiteX6-209" fmla="*/ 466219 w 1720084"/>
                  <a:gd name="connsiteY6-210" fmla="*/ 244968 h 953677"/>
                  <a:gd name="connsiteX0-211" fmla="*/ 448774 w 1702639"/>
                  <a:gd name="connsiteY0-212" fmla="*/ 244968 h 1024234"/>
                  <a:gd name="connsiteX1-213" fmla="*/ 877171 w 1702639"/>
                  <a:gd name="connsiteY1-214" fmla="*/ 83950 h 1024234"/>
                  <a:gd name="connsiteX2-215" fmla="*/ 1472257 w 1702639"/>
                  <a:gd name="connsiteY2-216" fmla="*/ 272636 h 1024234"/>
                  <a:gd name="connsiteX3-217" fmla="*/ 1617400 w 1702639"/>
                  <a:gd name="connsiteY3-218" fmla="*/ 664522 h 1024234"/>
                  <a:gd name="connsiteX4-219" fmla="*/ 1419189 w 1702639"/>
                  <a:gd name="connsiteY4-220" fmla="*/ 930087 h 1024234"/>
                  <a:gd name="connsiteX5-221" fmla="*/ 12211 w 1702639"/>
                  <a:gd name="connsiteY5-222" fmla="*/ 481052 h 1024234"/>
                  <a:gd name="connsiteX6-223" fmla="*/ 448774 w 1702639"/>
                  <a:gd name="connsiteY6-224" fmla="*/ 244968 h 1024234"/>
                  <a:gd name="connsiteX0-225" fmla="*/ 459390 w 1713255"/>
                  <a:gd name="connsiteY0-226" fmla="*/ 244968 h 930087"/>
                  <a:gd name="connsiteX1-227" fmla="*/ 887787 w 1713255"/>
                  <a:gd name="connsiteY1-228" fmla="*/ 83950 h 930087"/>
                  <a:gd name="connsiteX2-229" fmla="*/ 1482873 w 1713255"/>
                  <a:gd name="connsiteY2-230" fmla="*/ 272636 h 930087"/>
                  <a:gd name="connsiteX3-231" fmla="*/ 1628016 w 1713255"/>
                  <a:gd name="connsiteY3-232" fmla="*/ 664522 h 930087"/>
                  <a:gd name="connsiteX4-233" fmla="*/ 1429805 w 1713255"/>
                  <a:gd name="connsiteY4-234" fmla="*/ 930087 h 930087"/>
                  <a:gd name="connsiteX5-235" fmla="*/ 22827 w 1713255"/>
                  <a:gd name="connsiteY5-236" fmla="*/ 481052 h 930087"/>
                  <a:gd name="connsiteX6-237" fmla="*/ 459390 w 1713255"/>
                  <a:gd name="connsiteY6-238" fmla="*/ 244968 h 930087"/>
                  <a:gd name="connsiteX0-239" fmla="*/ 459390 w 1713255"/>
                  <a:gd name="connsiteY0-240" fmla="*/ 244968 h 930087"/>
                  <a:gd name="connsiteX1-241" fmla="*/ 887787 w 1713255"/>
                  <a:gd name="connsiteY1-242" fmla="*/ 83950 h 930087"/>
                  <a:gd name="connsiteX2-243" fmla="*/ 1482873 w 1713255"/>
                  <a:gd name="connsiteY2-244" fmla="*/ 272636 h 930087"/>
                  <a:gd name="connsiteX3-245" fmla="*/ 1628016 w 1713255"/>
                  <a:gd name="connsiteY3-246" fmla="*/ 664522 h 930087"/>
                  <a:gd name="connsiteX4-247" fmla="*/ 1429805 w 1713255"/>
                  <a:gd name="connsiteY4-248" fmla="*/ 930087 h 930087"/>
                  <a:gd name="connsiteX5-249" fmla="*/ 22827 w 1713255"/>
                  <a:gd name="connsiteY5-250" fmla="*/ 481052 h 930087"/>
                  <a:gd name="connsiteX6-251" fmla="*/ 459390 w 1713255"/>
                  <a:gd name="connsiteY6-252" fmla="*/ 244968 h 930087"/>
                  <a:gd name="connsiteX0-253" fmla="*/ 459390 w 1713255"/>
                  <a:gd name="connsiteY0-254" fmla="*/ 242813 h 927932"/>
                  <a:gd name="connsiteX1-255" fmla="*/ 887787 w 1713255"/>
                  <a:gd name="connsiteY1-256" fmla="*/ 81795 h 927932"/>
                  <a:gd name="connsiteX2-257" fmla="*/ 1482873 w 1713255"/>
                  <a:gd name="connsiteY2-258" fmla="*/ 270481 h 927932"/>
                  <a:gd name="connsiteX3-259" fmla="*/ 1628016 w 1713255"/>
                  <a:gd name="connsiteY3-260" fmla="*/ 662367 h 927932"/>
                  <a:gd name="connsiteX4-261" fmla="*/ 1429805 w 1713255"/>
                  <a:gd name="connsiteY4-262" fmla="*/ 927932 h 927932"/>
                  <a:gd name="connsiteX5-263" fmla="*/ 22827 w 1713255"/>
                  <a:gd name="connsiteY5-264" fmla="*/ 478897 h 927932"/>
                  <a:gd name="connsiteX6-265" fmla="*/ 459390 w 1713255"/>
                  <a:gd name="connsiteY6-266" fmla="*/ 242813 h 927932"/>
                  <a:gd name="connsiteX0-267" fmla="*/ 459390 w 1713255"/>
                  <a:gd name="connsiteY0-268" fmla="*/ 242813 h 927932"/>
                  <a:gd name="connsiteX1-269" fmla="*/ 887787 w 1713255"/>
                  <a:gd name="connsiteY1-270" fmla="*/ 81795 h 927932"/>
                  <a:gd name="connsiteX2-271" fmla="*/ 1482873 w 1713255"/>
                  <a:gd name="connsiteY2-272" fmla="*/ 270481 h 927932"/>
                  <a:gd name="connsiteX3-273" fmla="*/ 1628016 w 1713255"/>
                  <a:gd name="connsiteY3-274" fmla="*/ 662367 h 927932"/>
                  <a:gd name="connsiteX4-275" fmla="*/ 1429805 w 1713255"/>
                  <a:gd name="connsiteY4-276" fmla="*/ 927932 h 927932"/>
                  <a:gd name="connsiteX5-277" fmla="*/ 22827 w 1713255"/>
                  <a:gd name="connsiteY5-278" fmla="*/ 478897 h 927932"/>
                  <a:gd name="connsiteX6-279" fmla="*/ 459390 w 1713255"/>
                  <a:gd name="connsiteY6-280" fmla="*/ 242813 h 927932"/>
                  <a:gd name="connsiteX0-281" fmla="*/ 459390 w 1707695"/>
                  <a:gd name="connsiteY0-282" fmla="*/ 242813 h 927932"/>
                  <a:gd name="connsiteX1-283" fmla="*/ 887787 w 1707695"/>
                  <a:gd name="connsiteY1-284" fmla="*/ 81795 h 927932"/>
                  <a:gd name="connsiteX2-285" fmla="*/ 1482873 w 1707695"/>
                  <a:gd name="connsiteY2-286" fmla="*/ 270481 h 927932"/>
                  <a:gd name="connsiteX3-287" fmla="*/ 1628016 w 1707695"/>
                  <a:gd name="connsiteY3-288" fmla="*/ 662367 h 927932"/>
                  <a:gd name="connsiteX4-289" fmla="*/ 1429805 w 1707695"/>
                  <a:gd name="connsiteY4-290" fmla="*/ 927932 h 927932"/>
                  <a:gd name="connsiteX5-291" fmla="*/ 22827 w 1707695"/>
                  <a:gd name="connsiteY5-292" fmla="*/ 478897 h 927932"/>
                  <a:gd name="connsiteX6-293" fmla="*/ 459390 w 1707695"/>
                  <a:gd name="connsiteY6-294" fmla="*/ 242813 h 927932"/>
                  <a:gd name="connsiteX0-295" fmla="*/ 318099 w 1566404"/>
                  <a:gd name="connsiteY0-296" fmla="*/ 242813 h 927932"/>
                  <a:gd name="connsiteX1-297" fmla="*/ 746496 w 1566404"/>
                  <a:gd name="connsiteY1-298" fmla="*/ 81795 h 927932"/>
                  <a:gd name="connsiteX2-299" fmla="*/ 1341582 w 1566404"/>
                  <a:gd name="connsiteY2-300" fmla="*/ 270481 h 927932"/>
                  <a:gd name="connsiteX3-301" fmla="*/ 1486725 w 1566404"/>
                  <a:gd name="connsiteY3-302" fmla="*/ 662367 h 927932"/>
                  <a:gd name="connsiteX4-303" fmla="*/ 1288514 w 1566404"/>
                  <a:gd name="connsiteY4-304" fmla="*/ 927932 h 927932"/>
                  <a:gd name="connsiteX5-305" fmla="*/ 27089 w 1566404"/>
                  <a:gd name="connsiteY5-306" fmla="*/ 509843 h 927932"/>
                  <a:gd name="connsiteX6-307" fmla="*/ 318099 w 1566404"/>
                  <a:gd name="connsiteY6-308" fmla="*/ 242813 h 927932"/>
                  <a:gd name="connsiteX0-309" fmla="*/ 398247 w 1646552"/>
                  <a:gd name="connsiteY0-310" fmla="*/ 242813 h 927932"/>
                  <a:gd name="connsiteX1-311" fmla="*/ 826644 w 1646552"/>
                  <a:gd name="connsiteY1-312" fmla="*/ 81795 h 927932"/>
                  <a:gd name="connsiteX2-313" fmla="*/ 1421730 w 1646552"/>
                  <a:gd name="connsiteY2-314" fmla="*/ 270481 h 927932"/>
                  <a:gd name="connsiteX3-315" fmla="*/ 1566873 w 1646552"/>
                  <a:gd name="connsiteY3-316" fmla="*/ 662367 h 927932"/>
                  <a:gd name="connsiteX4-317" fmla="*/ 1368662 w 1646552"/>
                  <a:gd name="connsiteY4-318" fmla="*/ 927932 h 927932"/>
                  <a:gd name="connsiteX5-319" fmla="*/ 107237 w 1646552"/>
                  <a:gd name="connsiteY5-320" fmla="*/ 509843 h 927932"/>
                  <a:gd name="connsiteX6-321" fmla="*/ 398247 w 1646552"/>
                  <a:gd name="connsiteY6-322" fmla="*/ 242813 h 927932"/>
                  <a:gd name="connsiteX0-323" fmla="*/ 398248 w 1646553"/>
                  <a:gd name="connsiteY0-324" fmla="*/ 242813 h 927932"/>
                  <a:gd name="connsiteX1-325" fmla="*/ 826645 w 1646553"/>
                  <a:gd name="connsiteY1-326" fmla="*/ 81795 h 927932"/>
                  <a:gd name="connsiteX2-327" fmla="*/ 1421731 w 1646553"/>
                  <a:gd name="connsiteY2-328" fmla="*/ 270481 h 927932"/>
                  <a:gd name="connsiteX3-329" fmla="*/ 1566874 w 1646553"/>
                  <a:gd name="connsiteY3-330" fmla="*/ 662367 h 927932"/>
                  <a:gd name="connsiteX4-331" fmla="*/ 1368663 w 1646553"/>
                  <a:gd name="connsiteY4-332" fmla="*/ 927932 h 927932"/>
                  <a:gd name="connsiteX5-333" fmla="*/ 107238 w 1646553"/>
                  <a:gd name="connsiteY5-334" fmla="*/ 509843 h 927932"/>
                  <a:gd name="connsiteX6-335" fmla="*/ 398248 w 1646553"/>
                  <a:gd name="connsiteY6-336" fmla="*/ 242813 h 927932"/>
                  <a:gd name="connsiteX0-337" fmla="*/ 398248 w 1646553"/>
                  <a:gd name="connsiteY0-338" fmla="*/ 242813 h 929055"/>
                  <a:gd name="connsiteX1-339" fmla="*/ 826645 w 1646553"/>
                  <a:gd name="connsiteY1-340" fmla="*/ 81795 h 929055"/>
                  <a:gd name="connsiteX2-341" fmla="*/ 1421731 w 1646553"/>
                  <a:gd name="connsiteY2-342" fmla="*/ 270481 h 929055"/>
                  <a:gd name="connsiteX3-343" fmla="*/ 1566874 w 1646553"/>
                  <a:gd name="connsiteY3-344" fmla="*/ 662367 h 929055"/>
                  <a:gd name="connsiteX4-345" fmla="*/ 1368663 w 1646553"/>
                  <a:gd name="connsiteY4-346" fmla="*/ 927932 h 929055"/>
                  <a:gd name="connsiteX5-347" fmla="*/ 107238 w 1646553"/>
                  <a:gd name="connsiteY5-348" fmla="*/ 509843 h 929055"/>
                  <a:gd name="connsiteX6-349" fmla="*/ 398248 w 1646553"/>
                  <a:gd name="connsiteY6-350" fmla="*/ 242813 h 929055"/>
                  <a:gd name="connsiteX0-351" fmla="*/ 398248 w 1646553"/>
                  <a:gd name="connsiteY0-352" fmla="*/ 242813 h 927932"/>
                  <a:gd name="connsiteX1-353" fmla="*/ 826645 w 1646553"/>
                  <a:gd name="connsiteY1-354" fmla="*/ 81795 h 927932"/>
                  <a:gd name="connsiteX2-355" fmla="*/ 1421731 w 1646553"/>
                  <a:gd name="connsiteY2-356" fmla="*/ 270481 h 927932"/>
                  <a:gd name="connsiteX3-357" fmla="*/ 1566874 w 1646553"/>
                  <a:gd name="connsiteY3-358" fmla="*/ 662367 h 927932"/>
                  <a:gd name="connsiteX4-359" fmla="*/ 1368663 w 1646553"/>
                  <a:gd name="connsiteY4-360" fmla="*/ 927932 h 927932"/>
                  <a:gd name="connsiteX5-361" fmla="*/ 107238 w 1646553"/>
                  <a:gd name="connsiteY5-362" fmla="*/ 509843 h 927932"/>
                  <a:gd name="connsiteX6-363" fmla="*/ 398248 w 1646553"/>
                  <a:gd name="connsiteY6-364" fmla="*/ 242813 h 927932"/>
                  <a:gd name="connsiteX0-365" fmla="*/ 398248 w 1646553"/>
                  <a:gd name="connsiteY0-366" fmla="*/ 242813 h 811747"/>
                  <a:gd name="connsiteX1-367" fmla="*/ 826645 w 1646553"/>
                  <a:gd name="connsiteY1-368" fmla="*/ 81795 h 811747"/>
                  <a:gd name="connsiteX2-369" fmla="*/ 1421731 w 1646553"/>
                  <a:gd name="connsiteY2-370" fmla="*/ 270481 h 811747"/>
                  <a:gd name="connsiteX3-371" fmla="*/ 1566874 w 1646553"/>
                  <a:gd name="connsiteY3-372" fmla="*/ 662367 h 811747"/>
                  <a:gd name="connsiteX4-373" fmla="*/ 1368663 w 1646553"/>
                  <a:gd name="connsiteY4-374" fmla="*/ 810337 h 811747"/>
                  <a:gd name="connsiteX5-375" fmla="*/ 107238 w 1646553"/>
                  <a:gd name="connsiteY5-376" fmla="*/ 509843 h 811747"/>
                  <a:gd name="connsiteX6-377" fmla="*/ 398248 w 1646553"/>
                  <a:gd name="connsiteY6-378" fmla="*/ 242813 h 811747"/>
                  <a:gd name="connsiteX0-379" fmla="*/ 398248 w 1511381"/>
                  <a:gd name="connsiteY0-380" fmla="*/ 242813 h 811747"/>
                  <a:gd name="connsiteX1-381" fmla="*/ 826645 w 1511381"/>
                  <a:gd name="connsiteY1-382" fmla="*/ 81795 h 811747"/>
                  <a:gd name="connsiteX2-383" fmla="*/ 1421731 w 1511381"/>
                  <a:gd name="connsiteY2-384" fmla="*/ 270481 h 811747"/>
                  <a:gd name="connsiteX3-385" fmla="*/ 1368663 w 1511381"/>
                  <a:gd name="connsiteY3-386" fmla="*/ 810337 h 811747"/>
                  <a:gd name="connsiteX4-387" fmla="*/ 107238 w 1511381"/>
                  <a:gd name="connsiteY4-388" fmla="*/ 509843 h 811747"/>
                  <a:gd name="connsiteX5-389" fmla="*/ 398248 w 1511381"/>
                  <a:gd name="connsiteY5-390" fmla="*/ 242813 h 811747"/>
                  <a:gd name="connsiteX0-391" fmla="*/ 398248 w 1505580"/>
                  <a:gd name="connsiteY0-392" fmla="*/ 242813 h 811747"/>
                  <a:gd name="connsiteX1-393" fmla="*/ 826645 w 1505580"/>
                  <a:gd name="connsiteY1-394" fmla="*/ 81795 h 811747"/>
                  <a:gd name="connsiteX2-395" fmla="*/ 1409074 w 1505580"/>
                  <a:gd name="connsiteY2-396" fmla="*/ 319994 h 811747"/>
                  <a:gd name="connsiteX3-397" fmla="*/ 1368663 w 1505580"/>
                  <a:gd name="connsiteY3-398" fmla="*/ 810337 h 811747"/>
                  <a:gd name="connsiteX4-399" fmla="*/ 107238 w 1505580"/>
                  <a:gd name="connsiteY4-400" fmla="*/ 509843 h 811747"/>
                  <a:gd name="connsiteX5-401" fmla="*/ 398248 w 1505580"/>
                  <a:gd name="connsiteY5-402" fmla="*/ 242813 h 811747"/>
                  <a:gd name="connsiteX0-403" fmla="*/ 398248 w 1551125"/>
                  <a:gd name="connsiteY0-404" fmla="*/ 242813 h 811747"/>
                  <a:gd name="connsiteX1-405" fmla="*/ 826645 w 1551125"/>
                  <a:gd name="connsiteY1-406" fmla="*/ 81795 h 811747"/>
                  <a:gd name="connsiteX2-407" fmla="*/ 1409074 w 1551125"/>
                  <a:gd name="connsiteY2-408" fmla="*/ 319994 h 811747"/>
                  <a:gd name="connsiteX3-409" fmla="*/ 1368663 w 1551125"/>
                  <a:gd name="connsiteY3-410" fmla="*/ 810337 h 811747"/>
                  <a:gd name="connsiteX4-411" fmla="*/ 107238 w 1551125"/>
                  <a:gd name="connsiteY4-412" fmla="*/ 509843 h 811747"/>
                  <a:gd name="connsiteX5-413" fmla="*/ 398248 w 1551125"/>
                  <a:gd name="connsiteY5-414" fmla="*/ 242813 h 811747"/>
                  <a:gd name="connsiteX0-415" fmla="*/ 398248 w 1553927"/>
                  <a:gd name="connsiteY0-416" fmla="*/ 242813 h 776859"/>
                  <a:gd name="connsiteX1-417" fmla="*/ 826645 w 1553927"/>
                  <a:gd name="connsiteY1-418" fmla="*/ 81795 h 776859"/>
                  <a:gd name="connsiteX2-419" fmla="*/ 1409074 w 1553927"/>
                  <a:gd name="connsiteY2-420" fmla="*/ 319994 h 776859"/>
                  <a:gd name="connsiteX3-421" fmla="*/ 1374992 w 1553927"/>
                  <a:gd name="connsiteY3-422" fmla="*/ 767013 h 776859"/>
                  <a:gd name="connsiteX4-423" fmla="*/ 107238 w 1553927"/>
                  <a:gd name="connsiteY4-424" fmla="*/ 509843 h 776859"/>
                  <a:gd name="connsiteX5-425" fmla="*/ 398248 w 1553927"/>
                  <a:gd name="connsiteY5-426" fmla="*/ 242813 h 776859"/>
                  <a:gd name="connsiteX0-427" fmla="*/ 319557 w 1475238"/>
                  <a:gd name="connsiteY0-428" fmla="*/ 242813 h 776859"/>
                  <a:gd name="connsiteX1-429" fmla="*/ 747954 w 1475238"/>
                  <a:gd name="connsiteY1-430" fmla="*/ 81795 h 776859"/>
                  <a:gd name="connsiteX2-431" fmla="*/ 1330383 w 1475238"/>
                  <a:gd name="connsiteY2-432" fmla="*/ 319994 h 776859"/>
                  <a:gd name="connsiteX3-433" fmla="*/ 1296301 w 1475238"/>
                  <a:gd name="connsiteY3-434" fmla="*/ 767013 h 776859"/>
                  <a:gd name="connsiteX4-435" fmla="*/ 28547 w 1475238"/>
                  <a:gd name="connsiteY4-436" fmla="*/ 509843 h 776859"/>
                  <a:gd name="connsiteX5-437" fmla="*/ 319557 w 1475238"/>
                  <a:gd name="connsiteY5-438" fmla="*/ 242813 h 7768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panose="020B0604020202020204"/>
                </a:endParaRPr>
              </a:p>
            </p:txBody>
          </p:sp>
        </p:grpSp>
        <p:sp>
          <p:nvSpPr>
            <p:cNvPr id="18" name="文本框 17"/>
            <p:cNvSpPr txBox="1"/>
            <p:nvPr/>
          </p:nvSpPr>
          <p:spPr>
            <a:xfrm>
              <a:off x="9458166" y="193843"/>
              <a:ext cx="1221014" cy="840146"/>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ctr" defTabSz="685800" rtl="0" eaLnBrk="1" fontAlgn="auto" latinLnBrk="0" hangingPunct="1">
                <a:lnSpc>
                  <a:spcPct val="130000"/>
                </a:lnSpc>
                <a:spcBef>
                  <a:spcPts val="0"/>
                </a:spcBef>
                <a:spcAft>
                  <a:spcPts val="0"/>
                </a:spcAft>
                <a:buClrTx/>
                <a:buSzTx/>
                <a:buFont typeface="Arial" panose="020B0604020202020204"/>
                <a:buNone/>
                <a:defRPr/>
              </a:pPr>
              <a:r>
                <a:rPr kumimoji="0" lang="en-US" altLang="zh-CN" sz="3000" b="1" i="0" u="none" strike="noStrike" kern="1200" cap="none" spc="0" normalizeH="0" baseline="0" noProof="0" dirty="0">
                  <a:ln>
                    <a:noFill/>
                  </a:ln>
                  <a:solidFill>
                    <a:srgbClr val="F4AB3F"/>
                  </a:solidFill>
                  <a:effectLst/>
                  <a:uLnTx/>
                  <a:uFillTx/>
                  <a:latin typeface="思源黑体 CN Bold" panose="020B0800000000000000" pitchFamily="34" charset="-122"/>
                  <a:ea typeface="思源黑体 CN Bold" panose="020B0800000000000000" pitchFamily="34" charset="-122"/>
                  <a:cs typeface="Arial" panose="020B0604020202020204"/>
                  <a:sym typeface="Arial" panose="020B0604020202020204"/>
                </a:rPr>
                <a:t>…</a:t>
              </a:r>
              <a:endParaRPr kumimoji="0" lang="en-US" altLang="zh-CN" sz="3000" b="1" i="0" u="none" strike="noStrike" kern="1200" cap="none" spc="0" normalizeH="0" baseline="0" noProof="0" dirty="0">
                <a:ln>
                  <a:noFill/>
                </a:ln>
                <a:solidFill>
                  <a:srgbClr val="F4AB3F"/>
                </a:solidFill>
                <a:effectLst/>
                <a:uLnTx/>
                <a:uFillTx/>
                <a:latin typeface="思源黑体 CN Bold" panose="020B0800000000000000" pitchFamily="34" charset="-122"/>
                <a:ea typeface="思源黑体 CN Bold" panose="020B0800000000000000" pitchFamily="34" charset="-122"/>
                <a:cs typeface="Arial" panose="020B0604020202020204"/>
                <a:sym typeface="Arial" panose="020B0604020202020204"/>
              </a:endParaRPr>
            </a:p>
          </p:txBody>
        </p:sp>
      </p:grpSp>
      <p:grpSp>
        <p:nvGrpSpPr>
          <p:cNvPr id="19" name="Google Shape;2812;p67"/>
          <p:cNvGrpSpPr/>
          <p:nvPr/>
        </p:nvGrpSpPr>
        <p:grpSpPr>
          <a:xfrm>
            <a:off x="7588568" y="3117950"/>
            <a:ext cx="973938" cy="1904451"/>
            <a:chOff x="7588568" y="3117950"/>
            <a:chExt cx="973938" cy="1904451"/>
          </a:xfrm>
        </p:grpSpPr>
        <p:sp>
          <p:nvSpPr>
            <p:cNvPr id="20" name="Google Shape;2813;p67"/>
            <p:cNvSpPr/>
            <p:nvPr/>
          </p:nvSpPr>
          <p:spPr>
            <a:xfrm>
              <a:off x="7593322" y="3117950"/>
              <a:ext cx="951597" cy="1014034"/>
            </a:xfrm>
            <a:custGeom>
              <a:avLst/>
              <a:gdLst/>
              <a:ahLst/>
              <a:cxnLst/>
              <a:rect l="l" t="t" r="r" b="b"/>
              <a:pathLst>
                <a:path w="6005" h="6399" extrusionOk="0">
                  <a:moveTo>
                    <a:pt x="3389" y="1"/>
                  </a:moveTo>
                  <a:cubicBezTo>
                    <a:pt x="2754" y="1"/>
                    <a:pt x="2163" y="186"/>
                    <a:pt x="1876" y="473"/>
                  </a:cubicBezTo>
                  <a:cubicBezTo>
                    <a:pt x="1557" y="554"/>
                    <a:pt x="432" y="895"/>
                    <a:pt x="289" y="1686"/>
                  </a:cubicBezTo>
                  <a:cubicBezTo>
                    <a:pt x="208" y="2151"/>
                    <a:pt x="393" y="2418"/>
                    <a:pt x="351" y="3006"/>
                  </a:cubicBezTo>
                  <a:cubicBezTo>
                    <a:pt x="341" y="3231"/>
                    <a:pt x="74" y="3490"/>
                    <a:pt x="52" y="3725"/>
                  </a:cubicBezTo>
                  <a:cubicBezTo>
                    <a:pt x="42" y="4024"/>
                    <a:pt x="279" y="4303"/>
                    <a:pt x="259" y="4590"/>
                  </a:cubicBezTo>
                  <a:cubicBezTo>
                    <a:pt x="247" y="4807"/>
                    <a:pt x="32" y="5239"/>
                    <a:pt x="22" y="5435"/>
                  </a:cubicBezTo>
                  <a:cubicBezTo>
                    <a:pt x="0" y="5887"/>
                    <a:pt x="175" y="6062"/>
                    <a:pt x="259" y="6196"/>
                  </a:cubicBezTo>
                  <a:cubicBezTo>
                    <a:pt x="259" y="6196"/>
                    <a:pt x="361" y="6208"/>
                    <a:pt x="546" y="6228"/>
                  </a:cubicBezTo>
                  <a:cubicBezTo>
                    <a:pt x="568" y="6228"/>
                    <a:pt x="588" y="6134"/>
                    <a:pt x="618" y="6043"/>
                  </a:cubicBezTo>
                  <a:cubicBezTo>
                    <a:pt x="640" y="5961"/>
                    <a:pt x="660" y="5867"/>
                    <a:pt x="692" y="5867"/>
                  </a:cubicBezTo>
                  <a:cubicBezTo>
                    <a:pt x="754" y="5877"/>
                    <a:pt x="815" y="6248"/>
                    <a:pt x="887" y="6248"/>
                  </a:cubicBezTo>
                  <a:cubicBezTo>
                    <a:pt x="1190" y="6272"/>
                    <a:pt x="1568" y="6293"/>
                    <a:pt x="1950" y="6293"/>
                  </a:cubicBezTo>
                  <a:cubicBezTo>
                    <a:pt x="2217" y="6293"/>
                    <a:pt x="2485" y="6283"/>
                    <a:pt x="2731" y="6258"/>
                  </a:cubicBezTo>
                  <a:lnTo>
                    <a:pt x="2731" y="6280"/>
                  </a:lnTo>
                  <a:cubicBezTo>
                    <a:pt x="3078" y="6370"/>
                    <a:pt x="3565" y="6398"/>
                    <a:pt x="4045" y="6398"/>
                  </a:cubicBezTo>
                  <a:cubicBezTo>
                    <a:pt x="4432" y="6398"/>
                    <a:pt x="4815" y="6380"/>
                    <a:pt x="5118" y="6361"/>
                  </a:cubicBezTo>
                  <a:cubicBezTo>
                    <a:pt x="5189" y="6351"/>
                    <a:pt x="5251" y="5981"/>
                    <a:pt x="5313" y="5981"/>
                  </a:cubicBezTo>
                  <a:cubicBezTo>
                    <a:pt x="5345" y="5981"/>
                    <a:pt x="5365" y="6062"/>
                    <a:pt x="5387" y="6156"/>
                  </a:cubicBezTo>
                  <a:cubicBezTo>
                    <a:pt x="5417" y="6238"/>
                    <a:pt x="5436" y="6332"/>
                    <a:pt x="5459" y="6332"/>
                  </a:cubicBezTo>
                  <a:cubicBezTo>
                    <a:pt x="5644" y="6309"/>
                    <a:pt x="5745" y="6300"/>
                    <a:pt x="5745" y="6300"/>
                  </a:cubicBezTo>
                  <a:cubicBezTo>
                    <a:pt x="5829" y="6176"/>
                    <a:pt x="6005" y="5991"/>
                    <a:pt x="5982" y="5548"/>
                  </a:cubicBezTo>
                  <a:cubicBezTo>
                    <a:pt x="5982" y="5353"/>
                    <a:pt x="5758" y="4921"/>
                    <a:pt x="5745" y="4693"/>
                  </a:cubicBezTo>
                  <a:cubicBezTo>
                    <a:pt x="5725" y="4417"/>
                    <a:pt x="5973" y="4137"/>
                    <a:pt x="5953" y="3838"/>
                  </a:cubicBezTo>
                  <a:cubicBezTo>
                    <a:pt x="5931" y="3601"/>
                    <a:pt x="5664" y="3344"/>
                    <a:pt x="5654" y="3119"/>
                  </a:cubicBezTo>
                  <a:cubicBezTo>
                    <a:pt x="5612" y="2531"/>
                    <a:pt x="5777" y="2264"/>
                    <a:pt x="5716" y="1800"/>
                  </a:cubicBezTo>
                  <a:cubicBezTo>
                    <a:pt x="5557" y="484"/>
                    <a:pt x="4415" y="1"/>
                    <a:pt x="3389" y="1"/>
                  </a:cubicBez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21" name="Google Shape;2814;p67"/>
            <p:cNvSpPr/>
            <p:nvPr/>
          </p:nvSpPr>
          <p:spPr>
            <a:xfrm>
              <a:off x="7957477" y="3812667"/>
              <a:ext cx="313290" cy="264482"/>
            </a:xfrm>
            <a:custGeom>
              <a:avLst/>
              <a:gdLst/>
              <a:ahLst/>
              <a:cxnLst/>
              <a:rect l="l" t="t" r="r" b="b"/>
              <a:pathLst>
                <a:path w="1977" h="1669" extrusionOk="0">
                  <a:moveTo>
                    <a:pt x="40" y="836"/>
                  </a:moveTo>
                  <a:cubicBezTo>
                    <a:pt x="44" y="840"/>
                    <a:pt x="45" y="843"/>
                    <a:pt x="43" y="843"/>
                  </a:cubicBezTo>
                  <a:lnTo>
                    <a:pt x="43" y="843"/>
                  </a:lnTo>
                  <a:cubicBezTo>
                    <a:pt x="42" y="840"/>
                    <a:pt x="41" y="838"/>
                    <a:pt x="40" y="836"/>
                  </a:cubicBezTo>
                  <a:close/>
                  <a:moveTo>
                    <a:pt x="823" y="0"/>
                  </a:moveTo>
                  <a:cubicBezTo>
                    <a:pt x="781" y="0"/>
                    <a:pt x="741" y="10"/>
                    <a:pt x="709" y="10"/>
                  </a:cubicBezTo>
                  <a:cubicBezTo>
                    <a:pt x="638" y="33"/>
                    <a:pt x="576" y="62"/>
                    <a:pt x="524" y="104"/>
                  </a:cubicBezTo>
                  <a:cubicBezTo>
                    <a:pt x="504" y="124"/>
                    <a:pt x="482" y="156"/>
                    <a:pt x="462" y="176"/>
                  </a:cubicBezTo>
                  <a:cubicBezTo>
                    <a:pt x="462" y="186"/>
                    <a:pt x="452" y="196"/>
                    <a:pt x="452" y="206"/>
                  </a:cubicBezTo>
                  <a:cubicBezTo>
                    <a:pt x="442" y="196"/>
                    <a:pt x="442" y="196"/>
                    <a:pt x="433" y="196"/>
                  </a:cubicBezTo>
                  <a:lnTo>
                    <a:pt x="420" y="196"/>
                  </a:lnTo>
                  <a:lnTo>
                    <a:pt x="400" y="218"/>
                  </a:lnTo>
                  <a:lnTo>
                    <a:pt x="400" y="238"/>
                  </a:lnTo>
                  <a:cubicBezTo>
                    <a:pt x="410" y="257"/>
                    <a:pt x="420" y="290"/>
                    <a:pt x="420" y="319"/>
                  </a:cubicBezTo>
                  <a:cubicBezTo>
                    <a:pt x="433" y="361"/>
                    <a:pt x="433" y="413"/>
                    <a:pt x="420" y="453"/>
                  </a:cubicBezTo>
                  <a:cubicBezTo>
                    <a:pt x="410" y="505"/>
                    <a:pt x="400" y="547"/>
                    <a:pt x="381" y="576"/>
                  </a:cubicBezTo>
                  <a:cubicBezTo>
                    <a:pt x="371" y="608"/>
                    <a:pt x="358" y="628"/>
                    <a:pt x="339" y="650"/>
                  </a:cubicBezTo>
                  <a:cubicBezTo>
                    <a:pt x="329" y="650"/>
                    <a:pt x="62" y="670"/>
                    <a:pt x="62" y="680"/>
                  </a:cubicBezTo>
                  <a:lnTo>
                    <a:pt x="0" y="752"/>
                  </a:lnTo>
                  <a:lnTo>
                    <a:pt x="40" y="836"/>
                  </a:lnTo>
                  <a:cubicBezTo>
                    <a:pt x="40" y="836"/>
                    <a:pt x="40" y="836"/>
                    <a:pt x="40" y="836"/>
                  </a:cubicBezTo>
                  <a:lnTo>
                    <a:pt x="40" y="836"/>
                  </a:lnTo>
                  <a:cubicBezTo>
                    <a:pt x="40" y="841"/>
                    <a:pt x="42" y="843"/>
                    <a:pt x="43" y="843"/>
                  </a:cubicBezTo>
                  <a:cubicBezTo>
                    <a:pt x="43" y="843"/>
                    <a:pt x="43" y="843"/>
                    <a:pt x="43" y="843"/>
                  </a:cubicBezTo>
                  <a:lnTo>
                    <a:pt x="43" y="843"/>
                  </a:lnTo>
                  <a:cubicBezTo>
                    <a:pt x="66" y="890"/>
                    <a:pt x="103" y="1012"/>
                    <a:pt x="124" y="1061"/>
                  </a:cubicBezTo>
                  <a:cubicBezTo>
                    <a:pt x="173" y="1154"/>
                    <a:pt x="225" y="1216"/>
                    <a:pt x="309" y="1308"/>
                  </a:cubicBezTo>
                  <a:cubicBezTo>
                    <a:pt x="391" y="1402"/>
                    <a:pt x="628" y="1597"/>
                    <a:pt x="709" y="1659"/>
                  </a:cubicBezTo>
                  <a:cubicBezTo>
                    <a:pt x="724" y="1666"/>
                    <a:pt x="740" y="1669"/>
                    <a:pt x="758" y="1669"/>
                  </a:cubicBezTo>
                  <a:cubicBezTo>
                    <a:pt x="816" y="1669"/>
                    <a:pt x="887" y="1636"/>
                    <a:pt x="956" y="1597"/>
                  </a:cubicBezTo>
                  <a:cubicBezTo>
                    <a:pt x="1028" y="1555"/>
                    <a:pt x="1090" y="1515"/>
                    <a:pt x="1132" y="1515"/>
                  </a:cubicBezTo>
                  <a:cubicBezTo>
                    <a:pt x="1184" y="1515"/>
                    <a:pt x="1236" y="1503"/>
                    <a:pt x="1275" y="1483"/>
                  </a:cubicBezTo>
                  <a:cubicBezTo>
                    <a:pt x="1317" y="1463"/>
                    <a:pt x="1347" y="1431"/>
                    <a:pt x="1379" y="1379"/>
                  </a:cubicBezTo>
                  <a:cubicBezTo>
                    <a:pt x="1399" y="1340"/>
                    <a:pt x="1421" y="1298"/>
                    <a:pt x="1431" y="1236"/>
                  </a:cubicBezTo>
                  <a:cubicBezTo>
                    <a:pt x="1441" y="1184"/>
                    <a:pt x="1564" y="1216"/>
                    <a:pt x="1564" y="1154"/>
                  </a:cubicBezTo>
                  <a:cubicBezTo>
                    <a:pt x="1564" y="1102"/>
                    <a:pt x="1534" y="1056"/>
                    <a:pt x="1569" y="1056"/>
                  </a:cubicBezTo>
                  <a:cubicBezTo>
                    <a:pt x="1575" y="1056"/>
                    <a:pt x="1583" y="1058"/>
                    <a:pt x="1594" y="1061"/>
                  </a:cubicBezTo>
                  <a:cubicBezTo>
                    <a:pt x="1624" y="1065"/>
                    <a:pt x="1650" y="1068"/>
                    <a:pt x="1671" y="1068"/>
                  </a:cubicBezTo>
                  <a:cubicBezTo>
                    <a:pt x="1924" y="1068"/>
                    <a:pt x="1630" y="761"/>
                    <a:pt x="1678" y="752"/>
                  </a:cubicBezTo>
                  <a:cubicBezTo>
                    <a:pt x="1977" y="712"/>
                    <a:pt x="1379" y="680"/>
                    <a:pt x="1369" y="670"/>
                  </a:cubicBezTo>
                  <a:cubicBezTo>
                    <a:pt x="1327" y="638"/>
                    <a:pt x="1285" y="608"/>
                    <a:pt x="1255" y="566"/>
                  </a:cubicBezTo>
                  <a:cubicBezTo>
                    <a:pt x="1223" y="537"/>
                    <a:pt x="1194" y="495"/>
                    <a:pt x="1184" y="453"/>
                  </a:cubicBezTo>
                  <a:cubicBezTo>
                    <a:pt x="1162" y="423"/>
                    <a:pt x="1152" y="371"/>
                    <a:pt x="1142" y="329"/>
                  </a:cubicBezTo>
                  <a:cubicBezTo>
                    <a:pt x="1132" y="280"/>
                    <a:pt x="1132" y="228"/>
                    <a:pt x="1142" y="176"/>
                  </a:cubicBezTo>
                  <a:cubicBezTo>
                    <a:pt x="1142" y="166"/>
                    <a:pt x="1142" y="166"/>
                    <a:pt x="1132" y="156"/>
                  </a:cubicBezTo>
                  <a:cubicBezTo>
                    <a:pt x="1122" y="156"/>
                    <a:pt x="1122" y="144"/>
                    <a:pt x="1112" y="144"/>
                  </a:cubicBezTo>
                  <a:cubicBezTo>
                    <a:pt x="1100" y="144"/>
                    <a:pt x="1100" y="134"/>
                    <a:pt x="1090" y="124"/>
                  </a:cubicBezTo>
                  <a:cubicBezTo>
                    <a:pt x="1070" y="94"/>
                    <a:pt x="1038" y="62"/>
                    <a:pt x="998" y="43"/>
                  </a:cubicBezTo>
                  <a:cubicBezTo>
                    <a:pt x="947" y="10"/>
                    <a:pt x="885" y="0"/>
                    <a:pt x="823" y="0"/>
                  </a:cubicBezTo>
                  <a:close/>
                </a:path>
              </a:pathLst>
            </a:custGeom>
            <a:solidFill>
              <a:srgbClr val="F7D2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22" name="Google Shape;2815;p67"/>
            <p:cNvSpPr/>
            <p:nvPr/>
          </p:nvSpPr>
          <p:spPr>
            <a:xfrm>
              <a:off x="8356813" y="3670840"/>
              <a:ext cx="57365" cy="383650"/>
            </a:xfrm>
            <a:custGeom>
              <a:avLst/>
              <a:gdLst/>
              <a:ahLst/>
              <a:cxnLst/>
              <a:rect l="l" t="t" r="r" b="b"/>
              <a:pathLst>
                <a:path w="362" h="2421" extrusionOk="0">
                  <a:moveTo>
                    <a:pt x="43" y="1"/>
                  </a:moveTo>
                  <a:lnTo>
                    <a:pt x="43" y="21"/>
                  </a:lnTo>
                  <a:cubicBezTo>
                    <a:pt x="156" y="73"/>
                    <a:pt x="228" y="216"/>
                    <a:pt x="228" y="359"/>
                  </a:cubicBezTo>
                  <a:lnTo>
                    <a:pt x="228" y="382"/>
                  </a:lnTo>
                  <a:cubicBezTo>
                    <a:pt x="218" y="515"/>
                    <a:pt x="156" y="658"/>
                    <a:pt x="104" y="792"/>
                  </a:cubicBezTo>
                  <a:cubicBezTo>
                    <a:pt x="52" y="915"/>
                    <a:pt x="1" y="1039"/>
                    <a:pt x="1" y="1185"/>
                  </a:cubicBezTo>
                  <a:lnTo>
                    <a:pt x="1" y="1214"/>
                  </a:lnTo>
                  <a:cubicBezTo>
                    <a:pt x="13" y="1360"/>
                    <a:pt x="85" y="1503"/>
                    <a:pt x="156" y="1627"/>
                  </a:cubicBezTo>
                  <a:cubicBezTo>
                    <a:pt x="228" y="1750"/>
                    <a:pt x="309" y="1874"/>
                    <a:pt x="342" y="2017"/>
                  </a:cubicBezTo>
                  <a:lnTo>
                    <a:pt x="342" y="2111"/>
                  </a:lnTo>
                  <a:cubicBezTo>
                    <a:pt x="342" y="2225"/>
                    <a:pt x="300" y="2336"/>
                    <a:pt x="208" y="2398"/>
                  </a:cubicBezTo>
                  <a:lnTo>
                    <a:pt x="218" y="2420"/>
                  </a:lnTo>
                  <a:cubicBezTo>
                    <a:pt x="322" y="2348"/>
                    <a:pt x="361" y="2225"/>
                    <a:pt x="361" y="2111"/>
                  </a:cubicBezTo>
                  <a:lnTo>
                    <a:pt x="361" y="2017"/>
                  </a:lnTo>
                  <a:cubicBezTo>
                    <a:pt x="332" y="1864"/>
                    <a:pt x="248" y="1741"/>
                    <a:pt x="176" y="1617"/>
                  </a:cubicBezTo>
                  <a:cubicBezTo>
                    <a:pt x="104" y="1493"/>
                    <a:pt x="33" y="1360"/>
                    <a:pt x="23" y="1214"/>
                  </a:cubicBezTo>
                  <a:lnTo>
                    <a:pt x="23" y="1185"/>
                  </a:lnTo>
                  <a:cubicBezTo>
                    <a:pt x="23" y="1051"/>
                    <a:pt x="62" y="915"/>
                    <a:pt x="114" y="792"/>
                  </a:cubicBezTo>
                  <a:cubicBezTo>
                    <a:pt x="176" y="658"/>
                    <a:pt x="238" y="525"/>
                    <a:pt x="248" y="382"/>
                  </a:cubicBezTo>
                  <a:lnTo>
                    <a:pt x="248" y="359"/>
                  </a:lnTo>
                  <a:cubicBezTo>
                    <a:pt x="248" y="216"/>
                    <a:pt x="176" y="63"/>
                    <a:pt x="43" y="1"/>
                  </a:cubicBez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23" name="Google Shape;2816;p67"/>
            <p:cNvSpPr/>
            <p:nvPr/>
          </p:nvSpPr>
          <p:spPr>
            <a:xfrm>
              <a:off x="8006285" y="3680664"/>
              <a:ext cx="171303" cy="306793"/>
            </a:xfrm>
            <a:custGeom>
              <a:avLst/>
              <a:gdLst/>
              <a:ahLst/>
              <a:cxnLst/>
              <a:rect l="l" t="t" r="r" b="b"/>
              <a:pathLst>
                <a:path w="1081" h="1936" extrusionOk="0">
                  <a:moveTo>
                    <a:pt x="525" y="1"/>
                  </a:moveTo>
                  <a:cubicBezTo>
                    <a:pt x="236" y="1"/>
                    <a:pt x="1" y="258"/>
                    <a:pt x="1" y="567"/>
                  </a:cubicBezTo>
                  <a:lnTo>
                    <a:pt x="1" y="1513"/>
                  </a:lnTo>
                  <a:cubicBezTo>
                    <a:pt x="1" y="1832"/>
                    <a:pt x="236" y="1936"/>
                    <a:pt x="525" y="1936"/>
                  </a:cubicBezTo>
                  <a:lnTo>
                    <a:pt x="557" y="1936"/>
                  </a:lnTo>
                  <a:cubicBezTo>
                    <a:pt x="844" y="1936"/>
                    <a:pt x="1081" y="1832"/>
                    <a:pt x="1081" y="1513"/>
                  </a:cubicBezTo>
                  <a:lnTo>
                    <a:pt x="1081" y="567"/>
                  </a:lnTo>
                  <a:cubicBezTo>
                    <a:pt x="1081" y="258"/>
                    <a:pt x="844" y="1"/>
                    <a:pt x="557" y="1"/>
                  </a:cubicBezTo>
                  <a:close/>
                </a:path>
              </a:pathLst>
            </a:custGeom>
            <a:solidFill>
              <a:srgbClr val="F7D2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24" name="Google Shape;2817;p67"/>
            <p:cNvSpPr/>
            <p:nvPr/>
          </p:nvSpPr>
          <p:spPr>
            <a:xfrm>
              <a:off x="8006285" y="3838972"/>
              <a:ext cx="171303" cy="73370"/>
            </a:xfrm>
            <a:custGeom>
              <a:avLst/>
              <a:gdLst/>
              <a:ahLst/>
              <a:cxnLst/>
              <a:rect l="l" t="t" r="r" b="b"/>
              <a:pathLst>
                <a:path w="1081" h="463" extrusionOk="0">
                  <a:moveTo>
                    <a:pt x="1" y="0"/>
                  </a:moveTo>
                  <a:lnTo>
                    <a:pt x="1" y="442"/>
                  </a:lnTo>
                  <a:cubicBezTo>
                    <a:pt x="83" y="452"/>
                    <a:pt x="196" y="462"/>
                    <a:pt x="330" y="462"/>
                  </a:cubicBezTo>
                  <a:cubicBezTo>
                    <a:pt x="535" y="462"/>
                    <a:pt x="792" y="432"/>
                    <a:pt x="1081" y="348"/>
                  </a:cubicBezTo>
                  <a:lnTo>
                    <a:pt x="1081" y="0"/>
                  </a:lnTo>
                  <a:cubicBezTo>
                    <a:pt x="928" y="40"/>
                    <a:pt x="752" y="62"/>
                    <a:pt x="567" y="62"/>
                  </a:cubicBezTo>
                  <a:cubicBezTo>
                    <a:pt x="473" y="62"/>
                    <a:pt x="382" y="62"/>
                    <a:pt x="278" y="52"/>
                  </a:cubicBezTo>
                  <a:cubicBezTo>
                    <a:pt x="186" y="30"/>
                    <a:pt x="83" y="20"/>
                    <a:pt x="1" y="0"/>
                  </a:cubicBezTo>
                  <a:close/>
                </a:path>
              </a:pathLst>
            </a:custGeom>
            <a:solidFill>
              <a:srgbClr val="F5BB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25" name="Google Shape;2818;p67"/>
            <p:cNvSpPr/>
            <p:nvPr/>
          </p:nvSpPr>
          <p:spPr>
            <a:xfrm>
              <a:off x="7654014" y="3251537"/>
              <a:ext cx="161478" cy="820862"/>
            </a:xfrm>
            <a:custGeom>
              <a:avLst/>
              <a:gdLst/>
              <a:ahLst/>
              <a:cxnLst/>
              <a:rect l="l" t="t" r="r" b="b"/>
              <a:pathLst>
                <a:path w="1019" h="5180" extrusionOk="0">
                  <a:moveTo>
                    <a:pt x="1008" y="0"/>
                  </a:moveTo>
                  <a:cubicBezTo>
                    <a:pt x="667" y="206"/>
                    <a:pt x="410" y="547"/>
                    <a:pt x="297" y="927"/>
                  </a:cubicBezTo>
                  <a:cubicBezTo>
                    <a:pt x="257" y="1070"/>
                    <a:pt x="235" y="1226"/>
                    <a:pt x="235" y="1379"/>
                  </a:cubicBezTo>
                  <a:cubicBezTo>
                    <a:pt x="235" y="1626"/>
                    <a:pt x="297" y="1874"/>
                    <a:pt x="400" y="2091"/>
                  </a:cubicBezTo>
                  <a:cubicBezTo>
                    <a:pt x="462" y="2234"/>
                    <a:pt x="556" y="2378"/>
                    <a:pt x="556" y="2523"/>
                  </a:cubicBezTo>
                  <a:cubicBezTo>
                    <a:pt x="556" y="2553"/>
                    <a:pt x="556" y="2585"/>
                    <a:pt x="544" y="2615"/>
                  </a:cubicBezTo>
                  <a:cubicBezTo>
                    <a:pt x="514" y="2719"/>
                    <a:pt x="432" y="2790"/>
                    <a:pt x="339" y="2862"/>
                  </a:cubicBezTo>
                  <a:cubicBezTo>
                    <a:pt x="257" y="2934"/>
                    <a:pt x="163" y="3005"/>
                    <a:pt x="124" y="3109"/>
                  </a:cubicBezTo>
                  <a:cubicBezTo>
                    <a:pt x="101" y="3161"/>
                    <a:pt x="91" y="3223"/>
                    <a:pt x="91" y="3275"/>
                  </a:cubicBezTo>
                  <a:cubicBezTo>
                    <a:pt x="91" y="3376"/>
                    <a:pt x="124" y="3480"/>
                    <a:pt x="153" y="3584"/>
                  </a:cubicBezTo>
                  <a:cubicBezTo>
                    <a:pt x="215" y="3727"/>
                    <a:pt x="287" y="3870"/>
                    <a:pt x="297" y="4026"/>
                  </a:cubicBezTo>
                  <a:cubicBezTo>
                    <a:pt x="297" y="4221"/>
                    <a:pt x="173" y="4406"/>
                    <a:pt x="82" y="4592"/>
                  </a:cubicBezTo>
                  <a:cubicBezTo>
                    <a:pt x="40" y="4695"/>
                    <a:pt x="0" y="4809"/>
                    <a:pt x="0" y="4920"/>
                  </a:cubicBezTo>
                  <a:cubicBezTo>
                    <a:pt x="0" y="5014"/>
                    <a:pt x="30" y="5106"/>
                    <a:pt x="91" y="5180"/>
                  </a:cubicBezTo>
                  <a:lnTo>
                    <a:pt x="101" y="5167"/>
                  </a:lnTo>
                  <a:cubicBezTo>
                    <a:pt x="49" y="5096"/>
                    <a:pt x="20" y="5014"/>
                    <a:pt x="20" y="4920"/>
                  </a:cubicBezTo>
                  <a:cubicBezTo>
                    <a:pt x="20" y="4819"/>
                    <a:pt x="62" y="4695"/>
                    <a:pt x="101" y="4602"/>
                  </a:cubicBezTo>
                  <a:cubicBezTo>
                    <a:pt x="195" y="4416"/>
                    <a:pt x="319" y="4231"/>
                    <a:pt x="319" y="4026"/>
                  </a:cubicBezTo>
                  <a:cubicBezTo>
                    <a:pt x="309" y="3860"/>
                    <a:pt x="235" y="3717"/>
                    <a:pt x="173" y="3574"/>
                  </a:cubicBezTo>
                  <a:cubicBezTo>
                    <a:pt x="143" y="3480"/>
                    <a:pt x="111" y="3376"/>
                    <a:pt x="111" y="3275"/>
                  </a:cubicBezTo>
                  <a:cubicBezTo>
                    <a:pt x="111" y="3223"/>
                    <a:pt x="124" y="3171"/>
                    <a:pt x="143" y="3119"/>
                  </a:cubicBezTo>
                  <a:cubicBezTo>
                    <a:pt x="185" y="3028"/>
                    <a:pt x="267" y="2956"/>
                    <a:pt x="358" y="2882"/>
                  </a:cubicBezTo>
                  <a:cubicBezTo>
                    <a:pt x="442" y="2810"/>
                    <a:pt x="524" y="2729"/>
                    <a:pt x="566" y="2625"/>
                  </a:cubicBezTo>
                  <a:cubicBezTo>
                    <a:pt x="576" y="2585"/>
                    <a:pt x="576" y="2553"/>
                    <a:pt x="576" y="2523"/>
                  </a:cubicBezTo>
                  <a:cubicBezTo>
                    <a:pt x="576" y="2368"/>
                    <a:pt x="482" y="2224"/>
                    <a:pt x="420" y="2079"/>
                  </a:cubicBezTo>
                  <a:cubicBezTo>
                    <a:pt x="309" y="1864"/>
                    <a:pt x="257" y="1626"/>
                    <a:pt x="257" y="1379"/>
                  </a:cubicBezTo>
                  <a:cubicBezTo>
                    <a:pt x="257" y="1226"/>
                    <a:pt x="277" y="1080"/>
                    <a:pt x="319" y="937"/>
                  </a:cubicBezTo>
                  <a:cubicBezTo>
                    <a:pt x="432" y="556"/>
                    <a:pt x="689" y="215"/>
                    <a:pt x="1018" y="10"/>
                  </a:cubicBezTo>
                  <a:lnTo>
                    <a:pt x="1008" y="0"/>
                  </a:ln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26" name="Google Shape;2819;p67"/>
            <p:cNvSpPr/>
            <p:nvPr/>
          </p:nvSpPr>
          <p:spPr>
            <a:xfrm>
              <a:off x="8252701" y="3145365"/>
              <a:ext cx="243248" cy="936860"/>
            </a:xfrm>
            <a:custGeom>
              <a:avLst/>
              <a:gdLst/>
              <a:ahLst/>
              <a:cxnLst/>
              <a:rect l="l" t="t" r="r" b="b"/>
              <a:pathLst>
                <a:path w="1535" h="5912" extrusionOk="0">
                  <a:moveTo>
                    <a:pt x="10" y="1"/>
                  </a:moveTo>
                  <a:lnTo>
                    <a:pt x="0" y="21"/>
                  </a:lnTo>
                  <a:cubicBezTo>
                    <a:pt x="401" y="144"/>
                    <a:pt x="751" y="401"/>
                    <a:pt x="979" y="752"/>
                  </a:cubicBezTo>
                  <a:cubicBezTo>
                    <a:pt x="1164" y="1041"/>
                    <a:pt x="1265" y="1390"/>
                    <a:pt x="1265" y="1740"/>
                  </a:cubicBezTo>
                  <a:cubicBezTo>
                    <a:pt x="1265" y="1802"/>
                    <a:pt x="1265" y="1874"/>
                    <a:pt x="1256" y="1946"/>
                  </a:cubicBezTo>
                  <a:cubicBezTo>
                    <a:pt x="1236" y="2143"/>
                    <a:pt x="1174" y="2338"/>
                    <a:pt x="1142" y="2534"/>
                  </a:cubicBezTo>
                  <a:cubicBezTo>
                    <a:pt x="1142" y="2605"/>
                    <a:pt x="1132" y="2677"/>
                    <a:pt x="1132" y="2739"/>
                  </a:cubicBezTo>
                  <a:cubicBezTo>
                    <a:pt x="1132" y="2872"/>
                    <a:pt x="1152" y="3008"/>
                    <a:pt x="1214" y="3132"/>
                  </a:cubicBezTo>
                  <a:cubicBezTo>
                    <a:pt x="1288" y="3285"/>
                    <a:pt x="1421" y="3408"/>
                    <a:pt x="1431" y="3574"/>
                  </a:cubicBezTo>
                  <a:lnTo>
                    <a:pt x="1431" y="3584"/>
                  </a:lnTo>
                  <a:cubicBezTo>
                    <a:pt x="1431" y="3688"/>
                    <a:pt x="1379" y="3769"/>
                    <a:pt x="1317" y="3861"/>
                  </a:cubicBezTo>
                  <a:cubicBezTo>
                    <a:pt x="1265" y="3955"/>
                    <a:pt x="1204" y="4046"/>
                    <a:pt x="1184" y="4160"/>
                  </a:cubicBezTo>
                  <a:cubicBezTo>
                    <a:pt x="1174" y="4182"/>
                    <a:pt x="1174" y="4202"/>
                    <a:pt x="1174" y="4231"/>
                  </a:cubicBezTo>
                  <a:cubicBezTo>
                    <a:pt x="1174" y="4417"/>
                    <a:pt x="1307" y="4602"/>
                    <a:pt x="1389" y="4767"/>
                  </a:cubicBezTo>
                  <a:cubicBezTo>
                    <a:pt x="1473" y="4943"/>
                    <a:pt x="1513" y="5138"/>
                    <a:pt x="1513" y="5323"/>
                  </a:cubicBezTo>
                  <a:cubicBezTo>
                    <a:pt x="1513" y="5529"/>
                    <a:pt x="1473" y="5726"/>
                    <a:pt x="1379" y="5912"/>
                  </a:cubicBezTo>
                  <a:lnTo>
                    <a:pt x="1399" y="5912"/>
                  </a:lnTo>
                  <a:cubicBezTo>
                    <a:pt x="1493" y="5736"/>
                    <a:pt x="1535" y="5529"/>
                    <a:pt x="1535" y="5323"/>
                  </a:cubicBezTo>
                  <a:cubicBezTo>
                    <a:pt x="1535" y="5128"/>
                    <a:pt x="1493" y="4943"/>
                    <a:pt x="1411" y="4767"/>
                  </a:cubicBezTo>
                  <a:cubicBezTo>
                    <a:pt x="1327" y="4582"/>
                    <a:pt x="1194" y="4407"/>
                    <a:pt x="1194" y="4231"/>
                  </a:cubicBezTo>
                  <a:cubicBezTo>
                    <a:pt x="1194" y="4202"/>
                    <a:pt x="1194" y="4182"/>
                    <a:pt x="1204" y="4160"/>
                  </a:cubicBezTo>
                  <a:cubicBezTo>
                    <a:pt x="1226" y="4058"/>
                    <a:pt x="1275" y="3964"/>
                    <a:pt x="1337" y="3873"/>
                  </a:cubicBezTo>
                  <a:cubicBezTo>
                    <a:pt x="1389" y="3789"/>
                    <a:pt x="1451" y="3688"/>
                    <a:pt x="1451" y="3584"/>
                  </a:cubicBezTo>
                  <a:lnTo>
                    <a:pt x="1451" y="3574"/>
                  </a:lnTo>
                  <a:cubicBezTo>
                    <a:pt x="1441" y="3399"/>
                    <a:pt x="1307" y="3275"/>
                    <a:pt x="1236" y="3119"/>
                  </a:cubicBezTo>
                  <a:cubicBezTo>
                    <a:pt x="1174" y="3008"/>
                    <a:pt x="1152" y="2872"/>
                    <a:pt x="1152" y="2739"/>
                  </a:cubicBezTo>
                  <a:cubicBezTo>
                    <a:pt x="1152" y="2677"/>
                    <a:pt x="1152" y="2605"/>
                    <a:pt x="1164" y="2534"/>
                  </a:cubicBezTo>
                  <a:cubicBezTo>
                    <a:pt x="1194" y="2338"/>
                    <a:pt x="1256" y="2143"/>
                    <a:pt x="1275" y="1946"/>
                  </a:cubicBezTo>
                  <a:cubicBezTo>
                    <a:pt x="1288" y="1874"/>
                    <a:pt x="1288" y="1802"/>
                    <a:pt x="1288" y="1740"/>
                  </a:cubicBezTo>
                  <a:cubicBezTo>
                    <a:pt x="1288" y="1390"/>
                    <a:pt x="1184" y="1041"/>
                    <a:pt x="999" y="742"/>
                  </a:cubicBezTo>
                  <a:cubicBezTo>
                    <a:pt x="761" y="391"/>
                    <a:pt x="410" y="124"/>
                    <a:pt x="10" y="1"/>
                  </a:cubicBez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27" name="Google Shape;2820;p67"/>
            <p:cNvSpPr/>
            <p:nvPr/>
          </p:nvSpPr>
          <p:spPr>
            <a:xfrm>
              <a:off x="7776192" y="3678763"/>
              <a:ext cx="61961" cy="364317"/>
            </a:xfrm>
            <a:custGeom>
              <a:avLst/>
              <a:gdLst/>
              <a:ahLst/>
              <a:cxnLst/>
              <a:rect l="l" t="t" r="r" b="b"/>
              <a:pathLst>
                <a:path w="391" h="2299" extrusionOk="0">
                  <a:moveTo>
                    <a:pt x="156" y="0"/>
                  </a:moveTo>
                  <a:cubicBezTo>
                    <a:pt x="42" y="94"/>
                    <a:pt x="0" y="238"/>
                    <a:pt x="0" y="371"/>
                  </a:cubicBezTo>
                  <a:cubicBezTo>
                    <a:pt x="0" y="433"/>
                    <a:pt x="10" y="495"/>
                    <a:pt x="32" y="556"/>
                  </a:cubicBezTo>
                  <a:cubicBezTo>
                    <a:pt x="72" y="742"/>
                    <a:pt x="185" y="917"/>
                    <a:pt x="267" y="1093"/>
                  </a:cubicBezTo>
                  <a:cubicBezTo>
                    <a:pt x="319" y="1216"/>
                    <a:pt x="371" y="1359"/>
                    <a:pt x="371" y="1505"/>
                  </a:cubicBezTo>
                  <a:cubicBezTo>
                    <a:pt x="371" y="1557"/>
                    <a:pt x="371" y="1597"/>
                    <a:pt x="351" y="1649"/>
                  </a:cubicBezTo>
                  <a:cubicBezTo>
                    <a:pt x="319" y="1762"/>
                    <a:pt x="257" y="1854"/>
                    <a:pt x="217" y="1967"/>
                  </a:cubicBezTo>
                  <a:cubicBezTo>
                    <a:pt x="195" y="2009"/>
                    <a:pt x="185" y="2061"/>
                    <a:pt x="185" y="2113"/>
                  </a:cubicBezTo>
                  <a:cubicBezTo>
                    <a:pt x="185" y="2185"/>
                    <a:pt x="205" y="2247"/>
                    <a:pt x="257" y="2298"/>
                  </a:cubicBezTo>
                  <a:lnTo>
                    <a:pt x="267" y="2286"/>
                  </a:lnTo>
                  <a:cubicBezTo>
                    <a:pt x="227" y="2237"/>
                    <a:pt x="205" y="2185"/>
                    <a:pt x="205" y="2113"/>
                  </a:cubicBezTo>
                  <a:cubicBezTo>
                    <a:pt x="205" y="2071"/>
                    <a:pt x="217" y="2019"/>
                    <a:pt x="237" y="1967"/>
                  </a:cubicBezTo>
                  <a:cubicBezTo>
                    <a:pt x="267" y="1866"/>
                    <a:pt x="341" y="1772"/>
                    <a:pt x="371" y="1658"/>
                  </a:cubicBezTo>
                  <a:cubicBezTo>
                    <a:pt x="390" y="1607"/>
                    <a:pt x="390" y="1557"/>
                    <a:pt x="390" y="1505"/>
                  </a:cubicBezTo>
                  <a:cubicBezTo>
                    <a:pt x="390" y="1359"/>
                    <a:pt x="341" y="1216"/>
                    <a:pt x="279" y="1083"/>
                  </a:cubicBezTo>
                  <a:cubicBezTo>
                    <a:pt x="195" y="907"/>
                    <a:pt x="94" y="732"/>
                    <a:pt x="42" y="546"/>
                  </a:cubicBezTo>
                  <a:cubicBezTo>
                    <a:pt x="32" y="495"/>
                    <a:pt x="20" y="433"/>
                    <a:pt x="20" y="371"/>
                  </a:cubicBezTo>
                  <a:cubicBezTo>
                    <a:pt x="20" y="238"/>
                    <a:pt x="62" y="104"/>
                    <a:pt x="166" y="13"/>
                  </a:cubicBezTo>
                  <a:lnTo>
                    <a:pt x="156" y="0"/>
                  </a:ln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28" name="Google Shape;2821;p67"/>
            <p:cNvSpPr/>
            <p:nvPr/>
          </p:nvSpPr>
          <p:spPr>
            <a:xfrm>
              <a:off x="7813748" y="3130469"/>
              <a:ext cx="86682" cy="111403"/>
            </a:xfrm>
            <a:custGeom>
              <a:avLst/>
              <a:gdLst/>
              <a:ahLst/>
              <a:cxnLst/>
              <a:rect l="l" t="t" r="r" b="b"/>
              <a:pathLst>
                <a:path w="547" h="703" extrusionOk="0">
                  <a:moveTo>
                    <a:pt x="362" y="1"/>
                  </a:moveTo>
                  <a:cubicBezTo>
                    <a:pt x="349" y="1"/>
                    <a:pt x="338" y="5"/>
                    <a:pt x="329" y="13"/>
                  </a:cubicBezTo>
                  <a:cubicBezTo>
                    <a:pt x="289" y="43"/>
                    <a:pt x="289" y="95"/>
                    <a:pt x="299" y="147"/>
                  </a:cubicBezTo>
                  <a:cubicBezTo>
                    <a:pt x="309" y="290"/>
                    <a:pt x="329" y="423"/>
                    <a:pt x="351" y="569"/>
                  </a:cubicBezTo>
                  <a:cubicBezTo>
                    <a:pt x="289" y="446"/>
                    <a:pt x="228" y="332"/>
                    <a:pt x="176" y="208"/>
                  </a:cubicBezTo>
                  <a:cubicBezTo>
                    <a:pt x="155" y="161"/>
                    <a:pt x="120" y="113"/>
                    <a:pt x="75" y="113"/>
                  </a:cubicBezTo>
                  <a:cubicBezTo>
                    <a:pt x="71" y="113"/>
                    <a:pt x="66" y="114"/>
                    <a:pt x="62" y="115"/>
                  </a:cubicBezTo>
                  <a:cubicBezTo>
                    <a:pt x="10" y="124"/>
                    <a:pt x="0" y="208"/>
                    <a:pt x="20" y="260"/>
                  </a:cubicBezTo>
                  <a:cubicBezTo>
                    <a:pt x="62" y="446"/>
                    <a:pt x="176" y="609"/>
                    <a:pt x="339" y="703"/>
                  </a:cubicBezTo>
                  <a:lnTo>
                    <a:pt x="485" y="609"/>
                  </a:lnTo>
                  <a:cubicBezTo>
                    <a:pt x="546" y="446"/>
                    <a:pt x="546" y="270"/>
                    <a:pt x="475" y="105"/>
                  </a:cubicBezTo>
                  <a:cubicBezTo>
                    <a:pt x="462" y="75"/>
                    <a:pt x="452" y="43"/>
                    <a:pt x="423" y="23"/>
                  </a:cubicBezTo>
                  <a:cubicBezTo>
                    <a:pt x="403" y="10"/>
                    <a:pt x="381" y="1"/>
                    <a:pt x="362" y="1"/>
                  </a:cubicBez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29" name="Google Shape;2822;p67"/>
            <p:cNvSpPr/>
            <p:nvPr/>
          </p:nvSpPr>
          <p:spPr>
            <a:xfrm>
              <a:off x="7588568" y="3210811"/>
              <a:ext cx="290629" cy="900729"/>
            </a:xfrm>
            <a:custGeom>
              <a:avLst/>
              <a:gdLst/>
              <a:ahLst/>
              <a:cxnLst/>
              <a:rect l="l" t="t" r="r" b="b"/>
              <a:pathLst>
                <a:path w="1834" h="5684" extrusionOk="0">
                  <a:moveTo>
                    <a:pt x="1636" y="0"/>
                  </a:moveTo>
                  <a:cubicBezTo>
                    <a:pt x="1401" y="10"/>
                    <a:pt x="895" y="164"/>
                    <a:pt x="638" y="421"/>
                  </a:cubicBezTo>
                  <a:cubicBezTo>
                    <a:pt x="371" y="680"/>
                    <a:pt x="205" y="1028"/>
                    <a:pt x="205" y="1389"/>
                  </a:cubicBezTo>
                  <a:lnTo>
                    <a:pt x="205" y="1441"/>
                  </a:lnTo>
                  <a:cubicBezTo>
                    <a:pt x="215" y="1730"/>
                    <a:pt x="319" y="2027"/>
                    <a:pt x="319" y="2306"/>
                  </a:cubicBezTo>
                  <a:cubicBezTo>
                    <a:pt x="319" y="2410"/>
                    <a:pt x="309" y="2501"/>
                    <a:pt x="267" y="2605"/>
                  </a:cubicBezTo>
                  <a:cubicBezTo>
                    <a:pt x="205" y="2780"/>
                    <a:pt x="72" y="2924"/>
                    <a:pt x="42" y="3109"/>
                  </a:cubicBezTo>
                  <a:cubicBezTo>
                    <a:pt x="30" y="3139"/>
                    <a:pt x="30" y="3161"/>
                    <a:pt x="30" y="3191"/>
                  </a:cubicBezTo>
                  <a:cubicBezTo>
                    <a:pt x="30" y="3346"/>
                    <a:pt x="104" y="3499"/>
                    <a:pt x="176" y="3645"/>
                  </a:cubicBezTo>
                  <a:cubicBezTo>
                    <a:pt x="238" y="3798"/>
                    <a:pt x="309" y="3942"/>
                    <a:pt x="309" y="4097"/>
                  </a:cubicBezTo>
                  <a:cubicBezTo>
                    <a:pt x="309" y="4117"/>
                    <a:pt x="309" y="4149"/>
                    <a:pt x="299" y="4169"/>
                  </a:cubicBezTo>
                  <a:cubicBezTo>
                    <a:pt x="277" y="4345"/>
                    <a:pt x="144" y="4488"/>
                    <a:pt x="72" y="4663"/>
                  </a:cubicBezTo>
                  <a:cubicBezTo>
                    <a:pt x="20" y="4767"/>
                    <a:pt x="0" y="4891"/>
                    <a:pt x="0" y="5014"/>
                  </a:cubicBezTo>
                  <a:cubicBezTo>
                    <a:pt x="0" y="5261"/>
                    <a:pt x="104" y="5518"/>
                    <a:pt x="289" y="5684"/>
                  </a:cubicBezTo>
                  <a:lnTo>
                    <a:pt x="309" y="5672"/>
                  </a:lnTo>
                  <a:cubicBezTo>
                    <a:pt x="124" y="5508"/>
                    <a:pt x="20" y="5261"/>
                    <a:pt x="20" y="5014"/>
                  </a:cubicBezTo>
                  <a:cubicBezTo>
                    <a:pt x="20" y="4891"/>
                    <a:pt x="42" y="4777"/>
                    <a:pt x="92" y="4663"/>
                  </a:cubicBezTo>
                  <a:cubicBezTo>
                    <a:pt x="166" y="4510"/>
                    <a:pt x="299" y="4354"/>
                    <a:pt x="319" y="4179"/>
                  </a:cubicBezTo>
                  <a:cubicBezTo>
                    <a:pt x="329" y="4149"/>
                    <a:pt x="329" y="4127"/>
                    <a:pt x="329" y="4097"/>
                  </a:cubicBezTo>
                  <a:cubicBezTo>
                    <a:pt x="329" y="3942"/>
                    <a:pt x="257" y="3789"/>
                    <a:pt x="186" y="3645"/>
                  </a:cubicBezTo>
                  <a:cubicBezTo>
                    <a:pt x="124" y="3490"/>
                    <a:pt x="52" y="3346"/>
                    <a:pt x="52" y="3191"/>
                  </a:cubicBezTo>
                  <a:cubicBezTo>
                    <a:pt x="52" y="3171"/>
                    <a:pt x="52" y="3139"/>
                    <a:pt x="62" y="3109"/>
                  </a:cubicBezTo>
                  <a:cubicBezTo>
                    <a:pt x="82" y="2934"/>
                    <a:pt x="228" y="2790"/>
                    <a:pt x="289" y="2615"/>
                  </a:cubicBezTo>
                  <a:cubicBezTo>
                    <a:pt x="329" y="2511"/>
                    <a:pt x="339" y="2410"/>
                    <a:pt x="339" y="2306"/>
                  </a:cubicBezTo>
                  <a:cubicBezTo>
                    <a:pt x="339" y="2017"/>
                    <a:pt x="238" y="1730"/>
                    <a:pt x="228" y="1431"/>
                  </a:cubicBezTo>
                  <a:lnTo>
                    <a:pt x="228" y="1389"/>
                  </a:lnTo>
                  <a:cubicBezTo>
                    <a:pt x="228" y="1038"/>
                    <a:pt x="391" y="690"/>
                    <a:pt x="648" y="433"/>
                  </a:cubicBezTo>
                  <a:cubicBezTo>
                    <a:pt x="907" y="186"/>
                    <a:pt x="1411" y="30"/>
                    <a:pt x="1636" y="20"/>
                  </a:cubicBezTo>
                  <a:lnTo>
                    <a:pt x="1649" y="20"/>
                  </a:lnTo>
                  <a:cubicBezTo>
                    <a:pt x="1698" y="20"/>
                    <a:pt x="1720" y="40"/>
                    <a:pt x="1740" y="62"/>
                  </a:cubicBezTo>
                  <a:cubicBezTo>
                    <a:pt x="1760" y="92"/>
                    <a:pt x="1760" y="154"/>
                    <a:pt x="1760" y="225"/>
                  </a:cubicBezTo>
                  <a:cubicBezTo>
                    <a:pt x="1772" y="297"/>
                    <a:pt x="1772" y="381"/>
                    <a:pt x="1812" y="453"/>
                  </a:cubicBezTo>
                  <a:lnTo>
                    <a:pt x="1834" y="443"/>
                  </a:lnTo>
                  <a:cubicBezTo>
                    <a:pt x="1782" y="349"/>
                    <a:pt x="1792" y="248"/>
                    <a:pt x="1782" y="154"/>
                  </a:cubicBezTo>
                  <a:cubicBezTo>
                    <a:pt x="1782" y="112"/>
                    <a:pt x="1772" y="82"/>
                    <a:pt x="1750" y="50"/>
                  </a:cubicBezTo>
                  <a:cubicBezTo>
                    <a:pt x="1730" y="20"/>
                    <a:pt x="1698" y="0"/>
                    <a:pt x="1649" y="0"/>
                  </a:cubicBezTo>
                  <a:close/>
                </a:path>
              </a:pathLst>
            </a:custGeom>
            <a:solidFill>
              <a:srgbClr val="FFB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0" name="Google Shape;2823;p67"/>
            <p:cNvSpPr/>
            <p:nvPr/>
          </p:nvSpPr>
          <p:spPr>
            <a:xfrm>
              <a:off x="8133692" y="3143780"/>
              <a:ext cx="428813" cy="982340"/>
            </a:xfrm>
            <a:custGeom>
              <a:avLst/>
              <a:gdLst/>
              <a:ahLst/>
              <a:cxnLst/>
              <a:rect l="l" t="t" r="r" b="b"/>
              <a:pathLst>
                <a:path w="2706" h="6199" extrusionOk="0">
                  <a:moveTo>
                    <a:pt x="0" y="1"/>
                  </a:moveTo>
                  <a:lnTo>
                    <a:pt x="0" y="21"/>
                  </a:lnTo>
                  <a:lnTo>
                    <a:pt x="92" y="21"/>
                  </a:lnTo>
                  <a:cubicBezTo>
                    <a:pt x="576" y="21"/>
                    <a:pt x="1070" y="73"/>
                    <a:pt x="1502" y="278"/>
                  </a:cubicBezTo>
                  <a:cubicBezTo>
                    <a:pt x="1955" y="505"/>
                    <a:pt x="2348" y="937"/>
                    <a:pt x="2387" y="1442"/>
                  </a:cubicBezTo>
                  <a:lnTo>
                    <a:pt x="2387" y="1545"/>
                  </a:lnTo>
                  <a:cubicBezTo>
                    <a:pt x="2387" y="1792"/>
                    <a:pt x="2325" y="2030"/>
                    <a:pt x="2286" y="2264"/>
                  </a:cubicBezTo>
                  <a:cubicBezTo>
                    <a:pt x="2254" y="2388"/>
                    <a:pt x="2244" y="2512"/>
                    <a:pt x="2244" y="2635"/>
                  </a:cubicBezTo>
                  <a:cubicBezTo>
                    <a:pt x="2244" y="2791"/>
                    <a:pt x="2273" y="2956"/>
                    <a:pt x="2348" y="3090"/>
                  </a:cubicBezTo>
                  <a:cubicBezTo>
                    <a:pt x="2409" y="3203"/>
                    <a:pt x="2491" y="3305"/>
                    <a:pt x="2563" y="3409"/>
                  </a:cubicBezTo>
                  <a:cubicBezTo>
                    <a:pt x="2634" y="3500"/>
                    <a:pt x="2686" y="3614"/>
                    <a:pt x="2686" y="3727"/>
                  </a:cubicBezTo>
                  <a:lnTo>
                    <a:pt x="2686" y="3747"/>
                  </a:lnTo>
                  <a:cubicBezTo>
                    <a:pt x="2686" y="3851"/>
                    <a:pt x="2624" y="3955"/>
                    <a:pt x="2572" y="4046"/>
                  </a:cubicBezTo>
                  <a:cubicBezTo>
                    <a:pt x="2511" y="4140"/>
                    <a:pt x="2439" y="4241"/>
                    <a:pt x="2419" y="4345"/>
                  </a:cubicBezTo>
                  <a:cubicBezTo>
                    <a:pt x="2409" y="4387"/>
                    <a:pt x="2397" y="4427"/>
                    <a:pt x="2397" y="4469"/>
                  </a:cubicBezTo>
                  <a:cubicBezTo>
                    <a:pt x="2397" y="4686"/>
                    <a:pt x="2543" y="4901"/>
                    <a:pt x="2605" y="5118"/>
                  </a:cubicBezTo>
                  <a:cubicBezTo>
                    <a:pt x="2644" y="5230"/>
                    <a:pt x="2666" y="5353"/>
                    <a:pt x="2666" y="5477"/>
                  </a:cubicBezTo>
                  <a:cubicBezTo>
                    <a:pt x="2666" y="5736"/>
                    <a:pt x="2582" y="5983"/>
                    <a:pt x="2439" y="6188"/>
                  </a:cubicBezTo>
                  <a:lnTo>
                    <a:pt x="2449" y="6198"/>
                  </a:lnTo>
                  <a:cubicBezTo>
                    <a:pt x="2605" y="5993"/>
                    <a:pt x="2686" y="5736"/>
                    <a:pt x="2686" y="5477"/>
                  </a:cubicBezTo>
                  <a:cubicBezTo>
                    <a:pt x="2686" y="5353"/>
                    <a:pt x="2666" y="5230"/>
                    <a:pt x="2624" y="5106"/>
                  </a:cubicBezTo>
                  <a:cubicBezTo>
                    <a:pt x="2553" y="4891"/>
                    <a:pt x="2419" y="4674"/>
                    <a:pt x="2419" y="4469"/>
                  </a:cubicBezTo>
                  <a:cubicBezTo>
                    <a:pt x="2419" y="4427"/>
                    <a:pt x="2429" y="4387"/>
                    <a:pt x="2439" y="4355"/>
                  </a:cubicBezTo>
                  <a:cubicBezTo>
                    <a:pt x="2459" y="4241"/>
                    <a:pt x="2521" y="4150"/>
                    <a:pt x="2582" y="4056"/>
                  </a:cubicBezTo>
                  <a:cubicBezTo>
                    <a:pt x="2644" y="3965"/>
                    <a:pt x="2706" y="3861"/>
                    <a:pt x="2706" y="3747"/>
                  </a:cubicBezTo>
                  <a:lnTo>
                    <a:pt x="2706" y="3727"/>
                  </a:lnTo>
                  <a:cubicBezTo>
                    <a:pt x="2706" y="3604"/>
                    <a:pt x="2656" y="3490"/>
                    <a:pt x="2582" y="3389"/>
                  </a:cubicBezTo>
                  <a:cubicBezTo>
                    <a:pt x="2511" y="3285"/>
                    <a:pt x="2419" y="3191"/>
                    <a:pt x="2367" y="3080"/>
                  </a:cubicBezTo>
                  <a:cubicBezTo>
                    <a:pt x="2296" y="2944"/>
                    <a:pt x="2264" y="2791"/>
                    <a:pt x="2264" y="2635"/>
                  </a:cubicBezTo>
                  <a:cubicBezTo>
                    <a:pt x="2264" y="2512"/>
                    <a:pt x="2273" y="2388"/>
                    <a:pt x="2306" y="2277"/>
                  </a:cubicBezTo>
                  <a:cubicBezTo>
                    <a:pt x="2348" y="2030"/>
                    <a:pt x="2409" y="1792"/>
                    <a:pt x="2409" y="1545"/>
                  </a:cubicBezTo>
                  <a:lnTo>
                    <a:pt x="2409" y="1442"/>
                  </a:lnTo>
                  <a:cubicBezTo>
                    <a:pt x="2357" y="928"/>
                    <a:pt x="1977" y="485"/>
                    <a:pt x="1512" y="268"/>
                  </a:cubicBezTo>
                  <a:cubicBezTo>
                    <a:pt x="1070" y="53"/>
                    <a:pt x="576" y="1"/>
                    <a:pt x="92" y="1"/>
                  </a:cubicBezTo>
                  <a:close/>
                </a:path>
              </a:pathLst>
            </a:custGeom>
            <a:solidFill>
              <a:srgbClr val="FFB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5" name="Google Shape;2824;p67"/>
            <p:cNvSpPr/>
            <p:nvPr/>
          </p:nvSpPr>
          <p:spPr>
            <a:xfrm>
              <a:off x="7657025" y="3582732"/>
              <a:ext cx="210445" cy="195232"/>
            </a:xfrm>
            <a:custGeom>
              <a:avLst/>
              <a:gdLst/>
              <a:ahLst/>
              <a:cxnLst/>
              <a:rect l="l" t="t" r="r" b="b"/>
              <a:pathLst>
                <a:path w="1328" h="1232" extrusionOk="0">
                  <a:moveTo>
                    <a:pt x="660" y="1"/>
                  </a:moveTo>
                  <a:cubicBezTo>
                    <a:pt x="366" y="1"/>
                    <a:pt x="109" y="212"/>
                    <a:pt x="63" y="515"/>
                  </a:cubicBezTo>
                  <a:cubicBezTo>
                    <a:pt x="1" y="854"/>
                    <a:pt x="228" y="1175"/>
                    <a:pt x="567" y="1224"/>
                  </a:cubicBezTo>
                  <a:cubicBezTo>
                    <a:pt x="598" y="1229"/>
                    <a:pt x="630" y="1232"/>
                    <a:pt x="662" y="1232"/>
                  </a:cubicBezTo>
                  <a:cubicBezTo>
                    <a:pt x="955" y="1232"/>
                    <a:pt x="1221" y="1019"/>
                    <a:pt x="1266" y="720"/>
                  </a:cubicBezTo>
                  <a:cubicBezTo>
                    <a:pt x="1328" y="382"/>
                    <a:pt x="1103" y="63"/>
                    <a:pt x="772" y="11"/>
                  </a:cubicBezTo>
                  <a:cubicBezTo>
                    <a:pt x="734" y="4"/>
                    <a:pt x="697" y="1"/>
                    <a:pt x="660" y="1"/>
                  </a:cubicBezTo>
                  <a:close/>
                </a:path>
              </a:pathLst>
            </a:custGeom>
            <a:solidFill>
              <a:srgbClr val="F4C4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6" name="Google Shape;2825;p67"/>
            <p:cNvSpPr/>
            <p:nvPr/>
          </p:nvSpPr>
          <p:spPr>
            <a:xfrm>
              <a:off x="7683331" y="3647862"/>
              <a:ext cx="153238" cy="128993"/>
            </a:xfrm>
            <a:custGeom>
              <a:avLst/>
              <a:gdLst/>
              <a:ahLst/>
              <a:cxnLst/>
              <a:rect l="l" t="t" r="r" b="b"/>
              <a:pathLst>
                <a:path w="967" h="814" extrusionOk="0">
                  <a:moveTo>
                    <a:pt x="482" y="0"/>
                  </a:moveTo>
                  <a:cubicBezTo>
                    <a:pt x="401" y="0"/>
                    <a:pt x="319" y="22"/>
                    <a:pt x="257" y="52"/>
                  </a:cubicBezTo>
                  <a:cubicBezTo>
                    <a:pt x="339" y="22"/>
                    <a:pt x="420" y="10"/>
                    <a:pt x="514" y="10"/>
                  </a:cubicBezTo>
                  <a:lnTo>
                    <a:pt x="576" y="10"/>
                  </a:lnTo>
                  <a:cubicBezTo>
                    <a:pt x="544" y="0"/>
                    <a:pt x="514" y="0"/>
                    <a:pt x="482" y="0"/>
                  </a:cubicBezTo>
                  <a:close/>
                  <a:moveTo>
                    <a:pt x="514" y="62"/>
                  </a:moveTo>
                  <a:cubicBezTo>
                    <a:pt x="420" y="62"/>
                    <a:pt x="329" y="84"/>
                    <a:pt x="247" y="114"/>
                  </a:cubicBezTo>
                  <a:cubicBezTo>
                    <a:pt x="196" y="134"/>
                    <a:pt x="144" y="166"/>
                    <a:pt x="92" y="186"/>
                  </a:cubicBezTo>
                  <a:cubicBezTo>
                    <a:pt x="62" y="228"/>
                    <a:pt x="40" y="279"/>
                    <a:pt x="40" y="331"/>
                  </a:cubicBezTo>
                  <a:cubicBezTo>
                    <a:pt x="0" y="546"/>
                    <a:pt x="186" y="764"/>
                    <a:pt x="443" y="803"/>
                  </a:cubicBezTo>
                  <a:cubicBezTo>
                    <a:pt x="472" y="813"/>
                    <a:pt x="504" y="813"/>
                    <a:pt x="534" y="813"/>
                  </a:cubicBezTo>
                  <a:cubicBezTo>
                    <a:pt x="742" y="813"/>
                    <a:pt x="905" y="702"/>
                    <a:pt x="967" y="546"/>
                  </a:cubicBezTo>
                  <a:cubicBezTo>
                    <a:pt x="905" y="465"/>
                    <a:pt x="853" y="381"/>
                    <a:pt x="803" y="299"/>
                  </a:cubicBezTo>
                  <a:cubicBezTo>
                    <a:pt x="729" y="299"/>
                    <a:pt x="668" y="309"/>
                    <a:pt x="596" y="341"/>
                  </a:cubicBezTo>
                  <a:cubicBezTo>
                    <a:pt x="534" y="361"/>
                    <a:pt x="472" y="393"/>
                    <a:pt x="411" y="433"/>
                  </a:cubicBezTo>
                  <a:lnTo>
                    <a:pt x="401" y="433"/>
                  </a:lnTo>
                  <a:cubicBezTo>
                    <a:pt x="401" y="433"/>
                    <a:pt x="391" y="433"/>
                    <a:pt x="391" y="423"/>
                  </a:cubicBezTo>
                  <a:cubicBezTo>
                    <a:pt x="381" y="413"/>
                    <a:pt x="391" y="413"/>
                    <a:pt x="391" y="403"/>
                  </a:cubicBezTo>
                  <a:cubicBezTo>
                    <a:pt x="443" y="351"/>
                    <a:pt x="514" y="309"/>
                    <a:pt x="576" y="279"/>
                  </a:cubicBezTo>
                  <a:cubicBezTo>
                    <a:pt x="638" y="257"/>
                    <a:pt x="710" y="247"/>
                    <a:pt x="771" y="237"/>
                  </a:cubicBezTo>
                  <a:cubicBezTo>
                    <a:pt x="742" y="195"/>
                    <a:pt x="719" y="146"/>
                    <a:pt x="700" y="94"/>
                  </a:cubicBezTo>
                  <a:cubicBezTo>
                    <a:pt x="638" y="72"/>
                    <a:pt x="576" y="62"/>
                    <a:pt x="514" y="62"/>
                  </a:cubicBezTo>
                  <a:close/>
                </a:path>
              </a:pathLst>
            </a:custGeom>
            <a:solidFill>
              <a:srgbClr val="F4BA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7" name="Google Shape;2826;p67"/>
            <p:cNvSpPr/>
            <p:nvPr/>
          </p:nvSpPr>
          <p:spPr>
            <a:xfrm>
              <a:off x="7678260" y="3649447"/>
              <a:ext cx="171620" cy="40726"/>
            </a:xfrm>
            <a:custGeom>
              <a:avLst/>
              <a:gdLst/>
              <a:ahLst/>
              <a:cxnLst/>
              <a:rect l="l" t="t" r="r" b="b"/>
              <a:pathLst>
                <a:path w="1083" h="257" extrusionOk="0">
                  <a:moveTo>
                    <a:pt x="546" y="0"/>
                  </a:moveTo>
                  <a:cubicBezTo>
                    <a:pt x="443" y="0"/>
                    <a:pt x="351" y="22"/>
                    <a:pt x="257" y="52"/>
                  </a:cubicBezTo>
                  <a:cubicBezTo>
                    <a:pt x="218" y="74"/>
                    <a:pt x="176" y="94"/>
                    <a:pt x="134" y="114"/>
                  </a:cubicBezTo>
                  <a:cubicBezTo>
                    <a:pt x="94" y="146"/>
                    <a:pt x="52" y="166"/>
                    <a:pt x="10" y="208"/>
                  </a:cubicBezTo>
                  <a:cubicBezTo>
                    <a:pt x="10" y="208"/>
                    <a:pt x="0" y="218"/>
                    <a:pt x="10" y="227"/>
                  </a:cubicBezTo>
                  <a:cubicBezTo>
                    <a:pt x="20" y="237"/>
                    <a:pt x="32" y="237"/>
                    <a:pt x="42" y="237"/>
                  </a:cubicBezTo>
                  <a:lnTo>
                    <a:pt x="42" y="227"/>
                  </a:lnTo>
                  <a:cubicBezTo>
                    <a:pt x="114" y="176"/>
                    <a:pt x="195" y="136"/>
                    <a:pt x="279" y="104"/>
                  </a:cubicBezTo>
                  <a:cubicBezTo>
                    <a:pt x="361" y="74"/>
                    <a:pt x="452" y="52"/>
                    <a:pt x="546" y="52"/>
                  </a:cubicBezTo>
                  <a:cubicBezTo>
                    <a:pt x="638" y="52"/>
                    <a:pt x="722" y="74"/>
                    <a:pt x="803" y="104"/>
                  </a:cubicBezTo>
                  <a:cubicBezTo>
                    <a:pt x="855" y="124"/>
                    <a:pt x="885" y="146"/>
                    <a:pt x="927" y="166"/>
                  </a:cubicBezTo>
                  <a:cubicBezTo>
                    <a:pt x="947" y="176"/>
                    <a:pt x="969" y="198"/>
                    <a:pt x="989" y="208"/>
                  </a:cubicBezTo>
                  <a:lnTo>
                    <a:pt x="1041" y="247"/>
                  </a:lnTo>
                  <a:cubicBezTo>
                    <a:pt x="1046" y="253"/>
                    <a:pt x="1050" y="256"/>
                    <a:pt x="1055" y="256"/>
                  </a:cubicBezTo>
                  <a:cubicBezTo>
                    <a:pt x="1060" y="256"/>
                    <a:pt x="1065" y="253"/>
                    <a:pt x="1070" y="247"/>
                  </a:cubicBezTo>
                  <a:cubicBezTo>
                    <a:pt x="1083" y="237"/>
                    <a:pt x="1070" y="227"/>
                    <a:pt x="1070" y="218"/>
                  </a:cubicBezTo>
                  <a:lnTo>
                    <a:pt x="1008" y="176"/>
                  </a:lnTo>
                  <a:cubicBezTo>
                    <a:pt x="989" y="156"/>
                    <a:pt x="979" y="146"/>
                    <a:pt x="959" y="136"/>
                  </a:cubicBezTo>
                  <a:cubicBezTo>
                    <a:pt x="917" y="104"/>
                    <a:pt x="875" y="74"/>
                    <a:pt x="823" y="62"/>
                  </a:cubicBezTo>
                  <a:cubicBezTo>
                    <a:pt x="803" y="52"/>
                    <a:pt x="784" y="42"/>
                    <a:pt x="761" y="32"/>
                  </a:cubicBezTo>
                  <a:lnTo>
                    <a:pt x="690" y="12"/>
                  </a:lnTo>
                  <a:cubicBezTo>
                    <a:pt x="638" y="0"/>
                    <a:pt x="598" y="0"/>
                    <a:pt x="546" y="0"/>
                  </a:cubicBezTo>
                  <a:close/>
                </a:path>
              </a:pathLst>
            </a:custGeom>
            <a:solidFill>
              <a:srgbClr val="F4B1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8" name="Google Shape;2827;p67"/>
            <p:cNvSpPr/>
            <p:nvPr/>
          </p:nvSpPr>
          <p:spPr>
            <a:xfrm>
              <a:off x="7743548" y="3685418"/>
              <a:ext cx="132162" cy="32644"/>
            </a:xfrm>
            <a:custGeom>
              <a:avLst/>
              <a:gdLst/>
              <a:ahLst/>
              <a:cxnLst/>
              <a:rect l="l" t="t" r="r" b="b"/>
              <a:pathLst>
                <a:path w="834" h="206" extrusionOk="0">
                  <a:moveTo>
                    <a:pt x="423" y="0"/>
                  </a:moveTo>
                  <a:cubicBezTo>
                    <a:pt x="349" y="0"/>
                    <a:pt x="268" y="20"/>
                    <a:pt x="196" y="42"/>
                  </a:cubicBezTo>
                  <a:cubicBezTo>
                    <a:pt x="134" y="72"/>
                    <a:pt x="63" y="114"/>
                    <a:pt x="11" y="166"/>
                  </a:cubicBezTo>
                  <a:cubicBezTo>
                    <a:pt x="11" y="176"/>
                    <a:pt x="1" y="176"/>
                    <a:pt x="11" y="186"/>
                  </a:cubicBezTo>
                  <a:cubicBezTo>
                    <a:pt x="11" y="196"/>
                    <a:pt x="21" y="196"/>
                    <a:pt x="31" y="196"/>
                  </a:cubicBezTo>
                  <a:cubicBezTo>
                    <a:pt x="92" y="156"/>
                    <a:pt x="154" y="124"/>
                    <a:pt x="216" y="104"/>
                  </a:cubicBezTo>
                  <a:cubicBezTo>
                    <a:pt x="288" y="72"/>
                    <a:pt x="349" y="62"/>
                    <a:pt x="423" y="62"/>
                  </a:cubicBezTo>
                  <a:cubicBezTo>
                    <a:pt x="495" y="62"/>
                    <a:pt x="567" y="72"/>
                    <a:pt x="629" y="94"/>
                  </a:cubicBezTo>
                  <a:cubicBezTo>
                    <a:pt x="658" y="114"/>
                    <a:pt x="690" y="124"/>
                    <a:pt x="720" y="144"/>
                  </a:cubicBezTo>
                  <a:cubicBezTo>
                    <a:pt x="752" y="166"/>
                    <a:pt x="782" y="186"/>
                    <a:pt x="814" y="206"/>
                  </a:cubicBezTo>
                  <a:lnTo>
                    <a:pt x="834" y="206"/>
                  </a:lnTo>
                  <a:lnTo>
                    <a:pt x="834" y="186"/>
                  </a:lnTo>
                  <a:cubicBezTo>
                    <a:pt x="804" y="156"/>
                    <a:pt x="772" y="134"/>
                    <a:pt x="742" y="114"/>
                  </a:cubicBezTo>
                  <a:cubicBezTo>
                    <a:pt x="710" y="94"/>
                    <a:pt x="680" y="72"/>
                    <a:pt x="648" y="52"/>
                  </a:cubicBezTo>
                  <a:cubicBezTo>
                    <a:pt x="609" y="33"/>
                    <a:pt x="577" y="33"/>
                    <a:pt x="535" y="20"/>
                  </a:cubicBezTo>
                  <a:cubicBezTo>
                    <a:pt x="505" y="10"/>
                    <a:pt x="463" y="0"/>
                    <a:pt x="423" y="0"/>
                  </a:cubicBezTo>
                  <a:close/>
                </a:path>
              </a:pathLst>
            </a:custGeom>
            <a:solidFill>
              <a:srgbClr val="F4B1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9" name="Google Shape;2828;p67"/>
            <p:cNvSpPr/>
            <p:nvPr/>
          </p:nvSpPr>
          <p:spPr>
            <a:xfrm>
              <a:off x="8283601" y="3563399"/>
              <a:ext cx="215516" cy="195390"/>
            </a:xfrm>
            <a:custGeom>
              <a:avLst/>
              <a:gdLst/>
              <a:ahLst/>
              <a:cxnLst/>
              <a:rect l="l" t="t" r="r" b="b"/>
              <a:pathLst>
                <a:path w="1360" h="1233" extrusionOk="0">
                  <a:moveTo>
                    <a:pt x="676" y="1"/>
                  </a:moveTo>
                  <a:cubicBezTo>
                    <a:pt x="626" y="1"/>
                    <a:pt x="575" y="7"/>
                    <a:pt x="524" y="19"/>
                  </a:cubicBezTo>
                  <a:cubicBezTo>
                    <a:pt x="196" y="101"/>
                    <a:pt x="0" y="442"/>
                    <a:pt x="82" y="770"/>
                  </a:cubicBezTo>
                  <a:cubicBezTo>
                    <a:pt x="153" y="1048"/>
                    <a:pt x="405" y="1232"/>
                    <a:pt x="680" y="1232"/>
                  </a:cubicBezTo>
                  <a:cubicBezTo>
                    <a:pt x="731" y="1232"/>
                    <a:pt x="782" y="1226"/>
                    <a:pt x="833" y="1213"/>
                  </a:cubicBezTo>
                  <a:cubicBezTo>
                    <a:pt x="1154" y="1131"/>
                    <a:pt x="1360" y="803"/>
                    <a:pt x="1278" y="462"/>
                  </a:cubicBezTo>
                  <a:cubicBezTo>
                    <a:pt x="1199" y="183"/>
                    <a:pt x="951" y="1"/>
                    <a:pt x="676" y="1"/>
                  </a:cubicBezTo>
                  <a:close/>
                </a:path>
              </a:pathLst>
            </a:custGeom>
            <a:solidFill>
              <a:srgbClr val="F4C4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0" name="Google Shape;2829;p67"/>
            <p:cNvSpPr/>
            <p:nvPr/>
          </p:nvSpPr>
          <p:spPr>
            <a:xfrm>
              <a:off x="8329398" y="3628212"/>
              <a:ext cx="144998" cy="128993"/>
            </a:xfrm>
            <a:custGeom>
              <a:avLst/>
              <a:gdLst/>
              <a:ahLst/>
              <a:cxnLst/>
              <a:rect l="l" t="t" r="r" b="b"/>
              <a:pathLst>
                <a:path w="915" h="814" extrusionOk="0">
                  <a:moveTo>
                    <a:pt x="433" y="1"/>
                  </a:moveTo>
                  <a:cubicBezTo>
                    <a:pt x="391" y="1"/>
                    <a:pt x="349" y="1"/>
                    <a:pt x="309" y="11"/>
                  </a:cubicBezTo>
                  <a:lnTo>
                    <a:pt x="309" y="23"/>
                  </a:lnTo>
                  <a:cubicBezTo>
                    <a:pt x="329" y="11"/>
                    <a:pt x="339" y="11"/>
                    <a:pt x="359" y="11"/>
                  </a:cubicBezTo>
                  <a:lnTo>
                    <a:pt x="421" y="11"/>
                  </a:lnTo>
                  <a:cubicBezTo>
                    <a:pt x="495" y="11"/>
                    <a:pt x="557" y="23"/>
                    <a:pt x="628" y="33"/>
                  </a:cubicBezTo>
                  <a:cubicBezTo>
                    <a:pt x="566" y="11"/>
                    <a:pt x="505" y="1"/>
                    <a:pt x="433" y="1"/>
                  </a:cubicBezTo>
                  <a:close/>
                  <a:moveTo>
                    <a:pt x="359" y="72"/>
                  </a:moveTo>
                  <a:cubicBezTo>
                    <a:pt x="339" y="72"/>
                    <a:pt x="319" y="72"/>
                    <a:pt x="287" y="85"/>
                  </a:cubicBezTo>
                  <a:cubicBezTo>
                    <a:pt x="267" y="146"/>
                    <a:pt x="248" y="208"/>
                    <a:pt x="216" y="270"/>
                  </a:cubicBezTo>
                  <a:cubicBezTo>
                    <a:pt x="248" y="280"/>
                    <a:pt x="287" y="280"/>
                    <a:pt x="319" y="290"/>
                  </a:cubicBezTo>
                  <a:cubicBezTo>
                    <a:pt x="391" y="310"/>
                    <a:pt x="453" y="352"/>
                    <a:pt x="515" y="403"/>
                  </a:cubicBezTo>
                  <a:cubicBezTo>
                    <a:pt x="515" y="403"/>
                    <a:pt x="524" y="413"/>
                    <a:pt x="515" y="413"/>
                  </a:cubicBezTo>
                  <a:cubicBezTo>
                    <a:pt x="515" y="423"/>
                    <a:pt x="515" y="423"/>
                    <a:pt x="505" y="423"/>
                  </a:cubicBezTo>
                  <a:lnTo>
                    <a:pt x="495" y="423"/>
                  </a:lnTo>
                  <a:cubicBezTo>
                    <a:pt x="433" y="394"/>
                    <a:pt x="371" y="361"/>
                    <a:pt x="297" y="352"/>
                  </a:cubicBezTo>
                  <a:cubicBezTo>
                    <a:pt x="267" y="342"/>
                    <a:pt x="225" y="332"/>
                    <a:pt x="196" y="332"/>
                  </a:cubicBezTo>
                  <a:cubicBezTo>
                    <a:pt x="144" y="443"/>
                    <a:pt x="72" y="557"/>
                    <a:pt x="1" y="660"/>
                  </a:cubicBezTo>
                  <a:cubicBezTo>
                    <a:pt x="82" y="764"/>
                    <a:pt x="216" y="814"/>
                    <a:pt x="359" y="814"/>
                  </a:cubicBezTo>
                  <a:cubicBezTo>
                    <a:pt x="401" y="814"/>
                    <a:pt x="453" y="814"/>
                    <a:pt x="495" y="804"/>
                  </a:cubicBezTo>
                  <a:cubicBezTo>
                    <a:pt x="752" y="732"/>
                    <a:pt x="915" y="505"/>
                    <a:pt x="865" y="290"/>
                  </a:cubicBezTo>
                  <a:cubicBezTo>
                    <a:pt x="843" y="238"/>
                    <a:pt x="823" y="196"/>
                    <a:pt x="791" y="156"/>
                  </a:cubicBezTo>
                  <a:cubicBezTo>
                    <a:pt x="742" y="134"/>
                    <a:pt x="690" y="114"/>
                    <a:pt x="628" y="95"/>
                  </a:cubicBezTo>
                  <a:cubicBezTo>
                    <a:pt x="566" y="85"/>
                    <a:pt x="495" y="72"/>
                    <a:pt x="421" y="72"/>
                  </a:cubicBezTo>
                  <a:close/>
                </a:path>
              </a:pathLst>
            </a:custGeom>
            <a:solidFill>
              <a:srgbClr val="F4BA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1" name="Google Shape;2830;p67"/>
            <p:cNvSpPr/>
            <p:nvPr/>
          </p:nvSpPr>
          <p:spPr>
            <a:xfrm>
              <a:off x="8306262" y="3629163"/>
              <a:ext cx="168134" cy="48174"/>
            </a:xfrm>
            <a:custGeom>
              <a:avLst/>
              <a:gdLst/>
              <a:ahLst/>
              <a:cxnLst/>
              <a:rect l="l" t="t" r="r" b="b"/>
              <a:pathLst>
                <a:path w="1061" h="304" extrusionOk="0">
                  <a:moveTo>
                    <a:pt x="576" y="1"/>
                  </a:moveTo>
                  <a:cubicBezTo>
                    <a:pt x="552" y="1"/>
                    <a:pt x="528" y="2"/>
                    <a:pt x="505" y="5"/>
                  </a:cubicBezTo>
                  <a:cubicBezTo>
                    <a:pt x="455" y="5"/>
                    <a:pt x="413" y="27"/>
                    <a:pt x="362" y="37"/>
                  </a:cubicBezTo>
                  <a:lnTo>
                    <a:pt x="290" y="56"/>
                  </a:lnTo>
                  <a:cubicBezTo>
                    <a:pt x="270" y="66"/>
                    <a:pt x="248" y="79"/>
                    <a:pt x="228" y="89"/>
                  </a:cubicBezTo>
                  <a:cubicBezTo>
                    <a:pt x="186" y="108"/>
                    <a:pt x="147" y="140"/>
                    <a:pt x="105" y="170"/>
                  </a:cubicBezTo>
                  <a:lnTo>
                    <a:pt x="53" y="222"/>
                  </a:lnTo>
                  <a:lnTo>
                    <a:pt x="1" y="274"/>
                  </a:lnTo>
                  <a:lnTo>
                    <a:pt x="1" y="304"/>
                  </a:lnTo>
                  <a:lnTo>
                    <a:pt x="33" y="304"/>
                  </a:lnTo>
                  <a:lnTo>
                    <a:pt x="85" y="252"/>
                  </a:lnTo>
                  <a:cubicBezTo>
                    <a:pt x="105" y="242"/>
                    <a:pt x="114" y="222"/>
                    <a:pt x="134" y="212"/>
                  </a:cubicBezTo>
                  <a:cubicBezTo>
                    <a:pt x="176" y="180"/>
                    <a:pt x="208" y="160"/>
                    <a:pt x="248" y="140"/>
                  </a:cubicBezTo>
                  <a:cubicBezTo>
                    <a:pt x="332" y="98"/>
                    <a:pt x="423" y="66"/>
                    <a:pt x="505" y="66"/>
                  </a:cubicBezTo>
                  <a:cubicBezTo>
                    <a:pt x="530" y="64"/>
                    <a:pt x="554" y="62"/>
                    <a:pt x="578" y="62"/>
                  </a:cubicBezTo>
                  <a:cubicBezTo>
                    <a:pt x="646" y="62"/>
                    <a:pt x="712" y="72"/>
                    <a:pt x="774" y="89"/>
                  </a:cubicBezTo>
                  <a:cubicBezTo>
                    <a:pt x="866" y="118"/>
                    <a:pt x="950" y="150"/>
                    <a:pt x="1031" y="202"/>
                  </a:cubicBezTo>
                  <a:cubicBezTo>
                    <a:pt x="1041" y="202"/>
                    <a:pt x="1051" y="202"/>
                    <a:pt x="1061" y="190"/>
                  </a:cubicBezTo>
                  <a:cubicBezTo>
                    <a:pt x="1061" y="180"/>
                    <a:pt x="1061" y="170"/>
                    <a:pt x="1051" y="170"/>
                  </a:cubicBezTo>
                  <a:cubicBezTo>
                    <a:pt x="1011" y="140"/>
                    <a:pt x="969" y="108"/>
                    <a:pt x="927" y="89"/>
                  </a:cubicBezTo>
                  <a:cubicBezTo>
                    <a:pt x="888" y="66"/>
                    <a:pt x="846" y="47"/>
                    <a:pt x="794" y="37"/>
                  </a:cubicBezTo>
                  <a:cubicBezTo>
                    <a:pt x="725" y="12"/>
                    <a:pt x="649" y="1"/>
                    <a:pt x="576" y="1"/>
                  </a:cubicBezTo>
                  <a:close/>
                </a:path>
              </a:pathLst>
            </a:custGeom>
            <a:solidFill>
              <a:srgbClr val="F4B1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2" name="Google Shape;2831;p67"/>
            <p:cNvSpPr/>
            <p:nvPr/>
          </p:nvSpPr>
          <p:spPr>
            <a:xfrm>
              <a:off x="8280432" y="3670206"/>
              <a:ext cx="132162" cy="38032"/>
            </a:xfrm>
            <a:custGeom>
              <a:avLst/>
              <a:gdLst/>
              <a:ahLst/>
              <a:cxnLst/>
              <a:rect l="l" t="t" r="r" b="b"/>
              <a:pathLst>
                <a:path w="834" h="240" extrusionOk="0">
                  <a:moveTo>
                    <a:pt x="463" y="0"/>
                  </a:moveTo>
                  <a:cubicBezTo>
                    <a:pt x="442" y="0"/>
                    <a:pt x="421" y="2"/>
                    <a:pt x="401" y="5"/>
                  </a:cubicBezTo>
                  <a:cubicBezTo>
                    <a:pt x="359" y="5"/>
                    <a:pt x="319" y="15"/>
                    <a:pt x="287" y="25"/>
                  </a:cubicBezTo>
                  <a:cubicBezTo>
                    <a:pt x="248" y="35"/>
                    <a:pt x="216" y="54"/>
                    <a:pt x="186" y="77"/>
                  </a:cubicBezTo>
                  <a:cubicBezTo>
                    <a:pt x="144" y="87"/>
                    <a:pt x="124" y="116"/>
                    <a:pt x="92" y="138"/>
                  </a:cubicBezTo>
                  <a:cubicBezTo>
                    <a:pt x="63" y="158"/>
                    <a:pt x="30" y="190"/>
                    <a:pt x="11" y="220"/>
                  </a:cubicBezTo>
                  <a:cubicBezTo>
                    <a:pt x="1" y="220"/>
                    <a:pt x="1" y="230"/>
                    <a:pt x="11" y="240"/>
                  </a:cubicBezTo>
                  <a:lnTo>
                    <a:pt x="30" y="240"/>
                  </a:lnTo>
                  <a:cubicBezTo>
                    <a:pt x="63" y="210"/>
                    <a:pt x="82" y="190"/>
                    <a:pt x="112" y="168"/>
                  </a:cubicBezTo>
                  <a:cubicBezTo>
                    <a:pt x="144" y="148"/>
                    <a:pt x="174" y="129"/>
                    <a:pt x="206" y="116"/>
                  </a:cubicBezTo>
                  <a:cubicBezTo>
                    <a:pt x="268" y="87"/>
                    <a:pt x="329" y="67"/>
                    <a:pt x="401" y="54"/>
                  </a:cubicBezTo>
                  <a:cubicBezTo>
                    <a:pt x="473" y="54"/>
                    <a:pt x="544" y="67"/>
                    <a:pt x="606" y="87"/>
                  </a:cubicBezTo>
                  <a:cubicBezTo>
                    <a:pt x="680" y="96"/>
                    <a:pt x="742" y="129"/>
                    <a:pt x="804" y="158"/>
                  </a:cubicBezTo>
                  <a:cubicBezTo>
                    <a:pt x="814" y="158"/>
                    <a:pt x="824" y="158"/>
                    <a:pt x="824" y="148"/>
                  </a:cubicBezTo>
                  <a:cubicBezTo>
                    <a:pt x="833" y="148"/>
                    <a:pt x="824" y="138"/>
                    <a:pt x="824" y="138"/>
                  </a:cubicBezTo>
                  <a:cubicBezTo>
                    <a:pt x="762" y="87"/>
                    <a:pt x="700" y="45"/>
                    <a:pt x="628" y="25"/>
                  </a:cubicBezTo>
                  <a:cubicBezTo>
                    <a:pt x="577" y="10"/>
                    <a:pt x="518" y="0"/>
                    <a:pt x="463" y="0"/>
                  </a:cubicBezTo>
                  <a:close/>
                </a:path>
              </a:pathLst>
            </a:custGeom>
            <a:solidFill>
              <a:srgbClr val="F4B1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3" name="Google Shape;2832;p67"/>
            <p:cNvSpPr/>
            <p:nvPr/>
          </p:nvSpPr>
          <p:spPr>
            <a:xfrm>
              <a:off x="7751788" y="3202413"/>
              <a:ext cx="660809" cy="647181"/>
            </a:xfrm>
            <a:custGeom>
              <a:avLst/>
              <a:gdLst/>
              <a:ahLst/>
              <a:cxnLst/>
              <a:rect l="l" t="t" r="r" b="b"/>
              <a:pathLst>
                <a:path w="4170" h="4084" extrusionOk="0">
                  <a:moveTo>
                    <a:pt x="2088" y="1"/>
                  </a:moveTo>
                  <a:cubicBezTo>
                    <a:pt x="1084" y="1"/>
                    <a:pt x="228" y="761"/>
                    <a:pt x="112" y="1783"/>
                  </a:cubicBezTo>
                  <a:cubicBezTo>
                    <a:pt x="1" y="2883"/>
                    <a:pt x="619" y="3923"/>
                    <a:pt x="1884" y="4069"/>
                  </a:cubicBezTo>
                  <a:cubicBezTo>
                    <a:pt x="1979" y="4079"/>
                    <a:pt x="2071" y="4084"/>
                    <a:pt x="2160" y="4084"/>
                  </a:cubicBezTo>
                  <a:cubicBezTo>
                    <a:pt x="3337" y="4084"/>
                    <a:pt x="3940" y="3228"/>
                    <a:pt x="4046" y="2203"/>
                  </a:cubicBezTo>
                  <a:cubicBezTo>
                    <a:pt x="4169" y="1114"/>
                    <a:pt x="3386" y="125"/>
                    <a:pt x="2296" y="11"/>
                  </a:cubicBezTo>
                  <a:cubicBezTo>
                    <a:pt x="2226" y="4"/>
                    <a:pt x="2157" y="1"/>
                    <a:pt x="2088" y="1"/>
                  </a:cubicBezTo>
                  <a:close/>
                </a:path>
              </a:pathLst>
            </a:custGeom>
            <a:solidFill>
              <a:srgbClr val="F7D2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4" name="Google Shape;2833;p67"/>
            <p:cNvSpPr/>
            <p:nvPr/>
          </p:nvSpPr>
          <p:spPr>
            <a:xfrm>
              <a:off x="7673506" y="3163588"/>
              <a:ext cx="755573" cy="413125"/>
            </a:xfrm>
            <a:custGeom>
              <a:avLst/>
              <a:gdLst/>
              <a:ahLst/>
              <a:cxnLst/>
              <a:rect l="l" t="t" r="r" b="b"/>
              <a:pathLst>
                <a:path w="4768" h="2607" extrusionOk="0">
                  <a:moveTo>
                    <a:pt x="2535" y="0"/>
                  </a:moveTo>
                  <a:cubicBezTo>
                    <a:pt x="1817" y="0"/>
                    <a:pt x="912" y="343"/>
                    <a:pt x="505" y="793"/>
                  </a:cubicBezTo>
                  <a:cubicBezTo>
                    <a:pt x="1" y="1349"/>
                    <a:pt x="411" y="2584"/>
                    <a:pt x="411" y="2584"/>
                  </a:cubicBezTo>
                  <a:cubicBezTo>
                    <a:pt x="432" y="2599"/>
                    <a:pt x="457" y="2606"/>
                    <a:pt x="485" y="2606"/>
                  </a:cubicBezTo>
                  <a:cubicBezTo>
                    <a:pt x="756" y="2606"/>
                    <a:pt x="1307" y="1950"/>
                    <a:pt x="1399" y="1905"/>
                  </a:cubicBezTo>
                  <a:cubicBezTo>
                    <a:pt x="1503" y="1853"/>
                    <a:pt x="1409" y="1203"/>
                    <a:pt x="1409" y="1203"/>
                  </a:cubicBezTo>
                  <a:lnTo>
                    <a:pt x="1409" y="1203"/>
                  </a:lnTo>
                  <a:cubicBezTo>
                    <a:pt x="1409" y="1203"/>
                    <a:pt x="1565" y="1759"/>
                    <a:pt x="1669" y="1821"/>
                  </a:cubicBezTo>
                  <a:cubicBezTo>
                    <a:pt x="1700" y="1840"/>
                    <a:pt x="1819" y="1847"/>
                    <a:pt x="1971" y="1847"/>
                  </a:cubicBezTo>
                  <a:cubicBezTo>
                    <a:pt x="2308" y="1847"/>
                    <a:pt x="2806" y="1811"/>
                    <a:pt x="2862" y="1791"/>
                  </a:cubicBezTo>
                  <a:cubicBezTo>
                    <a:pt x="2944" y="1769"/>
                    <a:pt x="2882" y="1152"/>
                    <a:pt x="2882" y="1151"/>
                  </a:cubicBezTo>
                  <a:lnTo>
                    <a:pt x="2882" y="1151"/>
                  </a:lnTo>
                  <a:cubicBezTo>
                    <a:pt x="2882" y="1152"/>
                    <a:pt x="2966" y="1749"/>
                    <a:pt x="3161" y="1811"/>
                  </a:cubicBezTo>
                  <a:cubicBezTo>
                    <a:pt x="3366" y="1873"/>
                    <a:pt x="3831" y="1905"/>
                    <a:pt x="3831" y="1905"/>
                  </a:cubicBezTo>
                  <a:cubicBezTo>
                    <a:pt x="3831" y="1905"/>
                    <a:pt x="3831" y="1402"/>
                    <a:pt x="3871" y="1402"/>
                  </a:cubicBezTo>
                  <a:cubicBezTo>
                    <a:pt x="3874" y="1402"/>
                    <a:pt x="3877" y="1405"/>
                    <a:pt x="3880" y="1410"/>
                  </a:cubicBezTo>
                  <a:cubicBezTo>
                    <a:pt x="3932" y="1492"/>
                    <a:pt x="4016" y="1944"/>
                    <a:pt x="4107" y="2016"/>
                  </a:cubicBezTo>
                  <a:cubicBezTo>
                    <a:pt x="4211" y="2078"/>
                    <a:pt x="4612" y="2522"/>
                    <a:pt x="4612" y="2522"/>
                  </a:cubicBezTo>
                  <a:cubicBezTo>
                    <a:pt x="4612" y="2522"/>
                    <a:pt x="4767" y="1625"/>
                    <a:pt x="4654" y="978"/>
                  </a:cubicBezTo>
                  <a:cubicBezTo>
                    <a:pt x="4530" y="338"/>
                    <a:pt x="3737" y="286"/>
                    <a:pt x="3005" y="61"/>
                  </a:cubicBezTo>
                  <a:cubicBezTo>
                    <a:pt x="2865" y="20"/>
                    <a:pt x="2706" y="0"/>
                    <a:pt x="2535" y="0"/>
                  </a:cubicBez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5" name="Google Shape;2834;p67"/>
            <p:cNvSpPr/>
            <p:nvPr/>
          </p:nvSpPr>
          <p:spPr>
            <a:xfrm>
              <a:off x="8110556" y="3142354"/>
              <a:ext cx="326760" cy="399497"/>
            </a:xfrm>
            <a:custGeom>
              <a:avLst/>
              <a:gdLst/>
              <a:ahLst/>
              <a:cxnLst/>
              <a:rect l="l" t="t" r="r" b="b"/>
              <a:pathLst>
                <a:path w="2062" h="2521" extrusionOk="0">
                  <a:moveTo>
                    <a:pt x="0" y="0"/>
                  </a:moveTo>
                  <a:lnTo>
                    <a:pt x="0" y="20"/>
                  </a:lnTo>
                  <a:lnTo>
                    <a:pt x="42" y="20"/>
                  </a:lnTo>
                  <a:cubicBezTo>
                    <a:pt x="640" y="20"/>
                    <a:pt x="1236" y="309"/>
                    <a:pt x="1606" y="781"/>
                  </a:cubicBezTo>
                  <a:cubicBezTo>
                    <a:pt x="1886" y="1132"/>
                    <a:pt x="2039" y="1584"/>
                    <a:pt x="2039" y="2026"/>
                  </a:cubicBezTo>
                  <a:cubicBezTo>
                    <a:pt x="2039" y="2192"/>
                    <a:pt x="2019" y="2357"/>
                    <a:pt x="1977" y="2521"/>
                  </a:cubicBezTo>
                  <a:lnTo>
                    <a:pt x="1999" y="2521"/>
                  </a:lnTo>
                  <a:cubicBezTo>
                    <a:pt x="2039" y="2367"/>
                    <a:pt x="2061" y="2192"/>
                    <a:pt x="2061" y="2026"/>
                  </a:cubicBezTo>
                  <a:cubicBezTo>
                    <a:pt x="2061" y="1574"/>
                    <a:pt x="1905" y="1122"/>
                    <a:pt x="1629" y="771"/>
                  </a:cubicBezTo>
                  <a:cubicBezTo>
                    <a:pt x="1246" y="287"/>
                    <a:pt x="650" y="0"/>
                    <a:pt x="42" y="0"/>
                  </a:cubicBez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6" name="Google Shape;2835;p67"/>
            <p:cNvSpPr/>
            <p:nvPr/>
          </p:nvSpPr>
          <p:spPr>
            <a:xfrm>
              <a:off x="7740061" y="3230461"/>
              <a:ext cx="116157" cy="296968"/>
            </a:xfrm>
            <a:custGeom>
              <a:avLst/>
              <a:gdLst/>
              <a:ahLst/>
              <a:cxnLst/>
              <a:rect l="l" t="t" r="r" b="b"/>
              <a:pathLst>
                <a:path w="733" h="1874" extrusionOk="0">
                  <a:moveTo>
                    <a:pt x="722" y="0"/>
                  </a:moveTo>
                  <a:cubicBezTo>
                    <a:pt x="270" y="339"/>
                    <a:pt x="1" y="904"/>
                    <a:pt x="1" y="1470"/>
                  </a:cubicBezTo>
                  <a:cubicBezTo>
                    <a:pt x="1" y="1606"/>
                    <a:pt x="13" y="1740"/>
                    <a:pt x="43" y="1873"/>
                  </a:cubicBezTo>
                  <a:lnTo>
                    <a:pt x="62" y="1873"/>
                  </a:lnTo>
                  <a:cubicBezTo>
                    <a:pt x="33" y="1740"/>
                    <a:pt x="23" y="1606"/>
                    <a:pt x="23" y="1470"/>
                  </a:cubicBezTo>
                  <a:cubicBezTo>
                    <a:pt x="23" y="904"/>
                    <a:pt x="280" y="348"/>
                    <a:pt x="732" y="10"/>
                  </a:cubicBezTo>
                  <a:lnTo>
                    <a:pt x="722" y="0"/>
                  </a:ln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7" name="Google Shape;2836;p67"/>
            <p:cNvSpPr/>
            <p:nvPr/>
          </p:nvSpPr>
          <p:spPr>
            <a:xfrm>
              <a:off x="8069830" y="3177850"/>
              <a:ext cx="158309" cy="210920"/>
            </a:xfrm>
            <a:custGeom>
              <a:avLst/>
              <a:gdLst/>
              <a:ahLst/>
              <a:cxnLst/>
              <a:rect l="l" t="t" r="r" b="b"/>
              <a:pathLst>
                <a:path w="999" h="1331" extrusionOk="0">
                  <a:moveTo>
                    <a:pt x="10" y="1"/>
                  </a:moveTo>
                  <a:lnTo>
                    <a:pt x="0" y="23"/>
                  </a:lnTo>
                  <a:cubicBezTo>
                    <a:pt x="280" y="115"/>
                    <a:pt x="527" y="290"/>
                    <a:pt x="700" y="517"/>
                  </a:cubicBezTo>
                  <a:cubicBezTo>
                    <a:pt x="865" y="752"/>
                    <a:pt x="969" y="1041"/>
                    <a:pt x="979" y="1330"/>
                  </a:cubicBezTo>
                  <a:lnTo>
                    <a:pt x="999" y="1330"/>
                  </a:lnTo>
                  <a:cubicBezTo>
                    <a:pt x="989" y="1031"/>
                    <a:pt x="885" y="742"/>
                    <a:pt x="712" y="505"/>
                  </a:cubicBezTo>
                  <a:cubicBezTo>
                    <a:pt x="537" y="270"/>
                    <a:pt x="289" y="95"/>
                    <a:pt x="10" y="1"/>
                  </a:cubicBez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8" name="Google Shape;2837;p67"/>
            <p:cNvSpPr/>
            <p:nvPr/>
          </p:nvSpPr>
          <p:spPr>
            <a:xfrm>
              <a:off x="8209915" y="3253122"/>
              <a:ext cx="49125" cy="173205"/>
            </a:xfrm>
            <a:custGeom>
              <a:avLst/>
              <a:gdLst/>
              <a:ahLst/>
              <a:cxnLst/>
              <a:rect l="l" t="t" r="r" b="b"/>
              <a:pathLst>
                <a:path w="310" h="1093" extrusionOk="0">
                  <a:moveTo>
                    <a:pt x="23" y="0"/>
                  </a:moveTo>
                  <a:lnTo>
                    <a:pt x="1" y="10"/>
                  </a:lnTo>
                  <a:cubicBezTo>
                    <a:pt x="186" y="205"/>
                    <a:pt x="290" y="485"/>
                    <a:pt x="290" y="752"/>
                  </a:cubicBezTo>
                  <a:cubicBezTo>
                    <a:pt x="290" y="865"/>
                    <a:pt x="270" y="979"/>
                    <a:pt x="238" y="1080"/>
                  </a:cubicBezTo>
                  <a:lnTo>
                    <a:pt x="260" y="1093"/>
                  </a:lnTo>
                  <a:cubicBezTo>
                    <a:pt x="290" y="979"/>
                    <a:pt x="310" y="865"/>
                    <a:pt x="310" y="752"/>
                  </a:cubicBezTo>
                  <a:cubicBezTo>
                    <a:pt x="310" y="475"/>
                    <a:pt x="209" y="196"/>
                    <a:pt x="23" y="0"/>
                  </a:cubicBez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9" name="Google Shape;2838;p67"/>
            <p:cNvSpPr/>
            <p:nvPr/>
          </p:nvSpPr>
          <p:spPr>
            <a:xfrm>
              <a:off x="7958904" y="3222221"/>
              <a:ext cx="109501" cy="199035"/>
            </a:xfrm>
            <a:custGeom>
              <a:avLst/>
              <a:gdLst/>
              <a:ahLst/>
              <a:cxnLst/>
              <a:rect l="l" t="t" r="r" b="b"/>
              <a:pathLst>
                <a:path w="691" h="1256" extrusionOk="0">
                  <a:moveTo>
                    <a:pt x="11" y="0"/>
                  </a:moveTo>
                  <a:lnTo>
                    <a:pt x="1" y="20"/>
                  </a:lnTo>
                  <a:cubicBezTo>
                    <a:pt x="401" y="277"/>
                    <a:pt x="671" y="751"/>
                    <a:pt x="671" y="1236"/>
                  </a:cubicBezTo>
                  <a:lnTo>
                    <a:pt x="671" y="1255"/>
                  </a:lnTo>
                  <a:lnTo>
                    <a:pt x="690" y="1255"/>
                  </a:lnTo>
                  <a:lnTo>
                    <a:pt x="690" y="1236"/>
                  </a:lnTo>
                  <a:cubicBezTo>
                    <a:pt x="690" y="741"/>
                    <a:pt x="424" y="267"/>
                    <a:pt x="11" y="0"/>
                  </a:cubicBez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0" name="Google Shape;2839;p67"/>
            <p:cNvSpPr/>
            <p:nvPr/>
          </p:nvSpPr>
          <p:spPr>
            <a:xfrm>
              <a:off x="7847819" y="3297017"/>
              <a:ext cx="16481" cy="156724"/>
            </a:xfrm>
            <a:custGeom>
              <a:avLst/>
              <a:gdLst/>
              <a:ahLst/>
              <a:cxnLst/>
              <a:rect l="l" t="t" r="r" b="b"/>
              <a:pathLst>
                <a:path w="104" h="989" extrusionOk="0">
                  <a:moveTo>
                    <a:pt x="84" y="0"/>
                  </a:moveTo>
                  <a:cubicBezTo>
                    <a:pt x="22" y="166"/>
                    <a:pt x="0" y="341"/>
                    <a:pt x="0" y="517"/>
                  </a:cubicBezTo>
                  <a:cubicBezTo>
                    <a:pt x="0" y="670"/>
                    <a:pt x="22" y="835"/>
                    <a:pt x="62" y="989"/>
                  </a:cubicBezTo>
                  <a:lnTo>
                    <a:pt x="84" y="979"/>
                  </a:lnTo>
                  <a:cubicBezTo>
                    <a:pt x="42" y="825"/>
                    <a:pt x="22" y="670"/>
                    <a:pt x="22" y="517"/>
                  </a:cubicBezTo>
                  <a:cubicBezTo>
                    <a:pt x="22" y="341"/>
                    <a:pt x="42" y="176"/>
                    <a:pt x="104" y="12"/>
                  </a:cubicBezTo>
                  <a:lnTo>
                    <a:pt x="84" y="0"/>
                  </a:ln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1" name="Google Shape;2840;p67"/>
            <p:cNvSpPr/>
            <p:nvPr/>
          </p:nvSpPr>
          <p:spPr>
            <a:xfrm>
              <a:off x="8037345" y="3649447"/>
              <a:ext cx="106173" cy="36131"/>
            </a:xfrm>
            <a:custGeom>
              <a:avLst/>
              <a:gdLst/>
              <a:ahLst/>
              <a:cxnLst/>
              <a:rect l="l" t="t" r="r" b="b"/>
              <a:pathLst>
                <a:path w="670" h="228" extrusionOk="0">
                  <a:moveTo>
                    <a:pt x="10" y="0"/>
                  </a:moveTo>
                  <a:cubicBezTo>
                    <a:pt x="0" y="0"/>
                    <a:pt x="0" y="12"/>
                    <a:pt x="0" y="12"/>
                  </a:cubicBezTo>
                  <a:lnTo>
                    <a:pt x="0" y="22"/>
                  </a:lnTo>
                  <a:cubicBezTo>
                    <a:pt x="10" y="32"/>
                    <a:pt x="10" y="42"/>
                    <a:pt x="10" y="52"/>
                  </a:cubicBezTo>
                  <a:cubicBezTo>
                    <a:pt x="20" y="74"/>
                    <a:pt x="40" y="94"/>
                    <a:pt x="72" y="124"/>
                  </a:cubicBezTo>
                  <a:cubicBezTo>
                    <a:pt x="82" y="136"/>
                    <a:pt x="102" y="156"/>
                    <a:pt x="124" y="166"/>
                  </a:cubicBezTo>
                  <a:cubicBezTo>
                    <a:pt x="134" y="176"/>
                    <a:pt x="153" y="185"/>
                    <a:pt x="186" y="198"/>
                  </a:cubicBezTo>
                  <a:cubicBezTo>
                    <a:pt x="205" y="208"/>
                    <a:pt x="225" y="208"/>
                    <a:pt x="257" y="218"/>
                  </a:cubicBezTo>
                  <a:lnTo>
                    <a:pt x="299" y="218"/>
                  </a:lnTo>
                  <a:lnTo>
                    <a:pt x="329" y="227"/>
                  </a:lnTo>
                  <a:cubicBezTo>
                    <a:pt x="349" y="227"/>
                    <a:pt x="361" y="218"/>
                    <a:pt x="371" y="218"/>
                  </a:cubicBezTo>
                  <a:lnTo>
                    <a:pt x="410" y="218"/>
                  </a:lnTo>
                  <a:cubicBezTo>
                    <a:pt x="433" y="218"/>
                    <a:pt x="462" y="208"/>
                    <a:pt x="485" y="198"/>
                  </a:cubicBezTo>
                  <a:cubicBezTo>
                    <a:pt x="524" y="176"/>
                    <a:pt x="566" y="156"/>
                    <a:pt x="596" y="124"/>
                  </a:cubicBezTo>
                  <a:cubicBezTo>
                    <a:pt x="618" y="94"/>
                    <a:pt x="638" y="74"/>
                    <a:pt x="648" y="52"/>
                  </a:cubicBezTo>
                  <a:cubicBezTo>
                    <a:pt x="658" y="32"/>
                    <a:pt x="670" y="22"/>
                    <a:pt x="670" y="22"/>
                  </a:cubicBezTo>
                  <a:cubicBezTo>
                    <a:pt x="670" y="12"/>
                    <a:pt x="670" y="0"/>
                    <a:pt x="658" y="0"/>
                  </a:cubicBezTo>
                  <a:cubicBezTo>
                    <a:pt x="658" y="0"/>
                    <a:pt x="648" y="0"/>
                    <a:pt x="648" y="12"/>
                  </a:cubicBezTo>
                  <a:cubicBezTo>
                    <a:pt x="648" y="12"/>
                    <a:pt x="638" y="22"/>
                    <a:pt x="628" y="32"/>
                  </a:cubicBezTo>
                  <a:cubicBezTo>
                    <a:pt x="618" y="52"/>
                    <a:pt x="596" y="74"/>
                    <a:pt x="566" y="94"/>
                  </a:cubicBezTo>
                  <a:cubicBezTo>
                    <a:pt x="546" y="124"/>
                    <a:pt x="504" y="146"/>
                    <a:pt x="462" y="156"/>
                  </a:cubicBezTo>
                  <a:cubicBezTo>
                    <a:pt x="443" y="166"/>
                    <a:pt x="423" y="166"/>
                    <a:pt x="401" y="176"/>
                  </a:cubicBezTo>
                  <a:lnTo>
                    <a:pt x="299" y="176"/>
                  </a:lnTo>
                  <a:cubicBezTo>
                    <a:pt x="287" y="176"/>
                    <a:pt x="277" y="176"/>
                    <a:pt x="267" y="166"/>
                  </a:cubicBezTo>
                  <a:cubicBezTo>
                    <a:pt x="237" y="166"/>
                    <a:pt x="215" y="166"/>
                    <a:pt x="195" y="156"/>
                  </a:cubicBezTo>
                  <a:cubicBezTo>
                    <a:pt x="176" y="146"/>
                    <a:pt x="153" y="136"/>
                    <a:pt x="144" y="124"/>
                  </a:cubicBezTo>
                  <a:cubicBezTo>
                    <a:pt x="124" y="114"/>
                    <a:pt x="114" y="104"/>
                    <a:pt x="92" y="94"/>
                  </a:cubicBezTo>
                  <a:cubicBezTo>
                    <a:pt x="72" y="74"/>
                    <a:pt x="52" y="52"/>
                    <a:pt x="40" y="32"/>
                  </a:cubicBezTo>
                  <a:cubicBezTo>
                    <a:pt x="30" y="22"/>
                    <a:pt x="30" y="22"/>
                    <a:pt x="30" y="12"/>
                  </a:cubicBezTo>
                  <a:cubicBezTo>
                    <a:pt x="20" y="12"/>
                    <a:pt x="20" y="0"/>
                    <a:pt x="20" y="0"/>
                  </a:cubicBezTo>
                  <a:close/>
                </a:path>
              </a:pathLst>
            </a:custGeom>
            <a:solidFill>
              <a:srgbClr val="9930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2" name="Google Shape;2841;p67"/>
            <p:cNvSpPr/>
            <p:nvPr/>
          </p:nvSpPr>
          <p:spPr>
            <a:xfrm>
              <a:off x="7852256" y="3446451"/>
              <a:ext cx="160528" cy="101895"/>
            </a:xfrm>
            <a:custGeom>
              <a:avLst/>
              <a:gdLst/>
              <a:ahLst/>
              <a:cxnLst/>
              <a:rect l="l" t="t" r="r" b="b"/>
              <a:pathLst>
                <a:path w="1013" h="643" extrusionOk="0">
                  <a:moveTo>
                    <a:pt x="702" y="1"/>
                  </a:moveTo>
                  <a:cubicBezTo>
                    <a:pt x="456" y="1"/>
                    <a:pt x="66" y="478"/>
                    <a:pt x="66" y="478"/>
                  </a:cubicBezTo>
                  <a:cubicBezTo>
                    <a:pt x="0" y="606"/>
                    <a:pt x="54" y="643"/>
                    <a:pt x="136" y="643"/>
                  </a:cubicBezTo>
                  <a:cubicBezTo>
                    <a:pt x="220" y="643"/>
                    <a:pt x="334" y="603"/>
                    <a:pt x="375" y="582"/>
                  </a:cubicBezTo>
                  <a:cubicBezTo>
                    <a:pt x="457" y="540"/>
                    <a:pt x="1013" y="191"/>
                    <a:pt x="788" y="26"/>
                  </a:cubicBezTo>
                  <a:cubicBezTo>
                    <a:pt x="762" y="9"/>
                    <a:pt x="733" y="1"/>
                    <a:pt x="702" y="1"/>
                  </a:cubicBez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3" name="Google Shape;2842;p67"/>
            <p:cNvSpPr/>
            <p:nvPr/>
          </p:nvSpPr>
          <p:spPr>
            <a:xfrm>
              <a:off x="8143359" y="3436943"/>
              <a:ext cx="167025" cy="95556"/>
            </a:xfrm>
            <a:custGeom>
              <a:avLst/>
              <a:gdLst/>
              <a:ahLst/>
              <a:cxnLst/>
              <a:rect l="l" t="t" r="r" b="b"/>
              <a:pathLst>
                <a:path w="1054" h="603" extrusionOk="0">
                  <a:moveTo>
                    <a:pt x="326" y="1"/>
                  </a:moveTo>
                  <a:cubicBezTo>
                    <a:pt x="289" y="1"/>
                    <a:pt x="254" y="11"/>
                    <a:pt x="226" y="34"/>
                  </a:cubicBezTo>
                  <a:cubicBezTo>
                    <a:pt x="1" y="209"/>
                    <a:pt x="586" y="518"/>
                    <a:pt x="668" y="560"/>
                  </a:cubicBezTo>
                  <a:cubicBezTo>
                    <a:pt x="712" y="574"/>
                    <a:pt x="816" y="603"/>
                    <a:pt x="898" y="603"/>
                  </a:cubicBezTo>
                  <a:cubicBezTo>
                    <a:pt x="990" y="603"/>
                    <a:pt x="1054" y="567"/>
                    <a:pt x="977" y="437"/>
                  </a:cubicBezTo>
                  <a:cubicBezTo>
                    <a:pt x="977" y="437"/>
                    <a:pt x="575" y="1"/>
                    <a:pt x="326" y="1"/>
                  </a:cubicBez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4" name="Google Shape;2843;p67"/>
            <p:cNvSpPr/>
            <p:nvPr/>
          </p:nvSpPr>
          <p:spPr>
            <a:xfrm>
              <a:off x="8063175" y="3479887"/>
              <a:ext cx="78441" cy="168134"/>
            </a:xfrm>
            <a:custGeom>
              <a:avLst/>
              <a:gdLst/>
              <a:ahLst/>
              <a:cxnLst/>
              <a:rect l="l" t="t" r="r" b="b"/>
              <a:pathLst>
                <a:path w="495" h="1061" extrusionOk="0">
                  <a:moveTo>
                    <a:pt x="42" y="0"/>
                  </a:moveTo>
                  <a:cubicBezTo>
                    <a:pt x="32" y="0"/>
                    <a:pt x="32" y="0"/>
                    <a:pt x="32" y="10"/>
                  </a:cubicBezTo>
                  <a:cubicBezTo>
                    <a:pt x="32" y="10"/>
                    <a:pt x="32" y="32"/>
                    <a:pt x="23" y="72"/>
                  </a:cubicBezTo>
                  <a:cubicBezTo>
                    <a:pt x="23" y="124"/>
                    <a:pt x="13" y="185"/>
                    <a:pt x="13" y="257"/>
                  </a:cubicBezTo>
                  <a:cubicBezTo>
                    <a:pt x="13" y="341"/>
                    <a:pt x="0" y="423"/>
                    <a:pt x="13" y="514"/>
                  </a:cubicBezTo>
                  <a:cubicBezTo>
                    <a:pt x="13" y="546"/>
                    <a:pt x="23" y="566"/>
                    <a:pt x="23" y="598"/>
                  </a:cubicBezTo>
                  <a:cubicBezTo>
                    <a:pt x="32" y="618"/>
                    <a:pt x="32" y="638"/>
                    <a:pt x="42" y="670"/>
                  </a:cubicBezTo>
                  <a:cubicBezTo>
                    <a:pt x="52" y="680"/>
                    <a:pt x="62" y="690"/>
                    <a:pt x="84" y="699"/>
                  </a:cubicBezTo>
                  <a:cubicBezTo>
                    <a:pt x="84" y="712"/>
                    <a:pt x="84" y="712"/>
                    <a:pt x="94" y="712"/>
                  </a:cubicBezTo>
                  <a:lnTo>
                    <a:pt x="124" y="712"/>
                  </a:lnTo>
                  <a:cubicBezTo>
                    <a:pt x="156" y="712"/>
                    <a:pt x="176" y="699"/>
                    <a:pt x="208" y="690"/>
                  </a:cubicBezTo>
                  <a:cubicBezTo>
                    <a:pt x="247" y="680"/>
                    <a:pt x="299" y="650"/>
                    <a:pt x="341" y="650"/>
                  </a:cubicBezTo>
                  <a:cubicBezTo>
                    <a:pt x="347" y="646"/>
                    <a:pt x="353" y="645"/>
                    <a:pt x="360" y="645"/>
                  </a:cubicBezTo>
                  <a:cubicBezTo>
                    <a:pt x="374" y="645"/>
                    <a:pt x="389" y="653"/>
                    <a:pt x="403" y="660"/>
                  </a:cubicBezTo>
                  <a:cubicBezTo>
                    <a:pt x="413" y="660"/>
                    <a:pt x="423" y="680"/>
                    <a:pt x="433" y="699"/>
                  </a:cubicBezTo>
                  <a:cubicBezTo>
                    <a:pt x="455" y="741"/>
                    <a:pt x="455" y="793"/>
                    <a:pt x="445" y="823"/>
                  </a:cubicBezTo>
                  <a:cubicBezTo>
                    <a:pt x="433" y="865"/>
                    <a:pt x="413" y="897"/>
                    <a:pt x="393" y="927"/>
                  </a:cubicBezTo>
                  <a:cubicBezTo>
                    <a:pt x="341" y="979"/>
                    <a:pt x="280" y="1008"/>
                    <a:pt x="247" y="1021"/>
                  </a:cubicBezTo>
                  <a:lnTo>
                    <a:pt x="186" y="1050"/>
                  </a:lnTo>
                  <a:cubicBezTo>
                    <a:pt x="176" y="1050"/>
                    <a:pt x="176" y="1050"/>
                    <a:pt x="176" y="1060"/>
                  </a:cubicBezTo>
                  <a:lnTo>
                    <a:pt x="186" y="1060"/>
                  </a:lnTo>
                  <a:cubicBezTo>
                    <a:pt x="186" y="1060"/>
                    <a:pt x="208" y="1060"/>
                    <a:pt x="247" y="1040"/>
                  </a:cubicBezTo>
                  <a:cubicBezTo>
                    <a:pt x="289" y="1031"/>
                    <a:pt x="351" y="998"/>
                    <a:pt x="413" y="947"/>
                  </a:cubicBezTo>
                  <a:cubicBezTo>
                    <a:pt x="445" y="917"/>
                    <a:pt x="465" y="875"/>
                    <a:pt x="475" y="835"/>
                  </a:cubicBezTo>
                  <a:cubicBezTo>
                    <a:pt x="495" y="783"/>
                    <a:pt x="485" y="741"/>
                    <a:pt x="475" y="690"/>
                  </a:cubicBezTo>
                  <a:cubicBezTo>
                    <a:pt x="465" y="670"/>
                    <a:pt x="445" y="638"/>
                    <a:pt x="423" y="618"/>
                  </a:cubicBezTo>
                  <a:cubicBezTo>
                    <a:pt x="393" y="608"/>
                    <a:pt x="361" y="608"/>
                    <a:pt x="341" y="608"/>
                  </a:cubicBezTo>
                  <a:cubicBezTo>
                    <a:pt x="280" y="618"/>
                    <a:pt x="238" y="638"/>
                    <a:pt x="186" y="660"/>
                  </a:cubicBezTo>
                  <a:cubicBezTo>
                    <a:pt x="166" y="660"/>
                    <a:pt x="146" y="670"/>
                    <a:pt x="124" y="670"/>
                  </a:cubicBezTo>
                  <a:lnTo>
                    <a:pt x="94" y="670"/>
                  </a:lnTo>
                  <a:cubicBezTo>
                    <a:pt x="94" y="670"/>
                    <a:pt x="84" y="660"/>
                    <a:pt x="84" y="650"/>
                  </a:cubicBezTo>
                  <a:cubicBezTo>
                    <a:pt x="62" y="608"/>
                    <a:pt x="52" y="566"/>
                    <a:pt x="52" y="514"/>
                  </a:cubicBezTo>
                  <a:cubicBezTo>
                    <a:pt x="42" y="423"/>
                    <a:pt x="42" y="341"/>
                    <a:pt x="42" y="257"/>
                  </a:cubicBezTo>
                  <a:cubicBezTo>
                    <a:pt x="42" y="114"/>
                    <a:pt x="52" y="10"/>
                    <a:pt x="52" y="10"/>
                  </a:cubicBezTo>
                  <a:cubicBezTo>
                    <a:pt x="52" y="0"/>
                    <a:pt x="42" y="0"/>
                    <a:pt x="42" y="0"/>
                  </a:cubicBezTo>
                  <a:close/>
                </a:path>
              </a:pathLst>
            </a:custGeom>
            <a:solidFill>
              <a:srgbClr val="9930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5" name="Google Shape;2844;p67"/>
            <p:cNvSpPr/>
            <p:nvPr/>
          </p:nvSpPr>
          <p:spPr>
            <a:xfrm>
              <a:off x="8157938" y="3543432"/>
              <a:ext cx="124239" cy="70518"/>
            </a:xfrm>
            <a:custGeom>
              <a:avLst/>
              <a:gdLst/>
              <a:ahLst/>
              <a:cxnLst/>
              <a:rect l="l" t="t" r="r" b="b"/>
              <a:pathLst>
                <a:path w="784" h="445" extrusionOk="0">
                  <a:moveTo>
                    <a:pt x="424" y="0"/>
                  </a:moveTo>
                  <a:cubicBezTo>
                    <a:pt x="413" y="0"/>
                    <a:pt x="402" y="1"/>
                    <a:pt x="391" y="2"/>
                  </a:cubicBezTo>
                  <a:cubicBezTo>
                    <a:pt x="289" y="2"/>
                    <a:pt x="176" y="51"/>
                    <a:pt x="104" y="135"/>
                  </a:cubicBezTo>
                  <a:cubicBezTo>
                    <a:pt x="32" y="207"/>
                    <a:pt x="0" y="331"/>
                    <a:pt x="32" y="422"/>
                  </a:cubicBezTo>
                  <a:cubicBezTo>
                    <a:pt x="32" y="434"/>
                    <a:pt x="42" y="444"/>
                    <a:pt x="42" y="444"/>
                  </a:cubicBezTo>
                  <a:cubicBezTo>
                    <a:pt x="52" y="434"/>
                    <a:pt x="62" y="434"/>
                    <a:pt x="52" y="422"/>
                  </a:cubicBezTo>
                  <a:cubicBezTo>
                    <a:pt x="42" y="331"/>
                    <a:pt x="82" y="227"/>
                    <a:pt x="144" y="165"/>
                  </a:cubicBezTo>
                  <a:cubicBezTo>
                    <a:pt x="205" y="93"/>
                    <a:pt x="299" y="64"/>
                    <a:pt x="391" y="64"/>
                  </a:cubicBezTo>
                  <a:cubicBezTo>
                    <a:pt x="485" y="64"/>
                    <a:pt x="576" y="93"/>
                    <a:pt x="638" y="165"/>
                  </a:cubicBezTo>
                  <a:cubicBezTo>
                    <a:pt x="700" y="227"/>
                    <a:pt x="732" y="321"/>
                    <a:pt x="722" y="422"/>
                  </a:cubicBezTo>
                  <a:lnTo>
                    <a:pt x="732" y="434"/>
                  </a:lnTo>
                  <a:cubicBezTo>
                    <a:pt x="742" y="434"/>
                    <a:pt x="751" y="434"/>
                    <a:pt x="751" y="422"/>
                  </a:cubicBezTo>
                  <a:cubicBezTo>
                    <a:pt x="784" y="321"/>
                    <a:pt x="751" y="207"/>
                    <a:pt x="680" y="125"/>
                  </a:cubicBezTo>
                  <a:cubicBezTo>
                    <a:pt x="615" y="50"/>
                    <a:pt x="525" y="0"/>
                    <a:pt x="4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6" name="Google Shape;2845;p67"/>
            <p:cNvSpPr/>
            <p:nvPr/>
          </p:nvSpPr>
          <p:spPr>
            <a:xfrm>
              <a:off x="8273777" y="3592557"/>
              <a:ext cx="32644" cy="9983"/>
            </a:xfrm>
            <a:custGeom>
              <a:avLst/>
              <a:gdLst/>
              <a:ahLst/>
              <a:cxnLst/>
              <a:rect l="l" t="t" r="r" b="b"/>
              <a:pathLst>
                <a:path w="206" h="63" extrusionOk="0">
                  <a:moveTo>
                    <a:pt x="186" y="1"/>
                  </a:moveTo>
                  <a:lnTo>
                    <a:pt x="20" y="11"/>
                  </a:lnTo>
                  <a:cubicBezTo>
                    <a:pt x="11" y="11"/>
                    <a:pt x="1" y="21"/>
                    <a:pt x="1" y="40"/>
                  </a:cubicBezTo>
                  <a:cubicBezTo>
                    <a:pt x="1" y="50"/>
                    <a:pt x="20" y="63"/>
                    <a:pt x="30" y="63"/>
                  </a:cubicBezTo>
                  <a:lnTo>
                    <a:pt x="186" y="30"/>
                  </a:lnTo>
                  <a:cubicBezTo>
                    <a:pt x="196" y="30"/>
                    <a:pt x="206" y="21"/>
                    <a:pt x="206" y="11"/>
                  </a:cubicBezTo>
                  <a:cubicBezTo>
                    <a:pt x="206" y="1"/>
                    <a:pt x="196" y="1"/>
                    <a:pt x="1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7" name="Google Shape;2846;p67"/>
            <p:cNvSpPr/>
            <p:nvPr/>
          </p:nvSpPr>
          <p:spPr>
            <a:xfrm>
              <a:off x="8270607" y="3576077"/>
              <a:ext cx="32803" cy="16639"/>
            </a:xfrm>
            <a:custGeom>
              <a:avLst/>
              <a:gdLst/>
              <a:ahLst/>
              <a:cxnLst/>
              <a:rect l="l" t="t" r="r" b="b"/>
              <a:pathLst>
                <a:path w="207" h="105" extrusionOk="0">
                  <a:moveTo>
                    <a:pt x="174" y="1"/>
                  </a:moveTo>
                  <a:lnTo>
                    <a:pt x="21" y="53"/>
                  </a:lnTo>
                  <a:cubicBezTo>
                    <a:pt x="11" y="53"/>
                    <a:pt x="1" y="73"/>
                    <a:pt x="11" y="83"/>
                  </a:cubicBezTo>
                  <a:cubicBezTo>
                    <a:pt x="11" y="92"/>
                    <a:pt x="31" y="105"/>
                    <a:pt x="40" y="105"/>
                  </a:cubicBezTo>
                  <a:lnTo>
                    <a:pt x="186" y="43"/>
                  </a:lnTo>
                  <a:cubicBezTo>
                    <a:pt x="196" y="31"/>
                    <a:pt x="206" y="31"/>
                    <a:pt x="206" y="21"/>
                  </a:cubicBezTo>
                  <a:cubicBezTo>
                    <a:pt x="196" y="11"/>
                    <a:pt x="186" y="1"/>
                    <a:pt x="1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8" name="Google Shape;2847;p67"/>
            <p:cNvSpPr/>
            <p:nvPr/>
          </p:nvSpPr>
          <p:spPr>
            <a:xfrm>
              <a:off x="8267121" y="3559121"/>
              <a:ext cx="31060" cy="20918"/>
            </a:xfrm>
            <a:custGeom>
              <a:avLst/>
              <a:gdLst/>
              <a:ahLst/>
              <a:cxnLst/>
              <a:rect l="l" t="t" r="r" b="b"/>
              <a:pathLst>
                <a:path w="196" h="132" extrusionOk="0">
                  <a:moveTo>
                    <a:pt x="175" y="0"/>
                  </a:moveTo>
                  <a:cubicBezTo>
                    <a:pt x="172" y="0"/>
                    <a:pt x="169" y="1"/>
                    <a:pt x="166" y="4"/>
                  </a:cubicBezTo>
                  <a:lnTo>
                    <a:pt x="23" y="76"/>
                  </a:lnTo>
                  <a:lnTo>
                    <a:pt x="23" y="88"/>
                  </a:lnTo>
                  <a:cubicBezTo>
                    <a:pt x="11" y="88"/>
                    <a:pt x="1" y="108"/>
                    <a:pt x="11" y="118"/>
                  </a:cubicBezTo>
                  <a:cubicBezTo>
                    <a:pt x="19" y="125"/>
                    <a:pt x="32" y="132"/>
                    <a:pt x="42" y="132"/>
                  </a:cubicBezTo>
                  <a:cubicBezTo>
                    <a:pt x="46" y="132"/>
                    <a:pt x="50" y="131"/>
                    <a:pt x="53" y="128"/>
                  </a:cubicBezTo>
                  <a:lnTo>
                    <a:pt x="186" y="36"/>
                  </a:lnTo>
                  <a:cubicBezTo>
                    <a:pt x="186" y="26"/>
                    <a:pt x="196" y="14"/>
                    <a:pt x="186" y="14"/>
                  </a:cubicBezTo>
                  <a:cubicBezTo>
                    <a:pt x="186" y="7"/>
                    <a:pt x="181" y="0"/>
                    <a:pt x="17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9" name="Google Shape;2848;p67"/>
            <p:cNvSpPr/>
            <p:nvPr/>
          </p:nvSpPr>
          <p:spPr>
            <a:xfrm>
              <a:off x="7895200" y="3545176"/>
              <a:ext cx="125823" cy="71786"/>
            </a:xfrm>
            <a:custGeom>
              <a:avLst/>
              <a:gdLst/>
              <a:ahLst/>
              <a:cxnLst/>
              <a:rect l="l" t="t" r="r" b="b"/>
              <a:pathLst>
                <a:path w="794" h="453" extrusionOk="0">
                  <a:moveTo>
                    <a:pt x="403" y="1"/>
                  </a:moveTo>
                  <a:cubicBezTo>
                    <a:pt x="289" y="1"/>
                    <a:pt x="176" y="53"/>
                    <a:pt x="104" y="134"/>
                  </a:cubicBezTo>
                  <a:cubicBezTo>
                    <a:pt x="32" y="216"/>
                    <a:pt x="0" y="339"/>
                    <a:pt x="32" y="443"/>
                  </a:cubicBezTo>
                  <a:cubicBezTo>
                    <a:pt x="32" y="453"/>
                    <a:pt x="42" y="453"/>
                    <a:pt x="42" y="453"/>
                  </a:cubicBezTo>
                  <a:cubicBezTo>
                    <a:pt x="52" y="453"/>
                    <a:pt x="62" y="443"/>
                    <a:pt x="62" y="433"/>
                  </a:cubicBezTo>
                  <a:cubicBezTo>
                    <a:pt x="52" y="339"/>
                    <a:pt x="84" y="238"/>
                    <a:pt x="146" y="176"/>
                  </a:cubicBezTo>
                  <a:cubicBezTo>
                    <a:pt x="208" y="102"/>
                    <a:pt x="299" y="63"/>
                    <a:pt x="403" y="63"/>
                  </a:cubicBezTo>
                  <a:cubicBezTo>
                    <a:pt x="494" y="63"/>
                    <a:pt x="588" y="102"/>
                    <a:pt x="650" y="176"/>
                  </a:cubicBezTo>
                  <a:cubicBezTo>
                    <a:pt x="722" y="248"/>
                    <a:pt x="751" y="339"/>
                    <a:pt x="742" y="443"/>
                  </a:cubicBezTo>
                  <a:cubicBezTo>
                    <a:pt x="742" y="443"/>
                    <a:pt x="742" y="453"/>
                    <a:pt x="751" y="453"/>
                  </a:cubicBezTo>
                  <a:cubicBezTo>
                    <a:pt x="764" y="453"/>
                    <a:pt x="774" y="453"/>
                    <a:pt x="774" y="443"/>
                  </a:cubicBezTo>
                  <a:cubicBezTo>
                    <a:pt x="793" y="339"/>
                    <a:pt x="764" y="226"/>
                    <a:pt x="690" y="144"/>
                  </a:cubicBezTo>
                  <a:cubicBezTo>
                    <a:pt x="618" y="53"/>
                    <a:pt x="504" y="11"/>
                    <a:pt x="4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0" name="Google Shape;2849;p67"/>
            <p:cNvSpPr/>
            <p:nvPr/>
          </p:nvSpPr>
          <p:spPr>
            <a:xfrm>
              <a:off x="7869370" y="3595726"/>
              <a:ext cx="34229" cy="9983"/>
            </a:xfrm>
            <a:custGeom>
              <a:avLst/>
              <a:gdLst/>
              <a:ahLst/>
              <a:cxnLst/>
              <a:rect l="l" t="t" r="r" b="b"/>
              <a:pathLst>
                <a:path w="216" h="63" extrusionOk="0">
                  <a:moveTo>
                    <a:pt x="20" y="1"/>
                  </a:moveTo>
                  <a:cubicBezTo>
                    <a:pt x="10" y="1"/>
                    <a:pt x="10" y="10"/>
                    <a:pt x="10" y="20"/>
                  </a:cubicBezTo>
                  <a:cubicBezTo>
                    <a:pt x="0" y="30"/>
                    <a:pt x="10" y="43"/>
                    <a:pt x="20" y="43"/>
                  </a:cubicBezTo>
                  <a:lnTo>
                    <a:pt x="185" y="62"/>
                  </a:lnTo>
                  <a:cubicBezTo>
                    <a:pt x="205" y="62"/>
                    <a:pt x="215" y="52"/>
                    <a:pt x="215" y="43"/>
                  </a:cubicBezTo>
                  <a:cubicBezTo>
                    <a:pt x="215" y="20"/>
                    <a:pt x="205" y="10"/>
                    <a:pt x="185" y="10"/>
                  </a:cubicBezTo>
                  <a:lnTo>
                    <a:pt x="20"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1" name="Google Shape;2850;p67"/>
            <p:cNvSpPr/>
            <p:nvPr/>
          </p:nvSpPr>
          <p:spPr>
            <a:xfrm>
              <a:off x="7873966" y="3580197"/>
              <a:ext cx="32644" cy="15688"/>
            </a:xfrm>
            <a:custGeom>
              <a:avLst/>
              <a:gdLst/>
              <a:ahLst/>
              <a:cxnLst/>
              <a:rect l="l" t="t" r="r" b="b"/>
              <a:pathLst>
                <a:path w="206" h="99" extrusionOk="0">
                  <a:moveTo>
                    <a:pt x="12" y="1"/>
                  </a:moveTo>
                  <a:cubicBezTo>
                    <a:pt x="6" y="1"/>
                    <a:pt x="1" y="8"/>
                    <a:pt x="1" y="17"/>
                  </a:cubicBezTo>
                  <a:cubicBezTo>
                    <a:pt x="1" y="27"/>
                    <a:pt x="1" y="37"/>
                    <a:pt x="11" y="37"/>
                  </a:cubicBezTo>
                  <a:lnTo>
                    <a:pt x="166" y="99"/>
                  </a:lnTo>
                  <a:cubicBezTo>
                    <a:pt x="186" y="99"/>
                    <a:pt x="196" y="99"/>
                    <a:pt x="196" y="79"/>
                  </a:cubicBezTo>
                  <a:cubicBezTo>
                    <a:pt x="206" y="66"/>
                    <a:pt x="196" y="47"/>
                    <a:pt x="186" y="47"/>
                  </a:cubicBezTo>
                  <a:lnTo>
                    <a:pt x="21" y="5"/>
                  </a:lnTo>
                  <a:cubicBezTo>
                    <a:pt x="18" y="2"/>
                    <a:pt x="15" y="1"/>
                    <a:pt x="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2" name="Google Shape;2851;p67"/>
            <p:cNvSpPr/>
            <p:nvPr/>
          </p:nvSpPr>
          <p:spPr>
            <a:xfrm>
              <a:off x="7879037" y="3562290"/>
              <a:ext cx="31218" cy="21393"/>
            </a:xfrm>
            <a:custGeom>
              <a:avLst/>
              <a:gdLst/>
              <a:ahLst/>
              <a:cxnLst/>
              <a:rect l="l" t="t" r="r" b="b"/>
              <a:pathLst>
                <a:path w="197" h="135" extrusionOk="0">
                  <a:moveTo>
                    <a:pt x="21" y="1"/>
                  </a:moveTo>
                  <a:cubicBezTo>
                    <a:pt x="14" y="1"/>
                    <a:pt x="7" y="6"/>
                    <a:pt x="1" y="6"/>
                  </a:cubicBezTo>
                  <a:cubicBezTo>
                    <a:pt x="1" y="16"/>
                    <a:pt x="1" y="26"/>
                    <a:pt x="11" y="36"/>
                  </a:cubicBezTo>
                  <a:lnTo>
                    <a:pt x="144" y="130"/>
                  </a:lnTo>
                  <a:cubicBezTo>
                    <a:pt x="150" y="133"/>
                    <a:pt x="155" y="134"/>
                    <a:pt x="159" y="134"/>
                  </a:cubicBezTo>
                  <a:cubicBezTo>
                    <a:pt x="170" y="134"/>
                    <a:pt x="177" y="126"/>
                    <a:pt x="186" y="118"/>
                  </a:cubicBezTo>
                  <a:cubicBezTo>
                    <a:pt x="196" y="108"/>
                    <a:pt x="186" y="88"/>
                    <a:pt x="174" y="88"/>
                  </a:cubicBezTo>
                  <a:lnTo>
                    <a:pt x="31" y="6"/>
                  </a:lnTo>
                  <a:cubicBezTo>
                    <a:pt x="27" y="2"/>
                    <a:pt x="24" y="1"/>
                    <a:pt x="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3" name="Google Shape;2852;p67"/>
            <p:cNvSpPr/>
            <p:nvPr/>
          </p:nvSpPr>
          <p:spPr>
            <a:xfrm>
              <a:off x="7872381" y="4613873"/>
              <a:ext cx="176374" cy="318044"/>
            </a:xfrm>
            <a:custGeom>
              <a:avLst/>
              <a:gdLst/>
              <a:ahLst/>
              <a:cxnLst/>
              <a:rect l="l" t="t" r="r" b="b"/>
              <a:pathLst>
                <a:path w="1113" h="2007" extrusionOk="0">
                  <a:moveTo>
                    <a:pt x="1" y="0"/>
                  </a:moveTo>
                  <a:lnTo>
                    <a:pt x="53" y="371"/>
                  </a:lnTo>
                  <a:lnTo>
                    <a:pt x="166" y="1298"/>
                  </a:lnTo>
                  <a:lnTo>
                    <a:pt x="258" y="2007"/>
                  </a:lnTo>
                  <a:lnTo>
                    <a:pt x="1103" y="1997"/>
                  </a:lnTo>
                  <a:lnTo>
                    <a:pt x="1113" y="0"/>
                  </a:lnTo>
                  <a:close/>
                </a:path>
              </a:pathLst>
            </a:custGeom>
            <a:solidFill>
              <a:srgbClr val="F7D2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4" name="Google Shape;2853;p67"/>
            <p:cNvSpPr/>
            <p:nvPr/>
          </p:nvSpPr>
          <p:spPr>
            <a:xfrm>
              <a:off x="7898686" y="4750947"/>
              <a:ext cx="148484" cy="88266"/>
            </a:xfrm>
            <a:custGeom>
              <a:avLst/>
              <a:gdLst/>
              <a:ahLst/>
              <a:cxnLst/>
              <a:rect l="l" t="t" r="r" b="b"/>
              <a:pathLst>
                <a:path w="937" h="557" extrusionOk="0">
                  <a:moveTo>
                    <a:pt x="804" y="0"/>
                  </a:moveTo>
                  <a:lnTo>
                    <a:pt x="791" y="413"/>
                  </a:lnTo>
                  <a:lnTo>
                    <a:pt x="0" y="433"/>
                  </a:lnTo>
                  <a:lnTo>
                    <a:pt x="20" y="556"/>
                  </a:lnTo>
                  <a:lnTo>
                    <a:pt x="937" y="556"/>
                  </a:lnTo>
                  <a:lnTo>
                    <a:pt x="937" y="10"/>
                  </a:lnTo>
                  <a:cubicBezTo>
                    <a:pt x="895" y="10"/>
                    <a:pt x="843" y="10"/>
                    <a:pt x="804" y="0"/>
                  </a:cubicBezTo>
                  <a:close/>
                </a:path>
              </a:pathLst>
            </a:custGeom>
            <a:solidFill>
              <a:srgbClr val="EE9E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5" name="Google Shape;2854;p67"/>
            <p:cNvSpPr/>
            <p:nvPr/>
          </p:nvSpPr>
          <p:spPr>
            <a:xfrm>
              <a:off x="7820404" y="4839054"/>
              <a:ext cx="246417" cy="175265"/>
            </a:xfrm>
            <a:custGeom>
              <a:avLst/>
              <a:gdLst/>
              <a:ahLst/>
              <a:cxnLst/>
              <a:rect l="l" t="t" r="r" b="b"/>
              <a:pathLst>
                <a:path w="1555" h="1106" extrusionOk="0">
                  <a:moveTo>
                    <a:pt x="472" y="0"/>
                  </a:moveTo>
                  <a:lnTo>
                    <a:pt x="534" y="546"/>
                  </a:lnTo>
                  <a:lnTo>
                    <a:pt x="494" y="608"/>
                  </a:lnTo>
                  <a:lnTo>
                    <a:pt x="359" y="699"/>
                  </a:lnTo>
                  <a:lnTo>
                    <a:pt x="10" y="855"/>
                  </a:lnTo>
                  <a:cubicBezTo>
                    <a:pt x="10" y="855"/>
                    <a:pt x="0" y="1040"/>
                    <a:pt x="205" y="1092"/>
                  </a:cubicBezTo>
                  <a:cubicBezTo>
                    <a:pt x="246" y="1102"/>
                    <a:pt x="320" y="1106"/>
                    <a:pt x="414" y="1106"/>
                  </a:cubicBezTo>
                  <a:cubicBezTo>
                    <a:pt x="800" y="1106"/>
                    <a:pt x="1513" y="1040"/>
                    <a:pt x="1513" y="1040"/>
                  </a:cubicBezTo>
                  <a:cubicBezTo>
                    <a:pt x="1555" y="885"/>
                    <a:pt x="1471" y="670"/>
                    <a:pt x="1471" y="670"/>
                  </a:cubicBezTo>
                  <a:lnTo>
                    <a:pt x="1461" y="586"/>
                  </a:lnTo>
                  <a:lnTo>
                    <a:pt x="1461" y="0"/>
                  </a:lnTo>
                  <a:close/>
                </a:path>
              </a:pathLst>
            </a:custGeom>
            <a:solidFill>
              <a:srgbClr val="E1F3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6" name="Google Shape;2855;p67"/>
            <p:cNvSpPr/>
            <p:nvPr/>
          </p:nvSpPr>
          <p:spPr>
            <a:xfrm>
              <a:off x="7779203" y="4933817"/>
              <a:ext cx="287619" cy="88583"/>
            </a:xfrm>
            <a:custGeom>
              <a:avLst/>
              <a:gdLst/>
              <a:ahLst/>
              <a:cxnLst/>
              <a:rect l="l" t="t" r="r" b="b"/>
              <a:pathLst>
                <a:path w="1815" h="559" extrusionOk="0">
                  <a:moveTo>
                    <a:pt x="742" y="0"/>
                  </a:moveTo>
                  <a:lnTo>
                    <a:pt x="703" y="40"/>
                  </a:lnTo>
                  <a:cubicBezTo>
                    <a:pt x="826" y="72"/>
                    <a:pt x="1011" y="185"/>
                    <a:pt x="1103" y="247"/>
                  </a:cubicBezTo>
                  <a:cubicBezTo>
                    <a:pt x="1077" y="249"/>
                    <a:pt x="1052" y="250"/>
                    <a:pt x="1029" y="250"/>
                  </a:cubicBezTo>
                  <a:cubicBezTo>
                    <a:pt x="737" y="250"/>
                    <a:pt x="631" y="92"/>
                    <a:pt x="631" y="92"/>
                  </a:cubicBezTo>
                  <a:cubicBezTo>
                    <a:pt x="631" y="92"/>
                    <a:pt x="495" y="143"/>
                    <a:pt x="362" y="205"/>
                  </a:cubicBezTo>
                  <a:cubicBezTo>
                    <a:pt x="280" y="247"/>
                    <a:pt x="198" y="277"/>
                    <a:pt x="137" y="309"/>
                  </a:cubicBezTo>
                  <a:cubicBezTo>
                    <a:pt x="1" y="381"/>
                    <a:pt x="13" y="472"/>
                    <a:pt x="13" y="472"/>
                  </a:cubicBezTo>
                  <a:cubicBezTo>
                    <a:pt x="150" y="537"/>
                    <a:pt x="391" y="559"/>
                    <a:pt x="652" y="559"/>
                  </a:cubicBezTo>
                  <a:cubicBezTo>
                    <a:pt x="1173" y="559"/>
                    <a:pt x="1773" y="472"/>
                    <a:pt x="1773" y="472"/>
                  </a:cubicBezTo>
                  <a:cubicBezTo>
                    <a:pt x="1815" y="410"/>
                    <a:pt x="1805" y="329"/>
                    <a:pt x="1792" y="257"/>
                  </a:cubicBezTo>
                  <a:cubicBezTo>
                    <a:pt x="1773" y="143"/>
                    <a:pt x="1731" y="50"/>
                    <a:pt x="1731" y="50"/>
                  </a:cubicBezTo>
                  <a:cubicBezTo>
                    <a:pt x="1731" y="50"/>
                    <a:pt x="1701" y="124"/>
                    <a:pt x="1249" y="225"/>
                  </a:cubicBezTo>
                  <a:cubicBezTo>
                    <a:pt x="1217" y="225"/>
                    <a:pt x="1187" y="235"/>
                    <a:pt x="1165" y="235"/>
                  </a:cubicBezTo>
                  <a:cubicBezTo>
                    <a:pt x="1103" y="185"/>
                    <a:pt x="898" y="30"/>
                    <a:pt x="742" y="0"/>
                  </a:cubicBez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7" name="Google Shape;2856;p67"/>
            <p:cNvSpPr/>
            <p:nvPr/>
          </p:nvSpPr>
          <p:spPr>
            <a:xfrm>
              <a:off x="7781263" y="4966303"/>
              <a:ext cx="283974" cy="55781"/>
            </a:xfrm>
            <a:custGeom>
              <a:avLst/>
              <a:gdLst/>
              <a:ahLst/>
              <a:cxnLst/>
              <a:rect l="l" t="t" r="r" b="b"/>
              <a:pathLst>
                <a:path w="1792" h="352" extrusionOk="0">
                  <a:moveTo>
                    <a:pt x="349" y="0"/>
                  </a:moveTo>
                  <a:cubicBezTo>
                    <a:pt x="267" y="42"/>
                    <a:pt x="185" y="72"/>
                    <a:pt x="124" y="104"/>
                  </a:cubicBezTo>
                  <a:cubicBezTo>
                    <a:pt x="10" y="166"/>
                    <a:pt x="0" y="247"/>
                    <a:pt x="0" y="267"/>
                  </a:cubicBezTo>
                  <a:cubicBezTo>
                    <a:pt x="134" y="329"/>
                    <a:pt x="381" y="351"/>
                    <a:pt x="638" y="351"/>
                  </a:cubicBezTo>
                  <a:cubicBezTo>
                    <a:pt x="1162" y="351"/>
                    <a:pt x="1760" y="267"/>
                    <a:pt x="1760" y="267"/>
                  </a:cubicBezTo>
                  <a:cubicBezTo>
                    <a:pt x="1779" y="228"/>
                    <a:pt x="1792" y="186"/>
                    <a:pt x="1792" y="134"/>
                  </a:cubicBezTo>
                  <a:cubicBezTo>
                    <a:pt x="1792" y="104"/>
                    <a:pt x="1792" y="72"/>
                    <a:pt x="1779" y="52"/>
                  </a:cubicBezTo>
                  <a:cubicBezTo>
                    <a:pt x="1512" y="166"/>
                    <a:pt x="1213" y="195"/>
                    <a:pt x="927" y="195"/>
                  </a:cubicBezTo>
                  <a:lnTo>
                    <a:pt x="875" y="195"/>
                  </a:lnTo>
                  <a:cubicBezTo>
                    <a:pt x="823" y="195"/>
                    <a:pt x="761" y="195"/>
                    <a:pt x="699" y="186"/>
                  </a:cubicBezTo>
                  <a:cubicBezTo>
                    <a:pt x="596" y="166"/>
                    <a:pt x="504" y="114"/>
                    <a:pt x="420" y="62"/>
                  </a:cubicBezTo>
                  <a:cubicBezTo>
                    <a:pt x="400" y="42"/>
                    <a:pt x="371" y="20"/>
                    <a:pt x="349" y="0"/>
                  </a:cubicBezTo>
                  <a:close/>
                </a:path>
              </a:pathLst>
            </a:custGeom>
            <a:solidFill>
              <a:srgbClr val="440F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8" name="Google Shape;2857;p67"/>
            <p:cNvSpPr/>
            <p:nvPr/>
          </p:nvSpPr>
          <p:spPr>
            <a:xfrm>
              <a:off x="8127037" y="4613873"/>
              <a:ext cx="174790" cy="318044"/>
            </a:xfrm>
            <a:custGeom>
              <a:avLst/>
              <a:gdLst/>
              <a:ahLst/>
              <a:cxnLst/>
              <a:rect l="l" t="t" r="r" b="b"/>
              <a:pathLst>
                <a:path w="1103" h="2007" extrusionOk="0">
                  <a:moveTo>
                    <a:pt x="0" y="0"/>
                  </a:moveTo>
                  <a:lnTo>
                    <a:pt x="10" y="1997"/>
                  </a:lnTo>
                  <a:lnTo>
                    <a:pt x="855" y="2007"/>
                  </a:lnTo>
                  <a:lnTo>
                    <a:pt x="937" y="1298"/>
                  </a:lnTo>
                  <a:lnTo>
                    <a:pt x="1060" y="391"/>
                  </a:lnTo>
                  <a:lnTo>
                    <a:pt x="1102" y="0"/>
                  </a:lnTo>
                  <a:close/>
                </a:path>
              </a:pathLst>
            </a:custGeom>
            <a:solidFill>
              <a:srgbClr val="F7D2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9" name="Google Shape;2858;p67"/>
            <p:cNvSpPr/>
            <p:nvPr/>
          </p:nvSpPr>
          <p:spPr>
            <a:xfrm>
              <a:off x="8127037" y="4749362"/>
              <a:ext cx="148484" cy="89851"/>
            </a:xfrm>
            <a:custGeom>
              <a:avLst/>
              <a:gdLst/>
              <a:ahLst/>
              <a:cxnLst/>
              <a:rect l="l" t="t" r="r" b="b"/>
              <a:pathLst>
                <a:path w="937" h="567" extrusionOk="0">
                  <a:moveTo>
                    <a:pt x="257" y="0"/>
                  </a:moveTo>
                  <a:cubicBezTo>
                    <a:pt x="176" y="10"/>
                    <a:pt x="92" y="20"/>
                    <a:pt x="0" y="20"/>
                  </a:cubicBezTo>
                  <a:lnTo>
                    <a:pt x="10" y="566"/>
                  </a:lnTo>
                  <a:lnTo>
                    <a:pt x="927" y="566"/>
                  </a:lnTo>
                  <a:lnTo>
                    <a:pt x="937" y="443"/>
                  </a:lnTo>
                  <a:lnTo>
                    <a:pt x="267" y="423"/>
                  </a:lnTo>
                  <a:lnTo>
                    <a:pt x="257" y="0"/>
                  </a:lnTo>
                  <a:close/>
                </a:path>
              </a:pathLst>
            </a:custGeom>
            <a:solidFill>
              <a:srgbClr val="EE9E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0" name="Google Shape;2859;p67"/>
            <p:cNvSpPr/>
            <p:nvPr/>
          </p:nvSpPr>
          <p:spPr>
            <a:xfrm>
              <a:off x="8110556" y="4839054"/>
              <a:ext cx="244832" cy="175265"/>
            </a:xfrm>
            <a:custGeom>
              <a:avLst/>
              <a:gdLst/>
              <a:ahLst/>
              <a:cxnLst/>
              <a:rect l="l" t="t" r="r" b="b"/>
              <a:pathLst>
                <a:path w="1545" h="1106" extrusionOk="0">
                  <a:moveTo>
                    <a:pt x="84" y="0"/>
                  </a:moveTo>
                  <a:lnTo>
                    <a:pt x="94" y="586"/>
                  </a:lnTo>
                  <a:lnTo>
                    <a:pt x="72" y="670"/>
                  </a:lnTo>
                  <a:cubicBezTo>
                    <a:pt x="72" y="670"/>
                    <a:pt x="0" y="885"/>
                    <a:pt x="32" y="1040"/>
                  </a:cubicBezTo>
                  <a:cubicBezTo>
                    <a:pt x="32" y="1040"/>
                    <a:pt x="751" y="1106"/>
                    <a:pt x="1134" y="1106"/>
                  </a:cubicBezTo>
                  <a:cubicBezTo>
                    <a:pt x="1228" y="1106"/>
                    <a:pt x="1301" y="1102"/>
                    <a:pt x="1340" y="1092"/>
                  </a:cubicBezTo>
                  <a:cubicBezTo>
                    <a:pt x="1545" y="1040"/>
                    <a:pt x="1545" y="855"/>
                    <a:pt x="1545" y="855"/>
                  </a:cubicBezTo>
                  <a:lnTo>
                    <a:pt x="1184" y="699"/>
                  </a:lnTo>
                  <a:lnTo>
                    <a:pt x="1060" y="608"/>
                  </a:lnTo>
                  <a:lnTo>
                    <a:pt x="1011" y="546"/>
                  </a:lnTo>
                  <a:lnTo>
                    <a:pt x="1073" y="0"/>
                  </a:lnTo>
                  <a:close/>
                </a:path>
              </a:pathLst>
            </a:custGeom>
            <a:solidFill>
              <a:srgbClr val="E1F3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1" name="Google Shape;2860;p67"/>
            <p:cNvSpPr/>
            <p:nvPr/>
          </p:nvSpPr>
          <p:spPr>
            <a:xfrm>
              <a:off x="8110556" y="4933817"/>
              <a:ext cx="287619" cy="88583"/>
            </a:xfrm>
            <a:custGeom>
              <a:avLst/>
              <a:gdLst/>
              <a:ahLst/>
              <a:cxnLst/>
              <a:rect l="l" t="t" r="r" b="b"/>
              <a:pathLst>
                <a:path w="1815" h="559" extrusionOk="0">
                  <a:moveTo>
                    <a:pt x="1073" y="0"/>
                  </a:moveTo>
                  <a:cubicBezTo>
                    <a:pt x="917" y="30"/>
                    <a:pt x="712" y="185"/>
                    <a:pt x="650" y="235"/>
                  </a:cubicBezTo>
                  <a:cubicBezTo>
                    <a:pt x="618" y="235"/>
                    <a:pt x="598" y="225"/>
                    <a:pt x="566" y="225"/>
                  </a:cubicBezTo>
                  <a:cubicBezTo>
                    <a:pt x="104" y="124"/>
                    <a:pt x="84" y="50"/>
                    <a:pt x="84" y="50"/>
                  </a:cubicBezTo>
                  <a:cubicBezTo>
                    <a:pt x="84" y="50"/>
                    <a:pt x="23" y="163"/>
                    <a:pt x="10" y="287"/>
                  </a:cubicBezTo>
                  <a:cubicBezTo>
                    <a:pt x="0" y="358"/>
                    <a:pt x="10" y="420"/>
                    <a:pt x="32" y="472"/>
                  </a:cubicBezTo>
                  <a:cubicBezTo>
                    <a:pt x="32" y="472"/>
                    <a:pt x="636" y="559"/>
                    <a:pt x="1161" y="559"/>
                  </a:cubicBezTo>
                  <a:cubicBezTo>
                    <a:pt x="1423" y="559"/>
                    <a:pt x="1665" y="537"/>
                    <a:pt x="1802" y="472"/>
                  </a:cubicBezTo>
                  <a:cubicBezTo>
                    <a:pt x="1802" y="472"/>
                    <a:pt x="1814" y="381"/>
                    <a:pt x="1668" y="309"/>
                  </a:cubicBezTo>
                  <a:cubicBezTo>
                    <a:pt x="1597" y="267"/>
                    <a:pt x="1483" y="215"/>
                    <a:pt x="1382" y="173"/>
                  </a:cubicBezTo>
                  <a:cubicBezTo>
                    <a:pt x="1268" y="134"/>
                    <a:pt x="1184" y="92"/>
                    <a:pt x="1184" y="92"/>
                  </a:cubicBezTo>
                  <a:cubicBezTo>
                    <a:pt x="1184" y="92"/>
                    <a:pt x="1078" y="250"/>
                    <a:pt x="786" y="250"/>
                  </a:cubicBezTo>
                  <a:cubicBezTo>
                    <a:pt x="762" y="250"/>
                    <a:pt x="738" y="249"/>
                    <a:pt x="712" y="247"/>
                  </a:cubicBezTo>
                  <a:cubicBezTo>
                    <a:pt x="803" y="185"/>
                    <a:pt x="979" y="72"/>
                    <a:pt x="1102" y="40"/>
                  </a:cubicBezTo>
                  <a:lnTo>
                    <a:pt x="1073" y="0"/>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2" name="Google Shape;2861;p67"/>
            <p:cNvSpPr/>
            <p:nvPr/>
          </p:nvSpPr>
          <p:spPr>
            <a:xfrm>
              <a:off x="8112141" y="4961232"/>
              <a:ext cx="283974" cy="60852"/>
            </a:xfrm>
            <a:custGeom>
              <a:avLst/>
              <a:gdLst/>
              <a:ahLst/>
              <a:cxnLst/>
              <a:rect l="l" t="t" r="r" b="b"/>
              <a:pathLst>
                <a:path w="1792" h="384" extrusionOk="0">
                  <a:moveTo>
                    <a:pt x="1372" y="0"/>
                  </a:moveTo>
                  <a:cubicBezTo>
                    <a:pt x="1339" y="32"/>
                    <a:pt x="1297" y="62"/>
                    <a:pt x="1268" y="94"/>
                  </a:cubicBezTo>
                  <a:cubicBezTo>
                    <a:pt x="1174" y="146"/>
                    <a:pt x="1082" y="198"/>
                    <a:pt x="989" y="218"/>
                  </a:cubicBezTo>
                  <a:cubicBezTo>
                    <a:pt x="927" y="227"/>
                    <a:pt x="865" y="227"/>
                    <a:pt x="803" y="227"/>
                  </a:cubicBezTo>
                  <a:lnTo>
                    <a:pt x="764" y="227"/>
                  </a:lnTo>
                  <a:cubicBezTo>
                    <a:pt x="507" y="227"/>
                    <a:pt x="237" y="208"/>
                    <a:pt x="0" y="114"/>
                  </a:cubicBezTo>
                  <a:lnTo>
                    <a:pt x="0" y="166"/>
                  </a:lnTo>
                  <a:cubicBezTo>
                    <a:pt x="0" y="218"/>
                    <a:pt x="0" y="260"/>
                    <a:pt x="22" y="299"/>
                  </a:cubicBezTo>
                  <a:cubicBezTo>
                    <a:pt x="22" y="299"/>
                    <a:pt x="630" y="383"/>
                    <a:pt x="1144" y="383"/>
                  </a:cubicBezTo>
                  <a:cubicBezTo>
                    <a:pt x="1411" y="383"/>
                    <a:pt x="1648" y="361"/>
                    <a:pt x="1792" y="299"/>
                  </a:cubicBezTo>
                  <a:cubicBezTo>
                    <a:pt x="1792" y="279"/>
                    <a:pt x="1782" y="198"/>
                    <a:pt x="1658" y="136"/>
                  </a:cubicBezTo>
                  <a:cubicBezTo>
                    <a:pt x="1587" y="94"/>
                    <a:pt x="1473" y="42"/>
                    <a:pt x="1372" y="0"/>
                  </a:cubicBezTo>
                  <a:close/>
                </a:path>
              </a:pathLst>
            </a:custGeom>
            <a:solidFill>
              <a:srgbClr val="440F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3" name="Google Shape;2862;p67"/>
            <p:cNvSpPr/>
            <p:nvPr/>
          </p:nvSpPr>
          <p:spPr>
            <a:xfrm>
              <a:off x="7627550" y="4044503"/>
              <a:ext cx="293957" cy="486337"/>
            </a:xfrm>
            <a:custGeom>
              <a:avLst/>
              <a:gdLst/>
              <a:ahLst/>
              <a:cxnLst/>
              <a:rect l="l" t="t" r="r" b="b"/>
              <a:pathLst>
                <a:path w="1855" h="3069" extrusionOk="0">
                  <a:moveTo>
                    <a:pt x="990" y="0"/>
                  </a:moveTo>
                  <a:cubicBezTo>
                    <a:pt x="980" y="52"/>
                    <a:pt x="970" y="92"/>
                    <a:pt x="948" y="134"/>
                  </a:cubicBezTo>
                  <a:cubicBezTo>
                    <a:pt x="918" y="247"/>
                    <a:pt x="990" y="371"/>
                    <a:pt x="948" y="485"/>
                  </a:cubicBezTo>
                  <a:cubicBezTo>
                    <a:pt x="805" y="967"/>
                    <a:pt x="557" y="1441"/>
                    <a:pt x="424" y="1925"/>
                  </a:cubicBezTo>
                  <a:lnTo>
                    <a:pt x="402" y="1987"/>
                  </a:lnTo>
                  <a:cubicBezTo>
                    <a:pt x="402" y="1987"/>
                    <a:pt x="43" y="2387"/>
                    <a:pt x="11" y="2501"/>
                  </a:cubicBezTo>
                  <a:cubicBezTo>
                    <a:pt x="0" y="2529"/>
                    <a:pt x="9" y="2539"/>
                    <a:pt x="29" y="2539"/>
                  </a:cubicBezTo>
                  <a:cubicBezTo>
                    <a:pt x="83" y="2539"/>
                    <a:pt x="216" y="2462"/>
                    <a:pt x="216" y="2462"/>
                  </a:cubicBezTo>
                  <a:lnTo>
                    <a:pt x="216" y="2462"/>
                  </a:lnTo>
                  <a:cubicBezTo>
                    <a:pt x="216" y="2462"/>
                    <a:pt x="31" y="2738"/>
                    <a:pt x="43" y="2790"/>
                  </a:cubicBezTo>
                  <a:cubicBezTo>
                    <a:pt x="45" y="2801"/>
                    <a:pt x="52" y="2805"/>
                    <a:pt x="63" y="2805"/>
                  </a:cubicBezTo>
                  <a:cubicBezTo>
                    <a:pt x="118" y="2805"/>
                    <a:pt x="270" y="2691"/>
                    <a:pt x="330" y="2605"/>
                  </a:cubicBezTo>
                  <a:lnTo>
                    <a:pt x="330" y="2605"/>
                  </a:lnTo>
                  <a:cubicBezTo>
                    <a:pt x="320" y="2625"/>
                    <a:pt x="187" y="2943"/>
                    <a:pt x="239" y="2985"/>
                  </a:cubicBezTo>
                  <a:cubicBezTo>
                    <a:pt x="242" y="2988"/>
                    <a:pt x="246" y="2990"/>
                    <a:pt x="251" y="2990"/>
                  </a:cubicBezTo>
                  <a:cubicBezTo>
                    <a:pt x="317" y="2990"/>
                    <a:pt x="496" y="2738"/>
                    <a:pt x="496" y="2738"/>
                  </a:cubicBezTo>
                  <a:lnTo>
                    <a:pt x="496" y="2738"/>
                  </a:lnTo>
                  <a:cubicBezTo>
                    <a:pt x="496" y="2738"/>
                    <a:pt x="414" y="3047"/>
                    <a:pt x="476" y="3067"/>
                  </a:cubicBezTo>
                  <a:cubicBezTo>
                    <a:pt x="478" y="3068"/>
                    <a:pt x="480" y="3069"/>
                    <a:pt x="483" y="3069"/>
                  </a:cubicBezTo>
                  <a:cubicBezTo>
                    <a:pt x="551" y="3069"/>
                    <a:pt x="733" y="2657"/>
                    <a:pt x="733" y="2657"/>
                  </a:cubicBezTo>
                  <a:cubicBezTo>
                    <a:pt x="733" y="2657"/>
                    <a:pt x="810" y="2794"/>
                    <a:pt x="870" y="2794"/>
                  </a:cubicBezTo>
                  <a:cubicBezTo>
                    <a:pt x="876" y="2794"/>
                    <a:pt x="881" y="2793"/>
                    <a:pt x="886" y="2790"/>
                  </a:cubicBezTo>
                  <a:cubicBezTo>
                    <a:pt x="948" y="2758"/>
                    <a:pt x="896" y="2234"/>
                    <a:pt x="896" y="2234"/>
                  </a:cubicBezTo>
                  <a:lnTo>
                    <a:pt x="1247" y="1616"/>
                  </a:lnTo>
                  <a:lnTo>
                    <a:pt x="1855" y="514"/>
                  </a:lnTo>
                  <a:cubicBezTo>
                    <a:pt x="1566" y="339"/>
                    <a:pt x="1279" y="176"/>
                    <a:pt x="990" y="0"/>
                  </a:cubicBezTo>
                  <a:close/>
                </a:path>
              </a:pathLst>
            </a:custGeom>
            <a:solidFill>
              <a:srgbClr val="F7D2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4" name="Google Shape;2863;p67"/>
            <p:cNvSpPr/>
            <p:nvPr/>
          </p:nvSpPr>
          <p:spPr>
            <a:xfrm>
              <a:off x="8255870" y="4029608"/>
              <a:ext cx="293957" cy="486654"/>
            </a:xfrm>
            <a:custGeom>
              <a:avLst/>
              <a:gdLst/>
              <a:ahLst/>
              <a:cxnLst/>
              <a:rect l="l" t="t" r="r" b="b"/>
              <a:pathLst>
                <a:path w="1855" h="3071" extrusionOk="0">
                  <a:moveTo>
                    <a:pt x="865" y="0"/>
                  </a:moveTo>
                  <a:cubicBezTo>
                    <a:pt x="576" y="176"/>
                    <a:pt x="289" y="341"/>
                    <a:pt x="0" y="517"/>
                  </a:cubicBezTo>
                  <a:lnTo>
                    <a:pt x="618" y="1607"/>
                  </a:lnTo>
                  <a:lnTo>
                    <a:pt x="959" y="2224"/>
                  </a:lnTo>
                  <a:cubicBezTo>
                    <a:pt x="959" y="2224"/>
                    <a:pt x="907" y="2751"/>
                    <a:pt x="969" y="2780"/>
                  </a:cubicBezTo>
                  <a:cubicBezTo>
                    <a:pt x="974" y="2783"/>
                    <a:pt x="981" y="2785"/>
                    <a:pt x="987" y="2785"/>
                  </a:cubicBezTo>
                  <a:cubicBezTo>
                    <a:pt x="1047" y="2785"/>
                    <a:pt x="1122" y="2657"/>
                    <a:pt x="1122" y="2657"/>
                  </a:cubicBezTo>
                  <a:cubicBezTo>
                    <a:pt x="1122" y="2657"/>
                    <a:pt x="1308" y="3070"/>
                    <a:pt x="1375" y="3070"/>
                  </a:cubicBezTo>
                  <a:cubicBezTo>
                    <a:pt x="1376" y="3070"/>
                    <a:pt x="1378" y="3070"/>
                    <a:pt x="1379" y="3070"/>
                  </a:cubicBezTo>
                  <a:cubicBezTo>
                    <a:pt x="1441" y="3037"/>
                    <a:pt x="1359" y="2729"/>
                    <a:pt x="1359" y="2728"/>
                  </a:cubicBezTo>
                  <a:lnTo>
                    <a:pt x="1359" y="2728"/>
                  </a:lnTo>
                  <a:cubicBezTo>
                    <a:pt x="1359" y="2729"/>
                    <a:pt x="1548" y="2980"/>
                    <a:pt x="1606" y="2980"/>
                  </a:cubicBezTo>
                  <a:cubicBezTo>
                    <a:pt x="1610" y="2980"/>
                    <a:pt x="1613" y="2978"/>
                    <a:pt x="1616" y="2976"/>
                  </a:cubicBezTo>
                  <a:cubicBezTo>
                    <a:pt x="1667" y="2946"/>
                    <a:pt x="1538" y="2626"/>
                    <a:pt x="1525" y="2606"/>
                  </a:cubicBezTo>
                  <a:lnTo>
                    <a:pt x="1525" y="2606"/>
                  </a:lnTo>
                  <a:cubicBezTo>
                    <a:pt x="1586" y="2693"/>
                    <a:pt x="1742" y="2802"/>
                    <a:pt x="1802" y="2802"/>
                  </a:cubicBezTo>
                  <a:cubicBezTo>
                    <a:pt x="1813" y="2802"/>
                    <a:pt x="1820" y="2798"/>
                    <a:pt x="1824" y="2790"/>
                  </a:cubicBezTo>
                  <a:cubicBezTo>
                    <a:pt x="1824" y="2729"/>
                    <a:pt x="1638" y="2452"/>
                    <a:pt x="1638" y="2452"/>
                  </a:cubicBezTo>
                  <a:lnTo>
                    <a:pt x="1638" y="2452"/>
                  </a:lnTo>
                  <a:cubicBezTo>
                    <a:pt x="1638" y="2452"/>
                    <a:pt x="1771" y="2534"/>
                    <a:pt x="1826" y="2534"/>
                  </a:cubicBezTo>
                  <a:cubicBezTo>
                    <a:pt x="1845" y="2534"/>
                    <a:pt x="1855" y="2523"/>
                    <a:pt x="1843" y="2494"/>
                  </a:cubicBezTo>
                  <a:cubicBezTo>
                    <a:pt x="1811" y="2390"/>
                    <a:pt x="1453" y="1987"/>
                    <a:pt x="1453" y="1987"/>
                  </a:cubicBezTo>
                  <a:lnTo>
                    <a:pt x="1431" y="1916"/>
                  </a:lnTo>
                  <a:cubicBezTo>
                    <a:pt x="1297" y="1431"/>
                    <a:pt x="1040" y="999"/>
                    <a:pt x="897" y="517"/>
                  </a:cubicBezTo>
                  <a:cubicBezTo>
                    <a:pt x="865" y="403"/>
                    <a:pt x="937" y="238"/>
                    <a:pt x="907" y="124"/>
                  </a:cubicBezTo>
                  <a:cubicBezTo>
                    <a:pt x="897" y="84"/>
                    <a:pt x="875" y="42"/>
                    <a:pt x="865" y="0"/>
                  </a:cubicBezTo>
                  <a:close/>
                </a:path>
              </a:pathLst>
            </a:custGeom>
            <a:solidFill>
              <a:srgbClr val="F7D2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5" name="Google Shape;2864;p67"/>
            <p:cNvSpPr/>
            <p:nvPr/>
          </p:nvSpPr>
          <p:spPr>
            <a:xfrm>
              <a:off x="7952248" y="3918840"/>
              <a:ext cx="277477" cy="269078"/>
            </a:xfrm>
            <a:custGeom>
              <a:avLst/>
              <a:gdLst/>
              <a:ahLst/>
              <a:cxnLst/>
              <a:rect l="l" t="t" r="r" b="b"/>
              <a:pathLst>
                <a:path w="1751" h="1698" extrusionOk="0">
                  <a:moveTo>
                    <a:pt x="115" y="0"/>
                  </a:moveTo>
                  <a:lnTo>
                    <a:pt x="1" y="514"/>
                  </a:lnTo>
                  <a:lnTo>
                    <a:pt x="228" y="1451"/>
                  </a:lnTo>
                  <a:lnTo>
                    <a:pt x="671" y="1698"/>
                  </a:lnTo>
                  <a:lnTo>
                    <a:pt x="1380" y="1616"/>
                  </a:lnTo>
                  <a:lnTo>
                    <a:pt x="1597" y="1102"/>
                  </a:lnTo>
                  <a:lnTo>
                    <a:pt x="1750" y="227"/>
                  </a:lnTo>
                  <a:lnTo>
                    <a:pt x="1617" y="0"/>
                  </a:lnTo>
                  <a:cubicBezTo>
                    <a:pt x="1565" y="277"/>
                    <a:pt x="1464" y="475"/>
                    <a:pt x="1360" y="608"/>
                  </a:cubicBezTo>
                  <a:cubicBezTo>
                    <a:pt x="1246" y="751"/>
                    <a:pt x="1069" y="823"/>
                    <a:pt x="892" y="823"/>
                  </a:cubicBezTo>
                  <a:cubicBezTo>
                    <a:pt x="715" y="823"/>
                    <a:pt x="537" y="751"/>
                    <a:pt x="424" y="608"/>
                  </a:cubicBezTo>
                  <a:cubicBezTo>
                    <a:pt x="206" y="351"/>
                    <a:pt x="115" y="0"/>
                    <a:pt x="115" y="0"/>
                  </a:cubicBezTo>
                  <a:close/>
                </a:path>
              </a:pathLst>
            </a:custGeom>
            <a:solidFill>
              <a:srgbClr val="41AA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6" name="Google Shape;2865;p67"/>
            <p:cNvSpPr/>
            <p:nvPr/>
          </p:nvSpPr>
          <p:spPr>
            <a:xfrm>
              <a:off x="7684915" y="3911867"/>
              <a:ext cx="287143" cy="236909"/>
            </a:xfrm>
            <a:custGeom>
              <a:avLst/>
              <a:gdLst/>
              <a:ahLst/>
              <a:cxnLst/>
              <a:rect l="l" t="t" r="r" b="b"/>
              <a:pathLst>
                <a:path w="1812" h="1495" extrusionOk="0">
                  <a:moveTo>
                    <a:pt x="1148" y="1"/>
                  </a:moveTo>
                  <a:cubicBezTo>
                    <a:pt x="959" y="1"/>
                    <a:pt x="730" y="68"/>
                    <a:pt x="514" y="311"/>
                  </a:cubicBezTo>
                  <a:cubicBezTo>
                    <a:pt x="0" y="899"/>
                    <a:pt x="566" y="1248"/>
                    <a:pt x="566" y="1248"/>
                  </a:cubicBezTo>
                  <a:lnTo>
                    <a:pt x="423" y="1495"/>
                  </a:lnTo>
                  <a:lnTo>
                    <a:pt x="1461" y="1495"/>
                  </a:lnTo>
                  <a:lnTo>
                    <a:pt x="1369" y="1309"/>
                  </a:lnTo>
                  <a:lnTo>
                    <a:pt x="1668" y="1270"/>
                  </a:lnTo>
                  <a:lnTo>
                    <a:pt x="1812" y="776"/>
                  </a:lnTo>
                  <a:lnTo>
                    <a:pt x="1555" y="106"/>
                  </a:lnTo>
                  <a:cubicBezTo>
                    <a:pt x="1555" y="106"/>
                    <a:pt x="1383" y="1"/>
                    <a:pt x="1148" y="1"/>
                  </a:cubicBez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7" name="Google Shape;2866;p67"/>
            <p:cNvSpPr/>
            <p:nvPr/>
          </p:nvSpPr>
          <p:spPr>
            <a:xfrm>
              <a:off x="8205319" y="3911867"/>
              <a:ext cx="298553" cy="236909"/>
            </a:xfrm>
            <a:custGeom>
              <a:avLst/>
              <a:gdLst/>
              <a:ahLst/>
              <a:cxnLst/>
              <a:rect l="l" t="t" r="r" b="b"/>
              <a:pathLst>
                <a:path w="1884" h="1495" extrusionOk="0">
                  <a:moveTo>
                    <a:pt x="690" y="1"/>
                  </a:moveTo>
                  <a:cubicBezTo>
                    <a:pt x="445" y="1"/>
                    <a:pt x="267" y="106"/>
                    <a:pt x="267" y="106"/>
                  </a:cubicBezTo>
                  <a:lnTo>
                    <a:pt x="0" y="785"/>
                  </a:lnTo>
                  <a:lnTo>
                    <a:pt x="144" y="1270"/>
                  </a:lnTo>
                  <a:lnTo>
                    <a:pt x="452" y="1309"/>
                  </a:lnTo>
                  <a:lnTo>
                    <a:pt x="361" y="1495"/>
                  </a:lnTo>
                  <a:lnTo>
                    <a:pt x="1431" y="1495"/>
                  </a:lnTo>
                  <a:lnTo>
                    <a:pt x="1298" y="1248"/>
                  </a:lnTo>
                  <a:cubicBezTo>
                    <a:pt x="1298" y="1248"/>
                    <a:pt x="1883" y="899"/>
                    <a:pt x="1349" y="311"/>
                  </a:cubicBezTo>
                  <a:cubicBezTo>
                    <a:pt x="1125" y="68"/>
                    <a:pt x="887" y="1"/>
                    <a:pt x="690" y="1"/>
                  </a:cubicBez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8" name="Google Shape;2867;p67"/>
            <p:cNvSpPr/>
            <p:nvPr/>
          </p:nvSpPr>
          <p:spPr>
            <a:xfrm>
              <a:off x="7666850" y="4509286"/>
              <a:ext cx="833856" cy="243406"/>
            </a:xfrm>
            <a:custGeom>
              <a:avLst/>
              <a:gdLst/>
              <a:ahLst/>
              <a:cxnLst/>
              <a:rect l="l" t="t" r="r" b="b"/>
              <a:pathLst>
                <a:path w="5262" h="1536" extrusionOk="0">
                  <a:moveTo>
                    <a:pt x="865" y="0"/>
                  </a:moveTo>
                  <a:lnTo>
                    <a:pt x="391" y="248"/>
                  </a:lnTo>
                  <a:lnTo>
                    <a:pt x="1" y="804"/>
                  </a:lnTo>
                  <a:cubicBezTo>
                    <a:pt x="1" y="804"/>
                    <a:pt x="958" y="1536"/>
                    <a:pt x="2546" y="1536"/>
                  </a:cubicBezTo>
                  <a:cubicBezTo>
                    <a:pt x="2579" y="1536"/>
                    <a:pt x="2613" y="1536"/>
                    <a:pt x="2647" y="1535"/>
                  </a:cubicBezTo>
                  <a:cubicBezTo>
                    <a:pt x="2681" y="1536"/>
                    <a:pt x="2714" y="1536"/>
                    <a:pt x="2747" y="1536"/>
                  </a:cubicBezTo>
                  <a:cubicBezTo>
                    <a:pt x="4323" y="1536"/>
                    <a:pt x="5261" y="804"/>
                    <a:pt x="5261" y="804"/>
                  </a:cubicBezTo>
                  <a:lnTo>
                    <a:pt x="4901" y="248"/>
                  </a:lnTo>
                  <a:lnTo>
                    <a:pt x="4416" y="0"/>
                  </a:lnTo>
                  <a:lnTo>
                    <a:pt x="2709" y="248"/>
                  </a:lnTo>
                  <a:lnTo>
                    <a:pt x="2647" y="784"/>
                  </a:lnTo>
                  <a:lnTo>
                    <a:pt x="2585" y="248"/>
                  </a:lnTo>
                  <a:lnTo>
                    <a:pt x="865" y="0"/>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9" name="Google Shape;2868;p67"/>
            <p:cNvSpPr/>
            <p:nvPr/>
          </p:nvSpPr>
          <p:spPr>
            <a:xfrm>
              <a:off x="7714231" y="4566492"/>
              <a:ext cx="758584" cy="27890"/>
            </a:xfrm>
            <a:custGeom>
              <a:avLst/>
              <a:gdLst/>
              <a:ahLst/>
              <a:cxnLst/>
              <a:rect l="l" t="t" r="r" b="b"/>
              <a:pathLst>
                <a:path w="4787" h="176" extrusionOk="0">
                  <a:moveTo>
                    <a:pt x="4673" y="0"/>
                  </a:moveTo>
                  <a:lnTo>
                    <a:pt x="4673" y="0"/>
                  </a:lnTo>
                  <a:lnTo>
                    <a:pt x="4787" y="176"/>
                  </a:lnTo>
                  <a:lnTo>
                    <a:pt x="4787" y="176"/>
                  </a:lnTo>
                  <a:lnTo>
                    <a:pt x="4673" y="0"/>
                  </a:lnTo>
                  <a:close/>
                  <a:moveTo>
                    <a:pt x="10" y="0"/>
                  </a:moveTo>
                  <a:lnTo>
                    <a:pt x="1" y="32"/>
                  </a:lnTo>
                  <a:lnTo>
                    <a:pt x="1" y="32"/>
                  </a:lnTo>
                  <a:lnTo>
                    <a:pt x="10" y="0"/>
                  </a:lnTo>
                  <a:close/>
                </a:path>
              </a:pathLst>
            </a:custGeom>
            <a:solidFill>
              <a:srgbClr val="ACE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0" name="Google Shape;2869;p67"/>
            <p:cNvSpPr/>
            <p:nvPr/>
          </p:nvSpPr>
          <p:spPr>
            <a:xfrm>
              <a:off x="7714231" y="4566492"/>
              <a:ext cx="758584" cy="110927"/>
            </a:xfrm>
            <a:custGeom>
              <a:avLst/>
              <a:gdLst/>
              <a:ahLst/>
              <a:cxnLst/>
              <a:rect l="l" t="t" r="r" b="b"/>
              <a:pathLst>
                <a:path w="4787" h="700" extrusionOk="0">
                  <a:moveTo>
                    <a:pt x="10" y="0"/>
                  </a:moveTo>
                  <a:lnTo>
                    <a:pt x="1" y="32"/>
                  </a:lnTo>
                  <a:cubicBezTo>
                    <a:pt x="411" y="279"/>
                    <a:pt x="1164" y="638"/>
                    <a:pt x="2215" y="680"/>
                  </a:cubicBezTo>
                  <a:cubicBezTo>
                    <a:pt x="2358" y="700"/>
                    <a:pt x="2501" y="700"/>
                    <a:pt x="2647" y="700"/>
                  </a:cubicBezTo>
                  <a:cubicBezTo>
                    <a:pt x="3759" y="700"/>
                    <a:pt x="4540" y="329"/>
                    <a:pt x="4787" y="176"/>
                  </a:cubicBezTo>
                  <a:lnTo>
                    <a:pt x="4673" y="0"/>
                  </a:lnTo>
                  <a:cubicBezTo>
                    <a:pt x="4377" y="176"/>
                    <a:pt x="3623" y="527"/>
                    <a:pt x="2491" y="527"/>
                  </a:cubicBezTo>
                  <a:lnTo>
                    <a:pt x="2202" y="527"/>
                  </a:lnTo>
                  <a:cubicBezTo>
                    <a:pt x="1061" y="527"/>
                    <a:pt x="309" y="176"/>
                    <a:pt x="10" y="0"/>
                  </a:cubicBezTo>
                  <a:close/>
                </a:path>
              </a:pathLst>
            </a:custGeom>
            <a:solidFill>
              <a:srgbClr val="AC83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1" name="Google Shape;2870;p67"/>
            <p:cNvSpPr/>
            <p:nvPr/>
          </p:nvSpPr>
          <p:spPr>
            <a:xfrm>
              <a:off x="7693155" y="4261444"/>
              <a:ext cx="786474" cy="388879"/>
            </a:xfrm>
            <a:custGeom>
              <a:avLst/>
              <a:gdLst/>
              <a:ahLst/>
              <a:cxnLst/>
              <a:rect l="l" t="t" r="r" b="b"/>
              <a:pathLst>
                <a:path w="4963" h="2454" extrusionOk="0">
                  <a:moveTo>
                    <a:pt x="1863" y="0"/>
                  </a:moveTo>
                  <a:lnTo>
                    <a:pt x="1359" y="186"/>
                  </a:lnTo>
                  <a:cubicBezTo>
                    <a:pt x="1359" y="186"/>
                    <a:pt x="618" y="546"/>
                    <a:pt x="0" y="1834"/>
                  </a:cubicBezTo>
                  <a:cubicBezTo>
                    <a:pt x="0" y="1834"/>
                    <a:pt x="825" y="2453"/>
                    <a:pt x="2342" y="2453"/>
                  </a:cubicBezTo>
                  <a:cubicBezTo>
                    <a:pt x="2388" y="2453"/>
                    <a:pt x="2434" y="2453"/>
                    <a:pt x="2481" y="2452"/>
                  </a:cubicBezTo>
                  <a:cubicBezTo>
                    <a:pt x="2528" y="2453"/>
                    <a:pt x="2574" y="2453"/>
                    <a:pt x="2620" y="2453"/>
                  </a:cubicBezTo>
                  <a:cubicBezTo>
                    <a:pt x="4138" y="2453"/>
                    <a:pt x="4962" y="1834"/>
                    <a:pt x="4962" y="1834"/>
                  </a:cubicBezTo>
                  <a:cubicBezTo>
                    <a:pt x="4292" y="475"/>
                    <a:pt x="3603" y="186"/>
                    <a:pt x="3603" y="186"/>
                  </a:cubicBezTo>
                  <a:lnTo>
                    <a:pt x="3089" y="0"/>
                  </a:lnTo>
                  <a:close/>
                </a:path>
              </a:pathLst>
            </a:custGeom>
            <a:solidFill>
              <a:srgbClr val="41AA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2" name="Google Shape;2871;p67"/>
            <p:cNvSpPr/>
            <p:nvPr/>
          </p:nvSpPr>
          <p:spPr>
            <a:xfrm>
              <a:off x="7693155" y="4287591"/>
              <a:ext cx="786474" cy="362415"/>
            </a:xfrm>
            <a:custGeom>
              <a:avLst/>
              <a:gdLst/>
              <a:ahLst/>
              <a:cxnLst/>
              <a:rect l="l" t="t" r="r" b="b"/>
              <a:pathLst>
                <a:path w="4963" h="2287" extrusionOk="0">
                  <a:moveTo>
                    <a:pt x="3551" y="1"/>
                  </a:moveTo>
                  <a:lnTo>
                    <a:pt x="3551" y="1"/>
                  </a:lnTo>
                  <a:cubicBezTo>
                    <a:pt x="4087" y="742"/>
                    <a:pt x="3583" y="1822"/>
                    <a:pt x="2481" y="1916"/>
                  </a:cubicBezTo>
                  <a:cubicBezTo>
                    <a:pt x="2348" y="1916"/>
                    <a:pt x="2202" y="1926"/>
                    <a:pt x="2059" y="1926"/>
                  </a:cubicBezTo>
                  <a:lnTo>
                    <a:pt x="1769" y="1926"/>
                  </a:lnTo>
                  <a:cubicBezTo>
                    <a:pt x="1018" y="1926"/>
                    <a:pt x="433" y="1770"/>
                    <a:pt x="20" y="1617"/>
                  </a:cubicBezTo>
                  <a:cubicBezTo>
                    <a:pt x="20" y="1637"/>
                    <a:pt x="10" y="1647"/>
                    <a:pt x="0" y="1669"/>
                  </a:cubicBezTo>
                  <a:cubicBezTo>
                    <a:pt x="0" y="1669"/>
                    <a:pt x="823" y="2287"/>
                    <a:pt x="2335" y="2287"/>
                  </a:cubicBezTo>
                  <a:lnTo>
                    <a:pt x="2624" y="2287"/>
                  </a:lnTo>
                  <a:cubicBezTo>
                    <a:pt x="4139" y="2287"/>
                    <a:pt x="4962" y="1669"/>
                    <a:pt x="4962" y="1669"/>
                  </a:cubicBezTo>
                  <a:cubicBezTo>
                    <a:pt x="4848" y="1451"/>
                    <a:pt x="4745" y="1256"/>
                    <a:pt x="4633" y="1091"/>
                  </a:cubicBezTo>
                  <a:cubicBezTo>
                    <a:pt x="4591" y="1009"/>
                    <a:pt x="4539" y="937"/>
                    <a:pt x="4488" y="876"/>
                  </a:cubicBezTo>
                  <a:cubicBezTo>
                    <a:pt x="4003" y="186"/>
                    <a:pt x="3603" y="21"/>
                    <a:pt x="3603" y="21"/>
                  </a:cubicBezTo>
                  <a:lnTo>
                    <a:pt x="3551" y="1"/>
                  </a:lnTo>
                  <a:close/>
                </a:path>
              </a:pathLst>
            </a:custGeom>
            <a:solidFill>
              <a:srgbClr val="4075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3" name="Google Shape;2872;p67"/>
            <p:cNvSpPr/>
            <p:nvPr/>
          </p:nvSpPr>
          <p:spPr>
            <a:xfrm>
              <a:off x="8161107" y="4297416"/>
              <a:ext cx="88266" cy="128993"/>
            </a:xfrm>
            <a:custGeom>
              <a:avLst/>
              <a:gdLst/>
              <a:ahLst/>
              <a:cxnLst/>
              <a:rect l="l" t="t" r="r" b="b"/>
              <a:pathLst>
                <a:path w="557" h="814" extrusionOk="0">
                  <a:moveTo>
                    <a:pt x="218" y="1"/>
                  </a:moveTo>
                  <a:lnTo>
                    <a:pt x="0" y="20"/>
                  </a:lnTo>
                  <a:lnTo>
                    <a:pt x="12" y="20"/>
                  </a:lnTo>
                  <a:cubicBezTo>
                    <a:pt x="237" y="20"/>
                    <a:pt x="484" y="814"/>
                    <a:pt x="484" y="814"/>
                  </a:cubicBezTo>
                  <a:cubicBezTo>
                    <a:pt x="556" y="268"/>
                    <a:pt x="218" y="1"/>
                    <a:pt x="218" y="1"/>
                  </a:cubicBezTo>
                  <a:close/>
                </a:path>
              </a:pathLst>
            </a:custGeom>
            <a:solidFill>
              <a:srgbClr val="4075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4" name="Google Shape;2873;p67"/>
            <p:cNvSpPr/>
            <p:nvPr/>
          </p:nvSpPr>
          <p:spPr>
            <a:xfrm>
              <a:off x="7953833" y="4297416"/>
              <a:ext cx="88266" cy="128993"/>
            </a:xfrm>
            <a:custGeom>
              <a:avLst/>
              <a:gdLst/>
              <a:ahLst/>
              <a:cxnLst/>
              <a:rect l="l" t="t" r="r" b="b"/>
              <a:pathLst>
                <a:path w="557" h="814" extrusionOk="0">
                  <a:moveTo>
                    <a:pt x="342" y="1"/>
                  </a:moveTo>
                  <a:cubicBezTo>
                    <a:pt x="342" y="1"/>
                    <a:pt x="1" y="268"/>
                    <a:pt x="73" y="814"/>
                  </a:cubicBezTo>
                  <a:cubicBezTo>
                    <a:pt x="73" y="814"/>
                    <a:pt x="320" y="20"/>
                    <a:pt x="547" y="20"/>
                  </a:cubicBezTo>
                  <a:lnTo>
                    <a:pt x="557" y="20"/>
                  </a:lnTo>
                  <a:lnTo>
                    <a:pt x="342" y="1"/>
                  </a:lnTo>
                  <a:close/>
                </a:path>
              </a:pathLst>
            </a:custGeom>
            <a:solidFill>
              <a:srgbClr val="4075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5" name="Google Shape;2874;p67"/>
            <p:cNvSpPr/>
            <p:nvPr/>
          </p:nvSpPr>
          <p:spPr>
            <a:xfrm>
              <a:off x="7898686" y="3918840"/>
              <a:ext cx="385076" cy="387295"/>
            </a:xfrm>
            <a:custGeom>
              <a:avLst/>
              <a:gdLst/>
              <a:ahLst/>
              <a:cxnLst/>
              <a:rect l="l" t="t" r="r" b="b"/>
              <a:pathLst>
                <a:path w="2430" h="2444" extrusionOk="0">
                  <a:moveTo>
                    <a:pt x="154" y="0"/>
                  </a:moveTo>
                  <a:lnTo>
                    <a:pt x="10" y="1122"/>
                  </a:lnTo>
                  <a:cubicBezTo>
                    <a:pt x="0" y="1226"/>
                    <a:pt x="30" y="1339"/>
                    <a:pt x="102" y="1421"/>
                  </a:cubicBezTo>
                  <a:lnTo>
                    <a:pt x="297" y="1658"/>
                  </a:lnTo>
                  <a:lnTo>
                    <a:pt x="297" y="2306"/>
                  </a:lnTo>
                  <a:cubicBezTo>
                    <a:pt x="297" y="2306"/>
                    <a:pt x="729" y="2429"/>
                    <a:pt x="1112" y="2439"/>
                  </a:cubicBezTo>
                  <a:cubicBezTo>
                    <a:pt x="1161" y="2442"/>
                    <a:pt x="1208" y="2443"/>
                    <a:pt x="1255" y="2443"/>
                  </a:cubicBezTo>
                  <a:cubicBezTo>
                    <a:pt x="1738" y="2443"/>
                    <a:pt x="2140" y="2306"/>
                    <a:pt x="2140" y="2306"/>
                  </a:cubicBezTo>
                  <a:lnTo>
                    <a:pt x="2140" y="1658"/>
                  </a:lnTo>
                  <a:lnTo>
                    <a:pt x="2326" y="1421"/>
                  </a:lnTo>
                  <a:cubicBezTo>
                    <a:pt x="2397" y="1339"/>
                    <a:pt x="2429" y="1226"/>
                    <a:pt x="2420" y="1122"/>
                  </a:cubicBezTo>
                  <a:lnTo>
                    <a:pt x="2274" y="0"/>
                  </a:lnTo>
                  <a:lnTo>
                    <a:pt x="1955" y="0"/>
                  </a:lnTo>
                  <a:lnTo>
                    <a:pt x="1864" y="660"/>
                  </a:lnTo>
                  <a:cubicBezTo>
                    <a:pt x="1832" y="885"/>
                    <a:pt x="1678" y="1080"/>
                    <a:pt x="1461" y="1184"/>
                  </a:cubicBezTo>
                  <a:cubicBezTo>
                    <a:pt x="1347" y="1236"/>
                    <a:pt x="1276" y="1246"/>
                    <a:pt x="1236" y="1246"/>
                  </a:cubicBezTo>
                  <a:lnTo>
                    <a:pt x="1236" y="1226"/>
                  </a:lnTo>
                  <a:cubicBezTo>
                    <a:pt x="1236" y="1226"/>
                    <a:pt x="1236" y="1236"/>
                    <a:pt x="1214" y="1236"/>
                  </a:cubicBezTo>
                  <a:cubicBezTo>
                    <a:pt x="1204" y="1236"/>
                    <a:pt x="1194" y="1226"/>
                    <a:pt x="1194" y="1226"/>
                  </a:cubicBezTo>
                  <a:lnTo>
                    <a:pt x="1194" y="1246"/>
                  </a:lnTo>
                  <a:cubicBezTo>
                    <a:pt x="1152" y="1246"/>
                    <a:pt x="1090" y="1236"/>
                    <a:pt x="977" y="1184"/>
                  </a:cubicBezTo>
                  <a:cubicBezTo>
                    <a:pt x="752" y="1080"/>
                    <a:pt x="606" y="885"/>
                    <a:pt x="576" y="660"/>
                  </a:cubicBezTo>
                  <a:lnTo>
                    <a:pt x="482" y="0"/>
                  </a:ln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6" name="Google Shape;2875;p67"/>
            <p:cNvSpPr/>
            <p:nvPr/>
          </p:nvSpPr>
          <p:spPr>
            <a:xfrm>
              <a:off x="8016110" y="4170167"/>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0"/>
                  </a:cubicBezTo>
                  <a:lnTo>
                    <a:pt x="40" y="10"/>
                  </a:lnTo>
                  <a:lnTo>
                    <a:pt x="40" y="1"/>
                  </a:lnTo>
                  <a:close/>
                </a:path>
              </a:pathLst>
            </a:custGeom>
            <a:solidFill>
              <a:srgbClr val="3A3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7" name="Google Shape;2876;p67"/>
            <p:cNvSpPr/>
            <p:nvPr/>
          </p:nvSpPr>
          <p:spPr>
            <a:xfrm>
              <a:off x="8019279" y="4170167"/>
              <a:ext cx="166549" cy="47223"/>
            </a:xfrm>
            <a:custGeom>
              <a:avLst/>
              <a:gdLst/>
              <a:ahLst/>
              <a:cxnLst/>
              <a:rect l="l" t="t" r="r" b="b"/>
              <a:pathLst>
                <a:path w="1051" h="298" extrusionOk="0">
                  <a:moveTo>
                    <a:pt x="1019" y="1"/>
                  </a:moveTo>
                  <a:cubicBezTo>
                    <a:pt x="999" y="20"/>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8" name="Google Shape;2877;p67"/>
            <p:cNvSpPr/>
            <p:nvPr/>
          </p:nvSpPr>
          <p:spPr>
            <a:xfrm>
              <a:off x="8016110" y="4209309"/>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1"/>
                  </a:cubicBezTo>
                  <a:cubicBezTo>
                    <a:pt x="40" y="11"/>
                    <a:pt x="40" y="1"/>
                    <a:pt x="40" y="1"/>
                  </a:cubicBezTo>
                  <a:close/>
                </a:path>
              </a:pathLst>
            </a:custGeom>
            <a:solidFill>
              <a:srgbClr val="3A3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9" name="Google Shape;2878;p67"/>
            <p:cNvSpPr/>
            <p:nvPr/>
          </p:nvSpPr>
          <p:spPr>
            <a:xfrm>
              <a:off x="8019279" y="4209309"/>
              <a:ext cx="166549" cy="47223"/>
            </a:xfrm>
            <a:custGeom>
              <a:avLst/>
              <a:gdLst/>
              <a:ahLst/>
              <a:cxnLst/>
              <a:rect l="l" t="t" r="r" b="b"/>
              <a:pathLst>
                <a:path w="1051" h="298" extrusionOk="0">
                  <a:moveTo>
                    <a:pt x="1019" y="1"/>
                  </a:moveTo>
                  <a:cubicBezTo>
                    <a:pt x="999" y="11"/>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grpSp>
      <p:grpSp>
        <p:nvGrpSpPr>
          <p:cNvPr id="90" name="Group 89"/>
          <p:cNvGrpSpPr/>
          <p:nvPr/>
        </p:nvGrpSpPr>
        <p:grpSpPr>
          <a:xfrm>
            <a:off x="2984910" y="182182"/>
            <a:ext cx="5141335" cy="4095156"/>
            <a:chOff x="3203287" y="1160252"/>
            <a:chExt cx="5696678" cy="4537496"/>
          </a:xfrm>
        </p:grpSpPr>
        <p:grpSp>
          <p:nvGrpSpPr>
            <p:cNvPr id="91" name="组合 4"/>
            <p:cNvGrpSpPr/>
            <p:nvPr/>
          </p:nvGrpSpPr>
          <p:grpSpPr>
            <a:xfrm>
              <a:off x="3827252" y="1160252"/>
              <a:ext cx="4537496" cy="4537496"/>
              <a:chOff x="1411309" y="921917"/>
              <a:chExt cx="4537496" cy="4537496"/>
            </a:xfrm>
          </p:grpSpPr>
          <p:sp>
            <p:nvSpPr>
              <p:cNvPr id="100" name="椭圆 5"/>
              <p:cNvSpPr/>
              <p:nvPr/>
            </p:nvSpPr>
            <p:spPr>
              <a:xfrm>
                <a:off x="1411309" y="921917"/>
                <a:ext cx="4537496" cy="4537496"/>
              </a:xfrm>
              <a:prstGeom prst="ellipse">
                <a:avLst/>
              </a:prstGeom>
              <a:solidFill>
                <a:srgbClr val="F5FAFD"/>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字魂35号-经典雅黑"/>
                  <a:ea typeface="SimSun" panose="02010600030101010101" pitchFamily="2" charset="-122"/>
                  <a:cs typeface="Arial" panose="020B0604020202020204"/>
                  <a:sym typeface="Arial" panose="020B0604020202020204"/>
                </a:endParaRPr>
              </a:p>
            </p:txBody>
          </p:sp>
          <p:sp>
            <p:nvSpPr>
              <p:cNvPr id="101" name="椭圆 7"/>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字魂35号-经典雅黑"/>
                  <a:ea typeface="SimSun" panose="02010600030101010101" pitchFamily="2" charset="-122"/>
                  <a:cs typeface="Arial" panose="020B0604020202020204"/>
                  <a:sym typeface="Arial" panose="020B0604020202020204"/>
                </a:endParaRPr>
              </a:p>
            </p:txBody>
          </p:sp>
        </p:grpSp>
        <p:pic>
          <p:nvPicPr>
            <p:cNvPr id="92" name="图片 9"/>
            <p:cNvPicPr>
              <a:picLocks noChangeAspect="1"/>
            </p:cNvPicPr>
            <p:nvPr/>
          </p:nvPicPr>
          <p:blipFill>
            <a:blip r:embed="rId7"/>
            <a:stretch>
              <a:fillRect/>
            </a:stretch>
          </p:blipFill>
          <p:spPr>
            <a:xfrm>
              <a:off x="3203287" y="2827901"/>
              <a:ext cx="388181" cy="438267"/>
            </a:xfrm>
            <a:prstGeom prst="rect">
              <a:avLst/>
            </a:prstGeom>
          </p:spPr>
        </p:pic>
        <p:pic>
          <p:nvPicPr>
            <p:cNvPr id="93" name="图片 10"/>
            <p:cNvPicPr>
              <a:picLocks noChangeAspect="1"/>
            </p:cNvPicPr>
            <p:nvPr/>
          </p:nvPicPr>
          <p:blipFill>
            <a:blip r:embed="rId7"/>
            <a:stretch>
              <a:fillRect/>
            </a:stretch>
          </p:blipFill>
          <p:spPr>
            <a:xfrm>
              <a:off x="3321179" y="3429000"/>
              <a:ext cx="388181" cy="438267"/>
            </a:xfrm>
            <a:prstGeom prst="rect">
              <a:avLst/>
            </a:prstGeom>
          </p:spPr>
        </p:pic>
        <p:pic>
          <p:nvPicPr>
            <p:cNvPr id="94" name="图片 11"/>
            <p:cNvPicPr>
              <a:picLocks noChangeAspect="1"/>
            </p:cNvPicPr>
            <p:nvPr/>
          </p:nvPicPr>
          <p:blipFill>
            <a:blip r:embed="rId7"/>
            <a:stretch>
              <a:fillRect/>
            </a:stretch>
          </p:blipFill>
          <p:spPr>
            <a:xfrm>
              <a:off x="3470360" y="4030099"/>
              <a:ext cx="388181" cy="438267"/>
            </a:xfrm>
            <a:prstGeom prst="rect">
              <a:avLst/>
            </a:prstGeom>
          </p:spPr>
        </p:pic>
        <p:pic>
          <p:nvPicPr>
            <p:cNvPr id="95" name="图片 12"/>
            <p:cNvPicPr>
              <a:picLocks noChangeAspect="1"/>
            </p:cNvPicPr>
            <p:nvPr/>
          </p:nvPicPr>
          <p:blipFill>
            <a:blip r:embed="rId7"/>
            <a:stretch>
              <a:fillRect/>
            </a:stretch>
          </p:blipFill>
          <p:spPr>
            <a:xfrm>
              <a:off x="8511784" y="2830793"/>
              <a:ext cx="388181" cy="438267"/>
            </a:xfrm>
            <a:prstGeom prst="rect">
              <a:avLst/>
            </a:prstGeom>
          </p:spPr>
        </p:pic>
        <p:pic>
          <p:nvPicPr>
            <p:cNvPr id="96" name="图片 13"/>
            <p:cNvPicPr>
              <a:picLocks noChangeAspect="1"/>
            </p:cNvPicPr>
            <p:nvPr/>
          </p:nvPicPr>
          <p:blipFill>
            <a:blip r:embed="rId7"/>
            <a:stretch>
              <a:fillRect/>
            </a:stretch>
          </p:blipFill>
          <p:spPr>
            <a:xfrm>
              <a:off x="8482640" y="3429000"/>
              <a:ext cx="388181" cy="438267"/>
            </a:xfrm>
            <a:prstGeom prst="rect">
              <a:avLst/>
            </a:prstGeom>
          </p:spPr>
        </p:pic>
        <p:pic>
          <p:nvPicPr>
            <p:cNvPr id="97" name="图片 14"/>
            <p:cNvPicPr>
              <a:picLocks noChangeAspect="1"/>
            </p:cNvPicPr>
            <p:nvPr/>
          </p:nvPicPr>
          <p:blipFill>
            <a:blip r:embed="rId7"/>
            <a:stretch>
              <a:fillRect/>
            </a:stretch>
          </p:blipFill>
          <p:spPr>
            <a:xfrm>
              <a:off x="8375152" y="4030099"/>
              <a:ext cx="388181" cy="438267"/>
            </a:xfrm>
            <a:prstGeom prst="rect">
              <a:avLst/>
            </a:prstGeom>
          </p:spPr>
        </p:pic>
        <p:pic>
          <p:nvPicPr>
            <p:cNvPr id="98" name="图片 15"/>
            <p:cNvPicPr>
              <a:picLocks noChangeAspect="1"/>
            </p:cNvPicPr>
            <p:nvPr/>
          </p:nvPicPr>
          <p:blipFill>
            <a:blip r:embed="rId8"/>
            <a:stretch>
              <a:fillRect/>
            </a:stretch>
          </p:blipFill>
          <p:spPr>
            <a:xfrm rot="20347853">
              <a:off x="3729019" y="4506698"/>
              <a:ext cx="973350" cy="951500"/>
            </a:xfrm>
            <a:prstGeom prst="rect">
              <a:avLst/>
            </a:prstGeom>
          </p:spPr>
        </p:pic>
        <p:pic>
          <p:nvPicPr>
            <p:cNvPr id="99" name="图片 19"/>
            <p:cNvPicPr>
              <a:picLocks noChangeAspect="1"/>
            </p:cNvPicPr>
            <p:nvPr/>
          </p:nvPicPr>
          <p:blipFill>
            <a:blip r:embed="rId8"/>
            <a:stretch>
              <a:fillRect/>
            </a:stretch>
          </p:blipFill>
          <p:spPr>
            <a:xfrm rot="4444447">
              <a:off x="7548784" y="4526369"/>
              <a:ext cx="973350" cy="951500"/>
            </a:xfrm>
            <a:prstGeom prst="rect">
              <a:avLst/>
            </a:prstGeom>
          </p:spPr>
        </p:pic>
      </p:grpSp>
      <p:sp>
        <p:nvSpPr>
          <p:cNvPr id="102" name="文本框 21"/>
          <p:cNvSpPr txBox="1"/>
          <p:nvPr/>
        </p:nvSpPr>
        <p:spPr>
          <a:xfrm>
            <a:off x="5088532" y="584324"/>
            <a:ext cx="1103803" cy="923330"/>
          </a:xfrm>
          <a:prstGeom prst="rect">
            <a:avLst/>
          </a:prstGeom>
          <a:noFill/>
        </p:spPr>
        <p:txBody>
          <a:bodyPr wrap="square" rtlCol="0">
            <a:spAutoFit/>
          </a:bodyPr>
          <a:lstStyle>
            <a:defPPr>
              <a:defRPr lang="zh-CN"/>
            </a:defPPr>
            <a:lvl1pPr algn="ctr">
              <a:defRPr sz="6600" b="1">
                <a:ln>
                  <a:solidFill>
                    <a:srgbClr val="33BE8D"/>
                  </a:solidFill>
                </a:ln>
                <a:solidFill>
                  <a:srgbClr val="33BE8D"/>
                </a:solidFill>
                <a:latin typeface="字魂39号-肥宅快乐体" pitchFamily="2" charset="-122"/>
                <a:ea typeface="字魂39号-肥宅快乐体" pitchFamily="2" charset="-122"/>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altLang="zh-CN" sz="5400" b="1" i="0" u="none" strike="noStrike" kern="1200" cap="none" spc="0" normalizeH="0" baseline="0" noProof="0">
                <a:ln>
                  <a:solidFill>
                    <a:srgbClr val="33BE8D"/>
                  </a:solidFill>
                </a:ln>
                <a:solidFill>
                  <a:srgbClr val="33BE8D"/>
                </a:solidFill>
                <a:effectLst/>
                <a:uLnTx/>
                <a:uFillTx/>
                <a:latin typeface="UTM Dai Co Viet" panose="02040603050506020204" pitchFamily="18" charset="0"/>
                <a:ea typeface="字魂39号-肥宅快乐体" pitchFamily="2" charset="-122"/>
                <a:cs typeface="Arial" panose="020B0604020202020204"/>
                <a:sym typeface="Arial" panose="020B0604020202020204"/>
              </a:rPr>
              <a:t>03</a:t>
            </a:r>
            <a:endParaRPr kumimoji="0" lang="zh-CN" altLang="en-US" sz="5400" b="1" i="0" u="none" strike="noStrike" kern="1200" cap="none" spc="0" normalizeH="0" baseline="0" noProof="0" dirty="0">
              <a:ln>
                <a:solidFill>
                  <a:srgbClr val="33BE8D"/>
                </a:solidFill>
              </a:ln>
              <a:solidFill>
                <a:srgbClr val="33BE8D"/>
              </a:solidFill>
              <a:effectLst/>
              <a:uLnTx/>
              <a:uFillTx/>
              <a:latin typeface="UTM Dai Co Viet" panose="02040603050506020204" pitchFamily="18" charset="0"/>
              <a:ea typeface="字魂39号-肥宅快乐体" pitchFamily="2" charset="-122"/>
              <a:cs typeface="Arial" panose="020B0604020202020204"/>
              <a:sym typeface="Arial" panose="020B0604020202020204"/>
            </a:endParaRPr>
          </a:p>
        </p:txBody>
      </p:sp>
      <p:sp>
        <p:nvSpPr>
          <p:cNvPr id="103" name="文本框 22"/>
          <p:cNvSpPr txBox="1"/>
          <p:nvPr/>
        </p:nvSpPr>
        <p:spPr>
          <a:xfrm>
            <a:off x="4210427" y="1300379"/>
            <a:ext cx="2860400" cy="2308324"/>
          </a:xfrm>
          <a:prstGeom prst="rect">
            <a:avLst/>
          </a:prstGeom>
          <a:noFill/>
        </p:spPr>
        <p:txBody>
          <a:bodyPr wrap="square" rtlCol="0">
            <a:spAutoFit/>
          </a:bodyPr>
          <a:lstStyle>
            <a:defPPr>
              <a:defRPr lang="zh-CN"/>
            </a:defPPr>
            <a:lvl1pPr algn="ctr">
              <a:defRPr sz="7200" b="1">
                <a:ln>
                  <a:solidFill>
                    <a:srgbClr val="33BE8D"/>
                  </a:solidFill>
                </a:ln>
                <a:solidFill>
                  <a:srgbClr val="33BE8D"/>
                </a:solidFill>
                <a:latin typeface="字魂39号-肥宅快乐体" pitchFamily="2" charset="-122"/>
                <a:ea typeface="字魂39号-肥宅快乐体" pitchFamily="2" charset="-122"/>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altLang="zh-CN" sz="4800" b="1" i="0" u="none" strike="noStrike" kern="1200" cap="none" spc="0" normalizeH="0" baseline="0" noProof="0" dirty="0" err="1">
                <a:ln>
                  <a:solidFill>
                    <a:srgbClr val="33BE8D"/>
                  </a:solidFill>
                </a:ln>
                <a:solidFill>
                  <a:srgbClr val="33BE8D"/>
                </a:solidFill>
                <a:effectLst/>
                <a:uLnTx/>
                <a:uFillTx/>
                <a:latin typeface="UVN Anh Hai Nhe" panose="02040503060506090203" pitchFamily="18" charset="0"/>
                <a:ea typeface="字魂39号-肥宅快乐体" pitchFamily="2" charset="-122"/>
                <a:cs typeface="Arial" panose="020B0604020202020204"/>
                <a:sym typeface="Arial" panose="020B0604020202020204"/>
              </a:rPr>
              <a:t>Luyện</a:t>
            </a:r>
            <a:r>
              <a:rPr kumimoji="0" lang="en-US" altLang="zh-CN" sz="4800" b="1" i="0" u="none" strike="noStrike" kern="1200" cap="none" spc="0" normalizeH="0" baseline="0" noProof="0" dirty="0">
                <a:ln>
                  <a:solidFill>
                    <a:srgbClr val="33BE8D"/>
                  </a:solidFill>
                </a:ln>
                <a:solidFill>
                  <a:srgbClr val="33BE8D"/>
                </a:solidFill>
                <a:effectLst/>
                <a:uLnTx/>
                <a:uFillTx/>
                <a:latin typeface="UVN Anh Hai Nhe" panose="02040503060506090203" pitchFamily="18" charset="0"/>
                <a:ea typeface="字魂39号-肥宅快乐体" pitchFamily="2" charset="-122"/>
                <a:cs typeface="Arial" panose="020B0604020202020204"/>
                <a:sym typeface="Arial" panose="020B0604020202020204"/>
              </a:rPr>
              <a:t> </a:t>
            </a:r>
            <a:r>
              <a:rPr kumimoji="0" lang="en-US" altLang="zh-CN" sz="4800" b="1" i="0" u="none" strike="noStrike" kern="1200" cap="none" spc="0" normalizeH="0" baseline="0" noProof="0" dirty="0" err="1">
                <a:ln>
                  <a:solidFill>
                    <a:srgbClr val="33BE8D"/>
                  </a:solidFill>
                </a:ln>
                <a:solidFill>
                  <a:srgbClr val="33BE8D"/>
                </a:solidFill>
                <a:effectLst/>
                <a:uLnTx/>
                <a:uFillTx/>
                <a:latin typeface="UVN Anh Hai Nhe" panose="02040503060506090203" pitchFamily="18" charset="0"/>
                <a:ea typeface="字魂39号-肥宅快乐体" pitchFamily="2" charset="-122"/>
                <a:cs typeface="Arial" panose="020B0604020202020204"/>
                <a:sym typeface="Arial" panose="020B0604020202020204"/>
              </a:rPr>
              <a:t>viết</a:t>
            </a:r>
            <a:r>
              <a:rPr kumimoji="0" lang="en-US" altLang="zh-CN" sz="4800" b="1" i="0" u="none" strike="noStrike" kern="1200" cap="none" spc="0" normalizeH="0" baseline="0" noProof="0" dirty="0">
                <a:ln>
                  <a:solidFill>
                    <a:srgbClr val="33BE8D"/>
                  </a:solidFill>
                </a:ln>
                <a:solidFill>
                  <a:srgbClr val="33BE8D"/>
                </a:solidFill>
                <a:effectLst/>
                <a:uLnTx/>
                <a:uFillTx/>
                <a:latin typeface="UVN Anh Hai Nhe" panose="02040503060506090203" pitchFamily="18" charset="0"/>
                <a:ea typeface="字魂39号-肥宅快乐体" pitchFamily="2" charset="-122"/>
                <a:cs typeface="Arial" panose="020B0604020202020204"/>
                <a:sym typeface="Arial" panose="020B0604020202020204"/>
              </a:rPr>
              <a:t> </a:t>
            </a:r>
            <a:r>
              <a:rPr kumimoji="0" lang="en-US" altLang="zh-CN" sz="4800" b="1" i="0" u="none" strike="noStrike" kern="1200" cap="none" spc="0" normalizeH="0" baseline="0" noProof="0" dirty="0" err="1">
                <a:ln>
                  <a:solidFill>
                    <a:srgbClr val="33BE8D"/>
                  </a:solidFill>
                </a:ln>
                <a:solidFill>
                  <a:srgbClr val="33BE8D"/>
                </a:solidFill>
                <a:effectLst/>
                <a:uLnTx/>
                <a:uFillTx/>
                <a:latin typeface="UVN Anh Hai Nhe" panose="02040503060506090203" pitchFamily="18" charset="0"/>
                <a:ea typeface="字魂39号-肥宅快乐体" pitchFamily="2" charset="-122"/>
                <a:cs typeface="Arial" panose="020B0604020202020204"/>
                <a:sym typeface="Arial" panose="020B0604020202020204"/>
              </a:rPr>
              <a:t>câu</a:t>
            </a:r>
            <a:r>
              <a:rPr kumimoji="0" lang="en-US" altLang="zh-CN" sz="4800" b="1" i="0" u="none" strike="noStrike" kern="1200" cap="none" spc="0" normalizeH="0" noProof="0" dirty="0">
                <a:ln>
                  <a:solidFill>
                    <a:srgbClr val="33BE8D"/>
                  </a:solidFill>
                </a:ln>
                <a:solidFill>
                  <a:srgbClr val="33BE8D"/>
                </a:solidFill>
                <a:effectLst/>
                <a:uLnTx/>
                <a:uFillTx/>
                <a:latin typeface="UVN Anh Hai Nhe" panose="02040503060506090203" pitchFamily="18" charset="0"/>
                <a:ea typeface="字魂39号-肥宅快乐体" pitchFamily="2" charset="-122"/>
                <a:cs typeface="Arial" panose="020B0604020202020204"/>
                <a:sym typeface="Arial" panose="020B0604020202020204"/>
              </a:rPr>
              <a:t> </a:t>
            </a:r>
            <a:r>
              <a:rPr kumimoji="0" lang="en-US" altLang="zh-CN" sz="4800" b="1" i="0" u="none" strike="noStrike" kern="1200" cap="none" spc="0" normalizeH="0" noProof="0" dirty="0" err="1">
                <a:ln>
                  <a:solidFill>
                    <a:srgbClr val="33BE8D"/>
                  </a:solidFill>
                </a:ln>
                <a:solidFill>
                  <a:srgbClr val="33BE8D"/>
                </a:solidFill>
                <a:effectLst/>
                <a:uLnTx/>
                <a:uFillTx/>
                <a:latin typeface="UVN Anh Hai Nhe" panose="02040503060506090203" pitchFamily="18" charset="0"/>
                <a:ea typeface="字魂39号-肥宅快乐体" pitchFamily="2" charset="-122"/>
                <a:cs typeface="Arial" panose="020B0604020202020204"/>
                <a:sym typeface="Arial" panose="020B0604020202020204"/>
              </a:rPr>
              <a:t>ứng</a:t>
            </a:r>
            <a:r>
              <a:rPr kumimoji="0" lang="en-US" altLang="zh-CN" sz="4800" b="1" i="0" u="none" strike="noStrike" kern="1200" cap="none" spc="0" normalizeH="0" noProof="0" dirty="0">
                <a:ln>
                  <a:solidFill>
                    <a:srgbClr val="33BE8D"/>
                  </a:solidFill>
                </a:ln>
                <a:solidFill>
                  <a:srgbClr val="33BE8D"/>
                </a:solidFill>
                <a:effectLst/>
                <a:uLnTx/>
                <a:uFillTx/>
                <a:latin typeface="UVN Anh Hai Nhe" panose="02040503060506090203" pitchFamily="18" charset="0"/>
                <a:ea typeface="字魂39号-肥宅快乐体" pitchFamily="2" charset="-122"/>
                <a:cs typeface="Arial" panose="020B0604020202020204"/>
                <a:sym typeface="Arial" panose="020B0604020202020204"/>
              </a:rPr>
              <a:t> </a:t>
            </a:r>
            <a:r>
              <a:rPr kumimoji="0" lang="en-US" altLang="zh-CN" sz="4800" b="1" i="0" u="none" strike="noStrike" kern="1200" cap="none" spc="0" normalizeH="0" noProof="0" dirty="0" err="1">
                <a:ln>
                  <a:solidFill>
                    <a:srgbClr val="33BE8D"/>
                  </a:solidFill>
                </a:ln>
                <a:solidFill>
                  <a:srgbClr val="33BE8D"/>
                </a:solidFill>
                <a:effectLst/>
                <a:uLnTx/>
                <a:uFillTx/>
                <a:latin typeface="UVN Anh Hai Nhe" panose="02040503060506090203" pitchFamily="18" charset="0"/>
                <a:ea typeface="字魂39号-肥宅快乐体" pitchFamily="2" charset="-122"/>
                <a:cs typeface="Arial" panose="020B0604020202020204"/>
                <a:sym typeface="Arial" panose="020B0604020202020204"/>
              </a:rPr>
              <a:t>dụng</a:t>
            </a:r>
            <a:endParaRPr kumimoji="0" lang="zh-CN" altLang="en-US" sz="4800" b="1" i="0" u="none" strike="noStrike" kern="1200" cap="none" spc="0" normalizeH="0" baseline="0" noProof="0" dirty="0">
              <a:ln>
                <a:solidFill>
                  <a:srgbClr val="33BE8D"/>
                </a:solidFill>
              </a:ln>
              <a:solidFill>
                <a:srgbClr val="33BE8D"/>
              </a:solidFill>
              <a:effectLst/>
              <a:uLnTx/>
              <a:uFillTx/>
              <a:latin typeface="UVN Anh Hai Nhe" panose="02040503060506090203" pitchFamily="18" charset="0"/>
              <a:ea typeface="字魂39号-肥宅快乐体" pitchFamily="2" charset="-122"/>
              <a:cs typeface="Arial" panose="020B0604020202020204"/>
              <a:sym typeface="Arial" panose="020B0604020202020204"/>
            </a:endParaRPr>
          </a:p>
        </p:txBody>
      </p:sp>
      <p:pic>
        <p:nvPicPr>
          <p:cNvPr id="104" name="图片 20"/>
          <p:cNvPicPr>
            <a:picLocks noChangeAspect="1"/>
          </p:cNvPicPr>
          <p:nvPr/>
        </p:nvPicPr>
        <p:blipFill>
          <a:blip r:embed="rId9"/>
          <a:stretch>
            <a:fillRect/>
          </a:stretch>
        </p:blipFill>
        <p:spPr>
          <a:xfrm>
            <a:off x="4010708" y="997389"/>
            <a:ext cx="350240" cy="2925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anim calcmode="lin" valueType="num">
                                      <p:cBhvr additive="base">
                                        <p:cTn id="23" dur="500" fill="hold"/>
                                        <p:tgtEl>
                                          <p:spTgt spid="103"/>
                                        </p:tgtEl>
                                        <p:attrNameLst>
                                          <p:attrName>ppt_x</p:attrName>
                                        </p:attrNameLst>
                                      </p:cBhvr>
                                      <p:tavLst>
                                        <p:tav tm="0">
                                          <p:val>
                                            <p:strVal val="#ppt_x"/>
                                          </p:val>
                                        </p:tav>
                                        <p:tav tm="100000">
                                          <p:val>
                                            <p:strVal val="#ppt_x"/>
                                          </p:val>
                                        </p:tav>
                                      </p:tavLst>
                                    </p:anim>
                                    <p:anim calcmode="lin" valueType="num">
                                      <p:cBhvr additive="base">
                                        <p:cTn id="24" dur="500" fill="hold"/>
                                        <p:tgtEl>
                                          <p:spTgt spid="10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500" fill="hold"/>
                                        <p:tgtEl>
                                          <p:spTgt spid="104"/>
                                        </p:tgtEl>
                                        <p:attrNameLst>
                                          <p:attrName>ppt_x</p:attrName>
                                        </p:attrNameLst>
                                      </p:cBhvr>
                                      <p:tavLst>
                                        <p:tav tm="0">
                                          <p:val>
                                            <p:strVal val="#ppt_x"/>
                                          </p:val>
                                        </p:tav>
                                        <p:tav tm="100000">
                                          <p:val>
                                            <p:strVal val="#ppt_x"/>
                                          </p:val>
                                        </p:tav>
                                      </p:tavLst>
                                    </p:anim>
                                    <p:anim calcmode="lin" valueType="num">
                                      <p:cBhvr additive="base">
                                        <p:cTn id="28" dur="500" fill="hold"/>
                                        <p:tgtEl>
                                          <p:spTgt spid="104"/>
                                        </p:tgtEl>
                                        <p:attrNameLst>
                                          <p:attrName>ppt_y</p:attrName>
                                        </p:attrNameLst>
                                      </p:cBhvr>
                                      <p:tavLst>
                                        <p:tav tm="0">
                                          <p:val>
                                            <p:strVal val="1+#ppt_h/2"/>
                                          </p:val>
                                        </p:tav>
                                        <p:tav tm="100000">
                                          <p:val>
                                            <p:strVal val="#ppt_y"/>
                                          </p:val>
                                        </p:tav>
                                      </p:tavLst>
                                    </p:anim>
                                  </p:childTnLst>
                                </p:cTn>
                              </p:par>
                              <p:par>
                                <p:cTn id="29" presetID="32" presetClass="emph" presetSubtype="0" fill="hold" nodeType="withEffect">
                                  <p:stCondLst>
                                    <p:cond delay="0"/>
                                  </p:stCondLst>
                                  <p:childTnLst>
                                    <p:animRot by="120000">
                                      <p:cBhvr>
                                        <p:cTn id="30" dur="250" fill="hold">
                                          <p:stCondLst>
                                            <p:cond delay="0"/>
                                          </p:stCondLst>
                                        </p:cTn>
                                        <p:tgtEl>
                                          <p:spTgt spid="90"/>
                                        </p:tgtEl>
                                        <p:attrNameLst>
                                          <p:attrName>r</p:attrName>
                                        </p:attrNameLst>
                                      </p:cBhvr>
                                    </p:animRot>
                                    <p:animRot by="-240000">
                                      <p:cBhvr>
                                        <p:cTn id="31" dur="500" fill="hold">
                                          <p:stCondLst>
                                            <p:cond delay="500"/>
                                          </p:stCondLst>
                                        </p:cTn>
                                        <p:tgtEl>
                                          <p:spTgt spid="90"/>
                                        </p:tgtEl>
                                        <p:attrNameLst>
                                          <p:attrName>r</p:attrName>
                                        </p:attrNameLst>
                                      </p:cBhvr>
                                    </p:animRot>
                                    <p:animRot by="240000">
                                      <p:cBhvr>
                                        <p:cTn id="32" dur="500" fill="hold">
                                          <p:stCondLst>
                                            <p:cond delay="1000"/>
                                          </p:stCondLst>
                                        </p:cTn>
                                        <p:tgtEl>
                                          <p:spTgt spid="90"/>
                                        </p:tgtEl>
                                        <p:attrNameLst>
                                          <p:attrName>r</p:attrName>
                                        </p:attrNameLst>
                                      </p:cBhvr>
                                    </p:animRot>
                                    <p:animRot by="-240000">
                                      <p:cBhvr>
                                        <p:cTn id="33" dur="500" fill="hold">
                                          <p:stCondLst>
                                            <p:cond delay="1500"/>
                                          </p:stCondLst>
                                        </p:cTn>
                                        <p:tgtEl>
                                          <p:spTgt spid="90"/>
                                        </p:tgtEl>
                                        <p:attrNameLst>
                                          <p:attrName>r</p:attrName>
                                        </p:attrNameLst>
                                      </p:cBhvr>
                                    </p:animRot>
                                    <p:animRot by="120000">
                                      <p:cBhvr>
                                        <p:cTn id="34" dur="500" fill="hold">
                                          <p:stCondLst>
                                            <p:cond delay="20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2" name="Rectangle: Rounded Corners 1"/>
          <p:cNvSpPr/>
          <p:nvPr/>
        </p:nvSpPr>
        <p:spPr>
          <a:xfrm>
            <a:off x="619864" y="1016222"/>
            <a:ext cx="8130436" cy="38201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pic>
        <p:nvPicPr>
          <p:cNvPr id="419" name="Picture 3"/>
          <p:cNvPicPr>
            <a:picLocks noChangeAspect="1"/>
          </p:cNvPicPr>
          <p:nvPr/>
        </p:nvPicPr>
        <p:blipFill>
          <a:blip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225305" y="491371"/>
            <a:ext cx="700585" cy="613967"/>
          </a:xfrm>
          <a:prstGeom prst="rect">
            <a:avLst/>
          </a:prstGeom>
        </p:spPr>
      </p:pic>
      <p:pic>
        <p:nvPicPr>
          <p:cNvPr id="420" name="Picture 3"/>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97480" y="597768"/>
            <a:ext cx="953766" cy="835846"/>
          </a:xfrm>
          <a:prstGeom prst="rect">
            <a:avLst/>
          </a:prstGeom>
        </p:spPr>
      </p:pic>
      <p:grpSp>
        <p:nvGrpSpPr>
          <p:cNvPr id="421" name="组合 13"/>
          <p:cNvGrpSpPr/>
          <p:nvPr/>
        </p:nvGrpSpPr>
        <p:grpSpPr>
          <a:xfrm rot="21168012">
            <a:off x="663427" y="49662"/>
            <a:ext cx="839543" cy="747997"/>
            <a:chOff x="1411309" y="921917"/>
            <a:chExt cx="4912289" cy="4537496"/>
          </a:xfrm>
        </p:grpSpPr>
        <p:sp>
          <p:nvSpPr>
            <p:cNvPr id="422" name="椭圆 14"/>
            <p:cNvSpPr/>
            <p:nvPr/>
          </p:nvSpPr>
          <p:spPr>
            <a:xfrm>
              <a:off x="1411309" y="921917"/>
              <a:ext cx="4537496" cy="4537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字魂35号-经典雅黑"/>
              </a:endParaRPr>
            </a:p>
          </p:txBody>
        </p:sp>
        <p:grpSp>
          <p:nvGrpSpPr>
            <p:cNvPr id="423" name="组合 15"/>
            <p:cNvGrpSpPr/>
            <p:nvPr/>
          </p:nvGrpSpPr>
          <p:grpSpPr>
            <a:xfrm>
              <a:off x="1647093" y="1157701"/>
              <a:ext cx="4676505" cy="4065928"/>
              <a:chOff x="1647093" y="1157701"/>
              <a:chExt cx="4676505" cy="4065928"/>
            </a:xfrm>
          </p:grpSpPr>
          <p:sp>
            <p:nvSpPr>
              <p:cNvPr id="424" name="椭圆 16"/>
              <p:cNvSpPr/>
              <p:nvPr/>
            </p:nvSpPr>
            <p:spPr>
              <a:xfrm>
                <a:off x="1647093" y="1157701"/>
                <a:ext cx="4065928" cy="4065928"/>
              </a:xfrm>
              <a:prstGeom prst="ellipse">
                <a:avLst/>
              </a:prstGeom>
              <a:noFill/>
              <a:ln w="28575">
                <a:solidFill>
                  <a:srgbClr val="4D27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字魂35号-经典雅黑"/>
                </a:endParaRPr>
              </a:p>
            </p:txBody>
          </p:sp>
          <p:sp>
            <p:nvSpPr>
              <p:cNvPr id="425" name="等腰三角形 17"/>
              <p:cNvSpPr/>
              <p:nvPr/>
            </p:nvSpPr>
            <p:spPr>
              <a:xfrm rot="6147411">
                <a:off x="5904658" y="2721610"/>
                <a:ext cx="348503" cy="489376"/>
              </a:xfrm>
              <a:prstGeom prst="triangle">
                <a:avLst>
                  <a:gd name="adj" fmla="val 6313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a:buClrTx/>
                </a:pPr>
                <a:endParaRPr lang="zh-CN" altLang="en-US" sz="1350" kern="1200">
                  <a:solidFill>
                    <a:prstClr val="white"/>
                  </a:solidFill>
                  <a:latin typeface="字魂35号-经典雅黑"/>
                </a:endParaRPr>
              </a:p>
            </p:txBody>
          </p:sp>
        </p:grpSp>
      </p:grpSp>
      <p:grpSp>
        <p:nvGrpSpPr>
          <p:cNvPr id="426" name="组合 1"/>
          <p:cNvGrpSpPr/>
          <p:nvPr/>
        </p:nvGrpSpPr>
        <p:grpSpPr>
          <a:xfrm>
            <a:off x="1180707" y="78620"/>
            <a:ext cx="7213060" cy="586826"/>
            <a:chOff x="1305482" y="2213477"/>
            <a:chExt cx="3838375" cy="684264"/>
          </a:xfrm>
        </p:grpSpPr>
        <p:sp>
          <p:nvSpPr>
            <p:cNvPr id="427" name="矩形: 圆角 15"/>
            <p:cNvSpPr/>
            <p:nvPr/>
          </p:nvSpPr>
          <p:spPr>
            <a:xfrm>
              <a:off x="1305482" y="2213477"/>
              <a:ext cx="3838375" cy="61689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字魂35号-经典雅黑"/>
              </a:endParaRPr>
            </a:p>
          </p:txBody>
        </p:sp>
        <p:sp>
          <p:nvSpPr>
            <p:cNvPr id="428" name="矩形: 圆角 27"/>
            <p:cNvSpPr/>
            <p:nvPr/>
          </p:nvSpPr>
          <p:spPr>
            <a:xfrm>
              <a:off x="1348997" y="2285741"/>
              <a:ext cx="3761772" cy="612000"/>
            </a:xfrm>
            <a:prstGeom prst="roundRect">
              <a:avLst>
                <a:gd name="adj" fmla="val 50000"/>
              </a:avLst>
            </a:prstGeom>
            <a:noFill/>
            <a:ln w="28575">
              <a:solidFill>
                <a:srgbClr val="4D27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字魂35号-经典雅黑"/>
              </a:endParaRPr>
            </a:p>
          </p:txBody>
        </p:sp>
      </p:grpSp>
      <p:pic>
        <p:nvPicPr>
          <p:cNvPr id="429" name="Picture 3"/>
          <p:cNvPicPr>
            <a:picLocks noChangeAspect="1"/>
          </p:cNvPicPr>
          <p:nvPr/>
        </p:nvPicPr>
        <p:blipFill>
          <a:blip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720825" y="602309"/>
            <a:ext cx="472307" cy="413913"/>
          </a:xfrm>
          <a:prstGeom prst="rect">
            <a:avLst/>
          </a:prstGeom>
        </p:spPr>
      </p:pic>
      <p:sp>
        <p:nvSpPr>
          <p:cNvPr id="430" name="Google Shape;697;p24"/>
          <p:cNvSpPr txBox="1"/>
          <p:nvPr/>
        </p:nvSpPr>
        <p:spPr>
          <a:xfrm flipH="1">
            <a:off x="2373084" y="48485"/>
            <a:ext cx="4598786" cy="549282"/>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685800"/>
            <a:r>
              <a:rPr lang="en-US" sz="3300" b="1" dirty="0" err="1">
                <a:solidFill>
                  <a:srgbClr val="FF0000"/>
                </a:solidFill>
                <a:latin typeface="Calibri" panose="020F0502020204030204" pitchFamily="34" charset="0"/>
                <a:cs typeface="Calibri" panose="020F0502020204030204" pitchFamily="34" charset="0"/>
              </a:rPr>
              <a:t>Câu</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ứng</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dụng</a:t>
            </a:r>
            <a:endParaRPr lang="en-US" sz="3300" b="1" dirty="0">
              <a:solidFill>
                <a:srgbClr val="FF0000"/>
              </a:solidFill>
              <a:latin typeface="Calibri" panose="020F0502020204030204" pitchFamily="34" charset="0"/>
              <a:cs typeface="Calibri" panose="020F0502020204030204" pitchFamily="34" charset="0"/>
            </a:endParaRPr>
          </a:p>
        </p:txBody>
      </p:sp>
      <p:pic>
        <p:nvPicPr>
          <p:cNvPr id="431" name="Picture 430"/>
          <p:cNvPicPr>
            <a:picLocks noChangeAspect="1"/>
          </p:cNvPicPr>
          <p:nvPr/>
        </p:nvPicPr>
        <p:blipFill>
          <a:blip r:embed="rId3"/>
          <a:stretch>
            <a:fillRect/>
          </a:stretch>
        </p:blipFill>
        <p:spPr>
          <a:xfrm>
            <a:off x="838892" y="162965"/>
            <a:ext cx="382176" cy="497352"/>
          </a:xfrm>
          <a:prstGeom prst="rect">
            <a:avLst/>
          </a:prstGeom>
        </p:spPr>
      </p:pic>
      <p:sp>
        <p:nvSpPr>
          <p:cNvPr id="432" name="文本框 22"/>
          <p:cNvSpPr txBox="1"/>
          <p:nvPr/>
        </p:nvSpPr>
        <p:spPr>
          <a:xfrm>
            <a:off x="829855" y="1108700"/>
            <a:ext cx="7685244" cy="1200329"/>
          </a:xfrm>
          <a:prstGeom prst="rect">
            <a:avLst/>
          </a:prstGeom>
          <a:noFill/>
        </p:spPr>
        <p:txBody>
          <a:bodyPr wrap="square" rtlCol="0">
            <a:spAutoFit/>
          </a:bodyPr>
          <a:lstStyle>
            <a:defPPr>
              <a:defRPr lang="zh-CN"/>
            </a:defPPr>
            <a:lvl1pPr algn="ctr">
              <a:defRPr sz="7200" b="1">
                <a:ln>
                  <a:solidFill>
                    <a:srgbClr val="33BE8D"/>
                  </a:solidFill>
                </a:ln>
                <a:solidFill>
                  <a:srgbClr val="33BE8D"/>
                </a:solidFill>
                <a:latin typeface="字魂39号-肥宅快乐体" pitchFamily="2" charset="-122"/>
                <a:ea typeface="字魂39号-肥宅快乐体" pitchFamily="2" charset="-122"/>
              </a:defRPr>
            </a:lvl1pPr>
          </a:lstStyle>
          <a:p>
            <a:pPr defTabSz="685800">
              <a:buClrTx/>
            </a:pPr>
            <a:r>
              <a:rPr lang="en-US" sz="3600" kern="1200">
                <a:ln>
                  <a:noFill/>
                </a:ln>
                <a:solidFill>
                  <a:srgbClr val="C00000"/>
                </a:solidFill>
                <a:latin typeface="Calibri" panose="020F0502020204030204" pitchFamily="34" charset="0"/>
                <a:cs typeface="Calibri" panose="020F0502020204030204" pitchFamily="34" charset="0"/>
              </a:rPr>
              <a:t>Tri Tôn có hội đua bò</a:t>
            </a:r>
            <a:endParaRPr lang="en-US" sz="3600" kern="1200">
              <a:ln>
                <a:noFill/>
              </a:ln>
              <a:solidFill>
                <a:srgbClr val="C00000"/>
              </a:solidFill>
              <a:latin typeface="Calibri" panose="020F0502020204030204" pitchFamily="34" charset="0"/>
              <a:cs typeface="Calibri" panose="020F0502020204030204" pitchFamily="34" charset="0"/>
            </a:endParaRPr>
          </a:p>
          <a:p>
            <a:pPr defTabSz="685800">
              <a:buClrTx/>
            </a:pPr>
            <a:r>
              <a:rPr lang="en-US" sz="3600" kern="1200">
                <a:ln>
                  <a:noFill/>
                </a:ln>
                <a:solidFill>
                  <a:srgbClr val="C00000"/>
                </a:solidFill>
                <a:latin typeface="Calibri" panose="020F0502020204030204" pitchFamily="34" charset="0"/>
                <a:cs typeface="Calibri" panose="020F0502020204030204" pitchFamily="34" charset="0"/>
              </a:rPr>
              <a:t>Vàm Nao có hội đua đò sang sông.</a:t>
            </a:r>
            <a:endParaRPr lang="zh-CN" altLang="en-US" sz="3600" b="0" kern="1200" dirty="0">
              <a:ln>
                <a:noFill/>
              </a:ln>
              <a:solidFill>
                <a:schemeClr val="bg2">
                  <a:lumMod val="25000"/>
                </a:schemeClr>
              </a:solidFill>
              <a:latin typeface="Calibri" panose="020F0502020204030204" pitchFamily="34" charset="0"/>
              <a:cs typeface="Calibri" panose="020F0502020204030204" pitchFamily="34" charset="0"/>
            </a:endParaRPr>
          </a:p>
        </p:txBody>
      </p:sp>
      <p:sp>
        <p:nvSpPr>
          <p:cNvPr id="18" name="文本框 22"/>
          <p:cNvSpPr txBox="1"/>
          <p:nvPr/>
        </p:nvSpPr>
        <p:spPr>
          <a:xfrm>
            <a:off x="797480" y="2571750"/>
            <a:ext cx="7952820" cy="2062103"/>
          </a:xfrm>
          <a:prstGeom prst="rect">
            <a:avLst/>
          </a:prstGeom>
          <a:noFill/>
        </p:spPr>
        <p:txBody>
          <a:bodyPr wrap="square" rtlCol="0">
            <a:spAutoFit/>
          </a:bodyPr>
          <a:lstStyle>
            <a:defPPr>
              <a:defRPr lang="zh-CN"/>
            </a:defPPr>
            <a:lvl1pPr algn="ctr">
              <a:defRPr sz="7200" b="1">
                <a:ln>
                  <a:solidFill>
                    <a:srgbClr val="33BE8D"/>
                  </a:solidFill>
                </a:ln>
                <a:solidFill>
                  <a:srgbClr val="33BE8D"/>
                </a:solidFill>
                <a:latin typeface="字魂39号-肥宅快乐体" pitchFamily="2" charset="-122"/>
                <a:ea typeface="字魂39号-肥宅快乐体" pitchFamily="2" charset="-122"/>
              </a:defRPr>
            </a:lvl1pPr>
          </a:lstStyle>
          <a:p>
            <a:pPr defTabSz="685800">
              <a:buClrTx/>
            </a:pPr>
            <a:r>
              <a:rPr lang="en-US" sz="3200" kern="1200">
                <a:ln>
                  <a:noFill/>
                </a:ln>
                <a:solidFill>
                  <a:sysClr val="windowText" lastClr="000000"/>
                </a:solidFill>
                <a:latin typeface="Calibri" panose="020F0502020204030204" pitchFamily="34" charset="0"/>
                <a:cs typeface="Calibri" panose="020F0502020204030204" pitchFamily="34" charset="0"/>
              </a:rPr>
              <a:t>Tri Tôn một huyện ở phía tây tỉnh An Giang, Vàm Nao tên một con sông tại Tỉnh An Giang, nối sông Tiền với sông Hậu, câu ca dao giới thiệu hai lễ hội nổi tiếng ở An Giang.</a:t>
            </a:r>
            <a:endParaRPr lang="zh-CN" altLang="en-US" sz="3200" b="0" kern="1200" dirty="0">
              <a:ln>
                <a:noFill/>
              </a:ln>
              <a:solidFill>
                <a:sysClr val="windowText" lastClr="000000"/>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1000"/>
                                        <p:tgtEl>
                                          <p:spTgt spid="432"/>
                                        </p:tgtEl>
                                      </p:cBhvr>
                                    </p:animEffect>
                                    <p:anim calcmode="lin" valueType="num">
                                      <p:cBhvr>
                                        <p:cTn id="8" dur="1000" fill="hold"/>
                                        <p:tgtEl>
                                          <p:spTgt spid="432"/>
                                        </p:tgtEl>
                                        <p:attrNameLst>
                                          <p:attrName>ppt_x</p:attrName>
                                        </p:attrNameLst>
                                      </p:cBhvr>
                                      <p:tavLst>
                                        <p:tav tm="0">
                                          <p:val>
                                            <p:strVal val="#ppt_x"/>
                                          </p:val>
                                        </p:tav>
                                        <p:tav tm="100000">
                                          <p:val>
                                            <p:strVal val="#ppt_x"/>
                                          </p:val>
                                        </p:tav>
                                      </p:tavLst>
                                    </p:anim>
                                    <p:anim calcmode="lin" valueType="num">
                                      <p:cBhvr>
                                        <p:cTn id="9" dur="1000" fill="hold"/>
                                        <p:tgtEl>
                                          <p:spTgt spid="4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í hiệu - Viết"/>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19963" y="662717"/>
            <a:ext cx="603504" cy="543832"/>
          </a:xfrm>
          <a:prstGeom prst="rect">
            <a:avLst/>
          </a:prstGeom>
        </p:spPr>
      </p:pic>
      <p:pic>
        <p:nvPicPr>
          <p:cNvPr id="3" name="Ô li"/>
          <p:cNvPicPr>
            <a:picLocks noChangeAspect="1"/>
          </p:cNvPicPr>
          <p:nvPr/>
        </p:nvPicPr>
        <p:blipFill rotWithShape="1">
          <a:blip r:embed="rId2">
            <a:extLst>
              <a:ext uri="{28A0092B-C50C-407E-A947-70E740481C1C}">
                <a14:useLocalDpi xmlns:a14="http://schemas.microsoft.com/office/drawing/2010/main" val="0"/>
              </a:ext>
            </a:extLst>
          </a:blip>
          <a:srcRect b="30151"/>
          <a:stretch>
            <a:fillRect/>
          </a:stretch>
        </p:blipFill>
        <p:spPr>
          <a:xfrm>
            <a:off x="150876" y="1273436"/>
            <a:ext cx="8842248" cy="3541207"/>
          </a:xfrm>
          <a:prstGeom prst="rect">
            <a:avLst/>
          </a:prstGeom>
        </p:spPr>
      </p:pic>
      <p:sp>
        <p:nvSpPr>
          <p:cNvPr id="4" name="Tập viết 1"/>
          <p:cNvSpPr txBox="1"/>
          <p:nvPr/>
        </p:nvSpPr>
        <p:spPr>
          <a:xfrm>
            <a:off x="1653710" y="2152330"/>
            <a:ext cx="5251759" cy="730969"/>
          </a:xfrm>
          <a:prstGeom prst="rect">
            <a:avLst/>
          </a:prstGeom>
          <a:noFill/>
        </p:spPr>
        <p:txBody>
          <a:bodyPr wrap="none" rtlCol="0">
            <a:spAutoFit/>
          </a:bodyPr>
          <a:lstStyle/>
          <a:p>
            <a:pPr lvl="0"/>
            <a:r>
              <a:rPr kumimoji="0" lang="en-US" sz="4150" b="1" i="0" u="none" strike="noStrike" kern="0" cap="none" spc="0" normalizeH="0" baseline="0" noProof="0">
                <a:ln>
                  <a:noFill/>
                </a:ln>
                <a:solidFill>
                  <a:srgbClr val="000000"/>
                </a:solidFill>
                <a:effectLst/>
                <a:uLnTx/>
                <a:uFillTx/>
                <a:latin typeface="HP001" panose="020B0603050302020204" pitchFamily="34" charset="0"/>
                <a:ea typeface="HP001" panose="020B0603050302020204" pitchFamily="34" charset="0"/>
                <a:cs typeface="Arial" panose="020B0604020202020204"/>
                <a:sym typeface="Arial" panose="020B0604020202020204"/>
              </a:rPr>
              <a:t> </a:t>
            </a:r>
            <a:r>
              <a:rPr lang="en-US" sz="4150" b="1">
                <a:latin typeface="HP001" panose="020B0603050302020204" pitchFamily="34" charset="0"/>
                <a:ea typeface="HP001" panose="020B0603050302020204" pitchFamily="34" charset="0"/>
              </a:rPr>
              <a:t>Tri Tôn có hội đua bò</a:t>
            </a:r>
            <a:endParaRPr kumimoji="0" lang="en-US" sz="415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cs typeface="Arial" panose="020B0604020202020204"/>
              <a:sym typeface="Arial" panose="020B0604020202020204"/>
            </a:endParaRPr>
          </a:p>
        </p:txBody>
      </p:sp>
      <p:sp>
        <p:nvSpPr>
          <p:cNvPr id="5" name="Tập viết 3"/>
          <p:cNvSpPr txBox="1"/>
          <p:nvPr/>
        </p:nvSpPr>
        <p:spPr>
          <a:xfrm>
            <a:off x="596090" y="3057272"/>
            <a:ext cx="8039380" cy="730969"/>
          </a:xfrm>
          <a:prstGeom prst="rect">
            <a:avLst/>
          </a:prstGeom>
          <a:noFill/>
        </p:spPr>
        <p:txBody>
          <a:bodyPr wrap="none" rtlCol="0">
            <a:spAutoFit/>
          </a:bodyPr>
          <a:lstStyle/>
          <a:p>
            <a:pPr lvl="0"/>
            <a:r>
              <a:rPr kumimoji="0" lang="en-US" sz="4150" b="1" i="0" u="none" strike="noStrike" kern="0" cap="none" spc="0" normalizeH="0" baseline="0" noProof="0">
                <a:ln>
                  <a:noFill/>
                </a:ln>
                <a:solidFill>
                  <a:srgbClr val="000000"/>
                </a:solidFill>
                <a:effectLst/>
                <a:uLnTx/>
                <a:uFillTx/>
                <a:latin typeface="HP001" panose="020B0603050302020204" pitchFamily="34" charset="0"/>
                <a:ea typeface="HP001" panose="020B0603050302020204" pitchFamily="34" charset="0"/>
                <a:cs typeface="Arial" panose="020B0604020202020204"/>
                <a:sym typeface="Arial" panose="020B0604020202020204"/>
              </a:rPr>
              <a:t> </a:t>
            </a:r>
            <a:r>
              <a:rPr lang="en-US" sz="4150" b="1">
                <a:latin typeface="HP001" panose="020B0603050302020204" pitchFamily="34" charset="0"/>
                <a:ea typeface="HP001" panose="020B0603050302020204" pitchFamily="34" charset="0"/>
              </a:rPr>
              <a:t>Vàm Nao có hội đua đò sang sông.</a:t>
            </a:r>
            <a:endParaRPr kumimoji="0" lang="en-US" sz="415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cs typeface="Arial" panose="020B0604020202020204"/>
              <a:sym typeface="Arial" panose="020B0604020202020204"/>
            </a:endParaRPr>
          </a:p>
        </p:txBody>
      </p:sp>
      <p:grpSp>
        <p:nvGrpSpPr>
          <p:cNvPr id="6" name="Group 5"/>
          <p:cNvGrpSpPr/>
          <p:nvPr/>
        </p:nvGrpSpPr>
        <p:grpSpPr>
          <a:xfrm>
            <a:off x="6045072" y="275604"/>
            <a:ext cx="2590398" cy="1437279"/>
            <a:chOff x="621002" y="3227128"/>
            <a:chExt cx="3453864" cy="1916372"/>
          </a:xfrm>
        </p:grpSpPr>
        <p:pic>
          <p:nvPicPr>
            <p:cNvPr id="7" name="Picture 2" descr="Cute girl cartoon writing on a book Royalty Free Vecto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a:fillRect/>
            </a:stretch>
          </p:blipFill>
          <p:spPr bwMode="auto">
            <a:xfrm>
              <a:off x="621002" y="3639629"/>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50"/>
            <p:cNvSpPr/>
            <p:nvPr/>
          </p:nvSpPr>
          <p:spPr>
            <a:xfrm>
              <a:off x="2056487" y="3227128"/>
              <a:ext cx="2018379" cy="923731"/>
            </a:xfrm>
            <a:prstGeom prst="wedgeEllipseCallout">
              <a:avLst>
                <a:gd name="adj1" fmla="val -43485"/>
                <a:gd name="adj2" fmla="val 68686"/>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algn="ctr" defTabSz="685800">
                <a:defRPr/>
              </a:pPr>
              <a:r>
                <a:rPr lang="en-US" sz="1800" b="1" dirty="0" err="1">
                  <a:solidFill>
                    <a:srgbClr val="002060"/>
                  </a:solidFill>
                  <a:latin typeface="Calibri" panose="020F0502020204030204" pitchFamily="34" charset="0"/>
                  <a:ea typeface="+mn-ea"/>
                  <a:cs typeface="Calibri" panose="020F0502020204030204" pitchFamily="34" charset="0"/>
                </a:rPr>
                <a:t>Viết</a:t>
              </a:r>
              <a:r>
                <a:rPr lang="en-US" sz="1800" b="1" dirty="0">
                  <a:solidFill>
                    <a:srgbClr val="002060"/>
                  </a:solidFill>
                  <a:latin typeface="Calibri" panose="020F0502020204030204" pitchFamily="34" charset="0"/>
                  <a:ea typeface="+mn-ea"/>
                  <a:cs typeface="Calibri" panose="020F0502020204030204" pitchFamily="34" charset="0"/>
                </a:rPr>
                <a:t> </a:t>
              </a:r>
              <a:r>
                <a:rPr lang="en-US" sz="1800" b="1" dirty="0" err="1">
                  <a:solidFill>
                    <a:srgbClr val="002060"/>
                  </a:solidFill>
                  <a:latin typeface="Calibri" panose="020F0502020204030204" pitchFamily="34" charset="0"/>
                  <a:ea typeface="+mn-ea"/>
                  <a:cs typeface="Calibri" panose="020F0502020204030204" pitchFamily="34" charset="0"/>
                </a:rPr>
                <a:t>vào</a:t>
              </a:r>
              <a:r>
                <a:rPr lang="en-US" sz="1800" b="1" dirty="0">
                  <a:solidFill>
                    <a:srgbClr val="002060"/>
                  </a:solidFill>
                  <a:latin typeface="Calibri" panose="020F0502020204030204" pitchFamily="34" charset="0"/>
                  <a:ea typeface="+mn-ea"/>
                  <a:cs typeface="Calibri" panose="020F0502020204030204" pitchFamily="34" charset="0"/>
                </a:rPr>
                <a:t> VTV</a:t>
              </a:r>
              <a:endParaRPr lang="en-US" sz="1800" b="1" dirty="0">
                <a:solidFill>
                  <a:srgbClr val="002060"/>
                </a:solidFill>
                <a:latin typeface="Calibri" panose="020F0502020204030204" pitchFamily="34" charset="0"/>
                <a:ea typeface="+mn-ea"/>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14" presetClass="entr" presetSubtype="5"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vertical)">
                                      <p:cBhvr>
                                        <p:cTn id="11" dur="750"/>
                                        <p:tgtEl>
                                          <p:spTgt spid="3"/>
                                        </p:tgtEl>
                                      </p:cBhvr>
                                    </p:animEffect>
                                  </p:childTnLst>
                                </p:cTn>
                              </p:par>
                            </p:childTnLst>
                          </p:cTn>
                        </p:par>
                        <p:par>
                          <p:cTn id="12" fill="hold">
                            <p:stCondLst>
                              <p:cond delay="15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childTnLst>
                                </p:cTn>
                              </p:par>
                            </p:childTnLst>
                          </p:cTn>
                        </p:par>
                        <p:par>
                          <p:cTn id="16" fill="hold">
                            <p:stCondLst>
                              <p:cond delay="3575"/>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Effect transition="in" filter="fade">
                                      <p:cBhvr>
                                        <p:cTn id="19" dur="750"/>
                                        <p:tgtEl>
                                          <p:spTgt spid="5"/>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7728845" y="3472314"/>
            <a:ext cx="1415156" cy="1671186"/>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438095" y="1"/>
            <a:ext cx="1705906" cy="4178366"/>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3551015"/>
            <a:ext cx="1415156" cy="1592485"/>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1"/>
            <a:ext cx="2100943" cy="3472313"/>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433" y="686314"/>
            <a:ext cx="2848695" cy="4368671"/>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391412" y="3429628"/>
            <a:ext cx="1415157" cy="1497479"/>
          </a:xfrm>
          <a:prstGeom prst="rect">
            <a:avLst/>
          </a:prstGeom>
        </p:spPr>
      </p:pic>
      <p:grpSp>
        <p:nvGrpSpPr>
          <p:cNvPr id="6" name="组合 5"/>
          <p:cNvGrpSpPr/>
          <p:nvPr/>
        </p:nvGrpSpPr>
        <p:grpSpPr>
          <a:xfrm>
            <a:off x="6909646" y="252780"/>
            <a:ext cx="1050752" cy="630109"/>
            <a:chOff x="9391779" y="193843"/>
            <a:chExt cx="1401002" cy="840146"/>
          </a:xfrm>
        </p:grpSpPr>
        <p:grpSp>
          <p:nvGrpSpPr>
            <p:cNvPr id="5" name="组合 4"/>
            <p:cNvGrpSpPr/>
            <p:nvPr/>
          </p:nvGrpSpPr>
          <p:grpSpPr>
            <a:xfrm>
              <a:off x="9391779" y="218794"/>
              <a:ext cx="1401002" cy="713476"/>
              <a:chOff x="9391779" y="218794"/>
              <a:chExt cx="1401002" cy="713476"/>
            </a:xfrm>
          </p:grpSpPr>
          <p:sp>
            <p:nvSpPr>
              <p:cNvPr id="4" name="任意多边形: 形状 3"/>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1" fmla="*/ 0 w 1451428"/>
                  <a:gd name="connsiteY0-2" fmla="*/ 246743 h 812800"/>
                  <a:gd name="connsiteX1-3" fmla="*/ 595085 w 1451428"/>
                  <a:gd name="connsiteY1-4" fmla="*/ 0 h 812800"/>
                  <a:gd name="connsiteX2-5" fmla="*/ 1190171 w 1451428"/>
                  <a:gd name="connsiteY2-6" fmla="*/ 188686 h 812800"/>
                  <a:gd name="connsiteX3-7" fmla="*/ 1335314 w 1451428"/>
                  <a:gd name="connsiteY3-8" fmla="*/ 580572 h 812800"/>
                  <a:gd name="connsiteX4-9" fmla="*/ 1451428 w 1451428"/>
                  <a:gd name="connsiteY4-10" fmla="*/ 812800 h 812800"/>
                  <a:gd name="connsiteX5-11" fmla="*/ 101600 w 1451428"/>
                  <a:gd name="connsiteY5-12" fmla="*/ 420914 h 812800"/>
                  <a:gd name="connsiteX6-13" fmla="*/ 0 w 1451428"/>
                  <a:gd name="connsiteY6-14" fmla="*/ 246743 h 812800"/>
                  <a:gd name="connsiteX0-15" fmla="*/ 0 w 1451428"/>
                  <a:gd name="connsiteY0-16" fmla="*/ 246743 h 812800"/>
                  <a:gd name="connsiteX1-17" fmla="*/ 595085 w 1451428"/>
                  <a:gd name="connsiteY1-18" fmla="*/ 0 h 812800"/>
                  <a:gd name="connsiteX2-19" fmla="*/ 1190171 w 1451428"/>
                  <a:gd name="connsiteY2-20" fmla="*/ 188686 h 812800"/>
                  <a:gd name="connsiteX3-21" fmla="*/ 1335314 w 1451428"/>
                  <a:gd name="connsiteY3-22" fmla="*/ 580572 h 812800"/>
                  <a:gd name="connsiteX4-23" fmla="*/ 1451428 w 1451428"/>
                  <a:gd name="connsiteY4-24" fmla="*/ 812800 h 812800"/>
                  <a:gd name="connsiteX5-25" fmla="*/ 101600 w 1451428"/>
                  <a:gd name="connsiteY5-26" fmla="*/ 420914 h 812800"/>
                  <a:gd name="connsiteX6-27" fmla="*/ 0 w 1451428"/>
                  <a:gd name="connsiteY6-28" fmla="*/ 246743 h 812800"/>
                  <a:gd name="connsiteX0-29" fmla="*/ 0 w 1451428"/>
                  <a:gd name="connsiteY0-30" fmla="*/ 246743 h 812800"/>
                  <a:gd name="connsiteX1-31" fmla="*/ 595085 w 1451428"/>
                  <a:gd name="connsiteY1-32" fmla="*/ 0 h 812800"/>
                  <a:gd name="connsiteX2-33" fmla="*/ 1190171 w 1451428"/>
                  <a:gd name="connsiteY2-34" fmla="*/ 188686 h 812800"/>
                  <a:gd name="connsiteX3-35" fmla="*/ 1335314 w 1451428"/>
                  <a:gd name="connsiteY3-36" fmla="*/ 580572 h 812800"/>
                  <a:gd name="connsiteX4-37" fmla="*/ 1451428 w 1451428"/>
                  <a:gd name="connsiteY4-38" fmla="*/ 812800 h 812800"/>
                  <a:gd name="connsiteX5-39" fmla="*/ 101600 w 1451428"/>
                  <a:gd name="connsiteY5-40" fmla="*/ 420914 h 812800"/>
                  <a:gd name="connsiteX6-41" fmla="*/ 0 w 1451428"/>
                  <a:gd name="connsiteY6-42" fmla="*/ 246743 h 812800"/>
                  <a:gd name="connsiteX0-43" fmla="*/ 0 w 1451428"/>
                  <a:gd name="connsiteY0-44" fmla="*/ 246743 h 824536"/>
                  <a:gd name="connsiteX1-45" fmla="*/ 595085 w 1451428"/>
                  <a:gd name="connsiteY1-46" fmla="*/ 0 h 824536"/>
                  <a:gd name="connsiteX2-47" fmla="*/ 1190171 w 1451428"/>
                  <a:gd name="connsiteY2-48" fmla="*/ 188686 h 824536"/>
                  <a:gd name="connsiteX3-49" fmla="*/ 1335314 w 1451428"/>
                  <a:gd name="connsiteY3-50" fmla="*/ 580572 h 824536"/>
                  <a:gd name="connsiteX4-51" fmla="*/ 1451428 w 1451428"/>
                  <a:gd name="connsiteY4-52" fmla="*/ 812800 h 824536"/>
                  <a:gd name="connsiteX5-53" fmla="*/ 101600 w 1451428"/>
                  <a:gd name="connsiteY5-54" fmla="*/ 420914 h 824536"/>
                  <a:gd name="connsiteX6-55" fmla="*/ 0 w 1451428"/>
                  <a:gd name="connsiteY6-56" fmla="*/ 246743 h 824536"/>
                  <a:gd name="connsiteX0-57" fmla="*/ 269875 w 1721303"/>
                  <a:gd name="connsiteY0-58" fmla="*/ 246743 h 823881"/>
                  <a:gd name="connsiteX1-59" fmla="*/ 864960 w 1721303"/>
                  <a:gd name="connsiteY1-60" fmla="*/ 0 h 823881"/>
                  <a:gd name="connsiteX2-61" fmla="*/ 1460046 w 1721303"/>
                  <a:gd name="connsiteY2-62" fmla="*/ 188686 h 823881"/>
                  <a:gd name="connsiteX3-63" fmla="*/ 1605189 w 1721303"/>
                  <a:gd name="connsiteY3-64" fmla="*/ 580572 h 823881"/>
                  <a:gd name="connsiteX4-65" fmla="*/ 1721303 w 1721303"/>
                  <a:gd name="connsiteY4-66" fmla="*/ 812800 h 823881"/>
                  <a:gd name="connsiteX5-67" fmla="*/ 0 w 1721303"/>
                  <a:gd name="connsiteY5-68" fmla="*/ 397102 h 823881"/>
                  <a:gd name="connsiteX6-69" fmla="*/ 269875 w 1721303"/>
                  <a:gd name="connsiteY6-70" fmla="*/ 246743 h 823881"/>
                  <a:gd name="connsiteX0-71" fmla="*/ 290512 w 1741940"/>
                  <a:gd name="connsiteY0-72" fmla="*/ 246743 h 840144"/>
                  <a:gd name="connsiteX1-73" fmla="*/ 885597 w 1741940"/>
                  <a:gd name="connsiteY1-74" fmla="*/ 0 h 840144"/>
                  <a:gd name="connsiteX2-75" fmla="*/ 1480683 w 1741940"/>
                  <a:gd name="connsiteY2-76" fmla="*/ 188686 h 840144"/>
                  <a:gd name="connsiteX3-77" fmla="*/ 1625826 w 1741940"/>
                  <a:gd name="connsiteY3-78" fmla="*/ 580572 h 840144"/>
                  <a:gd name="connsiteX4-79" fmla="*/ 1741940 w 1741940"/>
                  <a:gd name="connsiteY4-80" fmla="*/ 812800 h 840144"/>
                  <a:gd name="connsiteX5-81" fmla="*/ 20637 w 1741940"/>
                  <a:gd name="connsiteY5-82" fmla="*/ 397102 h 840144"/>
                  <a:gd name="connsiteX6-83" fmla="*/ 290512 w 1741940"/>
                  <a:gd name="connsiteY6-84" fmla="*/ 246743 h 840144"/>
                  <a:gd name="connsiteX0-85" fmla="*/ 290512 w 1741940"/>
                  <a:gd name="connsiteY0-86" fmla="*/ 246743 h 840144"/>
                  <a:gd name="connsiteX1-87" fmla="*/ 885597 w 1741940"/>
                  <a:gd name="connsiteY1-88" fmla="*/ 0 h 840144"/>
                  <a:gd name="connsiteX2-89" fmla="*/ 1480683 w 1741940"/>
                  <a:gd name="connsiteY2-90" fmla="*/ 188686 h 840144"/>
                  <a:gd name="connsiteX3-91" fmla="*/ 1625826 w 1741940"/>
                  <a:gd name="connsiteY3-92" fmla="*/ 580572 h 840144"/>
                  <a:gd name="connsiteX4-93" fmla="*/ 1741940 w 1741940"/>
                  <a:gd name="connsiteY4-94" fmla="*/ 812800 h 840144"/>
                  <a:gd name="connsiteX5-95" fmla="*/ 20637 w 1741940"/>
                  <a:gd name="connsiteY5-96" fmla="*/ 397102 h 840144"/>
                  <a:gd name="connsiteX6-97" fmla="*/ 290512 w 1741940"/>
                  <a:gd name="connsiteY6-98" fmla="*/ 246743 h 840144"/>
                  <a:gd name="connsiteX0-99" fmla="*/ 290512 w 1741940"/>
                  <a:gd name="connsiteY0-100" fmla="*/ 246743 h 840144"/>
                  <a:gd name="connsiteX1-101" fmla="*/ 885597 w 1741940"/>
                  <a:gd name="connsiteY1-102" fmla="*/ 0 h 840144"/>
                  <a:gd name="connsiteX2-103" fmla="*/ 1480683 w 1741940"/>
                  <a:gd name="connsiteY2-104" fmla="*/ 188686 h 840144"/>
                  <a:gd name="connsiteX3-105" fmla="*/ 1625826 w 1741940"/>
                  <a:gd name="connsiteY3-106" fmla="*/ 580572 h 840144"/>
                  <a:gd name="connsiteX4-107" fmla="*/ 1741940 w 1741940"/>
                  <a:gd name="connsiteY4-108" fmla="*/ 812800 h 840144"/>
                  <a:gd name="connsiteX5-109" fmla="*/ 20637 w 1741940"/>
                  <a:gd name="connsiteY5-110" fmla="*/ 397102 h 840144"/>
                  <a:gd name="connsiteX6-111" fmla="*/ 290512 w 1741940"/>
                  <a:gd name="connsiteY6-112" fmla="*/ 246743 h 840144"/>
                  <a:gd name="connsiteX0-113" fmla="*/ 457200 w 1741940"/>
                  <a:gd name="connsiteY0-114" fmla="*/ 161018 h 840144"/>
                  <a:gd name="connsiteX1-115" fmla="*/ 885597 w 1741940"/>
                  <a:gd name="connsiteY1-116" fmla="*/ 0 h 840144"/>
                  <a:gd name="connsiteX2-117" fmla="*/ 1480683 w 1741940"/>
                  <a:gd name="connsiteY2-118" fmla="*/ 188686 h 840144"/>
                  <a:gd name="connsiteX3-119" fmla="*/ 1625826 w 1741940"/>
                  <a:gd name="connsiteY3-120" fmla="*/ 580572 h 840144"/>
                  <a:gd name="connsiteX4-121" fmla="*/ 1741940 w 1741940"/>
                  <a:gd name="connsiteY4-122" fmla="*/ 812800 h 840144"/>
                  <a:gd name="connsiteX5-123" fmla="*/ 20637 w 1741940"/>
                  <a:gd name="connsiteY5-124" fmla="*/ 397102 h 840144"/>
                  <a:gd name="connsiteX6-125" fmla="*/ 457200 w 1741940"/>
                  <a:gd name="connsiteY6-126" fmla="*/ 161018 h 840144"/>
                  <a:gd name="connsiteX0-127" fmla="*/ 457200 w 1741940"/>
                  <a:gd name="connsiteY0-128" fmla="*/ 161018 h 840144"/>
                  <a:gd name="connsiteX1-129" fmla="*/ 885597 w 1741940"/>
                  <a:gd name="connsiteY1-130" fmla="*/ 0 h 840144"/>
                  <a:gd name="connsiteX2-131" fmla="*/ 1480683 w 1741940"/>
                  <a:gd name="connsiteY2-132" fmla="*/ 188686 h 840144"/>
                  <a:gd name="connsiteX3-133" fmla="*/ 1625826 w 1741940"/>
                  <a:gd name="connsiteY3-134" fmla="*/ 580572 h 840144"/>
                  <a:gd name="connsiteX4-135" fmla="*/ 1741940 w 1741940"/>
                  <a:gd name="connsiteY4-136" fmla="*/ 812800 h 840144"/>
                  <a:gd name="connsiteX5-137" fmla="*/ 20637 w 1741940"/>
                  <a:gd name="connsiteY5-138" fmla="*/ 397102 h 840144"/>
                  <a:gd name="connsiteX6-139" fmla="*/ 457200 w 1741940"/>
                  <a:gd name="connsiteY6-140" fmla="*/ 161018 h 840144"/>
                  <a:gd name="connsiteX0-141" fmla="*/ 457200 w 1741940"/>
                  <a:gd name="connsiteY0-142" fmla="*/ 244968 h 924094"/>
                  <a:gd name="connsiteX1-143" fmla="*/ 885597 w 1741940"/>
                  <a:gd name="connsiteY1-144" fmla="*/ 83950 h 924094"/>
                  <a:gd name="connsiteX2-145" fmla="*/ 1480683 w 1741940"/>
                  <a:gd name="connsiteY2-146" fmla="*/ 272636 h 924094"/>
                  <a:gd name="connsiteX3-147" fmla="*/ 1625826 w 1741940"/>
                  <a:gd name="connsiteY3-148" fmla="*/ 664522 h 924094"/>
                  <a:gd name="connsiteX4-149" fmla="*/ 1741940 w 1741940"/>
                  <a:gd name="connsiteY4-150" fmla="*/ 896750 h 924094"/>
                  <a:gd name="connsiteX5-151" fmla="*/ 20637 w 1741940"/>
                  <a:gd name="connsiteY5-152" fmla="*/ 481052 h 924094"/>
                  <a:gd name="connsiteX6-153" fmla="*/ 457200 w 1741940"/>
                  <a:gd name="connsiteY6-154" fmla="*/ 244968 h 924094"/>
                  <a:gd name="connsiteX0-155" fmla="*/ 457200 w 1741940"/>
                  <a:gd name="connsiteY0-156" fmla="*/ 244968 h 924094"/>
                  <a:gd name="connsiteX1-157" fmla="*/ 885597 w 1741940"/>
                  <a:gd name="connsiteY1-158" fmla="*/ 83950 h 924094"/>
                  <a:gd name="connsiteX2-159" fmla="*/ 1480683 w 1741940"/>
                  <a:gd name="connsiteY2-160" fmla="*/ 272636 h 924094"/>
                  <a:gd name="connsiteX3-161" fmla="*/ 1625826 w 1741940"/>
                  <a:gd name="connsiteY3-162" fmla="*/ 664522 h 924094"/>
                  <a:gd name="connsiteX4-163" fmla="*/ 1741940 w 1741940"/>
                  <a:gd name="connsiteY4-164" fmla="*/ 896750 h 924094"/>
                  <a:gd name="connsiteX5-165" fmla="*/ 20637 w 1741940"/>
                  <a:gd name="connsiteY5-166" fmla="*/ 481052 h 924094"/>
                  <a:gd name="connsiteX6-167" fmla="*/ 457200 w 1741940"/>
                  <a:gd name="connsiteY6-168" fmla="*/ 244968 h 924094"/>
                  <a:gd name="connsiteX0-169" fmla="*/ 457200 w 1773768"/>
                  <a:gd name="connsiteY0-170" fmla="*/ 244968 h 924094"/>
                  <a:gd name="connsiteX1-171" fmla="*/ 885597 w 1773768"/>
                  <a:gd name="connsiteY1-172" fmla="*/ 83950 h 924094"/>
                  <a:gd name="connsiteX2-173" fmla="*/ 1480683 w 1773768"/>
                  <a:gd name="connsiteY2-174" fmla="*/ 272636 h 924094"/>
                  <a:gd name="connsiteX3-175" fmla="*/ 1625826 w 1773768"/>
                  <a:gd name="connsiteY3-176" fmla="*/ 664522 h 924094"/>
                  <a:gd name="connsiteX4-177" fmla="*/ 1741940 w 1773768"/>
                  <a:gd name="connsiteY4-178" fmla="*/ 896750 h 924094"/>
                  <a:gd name="connsiteX5-179" fmla="*/ 20637 w 1773768"/>
                  <a:gd name="connsiteY5-180" fmla="*/ 481052 h 924094"/>
                  <a:gd name="connsiteX6-181" fmla="*/ 457200 w 1773768"/>
                  <a:gd name="connsiteY6-182" fmla="*/ 244968 h 924094"/>
                  <a:gd name="connsiteX0-183" fmla="*/ 466219 w 1720084"/>
                  <a:gd name="connsiteY0-184" fmla="*/ 244968 h 953677"/>
                  <a:gd name="connsiteX1-185" fmla="*/ 894616 w 1720084"/>
                  <a:gd name="connsiteY1-186" fmla="*/ 83950 h 953677"/>
                  <a:gd name="connsiteX2-187" fmla="*/ 1489702 w 1720084"/>
                  <a:gd name="connsiteY2-188" fmla="*/ 272636 h 953677"/>
                  <a:gd name="connsiteX3-189" fmla="*/ 1634845 w 1720084"/>
                  <a:gd name="connsiteY3-190" fmla="*/ 664522 h 953677"/>
                  <a:gd name="connsiteX4-191" fmla="*/ 1436634 w 1720084"/>
                  <a:gd name="connsiteY4-192" fmla="*/ 930087 h 953677"/>
                  <a:gd name="connsiteX5-193" fmla="*/ 29656 w 1720084"/>
                  <a:gd name="connsiteY5-194" fmla="*/ 481052 h 953677"/>
                  <a:gd name="connsiteX6-195" fmla="*/ 466219 w 1720084"/>
                  <a:gd name="connsiteY6-196" fmla="*/ 244968 h 953677"/>
                  <a:gd name="connsiteX0-197" fmla="*/ 466219 w 1720084"/>
                  <a:gd name="connsiteY0-198" fmla="*/ 244968 h 953677"/>
                  <a:gd name="connsiteX1-199" fmla="*/ 894616 w 1720084"/>
                  <a:gd name="connsiteY1-200" fmla="*/ 83950 h 953677"/>
                  <a:gd name="connsiteX2-201" fmla="*/ 1489702 w 1720084"/>
                  <a:gd name="connsiteY2-202" fmla="*/ 272636 h 953677"/>
                  <a:gd name="connsiteX3-203" fmla="*/ 1634845 w 1720084"/>
                  <a:gd name="connsiteY3-204" fmla="*/ 664522 h 953677"/>
                  <a:gd name="connsiteX4-205" fmla="*/ 1436634 w 1720084"/>
                  <a:gd name="connsiteY4-206" fmla="*/ 930087 h 953677"/>
                  <a:gd name="connsiteX5-207" fmla="*/ 29656 w 1720084"/>
                  <a:gd name="connsiteY5-208" fmla="*/ 481052 h 953677"/>
                  <a:gd name="connsiteX6-209" fmla="*/ 466219 w 1720084"/>
                  <a:gd name="connsiteY6-210" fmla="*/ 244968 h 953677"/>
                  <a:gd name="connsiteX0-211" fmla="*/ 448774 w 1702639"/>
                  <a:gd name="connsiteY0-212" fmla="*/ 244968 h 1024234"/>
                  <a:gd name="connsiteX1-213" fmla="*/ 877171 w 1702639"/>
                  <a:gd name="connsiteY1-214" fmla="*/ 83950 h 1024234"/>
                  <a:gd name="connsiteX2-215" fmla="*/ 1472257 w 1702639"/>
                  <a:gd name="connsiteY2-216" fmla="*/ 272636 h 1024234"/>
                  <a:gd name="connsiteX3-217" fmla="*/ 1617400 w 1702639"/>
                  <a:gd name="connsiteY3-218" fmla="*/ 664522 h 1024234"/>
                  <a:gd name="connsiteX4-219" fmla="*/ 1419189 w 1702639"/>
                  <a:gd name="connsiteY4-220" fmla="*/ 930087 h 1024234"/>
                  <a:gd name="connsiteX5-221" fmla="*/ 12211 w 1702639"/>
                  <a:gd name="connsiteY5-222" fmla="*/ 481052 h 1024234"/>
                  <a:gd name="connsiteX6-223" fmla="*/ 448774 w 1702639"/>
                  <a:gd name="connsiteY6-224" fmla="*/ 244968 h 1024234"/>
                  <a:gd name="connsiteX0-225" fmla="*/ 459390 w 1713255"/>
                  <a:gd name="connsiteY0-226" fmla="*/ 244968 h 930087"/>
                  <a:gd name="connsiteX1-227" fmla="*/ 887787 w 1713255"/>
                  <a:gd name="connsiteY1-228" fmla="*/ 83950 h 930087"/>
                  <a:gd name="connsiteX2-229" fmla="*/ 1482873 w 1713255"/>
                  <a:gd name="connsiteY2-230" fmla="*/ 272636 h 930087"/>
                  <a:gd name="connsiteX3-231" fmla="*/ 1628016 w 1713255"/>
                  <a:gd name="connsiteY3-232" fmla="*/ 664522 h 930087"/>
                  <a:gd name="connsiteX4-233" fmla="*/ 1429805 w 1713255"/>
                  <a:gd name="connsiteY4-234" fmla="*/ 930087 h 930087"/>
                  <a:gd name="connsiteX5-235" fmla="*/ 22827 w 1713255"/>
                  <a:gd name="connsiteY5-236" fmla="*/ 481052 h 930087"/>
                  <a:gd name="connsiteX6-237" fmla="*/ 459390 w 1713255"/>
                  <a:gd name="connsiteY6-238" fmla="*/ 244968 h 930087"/>
                  <a:gd name="connsiteX0-239" fmla="*/ 459390 w 1713255"/>
                  <a:gd name="connsiteY0-240" fmla="*/ 244968 h 930087"/>
                  <a:gd name="connsiteX1-241" fmla="*/ 887787 w 1713255"/>
                  <a:gd name="connsiteY1-242" fmla="*/ 83950 h 930087"/>
                  <a:gd name="connsiteX2-243" fmla="*/ 1482873 w 1713255"/>
                  <a:gd name="connsiteY2-244" fmla="*/ 272636 h 930087"/>
                  <a:gd name="connsiteX3-245" fmla="*/ 1628016 w 1713255"/>
                  <a:gd name="connsiteY3-246" fmla="*/ 664522 h 930087"/>
                  <a:gd name="connsiteX4-247" fmla="*/ 1429805 w 1713255"/>
                  <a:gd name="connsiteY4-248" fmla="*/ 930087 h 930087"/>
                  <a:gd name="connsiteX5-249" fmla="*/ 22827 w 1713255"/>
                  <a:gd name="connsiteY5-250" fmla="*/ 481052 h 930087"/>
                  <a:gd name="connsiteX6-251" fmla="*/ 459390 w 1713255"/>
                  <a:gd name="connsiteY6-252" fmla="*/ 244968 h 930087"/>
                  <a:gd name="connsiteX0-253" fmla="*/ 459390 w 1713255"/>
                  <a:gd name="connsiteY0-254" fmla="*/ 242813 h 927932"/>
                  <a:gd name="connsiteX1-255" fmla="*/ 887787 w 1713255"/>
                  <a:gd name="connsiteY1-256" fmla="*/ 81795 h 927932"/>
                  <a:gd name="connsiteX2-257" fmla="*/ 1482873 w 1713255"/>
                  <a:gd name="connsiteY2-258" fmla="*/ 270481 h 927932"/>
                  <a:gd name="connsiteX3-259" fmla="*/ 1628016 w 1713255"/>
                  <a:gd name="connsiteY3-260" fmla="*/ 662367 h 927932"/>
                  <a:gd name="connsiteX4-261" fmla="*/ 1429805 w 1713255"/>
                  <a:gd name="connsiteY4-262" fmla="*/ 927932 h 927932"/>
                  <a:gd name="connsiteX5-263" fmla="*/ 22827 w 1713255"/>
                  <a:gd name="connsiteY5-264" fmla="*/ 478897 h 927932"/>
                  <a:gd name="connsiteX6-265" fmla="*/ 459390 w 1713255"/>
                  <a:gd name="connsiteY6-266" fmla="*/ 242813 h 927932"/>
                  <a:gd name="connsiteX0-267" fmla="*/ 459390 w 1713255"/>
                  <a:gd name="connsiteY0-268" fmla="*/ 242813 h 927932"/>
                  <a:gd name="connsiteX1-269" fmla="*/ 887787 w 1713255"/>
                  <a:gd name="connsiteY1-270" fmla="*/ 81795 h 927932"/>
                  <a:gd name="connsiteX2-271" fmla="*/ 1482873 w 1713255"/>
                  <a:gd name="connsiteY2-272" fmla="*/ 270481 h 927932"/>
                  <a:gd name="connsiteX3-273" fmla="*/ 1628016 w 1713255"/>
                  <a:gd name="connsiteY3-274" fmla="*/ 662367 h 927932"/>
                  <a:gd name="connsiteX4-275" fmla="*/ 1429805 w 1713255"/>
                  <a:gd name="connsiteY4-276" fmla="*/ 927932 h 927932"/>
                  <a:gd name="connsiteX5-277" fmla="*/ 22827 w 1713255"/>
                  <a:gd name="connsiteY5-278" fmla="*/ 478897 h 927932"/>
                  <a:gd name="connsiteX6-279" fmla="*/ 459390 w 1713255"/>
                  <a:gd name="connsiteY6-280" fmla="*/ 242813 h 927932"/>
                  <a:gd name="connsiteX0-281" fmla="*/ 459390 w 1707695"/>
                  <a:gd name="connsiteY0-282" fmla="*/ 242813 h 927932"/>
                  <a:gd name="connsiteX1-283" fmla="*/ 887787 w 1707695"/>
                  <a:gd name="connsiteY1-284" fmla="*/ 81795 h 927932"/>
                  <a:gd name="connsiteX2-285" fmla="*/ 1482873 w 1707695"/>
                  <a:gd name="connsiteY2-286" fmla="*/ 270481 h 927932"/>
                  <a:gd name="connsiteX3-287" fmla="*/ 1628016 w 1707695"/>
                  <a:gd name="connsiteY3-288" fmla="*/ 662367 h 927932"/>
                  <a:gd name="connsiteX4-289" fmla="*/ 1429805 w 1707695"/>
                  <a:gd name="connsiteY4-290" fmla="*/ 927932 h 927932"/>
                  <a:gd name="connsiteX5-291" fmla="*/ 22827 w 1707695"/>
                  <a:gd name="connsiteY5-292" fmla="*/ 478897 h 927932"/>
                  <a:gd name="connsiteX6-293" fmla="*/ 459390 w 1707695"/>
                  <a:gd name="connsiteY6-294" fmla="*/ 242813 h 927932"/>
                  <a:gd name="connsiteX0-295" fmla="*/ 318099 w 1566404"/>
                  <a:gd name="connsiteY0-296" fmla="*/ 242813 h 927932"/>
                  <a:gd name="connsiteX1-297" fmla="*/ 746496 w 1566404"/>
                  <a:gd name="connsiteY1-298" fmla="*/ 81795 h 927932"/>
                  <a:gd name="connsiteX2-299" fmla="*/ 1341582 w 1566404"/>
                  <a:gd name="connsiteY2-300" fmla="*/ 270481 h 927932"/>
                  <a:gd name="connsiteX3-301" fmla="*/ 1486725 w 1566404"/>
                  <a:gd name="connsiteY3-302" fmla="*/ 662367 h 927932"/>
                  <a:gd name="connsiteX4-303" fmla="*/ 1288514 w 1566404"/>
                  <a:gd name="connsiteY4-304" fmla="*/ 927932 h 927932"/>
                  <a:gd name="connsiteX5-305" fmla="*/ 27089 w 1566404"/>
                  <a:gd name="connsiteY5-306" fmla="*/ 509843 h 927932"/>
                  <a:gd name="connsiteX6-307" fmla="*/ 318099 w 1566404"/>
                  <a:gd name="connsiteY6-308" fmla="*/ 242813 h 927932"/>
                  <a:gd name="connsiteX0-309" fmla="*/ 398247 w 1646552"/>
                  <a:gd name="connsiteY0-310" fmla="*/ 242813 h 927932"/>
                  <a:gd name="connsiteX1-311" fmla="*/ 826644 w 1646552"/>
                  <a:gd name="connsiteY1-312" fmla="*/ 81795 h 927932"/>
                  <a:gd name="connsiteX2-313" fmla="*/ 1421730 w 1646552"/>
                  <a:gd name="connsiteY2-314" fmla="*/ 270481 h 927932"/>
                  <a:gd name="connsiteX3-315" fmla="*/ 1566873 w 1646552"/>
                  <a:gd name="connsiteY3-316" fmla="*/ 662367 h 927932"/>
                  <a:gd name="connsiteX4-317" fmla="*/ 1368662 w 1646552"/>
                  <a:gd name="connsiteY4-318" fmla="*/ 927932 h 927932"/>
                  <a:gd name="connsiteX5-319" fmla="*/ 107237 w 1646552"/>
                  <a:gd name="connsiteY5-320" fmla="*/ 509843 h 927932"/>
                  <a:gd name="connsiteX6-321" fmla="*/ 398247 w 1646552"/>
                  <a:gd name="connsiteY6-322" fmla="*/ 242813 h 927932"/>
                  <a:gd name="connsiteX0-323" fmla="*/ 398248 w 1646553"/>
                  <a:gd name="connsiteY0-324" fmla="*/ 242813 h 927932"/>
                  <a:gd name="connsiteX1-325" fmla="*/ 826645 w 1646553"/>
                  <a:gd name="connsiteY1-326" fmla="*/ 81795 h 927932"/>
                  <a:gd name="connsiteX2-327" fmla="*/ 1421731 w 1646553"/>
                  <a:gd name="connsiteY2-328" fmla="*/ 270481 h 927932"/>
                  <a:gd name="connsiteX3-329" fmla="*/ 1566874 w 1646553"/>
                  <a:gd name="connsiteY3-330" fmla="*/ 662367 h 927932"/>
                  <a:gd name="connsiteX4-331" fmla="*/ 1368663 w 1646553"/>
                  <a:gd name="connsiteY4-332" fmla="*/ 927932 h 927932"/>
                  <a:gd name="connsiteX5-333" fmla="*/ 107238 w 1646553"/>
                  <a:gd name="connsiteY5-334" fmla="*/ 509843 h 927932"/>
                  <a:gd name="connsiteX6-335" fmla="*/ 398248 w 1646553"/>
                  <a:gd name="connsiteY6-336" fmla="*/ 242813 h 927932"/>
                  <a:gd name="connsiteX0-337" fmla="*/ 398248 w 1646553"/>
                  <a:gd name="connsiteY0-338" fmla="*/ 242813 h 929055"/>
                  <a:gd name="connsiteX1-339" fmla="*/ 826645 w 1646553"/>
                  <a:gd name="connsiteY1-340" fmla="*/ 81795 h 929055"/>
                  <a:gd name="connsiteX2-341" fmla="*/ 1421731 w 1646553"/>
                  <a:gd name="connsiteY2-342" fmla="*/ 270481 h 929055"/>
                  <a:gd name="connsiteX3-343" fmla="*/ 1566874 w 1646553"/>
                  <a:gd name="connsiteY3-344" fmla="*/ 662367 h 929055"/>
                  <a:gd name="connsiteX4-345" fmla="*/ 1368663 w 1646553"/>
                  <a:gd name="connsiteY4-346" fmla="*/ 927932 h 929055"/>
                  <a:gd name="connsiteX5-347" fmla="*/ 107238 w 1646553"/>
                  <a:gd name="connsiteY5-348" fmla="*/ 509843 h 929055"/>
                  <a:gd name="connsiteX6-349" fmla="*/ 398248 w 1646553"/>
                  <a:gd name="connsiteY6-350" fmla="*/ 242813 h 929055"/>
                  <a:gd name="connsiteX0-351" fmla="*/ 398248 w 1646553"/>
                  <a:gd name="connsiteY0-352" fmla="*/ 242813 h 927932"/>
                  <a:gd name="connsiteX1-353" fmla="*/ 826645 w 1646553"/>
                  <a:gd name="connsiteY1-354" fmla="*/ 81795 h 927932"/>
                  <a:gd name="connsiteX2-355" fmla="*/ 1421731 w 1646553"/>
                  <a:gd name="connsiteY2-356" fmla="*/ 270481 h 927932"/>
                  <a:gd name="connsiteX3-357" fmla="*/ 1566874 w 1646553"/>
                  <a:gd name="connsiteY3-358" fmla="*/ 662367 h 927932"/>
                  <a:gd name="connsiteX4-359" fmla="*/ 1368663 w 1646553"/>
                  <a:gd name="connsiteY4-360" fmla="*/ 927932 h 927932"/>
                  <a:gd name="connsiteX5-361" fmla="*/ 107238 w 1646553"/>
                  <a:gd name="connsiteY5-362" fmla="*/ 509843 h 927932"/>
                  <a:gd name="connsiteX6-363" fmla="*/ 398248 w 1646553"/>
                  <a:gd name="connsiteY6-364" fmla="*/ 242813 h 927932"/>
                  <a:gd name="connsiteX0-365" fmla="*/ 398248 w 1646553"/>
                  <a:gd name="connsiteY0-366" fmla="*/ 242813 h 811747"/>
                  <a:gd name="connsiteX1-367" fmla="*/ 826645 w 1646553"/>
                  <a:gd name="connsiteY1-368" fmla="*/ 81795 h 811747"/>
                  <a:gd name="connsiteX2-369" fmla="*/ 1421731 w 1646553"/>
                  <a:gd name="connsiteY2-370" fmla="*/ 270481 h 811747"/>
                  <a:gd name="connsiteX3-371" fmla="*/ 1566874 w 1646553"/>
                  <a:gd name="connsiteY3-372" fmla="*/ 662367 h 811747"/>
                  <a:gd name="connsiteX4-373" fmla="*/ 1368663 w 1646553"/>
                  <a:gd name="connsiteY4-374" fmla="*/ 810337 h 811747"/>
                  <a:gd name="connsiteX5-375" fmla="*/ 107238 w 1646553"/>
                  <a:gd name="connsiteY5-376" fmla="*/ 509843 h 811747"/>
                  <a:gd name="connsiteX6-377" fmla="*/ 398248 w 1646553"/>
                  <a:gd name="connsiteY6-378" fmla="*/ 242813 h 811747"/>
                  <a:gd name="connsiteX0-379" fmla="*/ 398248 w 1511381"/>
                  <a:gd name="connsiteY0-380" fmla="*/ 242813 h 811747"/>
                  <a:gd name="connsiteX1-381" fmla="*/ 826645 w 1511381"/>
                  <a:gd name="connsiteY1-382" fmla="*/ 81795 h 811747"/>
                  <a:gd name="connsiteX2-383" fmla="*/ 1421731 w 1511381"/>
                  <a:gd name="connsiteY2-384" fmla="*/ 270481 h 811747"/>
                  <a:gd name="connsiteX3-385" fmla="*/ 1368663 w 1511381"/>
                  <a:gd name="connsiteY3-386" fmla="*/ 810337 h 811747"/>
                  <a:gd name="connsiteX4-387" fmla="*/ 107238 w 1511381"/>
                  <a:gd name="connsiteY4-388" fmla="*/ 509843 h 811747"/>
                  <a:gd name="connsiteX5-389" fmla="*/ 398248 w 1511381"/>
                  <a:gd name="connsiteY5-390" fmla="*/ 242813 h 811747"/>
                  <a:gd name="connsiteX0-391" fmla="*/ 398248 w 1505580"/>
                  <a:gd name="connsiteY0-392" fmla="*/ 242813 h 811747"/>
                  <a:gd name="connsiteX1-393" fmla="*/ 826645 w 1505580"/>
                  <a:gd name="connsiteY1-394" fmla="*/ 81795 h 811747"/>
                  <a:gd name="connsiteX2-395" fmla="*/ 1409074 w 1505580"/>
                  <a:gd name="connsiteY2-396" fmla="*/ 319994 h 811747"/>
                  <a:gd name="connsiteX3-397" fmla="*/ 1368663 w 1505580"/>
                  <a:gd name="connsiteY3-398" fmla="*/ 810337 h 811747"/>
                  <a:gd name="connsiteX4-399" fmla="*/ 107238 w 1505580"/>
                  <a:gd name="connsiteY4-400" fmla="*/ 509843 h 811747"/>
                  <a:gd name="connsiteX5-401" fmla="*/ 398248 w 1505580"/>
                  <a:gd name="connsiteY5-402" fmla="*/ 242813 h 811747"/>
                  <a:gd name="connsiteX0-403" fmla="*/ 398248 w 1551125"/>
                  <a:gd name="connsiteY0-404" fmla="*/ 242813 h 811747"/>
                  <a:gd name="connsiteX1-405" fmla="*/ 826645 w 1551125"/>
                  <a:gd name="connsiteY1-406" fmla="*/ 81795 h 811747"/>
                  <a:gd name="connsiteX2-407" fmla="*/ 1409074 w 1551125"/>
                  <a:gd name="connsiteY2-408" fmla="*/ 319994 h 811747"/>
                  <a:gd name="connsiteX3-409" fmla="*/ 1368663 w 1551125"/>
                  <a:gd name="connsiteY3-410" fmla="*/ 810337 h 811747"/>
                  <a:gd name="connsiteX4-411" fmla="*/ 107238 w 1551125"/>
                  <a:gd name="connsiteY4-412" fmla="*/ 509843 h 811747"/>
                  <a:gd name="connsiteX5-413" fmla="*/ 398248 w 1551125"/>
                  <a:gd name="connsiteY5-414" fmla="*/ 242813 h 811747"/>
                  <a:gd name="connsiteX0-415" fmla="*/ 398248 w 1553927"/>
                  <a:gd name="connsiteY0-416" fmla="*/ 242813 h 776859"/>
                  <a:gd name="connsiteX1-417" fmla="*/ 826645 w 1553927"/>
                  <a:gd name="connsiteY1-418" fmla="*/ 81795 h 776859"/>
                  <a:gd name="connsiteX2-419" fmla="*/ 1409074 w 1553927"/>
                  <a:gd name="connsiteY2-420" fmla="*/ 319994 h 776859"/>
                  <a:gd name="connsiteX3-421" fmla="*/ 1374992 w 1553927"/>
                  <a:gd name="connsiteY3-422" fmla="*/ 767013 h 776859"/>
                  <a:gd name="connsiteX4-423" fmla="*/ 107238 w 1553927"/>
                  <a:gd name="connsiteY4-424" fmla="*/ 509843 h 776859"/>
                  <a:gd name="connsiteX5-425" fmla="*/ 398248 w 1553927"/>
                  <a:gd name="connsiteY5-426" fmla="*/ 242813 h 776859"/>
                  <a:gd name="connsiteX0-427" fmla="*/ 319557 w 1475238"/>
                  <a:gd name="connsiteY0-428" fmla="*/ 242813 h 776859"/>
                  <a:gd name="connsiteX1-429" fmla="*/ 747954 w 1475238"/>
                  <a:gd name="connsiteY1-430" fmla="*/ 81795 h 776859"/>
                  <a:gd name="connsiteX2-431" fmla="*/ 1330383 w 1475238"/>
                  <a:gd name="connsiteY2-432" fmla="*/ 319994 h 776859"/>
                  <a:gd name="connsiteX3-433" fmla="*/ 1296301 w 1475238"/>
                  <a:gd name="connsiteY3-434" fmla="*/ 767013 h 776859"/>
                  <a:gd name="connsiteX4-435" fmla="*/ 28547 w 1475238"/>
                  <a:gd name="connsiteY4-436" fmla="*/ 509843 h 776859"/>
                  <a:gd name="connsiteX5-437" fmla="*/ 319557 w 1475238"/>
                  <a:gd name="connsiteY5-438" fmla="*/ 242813 h 7768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panose="020B0604020202020204"/>
                </a:endParaRPr>
              </a:p>
            </p:txBody>
          </p:sp>
          <p:sp>
            <p:nvSpPr>
              <p:cNvPr id="14" name="任意多边形: 形状 13"/>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1" fmla="*/ 0 w 1451428"/>
                  <a:gd name="connsiteY0-2" fmla="*/ 246743 h 812800"/>
                  <a:gd name="connsiteX1-3" fmla="*/ 595085 w 1451428"/>
                  <a:gd name="connsiteY1-4" fmla="*/ 0 h 812800"/>
                  <a:gd name="connsiteX2-5" fmla="*/ 1190171 w 1451428"/>
                  <a:gd name="connsiteY2-6" fmla="*/ 188686 h 812800"/>
                  <a:gd name="connsiteX3-7" fmla="*/ 1335314 w 1451428"/>
                  <a:gd name="connsiteY3-8" fmla="*/ 580572 h 812800"/>
                  <a:gd name="connsiteX4-9" fmla="*/ 1451428 w 1451428"/>
                  <a:gd name="connsiteY4-10" fmla="*/ 812800 h 812800"/>
                  <a:gd name="connsiteX5-11" fmla="*/ 101600 w 1451428"/>
                  <a:gd name="connsiteY5-12" fmla="*/ 420914 h 812800"/>
                  <a:gd name="connsiteX6-13" fmla="*/ 0 w 1451428"/>
                  <a:gd name="connsiteY6-14" fmla="*/ 246743 h 812800"/>
                  <a:gd name="connsiteX0-15" fmla="*/ 0 w 1451428"/>
                  <a:gd name="connsiteY0-16" fmla="*/ 246743 h 812800"/>
                  <a:gd name="connsiteX1-17" fmla="*/ 595085 w 1451428"/>
                  <a:gd name="connsiteY1-18" fmla="*/ 0 h 812800"/>
                  <a:gd name="connsiteX2-19" fmla="*/ 1190171 w 1451428"/>
                  <a:gd name="connsiteY2-20" fmla="*/ 188686 h 812800"/>
                  <a:gd name="connsiteX3-21" fmla="*/ 1335314 w 1451428"/>
                  <a:gd name="connsiteY3-22" fmla="*/ 580572 h 812800"/>
                  <a:gd name="connsiteX4-23" fmla="*/ 1451428 w 1451428"/>
                  <a:gd name="connsiteY4-24" fmla="*/ 812800 h 812800"/>
                  <a:gd name="connsiteX5-25" fmla="*/ 101600 w 1451428"/>
                  <a:gd name="connsiteY5-26" fmla="*/ 420914 h 812800"/>
                  <a:gd name="connsiteX6-27" fmla="*/ 0 w 1451428"/>
                  <a:gd name="connsiteY6-28" fmla="*/ 246743 h 812800"/>
                  <a:gd name="connsiteX0-29" fmla="*/ 0 w 1451428"/>
                  <a:gd name="connsiteY0-30" fmla="*/ 246743 h 812800"/>
                  <a:gd name="connsiteX1-31" fmla="*/ 595085 w 1451428"/>
                  <a:gd name="connsiteY1-32" fmla="*/ 0 h 812800"/>
                  <a:gd name="connsiteX2-33" fmla="*/ 1190171 w 1451428"/>
                  <a:gd name="connsiteY2-34" fmla="*/ 188686 h 812800"/>
                  <a:gd name="connsiteX3-35" fmla="*/ 1335314 w 1451428"/>
                  <a:gd name="connsiteY3-36" fmla="*/ 580572 h 812800"/>
                  <a:gd name="connsiteX4-37" fmla="*/ 1451428 w 1451428"/>
                  <a:gd name="connsiteY4-38" fmla="*/ 812800 h 812800"/>
                  <a:gd name="connsiteX5-39" fmla="*/ 101600 w 1451428"/>
                  <a:gd name="connsiteY5-40" fmla="*/ 420914 h 812800"/>
                  <a:gd name="connsiteX6-41" fmla="*/ 0 w 1451428"/>
                  <a:gd name="connsiteY6-42" fmla="*/ 246743 h 812800"/>
                  <a:gd name="connsiteX0-43" fmla="*/ 0 w 1451428"/>
                  <a:gd name="connsiteY0-44" fmla="*/ 246743 h 824536"/>
                  <a:gd name="connsiteX1-45" fmla="*/ 595085 w 1451428"/>
                  <a:gd name="connsiteY1-46" fmla="*/ 0 h 824536"/>
                  <a:gd name="connsiteX2-47" fmla="*/ 1190171 w 1451428"/>
                  <a:gd name="connsiteY2-48" fmla="*/ 188686 h 824536"/>
                  <a:gd name="connsiteX3-49" fmla="*/ 1335314 w 1451428"/>
                  <a:gd name="connsiteY3-50" fmla="*/ 580572 h 824536"/>
                  <a:gd name="connsiteX4-51" fmla="*/ 1451428 w 1451428"/>
                  <a:gd name="connsiteY4-52" fmla="*/ 812800 h 824536"/>
                  <a:gd name="connsiteX5-53" fmla="*/ 101600 w 1451428"/>
                  <a:gd name="connsiteY5-54" fmla="*/ 420914 h 824536"/>
                  <a:gd name="connsiteX6-55" fmla="*/ 0 w 1451428"/>
                  <a:gd name="connsiteY6-56" fmla="*/ 246743 h 824536"/>
                  <a:gd name="connsiteX0-57" fmla="*/ 269875 w 1721303"/>
                  <a:gd name="connsiteY0-58" fmla="*/ 246743 h 823881"/>
                  <a:gd name="connsiteX1-59" fmla="*/ 864960 w 1721303"/>
                  <a:gd name="connsiteY1-60" fmla="*/ 0 h 823881"/>
                  <a:gd name="connsiteX2-61" fmla="*/ 1460046 w 1721303"/>
                  <a:gd name="connsiteY2-62" fmla="*/ 188686 h 823881"/>
                  <a:gd name="connsiteX3-63" fmla="*/ 1605189 w 1721303"/>
                  <a:gd name="connsiteY3-64" fmla="*/ 580572 h 823881"/>
                  <a:gd name="connsiteX4-65" fmla="*/ 1721303 w 1721303"/>
                  <a:gd name="connsiteY4-66" fmla="*/ 812800 h 823881"/>
                  <a:gd name="connsiteX5-67" fmla="*/ 0 w 1721303"/>
                  <a:gd name="connsiteY5-68" fmla="*/ 397102 h 823881"/>
                  <a:gd name="connsiteX6-69" fmla="*/ 269875 w 1721303"/>
                  <a:gd name="connsiteY6-70" fmla="*/ 246743 h 823881"/>
                  <a:gd name="connsiteX0-71" fmla="*/ 290512 w 1741940"/>
                  <a:gd name="connsiteY0-72" fmla="*/ 246743 h 840144"/>
                  <a:gd name="connsiteX1-73" fmla="*/ 885597 w 1741940"/>
                  <a:gd name="connsiteY1-74" fmla="*/ 0 h 840144"/>
                  <a:gd name="connsiteX2-75" fmla="*/ 1480683 w 1741940"/>
                  <a:gd name="connsiteY2-76" fmla="*/ 188686 h 840144"/>
                  <a:gd name="connsiteX3-77" fmla="*/ 1625826 w 1741940"/>
                  <a:gd name="connsiteY3-78" fmla="*/ 580572 h 840144"/>
                  <a:gd name="connsiteX4-79" fmla="*/ 1741940 w 1741940"/>
                  <a:gd name="connsiteY4-80" fmla="*/ 812800 h 840144"/>
                  <a:gd name="connsiteX5-81" fmla="*/ 20637 w 1741940"/>
                  <a:gd name="connsiteY5-82" fmla="*/ 397102 h 840144"/>
                  <a:gd name="connsiteX6-83" fmla="*/ 290512 w 1741940"/>
                  <a:gd name="connsiteY6-84" fmla="*/ 246743 h 840144"/>
                  <a:gd name="connsiteX0-85" fmla="*/ 290512 w 1741940"/>
                  <a:gd name="connsiteY0-86" fmla="*/ 246743 h 840144"/>
                  <a:gd name="connsiteX1-87" fmla="*/ 885597 w 1741940"/>
                  <a:gd name="connsiteY1-88" fmla="*/ 0 h 840144"/>
                  <a:gd name="connsiteX2-89" fmla="*/ 1480683 w 1741940"/>
                  <a:gd name="connsiteY2-90" fmla="*/ 188686 h 840144"/>
                  <a:gd name="connsiteX3-91" fmla="*/ 1625826 w 1741940"/>
                  <a:gd name="connsiteY3-92" fmla="*/ 580572 h 840144"/>
                  <a:gd name="connsiteX4-93" fmla="*/ 1741940 w 1741940"/>
                  <a:gd name="connsiteY4-94" fmla="*/ 812800 h 840144"/>
                  <a:gd name="connsiteX5-95" fmla="*/ 20637 w 1741940"/>
                  <a:gd name="connsiteY5-96" fmla="*/ 397102 h 840144"/>
                  <a:gd name="connsiteX6-97" fmla="*/ 290512 w 1741940"/>
                  <a:gd name="connsiteY6-98" fmla="*/ 246743 h 840144"/>
                  <a:gd name="connsiteX0-99" fmla="*/ 290512 w 1741940"/>
                  <a:gd name="connsiteY0-100" fmla="*/ 246743 h 840144"/>
                  <a:gd name="connsiteX1-101" fmla="*/ 885597 w 1741940"/>
                  <a:gd name="connsiteY1-102" fmla="*/ 0 h 840144"/>
                  <a:gd name="connsiteX2-103" fmla="*/ 1480683 w 1741940"/>
                  <a:gd name="connsiteY2-104" fmla="*/ 188686 h 840144"/>
                  <a:gd name="connsiteX3-105" fmla="*/ 1625826 w 1741940"/>
                  <a:gd name="connsiteY3-106" fmla="*/ 580572 h 840144"/>
                  <a:gd name="connsiteX4-107" fmla="*/ 1741940 w 1741940"/>
                  <a:gd name="connsiteY4-108" fmla="*/ 812800 h 840144"/>
                  <a:gd name="connsiteX5-109" fmla="*/ 20637 w 1741940"/>
                  <a:gd name="connsiteY5-110" fmla="*/ 397102 h 840144"/>
                  <a:gd name="connsiteX6-111" fmla="*/ 290512 w 1741940"/>
                  <a:gd name="connsiteY6-112" fmla="*/ 246743 h 840144"/>
                  <a:gd name="connsiteX0-113" fmla="*/ 457200 w 1741940"/>
                  <a:gd name="connsiteY0-114" fmla="*/ 161018 h 840144"/>
                  <a:gd name="connsiteX1-115" fmla="*/ 885597 w 1741940"/>
                  <a:gd name="connsiteY1-116" fmla="*/ 0 h 840144"/>
                  <a:gd name="connsiteX2-117" fmla="*/ 1480683 w 1741940"/>
                  <a:gd name="connsiteY2-118" fmla="*/ 188686 h 840144"/>
                  <a:gd name="connsiteX3-119" fmla="*/ 1625826 w 1741940"/>
                  <a:gd name="connsiteY3-120" fmla="*/ 580572 h 840144"/>
                  <a:gd name="connsiteX4-121" fmla="*/ 1741940 w 1741940"/>
                  <a:gd name="connsiteY4-122" fmla="*/ 812800 h 840144"/>
                  <a:gd name="connsiteX5-123" fmla="*/ 20637 w 1741940"/>
                  <a:gd name="connsiteY5-124" fmla="*/ 397102 h 840144"/>
                  <a:gd name="connsiteX6-125" fmla="*/ 457200 w 1741940"/>
                  <a:gd name="connsiteY6-126" fmla="*/ 161018 h 840144"/>
                  <a:gd name="connsiteX0-127" fmla="*/ 457200 w 1741940"/>
                  <a:gd name="connsiteY0-128" fmla="*/ 161018 h 840144"/>
                  <a:gd name="connsiteX1-129" fmla="*/ 885597 w 1741940"/>
                  <a:gd name="connsiteY1-130" fmla="*/ 0 h 840144"/>
                  <a:gd name="connsiteX2-131" fmla="*/ 1480683 w 1741940"/>
                  <a:gd name="connsiteY2-132" fmla="*/ 188686 h 840144"/>
                  <a:gd name="connsiteX3-133" fmla="*/ 1625826 w 1741940"/>
                  <a:gd name="connsiteY3-134" fmla="*/ 580572 h 840144"/>
                  <a:gd name="connsiteX4-135" fmla="*/ 1741940 w 1741940"/>
                  <a:gd name="connsiteY4-136" fmla="*/ 812800 h 840144"/>
                  <a:gd name="connsiteX5-137" fmla="*/ 20637 w 1741940"/>
                  <a:gd name="connsiteY5-138" fmla="*/ 397102 h 840144"/>
                  <a:gd name="connsiteX6-139" fmla="*/ 457200 w 1741940"/>
                  <a:gd name="connsiteY6-140" fmla="*/ 161018 h 840144"/>
                  <a:gd name="connsiteX0-141" fmla="*/ 457200 w 1741940"/>
                  <a:gd name="connsiteY0-142" fmla="*/ 244968 h 924094"/>
                  <a:gd name="connsiteX1-143" fmla="*/ 885597 w 1741940"/>
                  <a:gd name="connsiteY1-144" fmla="*/ 83950 h 924094"/>
                  <a:gd name="connsiteX2-145" fmla="*/ 1480683 w 1741940"/>
                  <a:gd name="connsiteY2-146" fmla="*/ 272636 h 924094"/>
                  <a:gd name="connsiteX3-147" fmla="*/ 1625826 w 1741940"/>
                  <a:gd name="connsiteY3-148" fmla="*/ 664522 h 924094"/>
                  <a:gd name="connsiteX4-149" fmla="*/ 1741940 w 1741940"/>
                  <a:gd name="connsiteY4-150" fmla="*/ 896750 h 924094"/>
                  <a:gd name="connsiteX5-151" fmla="*/ 20637 w 1741940"/>
                  <a:gd name="connsiteY5-152" fmla="*/ 481052 h 924094"/>
                  <a:gd name="connsiteX6-153" fmla="*/ 457200 w 1741940"/>
                  <a:gd name="connsiteY6-154" fmla="*/ 244968 h 924094"/>
                  <a:gd name="connsiteX0-155" fmla="*/ 457200 w 1741940"/>
                  <a:gd name="connsiteY0-156" fmla="*/ 244968 h 924094"/>
                  <a:gd name="connsiteX1-157" fmla="*/ 885597 w 1741940"/>
                  <a:gd name="connsiteY1-158" fmla="*/ 83950 h 924094"/>
                  <a:gd name="connsiteX2-159" fmla="*/ 1480683 w 1741940"/>
                  <a:gd name="connsiteY2-160" fmla="*/ 272636 h 924094"/>
                  <a:gd name="connsiteX3-161" fmla="*/ 1625826 w 1741940"/>
                  <a:gd name="connsiteY3-162" fmla="*/ 664522 h 924094"/>
                  <a:gd name="connsiteX4-163" fmla="*/ 1741940 w 1741940"/>
                  <a:gd name="connsiteY4-164" fmla="*/ 896750 h 924094"/>
                  <a:gd name="connsiteX5-165" fmla="*/ 20637 w 1741940"/>
                  <a:gd name="connsiteY5-166" fmla="*/ 481052 h 924094"/>
                  <a:gd name="connsiteX6-167" fmla="*/ 457200 w 1741940"/>
                  <a:gd name="connsiteY6-168" fmla="*/ 244968 h 924094"/>
                  <a:gd name="connsiteX0-169" fmla="*/ 457200 w 1773768"/>
                  <a:gd name="connsiteY0-170" fmla="*/ 244968 h 924094"/>
                  <a:gd name="connsiteX1-171" fmla="*/ 885597 w 1773768"/>
                  <a:gd name="connsiteY1-172" fmla="*/ 83950 h 924094"/>
                  <a:gd name="connsiteX2-173" fmla="*/ 1480683 w 1773768"/>
                  <a:gd name="connsiteY2-174" fmla="*/ 272636 h 924094"/>
                  <a:gd name="connsiteX3-175" fmla="*/ 1625826 w 1773768"/>
                  <a:gd name="connsiteY3-176" fmla="*/ 664522 h 924094"/>
                  <a:gd name="connsiteX4-177" fmla="*/ 1741940 w 1773768"/>
                  <a:gd name="connsiteY4-178" fmla="*/ 896750 h 924094"/>
                  <a:gd name="connsiteX5-179" fmla="*/ 20637 w 1773768"/>
                  <a:gd name="connsiteY5-180" fmla="*/ 481052 h 924094"/>
                  <a:gd name="connsiteX6-181" fmla="*/ 457200 w 1773768"/>
                  <a:gd name="connsiteY6-182" fmla="*/ 244968 h 924094"/>
                  <a:gd name="connsiteX0-183" fmla="*/ 466219 w 1720084"/>
                  <a:gd name="connsiteY0-184" fmla="*/ 244968 h 953677"/>
                  <a:gd name="connsiteX1-185" fmla="*/ 894616 w 1720084"/>
                  <a:gd name="connsiteY1-186" fmla="*/ 83950 h 953677"/>
                  <a:gd name="connsiteX2-187" fmla="*/ 1489702 w 1720084"/>
                  <a:gd name="connsiteY2-188" fmla="*/ 272636 h 953677"/>
                  <a:gd name="connsiteX3-189" fmla="*/ 1634845 w 1720084"/>
                  <a:gd name="connsiteY3-190" fmla="*/ 664522 h 953677"/>
                  <a:gd name="connsiteX4-191" fmla="*/ 1436634 w 1720084"/>
                  <a:gd name="connsiteY4-192" fmla="*/ 930087 h 953677"/>
                  <a:gd name="connsiteX5-193" fmla="*/ 29656 w 1720084"/>
                  <a:gd name="connsiteY5-194" fmla="*/ 481052 h 953677"/>
                  <a:gd name="connsiteX6-195" fmla="*/ 466219 w 1720084"/>
                  <a:gd name="connsiteY6-196" fmla="*/ 244968 h 953677"/>
                  <a:gd name="connsiteX0-197" fmla="*/ 466219 w 1720084"/>
                  <a:gd name="connsiteY0-198" fmla="*/ 244968 h 953677"/>
                  <a:gd name="connsiteX1-199" fmla="*/ 894616 w 1720084"/>
                  <a:gd name="connsiteY1-200" fmla="*/ 83950 h 953677"/>
                  <a:gd name="connsiteX2-201" fmla="*/ 1489702 w 1720084"/>
                  <a:gd name="connsiteY2-202" fmla="*/ 272636 h 953677"/>
                  <a:gd name="connsiteX3-203" fmla="*/ 1634845 w 1720084"/>
                  <a:gd name="connsiteY3-204" fmla="*/ 664522 h 953677"/>
                  <a:gd name="connsiteX4-205" fmla="*/ 1436634 w 1720084"/>
                  <a:gd name="connsiteY4-206" fmla="*/ 930087 h 953677"/>
                  <a:gd name="connsiteX5-207" fmla="*/ 29656 w 1720084"/>
                  <a:gd name="connsiteY5-208" fmla="*/ 481052 h 953677"/>
                  <a:gd name="connsiteX6-209" fmla="*/ 466219 w 1720084"/>
                  <a:gd name="connsiteY6-210" fmla="*/ 244968 h 953677"/>
                  <a:gd name="connsiteX0-211" fmla="*/ 448774 w 1702639"/>
                  <a:gd name="connsiteY0-212" fmla="*/ 244968 h 1024234"/>
                  <a:gd name="connsiteX1-213" fmla="*/ 877171 w 1702639"/>
                  <a:gd name="connsiteY1-214" fmla="*/ 83950 h 1024234"/>
                  <a:gd name="connsiteX2-215" fmla="*/ 1472257 w 1702639"/>
                  <a:gd name="connsiteY2-216" fmla="*/ 272636 h 1024234"/>
                  <a:gd name="connsiteX3-217" fmla="*/ 1617400 w 1702639"/>
                  <a:gd name="connsiteY3-218" fmla="*/ 664522 h 1024234"/>
                  <a:gd name="connsiteX4-219" fmla="*/ 1419189 w 1702639"/>
                  <a:gd name="connsiteY4-220" fmla="*/ 930087 h 1024234"/>
                  <a:gd name="connsiteX5-221" fmla="*/ 12211 w 1702639"/>
                  <a:gd name="connsiteY5-222" fmla="*/ 481052 h 1024234"/>
                  <a:gd name="connsiteX6-223" fmla="*/ 448774 w 1702639"/>
                  <a:gd name="connsiteY6-224" fmla="*/ 244968 h 1024234"/>
                  <a:gd name="connsiteX0-225" fmla="*/ 459390 w 1713255"/>
                  <a:gd name="connsiteY0-226" fmla="*/ 244968 h 930087"/>
                  <a:gd name="connsiteX1-227" fmla="*/ 887787 w 1713255"/>
                  <a:gd name="connsiteY1-228" fmla="*/ 83950 h 930087"/>
                  <a:gd name="connsiteX2-229" fmla="*/ 1482873 w 1713255"/>
                  <a:gd name="connsiteY2-230" fmla="*/ 272636 h 930087"/>
                  <a:gd name="connsiteX3-231" fmla="*/ 1628016 w 1713255"/>
                  <a:gd name="connsiteY3-232" fmla="*/ 664522 h 930087"/>
                  <a:gd name="connsiteX4-233" fmla="*/ 1429805 w 1713255"/>
                  <a:gd name="connsiteY4-234" fmla="*/ 930087 h 930087"/>
                  <a:gd name="connsiteX5-235" fmla="*/ 22827 w 1713255"/>
                  <a:gd name="connsiteY5-236" fmla="*/ 481052 h 930087"/>
                  <a:gd name="connsiteX6-237" fmla="*/ 459390 w 1713255"/>
                  <a:gd name="connsiteY6-238" fmla="*/ 244968 h 930087"/>
                  <a:gd name="connsiteX0-239" fmla="*/ 459390 w 1713255"/>
                  <a:gd name="connsiteY0-240" fmla="*/ 244968 h 930087"/>
                  <a:gd name="connsiteX1-241" fmla="*/ 887787 w 1713255"/>
                  <a:gd name="connsiteY1-242" fmla="*/ 83950 h 930087"/>
                  <a:gd name="connsiteX2-243" fmla="*/ 1482873 w 1713255"/>
                  <a:gd name="connsiteY2-244" fmla="*/ 272636 h 930087"/>
                  <a:gd name="connsiteX3-245" fmla="*/ 1628016 w 1713255"/>
                  <a:gd name="connsiteY3-246" fmla="*/ 664522 h 930087"/>
                  <a:gd name="connsiteX4-247" fmla="*/ 1429805 w 1713255"/>
                  <a:gd name="connsiteY4-248" fmla="*/ 930087 h 930087"/>
                  <a:gd name="connsiteX5-249" fmla="*/ 22827 w 1713255"/>
                  <a:gd name="connsiteY5-250" fmla="*/ 481052 h 930087"/>
                  <a:gd name="connsiteX6-251" fmla="*/ 459390 w 1713255"/>
                  <a:gd name="connsiteY6-252" fmla="*/ 244968 h 930087"/>
                  <a:gd name="connsiteX0-253" fmla="*/ 459390 w 1713255"/>
                  <a:gd name="connsiteY0-254" fmla="*/ 242813 h 927932"/>
                  <a:gd name="connsiteX1-255" fmla="*/ 887787 w 1713255"/>
                  <a:gd name="connsiteY1-256" fmla="*/ 81795 h 927932"/>
                  <a:gd name="connsiteX2-257" fmla="*/ 1482873 w 1713255"/>
                  <a:gd name="connsiteY2-258" fmla="*/ 270481 h 927932"/>
                  <a:gd name="connsiteX3-259" fmla="*/ 1628016 w 1713255"/>
                  <a:gd name="connsiteY3-260" fmla="*/ 662367 h 927932"/>
                  <a:gd name="connsiteX4-261" fmla="*/ 1429805 w 1713255"/>
                  <a:gd name="connsiteY4-262" fmla="*/ 927932 h 927932"/>
                  <a:gd name="connsiteX5-263" fmla="*/ 22827 w 1713255"/>
                  <a:gd name="connsiteY5-264" fmla="*/ 478897 h 927932"/>
                  <a:gd name="connsiteX6-265" fmla="*/ 459390 w 1713255"/>
                  <a:gd name="connsiteY6-266" fmla="*/ 242813 h 927932"/>
                  <a:gd name="connsiteX0-267" fmla="*/ 459390 w 1713255"/>
                  <a:gd name="connsiteY0-268" fmla="*/ 242813 h 927932"/>
                  <a:gd name="connsiteX1-269" fmla="*/ 887787 w 1713255"/>
                  <a:gd name="connsiteY1-270" fmla="*/ 81795 h 927932"/>
                  <a:gd name="connsiteX2-271" fmla="*/ 1482873 w 1713255"/>
                  <a:gd name="connsiteY2-272" fmla="*/ 270481 h 927932"/>
                  <a:gd name="connsiteX3-273" fmla="*/ 1628016 w 1713255"/>
                  <a:gd name="connsiteY3-274" fmla="*/ 662367 h 927932"/>
                  <a:gd name="connsiteX4-275" fmla="*/ 1429805 w 1713255"/>
                  <a:gd name="connsiteY4-276" fmla="*/ 927932 h 927932"/>
                  <a:gd name="connsiteX5-277" fmla="*/ 22827 w 1713255"/>
                  <a:gd name="connsiteY5-278" fmla="*/ 478897 h 927932"/>
                  <a:gd name="connsiteX6-279" fmla="*/ 459390 w 1713255"/>
                  <a:gd name="connsiteY6-280" fmla="*/ 242813 h 927932"/>
                  <a:gd name="connsiteX0-281" fmla="*/ 459390 w 1707695"/>
                  <a:gd name="connsiteY0-282" fmla="*/ 242813 h 927932"/>
                  <a:gd name="connsiteX1-283" fmla="*/ 887787 w 1707695"/>
                  <a:gd name="connsiteY1-284" fmla="*/ 81795 h 927932"/>
                  <a:gd name="connsiteX2-285" fmla="*/ 1482873 w 1707695"/>
                  <a:gd name="connsiteY2-286" fmla="*/ 270481 h 927932"/>
                  <a:gd name="connsiteX3-287" fmla="*/ 1628016 w 1707695"/>
                  <a:gd name="connsiteY3-288" fmla="*/ 662367 h 927932"/>
                  <a:gd name="connsiteX4-289" fmla="*/ 1429805 w 1707695"/>
                  <a:gd name="connsiteY4-290" fmla="*/ 927932 h 927932"/>
                  <a:gd name="connsiteX5-291" fmla="*/ 22827 w 1707695"/>
                  <a:gd name="connsiteY5-292" fmla="*/ 478897 h 927932"/>
                  <a:gd name="connsiteX6-293" fmla="*/ 459390 w 1707695"/>
                  <a:gd name="connsiteY6-294" fmla="*/ 242813 h 927932"/>
                  <a:gd name="connsiteX0-295" fmla="*/ 318099 w 1566404"/>
                  <a:gd name="connsiteY0-296" fmla="*/ 242813 h 927932"/>
                  <a:gd name="connsiteX1-297" fmla="*/ 746496 w 1566404"/>
                  <a:gd name="connsiteY1-298" fmla="*/ 81795 h 927932"/>
                  <a:gd name="connsiteX2-299" fmla="*/ 1341582 w 1566404"/>
                  <a:gd name="connsiteY2-300" fmla="*/ 270481 h 927932"/>
                  <a:gd name="connsiteX3-301" fmla="*/ 1486725 w 1566404"/>
                  <a:gd name="connsiteY3-302" fmla="*/ 662367 h 927932"/>
                  <a:gd name="connsiteX4-303" fmla="*/ 1288514 w 1566404"/>
                  <a:gd name="connsiteY4-304" fmla="*/ 927932 h 927932"/>
                  <a:gd name="connsiteX5-305" fmla="*/ 27089 w 1566404"/>
                  <a:gd name="connsiteY5-306" fmla="*/ 509843 h 927932"/>
                  <a:gd name="connsiteX6-307" fmla="*/ 318099 w 1566404"/>
                  <a:gd name="connsiteY6-308" fmla="*/ 242813 h 927932"/>
                  <a:gd name="connsiteX0-309" fmla="*/ 398247 w 1646552"/>
                  <a:gd name="connsiteY0-310" fmla="*/ 242813 h 927932"/>
                  <a:gd name="connsiteX1-311" fmla="*/ 826644 w 1646552"/>
                  <a:gd name="connsiteY1-312" fmla="*/ 81795 h 927932"/>
                  <a:gd name="connsiteX2-313" fmla="*/ 1421730 w 1646552"/>
                  <a:gd name="connsiteY2-314" fmla="*/ 270481 h 927932"/>
                  <a:gd name="connsiteX3-315" fmla="*/ 1566873 w 1646552"/>
                  <a:gd name="connsiteY3-316" fmla="*/ 662367 h 927932"/>
                  <a:gd name="connsiteX4-317" fmla="*/ 1368662 w 1646552"/>
                  <a:gd name="connsiteY4-318" fmla="*/ 927932 h 927932"/>
                  <a:gd name="connsiteX5-319" fmla="*/ 107237 w 1646552"/>
                  <a:gd name="connsiteY5-320" fmla="*/ 509843 h 927932"/>
                  <a:gd name="connsiteX6-321" fmla="*/ 398247 w 1646552"/>
                  <a:gd name="connsiteY6-322" fmla="*/ 242813 h 927932"/>
                  <a:gd name="connsiteX0-323" fmla="*/ 398248 w 1646553"/>
                  <a:gd name="connsiteY0-324" fmla="*/ 242813 h 927932"/>
                  <a:gd name="connsiteX1-325" fmla="*/ 826645 w 1646553"/>
                  <a:gd name="connsiteY1-326" fmla="*/ 81795 h 927932"/>
                  <a:gd name="connsiteX2-327" fmla="*/ 1421731 w 1646553"/>
                  <a:gd name="connsiteY2-328" fmla="*/ 270481 h 927932"/>
                  <a:gd name="connsiteX3-329" fmla="*/ 1566874 w 1646553"/>
                  <a:gd name="connsiteY3-330" fmla="*/ 662367 h 927932"/>
                  <a:gd name="connsiteX4-331" fmla="*/ 1368663 w 1646553"/>
                  <a:gd name="connsiteY4-332" fmla="*/ 927932 h 927932"/>
                  <a:gd name="connsiteX5-333" fmla="*/ 107238 w 1646553"/>
                  <a:gd name="connsiteY5-334" fmla="*/ 509843 h 927932"/>
                  <a:gd name="connsiteX6-335" fmla="*/ 398248 w 1646553"/>
                  <a:gd name="connsiteY6-336" fmla="*/ 242813 h 927932"/>
                  <a:gd name="connsiteX0-337" fmla="*/ 398248 w 1646553"/>
                  <a:gd name="connsiteY0-338" fmla="*/ 242813 h 929055"/>
                  <a:gd name="connsiteX1-339" fmla="*/ 826645 w 1646553"/>
                  <a:gd name="connsiteY1-340" fmla="*/ 81795 h 929055"/>
                  <a:gd name="connsiteX2-341" fmla="*/ 1421731 w 1646553"/>
                  <a:gd name="connsiteY2-342" fmla="*/ 270481 h 929055"/>
                  <a:gd name="connsiteX3-343" fmla="*/ 1566874 w 1646553"/>
                  <a:gd name="connsiteY3-344" fmla="*/ 662367 h 929055"/>
                  <a:gd name="connsiteX4-345" fmla="*/ 1368663 w 1646553"/>
                  <a:gd name="connsiteY4-346" fmla="*/ 927932 h 929055"/>
                  <a:gd name="connsiteX5-347" fmla="*/ 107238 w 1646553"/>
                  <a:gd name="connsiteY5-348" fmla="*/ 509843 h 929055"/>
                  <a:gd name="connsiteX6-349" fmla="*/ 398248 w 1646553"/>
                  <a:gd name="connsiteY6-350" fmla="*/ 242813 h 929055"/>
                  <a:gd name="connsiteX0-351" fmla="*/ 398248 w 1646553"/>
                  <a:gd name="connsiteY0-352" fmla="*/ 242813 h 927932"/>
                  <a:gd name="connsiteX1-353" fmla="*/ 826645 w 1646553"/>
                  <a:gd name="connsiteY1-354" fmla="*/ 81795 h 927932"/>
                  <a:gd name="connsiteX2-355" fmla="*/ 1421731 w 1646553"/>
                  <a:gd name="connsiteY2-356" fmla="*/ 270481 h 927932"/>
                  <a:gd name="connsiteX3-357" fmla="*/ 1566874 w 1646553"/>
                  <a:gd name="connsiteY3-358" fmla="*/ 662367 h 927932"/>
                  <a:gd name="connsiteX4-359" fmla="*/ 1368663 w 1646553"/>
                  <a:gd name="connsiteY4-360" fmla="*/ 927932 h 927932"/>
                  <a:gd name="connsiteX5-361" fmla="*/ 107238 w 1646553"/>
                  <a:gd name="connsiteY5-362" fmla="*/ 509843 h 927932"/>
                  <a:gd name="connsiteX6-363" fmla="*/ 398248 w 1646553"/>
                  <a:gd name="connsiteY6-364" fmla="*/ 242813 h 927932"/>
                  <a:gd name="connsiteX0-365" fmla="*/ 398248 w 1646553"/>
                  <a:gd name="connsiteY0-366" fmla="*/ 242813 h 811747"/>
                  <a:gd name="connsiteX1-367" fmla="*/ 826645 w 1646553"/>
                  <a:gd name="connsiteY1-368" fmla="*/ 81795 h 811747"/>
                  <a:gd name="connsiteX2-369" fmla="*/ 1421731 w 1646553"/>
                  <a:gd name="connsiteY2-370" fmla="*/ 270481 h 811747"/>
                  <a:gd name="connsiteX3-371" fmla="*/ 1566874 w 1646553"/>
                  <a:gd name="connsiteY3-372" fmla="*/ 662367 h 811747"/>
                  <a:gd name="connsiteX4-373" fmla="*/ 1368663 w 1646553"/>
                  <a:gd name="connsiteY4-374" fmla="*/ 810337 h 811747"/>
                  <a:gd name="connsiteX5-375" fmla="*/ 107238 w 1646553"/>
                  <a:gd name="connsiteY5-376" fmla="*/ 509843 h 811747"/>
                  <a:gd name="connsiteX6-377" fmla="*/ 398248 w 1646553"/>
                  <a:gd name="connsiteY6-378" fmla="*/ 242813 h 811747"/>
                  <a:gd name="connsiteX0-379" fmla="*/ 398248 w 1511381"/>
                  <a:gd name="connsiteY0-380" fmla="*/ 242813 h 811747"/>
                  <a:gd name="connsiteX1-381" fmla="*/ 826645 w 1511381"/>
                  <a:gd name="connsiteY1-382" fmla="*/ 81795 h 811747"/>
                  <a:gd name="connsiteX2-383" fmla="*/ 1421731 w 1511381"/>
                  <a:gd name="connsiteY2-384" fmla="*/ 270481 h 811747"/>
                  <a:gd name="connsiteX3-385" fmla="*/ 1368663 w 1511381"/>
                  <a:gd name="connsiteY3-386" fmla="*/ 810337 h 811747"/>
                  <a:gd name="connsiteX4-387" fmla="*/ 107238 w 1511381"/>
                  <a:gd name="connsiteY4-388" fmla="*/ 509843 h 811747"/>
                  <a:gd name="connsiteX5-389" fmla="*/ 398248 w 1511381"/>
                  <a:gd name="connsiteY5-390" fmla="*/ 242813 h 811747"/>
                  <a:gd name="connsiteX0-391" fmla="*/ 398248 w 1505580"/>
                  <a:gd name="connsiteY0-392" fmla="*/ 242813 h 811747"/>
                  <a:gd name="connsiteX1-393" fmla="*/ 826645 w 1505580"/>
                  <a:gd name="connsiteY1-394" fmla="*/ 81795 h 811747"/>
                  <a:gd name="connsiteX2-395" fmla="*/ 1409074 w 1505580"/>
                  <a:gd name="connsiteY2-396" fmla="*/ 319994 h 811747"/>
                  <a:gd name="connsiteX3-397" fmla="*/ 1368663 w 1505580"/>
                  <a:gd name="connsiteY3-398" fmla="*/ 810337 h 811747"/>
                  <a:gd name="connsiteX4-399" fmla="*/ 107238 w 1505580"/>
                  <a:gd name="connsiteY4-400" fmla="*/ 509843 h 811747"/>
                  <a:gd name="connsiteX5-401" fmla="*/ 398248 w 1505580"/>
                  <a:gd name="connsiteY5-402" fmla="*/ 242813 h 811747"/>
                  <a:gd name="connsiteX0-403" fmla="*/ 398248 w 1551125"/>
                  <a:gd name="connsiteY0-404" fmla="*/ 242813 h 811747"/>
                  <a:gd name="connsiteX1-405" fmla="*/ 826645 w 1551125"/>
                  <a:gd name="connsiteY1-406" fmla="*/ 81795 h 811747"/>
                  <a:gd name="connsiteX2-407" fmla="*/ 1409074 w 1551125"/>
                  <a:gd name="connsiteY2-408" fmla="*/ 319994 h 811747"/>
                  <a:gd name="connsiteX3-409" fmla="*/ 1368663 w 1551125"/>
                  <a:gd name="connsiteY3-410" fmla="*/ 810337 h 811747"/>
                  <a:gd name="connsiteX4-411" fmla="*/ 107238 w 1551125"/>
                  <a:gd name="connsiteY4-412" fmla="*/ 509843 h 811747"/>
                  <a:gd name="connsiteX5-413" fmla="*/ 398248 w 1551125"/>
                  <a:gd name="connsiteY5-414" fmla="*/ 242813 h 811747"/>
                  <a:gd name="connsiteX0-415" fmla="*/ 398248 w 1553927"/>
                  <a:gd name="connsiteY0-416" fmla="*/ 242813 h 776859"/>
                  <a:gd name="connsiteX1-417" fmla="*/ 826645 w 1553927"/>
                  <a:gd name="connsiteY1-418" fmla="*/ 81795 h 776859"/>
                  <a:gd name="connsiteX2-419" fmla="*/ 1409074 w 1553927"/>
                  <a:gd name="connsiteY2-420" fmla="*/ 319994 h 776859"/>
                  <a:gd name="connsiteX3-421" fmla="*/ 1374992 w 1553927"/>
                  <a:gd name="connsiteY3-422" fmla="*/ 767013 h 776859"/>
                  <a:gd name="connsiteX4-423" fmla="*/ 107238 w 1553927"/>
                  <a:gd name="connsiteY4-424" fmla="*/ 509843 h 776859"/>
                  <a:gd name="connsiteX5-425" fmla="*/ 398248 w 1553927"/>
                  <a:gd name="connsiteY5-426" fmla="*/ 242813 h 776859"/>
                  <a:gd name="connsiteX0-427" fmla="*/ 319557 w 1475238"/>
                  <a:gd name="connsiteY0-428" fmla="*/ 242813 h 776859"/>
                  <a:gd name="connsiteX1-429" fmla="*/ 747954 w 1475238"/>
                  <a:gd name="connsiteY1-430" fmla="*/ 81795 h 776859"/>
                  <a:gd name="connsiteX2-431" fmla="*/ 1330383 w 1475238"/>
                  <a:gd name="connsiteY2-432" fmla="*/ 319994 h 776859"/>
                  <a:gd name="connsiteX3-433" fmla="*/ 1296301 w 1475238"/>
                  <a:gd name="connsiteY3-434" fmla="*/ 767013 h 776859"/>
                  <a:gd name="connsiteX4-435" fmla="*/ 28547 w 1475238"/>
                  <a:gd name="connsiteY4-436" fmla="*/ 509843 h 776859"/>
                  <a:gd name="connsiteX5-437" fmla="*/ 319557 w 1475238"/>
                  <a:gd name="connsiteY5-438" fmla="*/ 242813 h 7768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Arial" panose="020B0604020202020204"/>
                </a:endParaRPr>
              </a:p>
            </p:txBody>
          </p:sp>
        </p:grpSp>
        <p:sp>
          <p:nvSpPr>
            <p:cNvPr id="18" name="文本框 17"/>
            <p:cNvSpPr txBox="1"/>
            <p:nvPr/>
          </p:nvSpPr>
          <p:spPr>
            <a:xfrm>
              <a:off x="9458166" y="193843"/>
              <a:ext cx="1221014" cy="840146"/>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ctr" defTabSz="685800" rtl="0" eaLnBrk="1" fontAlgn="auto" latinLnBrk="0" hangingPunct="1">
                <a:lnSpc>
                  <a:spcPct val="130000"/>
                </a:lnSpc>
                <a:spcBef>
                  <a:spcPts val="0"/>
                </a:spcBef>
                <a:spcAft>
                  <a:spcPts val="0"/>
                </a:spcAft>
                <a:buClrTx/>
                <a:buSzTx/>
                <a:buFont typeface="Arial" panose="020B0604020202020204"/>
                <a:buNone/>
                <a:defRPr/>
              </a:pPr>
              <a:r>
                <a:rPr kumimoji="0" lang="en-US" altLang="zh-CN" sz="3000" b="1" i="0" u="none" strike="noStrike" kern="1200" cap="none" spc="0" normalizeH="0" baseline="0" noProof="0" dirty="0">
                  <a:ln>
                    <a:noFill/>
                  </a:ln>
                  <a:solidFill>
                    <a:srgbClr val="F4AB3F"/>
                  </a:solidFill>
                  <a:effectLst/>
                  <a:uLnTx/>
                  <a:uFillTx/>
                  <a:latin typeface="思源黑体 CN Bold" panose="020B0800000000000000" pitchFamily="34" charset="-122"/>
                  <a:ea typeface="思源黑体 CN Bold" panose="020B0800000000000000" pitchFamily="34" charset="-122"/>
                  <a:cs typeface="Arial" panose="020B0604020202020204"/>
                  <a:sym typeface="Arial" panose="020B0604020202020204"/>
                </a:rPr>
                <a:t>…</a:t>
              </a:r>
              <a:endParaRPr kumimoji="0" lang="en-US" altLang="zh-CN" sz="3000" b="1" i="0" u="none" strike="noStrike" kern="1200" cap="none" spc="0" normalizeH="0" baseline="0" noProof="0" dirty="0">
                <a:ln>
                  <a:noFill/>
                </a:ln>
                <a:solidFill>
                  <a:srgbClr val="F4AB3F"/>
                </a:solidFill>
                <a:effectLst/>
                <a:uLnTx/>
                <a:uFillTx/>
                <a:latin typeface="思源黑体 CN Bold" panose="020B0800000000000000" pitchFamily="34" charset="-122"/>
                <a:ea typeface="思源黑体 CN Bold" panose="020B0800000000000000" pitchFamily="34" charset="-122"/>
                <a:cs typeface="Arial" panose="020B0604020202020204"/>
                <a:sym typeface="Arial" panose="020B0604020202020204"/>
              </a:endParaRPr>
            </a:p>
          </p:txBody>
        </p:sp>
      </p:grpSp>
      <p:grpSp>
        <p:nvGrpSpPr>
          <p:cNvPr id="19" name="Google Shape;2812;p67"/>
          <p:cNvGrpSpPr/>
          <p:nvPr/>
        </p:nvGrpSpPr>
        <p:grpSpPr>
          <a:xfrm>
            <a:off x="7588568" y="3117950"/>
            <a:ext cx="973938" cy="1904451"/>
            <a:chOff x="7588568" y="3117950"/>
            <a:chExt cx="973938" cy="1904451"/>
          </a:xfrm>
        </p:grpSpPr>
        <p:sp>
          <p:nvSpPr>
            <p:cNvPr id="20" name="Google Shape;2813;p67"/>
            <p:cNvSpPr/>
            <p:nvPr/>
          </p:nvSpPr>
          <p:spPr>
            <a:xfrm>
              <a:off x="7593322" y="3117950"/>
              <a:ext cx="951597" cy="1014034"/>
            </a:xfrm>
            <a:custGeom>
              <a:avLst/>
              <a:gdLst/>
              <a:ahLst/>
              <a:cxnLst/>
              <a:rect l="l" t="t" r="r" b="b"/>
              <a:pathLst>
                <a:path w="6005" h="6399" extrusionOk="0">
                  <a:moveTo>
                    <a:pt x="3389" y="1"/>
                  </a:moveTo>
                  <a:cubicBezTo>
                    <a:pt x="2754" y="1"/>
                    <a:pt x="2163" y="186"/>
                    <a:pt x="1876" y="473"/>
                  </a:cubicBezTo>
                  <a:cubicBezTo>
                    <a:pt x="1557" y="554"/>
                    <a:pt x="432" y="895"/>
                    <a:pt x="289" y="1686"/>
                  </a:cubicBezTo>
                  <a:cubicBezTo>
                    <a:pt x="208" y="2151"/>
                    <a:pt x="393" y="2418"/>
                    <a:pt x="351" y="3006"/>
                  </a:cubicBezTo>
                  <a:cubicBezTo>
                    <a:pt x="341" y="3231"/>
                    <a:pt x="74" y="3490"/>
                    <a:pt x="52" y="3725"/>
                  </a:cubicBezTo>
                  <a:cubicBezTo>
                    <a:pt x="42" y="4024"/>
                    <a:pt x="279" y="4303"/>
                    <a:pt x="259" y="4590"/>
                  </a:cubicBezTo>
                  <a:cubicBezTo>
                    <a:pt x="247" y="4807"/>
                    <a:pt x="32" y="5239"/>
                    <a:pt x="22" y="5435"/>
                  </a:cubicBezTo>
                  <a:cubicBezTo>
                    <a:pt x="0" y="5887"/>
                    <a:pt x="175" y="6062"/>
                    <a:pt x="259" y="6196"/>
                  </a:cubicBezTo>
                  <a:cubicBezTo>
                    <a:pt x="259" y="6196"/>
                    <a:pt x="361" y="6208"/>
                    <a:pt x="546" y="6228"/>
                  </a:cubicBezTo>
                  <a:cubicBezTo>
                    <a:pt x="568" y="6228"/>
                    <a:pt x="588" y="6134"/>
                    <a:pt x="618" y="6043"/>
                  </a:cubicBezTo>
                  <a:cubicBezTo>
                    <a:pt x="640" y="5961"/>
                    <a:pt x="660" y="5867"/>
                    <a:pt x="692" y="5867"/>
                  </a:cubicBezTo>
                  <a:cubicBezTo>
                    <a:pt x="754" y="5877"/>
                    <a:pt x="815" y="6248"/>
                    <a:pt x="887" y="6248"/>
                  </a:cubicBezTo>
                  <a:cubicBezTo>
                    <a:pt x="1190" y="6272"/>
                    <a:pt x="1568" y="6293"/>
                    <a:pt x="1950" y="6293"/>
                  </a:cubicBezTo>
                  <a:cubicBezTo>
                    <a:pt x="2217" y="6293"/>
                    <a:pt x="2485" y="6283"/>
                    <a:pt x="2731" y="6258"/>
                  </a:cubicBezTo>
                  <a:lnTo>
                    <a:pt x="2731" y="6280"/>
                  </a:lnTo>
                  <a:cubicBezTo>
                    <a:pt x="3078" y="6370"/>
                    <a:pt x="3565" y="6398"/>
                    <a:pt x="4045" y="6398"/>
                  </a:cubicBezTo>
                  <a:cubicBezTo>
                    <a:pt x="4432" y="6398"/>
                    <a:pt x="4815" y="6380"/>
                    <a:pt x="5118" y="6361"/>
                  </a:cubicBezTo>
                  <a:cubicBezTo>
                    <a:pt x="5189" y="6351"/>
                    <a:pt x="5251" y="5981"/>
                    <a:pt x="5313" y="5981"/>
                  </a:cubicBezTo>
                  <a:cubicBezTo>
                    <a:pt x="5345" y="5981"/>
                    <a:pt x="5365" y="6062"/>
                    <a:pt x="5387" y="6156"/>
                  </a:cubicBezTo>
                  <a:cubicBezTo>
                    <a:pt x="5417" y="6238"/>
                    <a:pt x="5436" y="6332"/>
                    <a:pt x="5459" y="6332"/>
                  </a:cubicBezTo>
                  <a:cubicBezTo>
                    <a:pt x="5644" y="6309"/>
                    <a:pt x="5745" y="6300"/>
                    <a:pt x="5745" y="6300"/>
                  </a:cubicBezTo>
                  <a:cubicBezTo>
                    <a:pt x="5829" y="6176"/>
                    <a:pt x="6005" y="5991"/>
                    <a:pt x="5982" y="5548"/>
                  </a:cubicBezTo>
                  <a:cubicBezTo>
                    <a:pt x="5982" y="5353"/>
                    <a:pt x="5758" y="4921"/>
                    <a:pt x="5745" y="4693"/>
                  </a:cubicBezTo>
                  <a:cubicBezTo>
                    <a:pt x="5725" y="4417"/>
                    <a:pt x="5973" y="4137"/>
                    <a:pt x="5953" y="3838"/>
                  </a:cubicBezTo>
                  <a:cubicBezTo>
                    <a:pt x="5931" y="3601"/>
                    <a:pt x="5664" y="3344"/>
                    <a:pt x="5654" y="3119"/>
                  </a:cubicBezTo>
                  <a:cubicBezTo>
                    <a:pt x="5612" y="2531"/>
                    <a:pt x="5777" y="2264"/>
                    <a:pt x="5716" y="1800"/>
                  </a:cubicBezTo>
                  <a:cubicBezTo>
                    <a:pt x="5557" y="484"/>
                    <a:pt x="4415" y="1"/>
                    <a:pt x="3389" y="1"/>
                  </a:cubicBez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21" name="Google Shape;2814;p67"/>
            <p:cNvSpPr/>
            <p:nvPr/>
          </p:nvSpPr>
          <p:spPr>
            <a:xfrm>
              <a:off x="7957477" y="3812667"/>
              <a:ext cx="313290" cy="264482"/>
            </a:xfrm>
            <a:custGeom>
              <a:avLst/>
              <a:gdLst/>
              <a:ahLst/>
              <a:cxnLst/>
              <a:rect l="l" t="t" r="r" b="b"/>
              <a:pathLst>
                <a:path w="1977" h="1669" extrusionOk="0">
                  <a:moveTo>
                    <a:pt x="40" y="836"/>
                  </a:moveTo>
                  <a:cubicBezTo>
                    <a:pt x="44" y="840"/>
                    <a:pt x="45" y="843"/>
                    <a:pt x="43" y="843"/>
                  </a:cubicBezTo>
                  <a:lnTo>
                    <a:pt x="43" y="843"/>
                  </a:lnTo>
                  <a:cubicBezTo>
                    <a:pt x="42" y="840"/>
                    <a:pt x="41" y="838"/>
                    <a:pt x="40" y="836"/>
                  </a:cubicBezTo>
                  <a:close/>
                  <a:moveTo>
                    <a:pt x="823" y="0"/>
                  </a:moveTo>
                  <a:cubicBezTo>
                    <a:pt x="781" y="0"/>
                    <a:pt x="741" y="10"/>
                    <a:pt x="709" y="10"/>
                  </a:cubicBezTo>
                  <a:cubicBezTo>
                    <a:pt x="638" y="33"/>
                    <a:pt x="576" y="62"/>
                    <a:pt x="524" y="104"/>
                  </a:cubicBezTo>
                  <a:cubicBezTo>
                    <a:pt x="504" y="124"/>
                    <a:pt x="482" y="156"/>
                    <a:pt x="462" y="176"/>
                  </a:cubicBezTo>
                  <a:cubicBezTo>
                    <a:pt x="462" y="186"/>
                    <a:pt x="452" y="196"/>
                    <a:pt x="452" y="206"/>
                  </a:cubicBezTo>
                  <a:cubicBezTo>
                    <a:pt x="442" y="196"/>
                    <a:pt x="442" y="196"/>
                    <a:pt x="433" y="196"/>
                  </a:cubicBezTo>
                  <a:lnTo>
                    <a:pt x="420" y="196"/>
                  </a:lnTo>
                  <a:lnTo>
                    <a:pt x="400" y="218"/>
                  </a:lnTo>
                  <a:lnTo>
                    <a:pt x="400" y="238"/>
                  </a:lnTo>
                  <a:cubicBezTo>
                    <a:pt x="410" y="257"/>
                    <a:pt x="420" y="290"/>
                    <a:pt x="420" y="319"/>
                  </a:cubicBezTo>
                  <a:cubicBezTo>
                    <a:pt x="433" y="361"/>
                    <a:pt x="433" y="413"/>
                    <a:pt x="420" y="453"/>
                  </a:cubicBezTo>
                  <a:cubicBezTo>
                    <a:pt x="410" y="505"/>
                    <a:pt x="400" y="547"/>
                    <a:pt x="381" y="576"/>
                  </a:cubicBezTo>
                  <a:cubicBezTo>
                    <a:pt x="371" y="608"/>
                    <a:pt x="358" y="628"/>
                    <a:pt x="339" y="650"/>
                  </a:cubicBezTo>
                  <a:cubicBezTo>
                    <a:pt x="329" y="650"/>
                    <a:pt x="62" y="670"/>
                    <a:pt x="62" y="680"/>
                  </a:cubicBezTo>
                  <a:lnTo>
                    <a:pt x="0" y="752"/>
                  </a:lnTo>
                  <a:lnTo>
                    <a:pt x="40" y="836"/>
                  </a:lnTo>
                  <a:cubicBezTo>
                    <a:pt x="40" y="836"/>
                    <a:pt x="40" y="836"/>
                    <a:pt x="40" y="836"/>
                  </a:cubicBezTo>
                  <a:lnTo>
                    <a:pt x="40" y="836"/>
                  </a:lnTo>
                  <a:cubicBezTo>
                    <a:pt x="40" y="841"/>
                    <a:pt x="42" y="843"/>
                    <a:pt x="43" y="843"/>
                  </a:cubicBezTo>
                  <a:cubicBezTo>
                    <a:pt x="43" y="843"/>
                    <a:pt x="43" y="843"/>
                    <a:pt x="43" y="843"/>
                  </a:cubicBezTo>
                  <a:lnTo>
                    <a:pt x="43" y="843"/>
                  </a:lnTo>
                  <a:cubicBezTo>
                    <a:pt x="66" y="890"/>
                    <a:pt x="103" y="1012"/>
                    <a:pt x="124" y="1061"/>
                  </a:cubicBezTo>
                  <a:cubicBezTo>
                    <a:pt x="173" y="1154"/>
                    <a:pt x="225" y="1216"/>
                    <a:pt x="309" y="1308"/>
                  </a:cubicBezTo>
                  <a:cubicBezTo>
                    <a:pt x="391" y="1402"/>
                    <a:pt x="628" y="1597"/>
                    <a:pt x="709" y="1659"/>
                  </a:cubicBezTo>
                  <a:cubicBezTo>
                    <a:pt x="724" y="1666"/>
                    <a:pt x="740" y="1669"/>
                    <a:pt x="758" y="1669"/>
                  </a:cubicBezTo>
                  <a:cubicBezTo>
                    <a:pt x="816" y="1669"/>
                    <a:pt x="887" y="1636"/>
                    <a:pt x="956" y="1597"/>
                  </a:cubicBezTo>
                  <a:cubicBezTo>
                    <a:pt x="1028" y="1555"/>
                    <a:pt x="1090" y="1515"/>
                    <a:pt x="1132" y="1515"/>
                  </a:cubicBezTo>
                  <a:cubicBezTo>
                    <a:pt x="1184" y="1515"/>
                    <a:pt x="1236" y="1503"/>
                    <a:pt x="1275" y="1483"/>
                  </a:cubicBezTo>
                  <a:cubicBezTo>
                    <a:pt x="1317" y="1463"/>
                    <a:pt x="1347" y="1431"/>
                    <a:pt x="1379" y="1379"/>
                  </a:cubicBezTo>
                  <a:cubicBezTo>
                    <a:pt x="1399" y="1340"/>
                    <a:pt x="1421" y="1298"/>
                    <a:pt x="1431" y="1236"/>
                  </a:cubicBezTo>
                  <a:cubicBezTo>
                    <a:pt x="1441" y="1184"/>
                    <a:pt x="1564" y="1216"/>
                    <a:pt x="1564" y="1154"/>
                  </a:cubicBezTo>
                  <a:cubicBezTo>
                    <a:pt x="1564" y="1102"/>
                    <a:pt x="1534" y="1056"/>
                    <a:pt x="1569" y="1056"/>
                  </a:cubicBezTo>
                  <a:cubicBezTo>
                    <a:pt x="1575" y="1056"/>
                    <a:pt x="1583" y="1058"/>
                    <a:pt x="1594" y="1061"/>
                  </a:cubicBezTo>
                  <a:cubicBezTo>
                    <a:pt x="1624" y="1065"/>
                    <a:pt x="1650" y="1068"/>
                    <a:pt x="1671" y="1068"/>
                  </a:cubicBezTo>
                  <a:cubicBezTo>
                    <a:pt x="1924" y="1068"/>
                    <a:pt x="1630" y="761"/>
                    <a:pt x="1678" y="752"/>
                  </a:cubicBezTo>
                  <a:cubicBezTo>
                    <a:pt x="1977" y="712"/>
                    <a:pt x="1379" y="680"/>
                    <a:pt x="1369" y="670"/>
                  </a:cubicBezTo>
                  <a:cubicBezTo>
                    <a:pt x="1327" y="638"/>
                    <a:pt x="1285" y="608"/>
                    <a:pt x="1255" y="566"/>
                  </a:cubicBezTo>
                  <a:cubicBezTo>
                    <a:pt x="1223" y="537"/>
                    <a:pt x="1194" y="495"/>
                    <a:pt x="1184" y="453"/>
                  </a:cubicBezTo>
                  <a:cubicBezTo>
                    <a:pt x="1162" y="423"/>
                    <a:pt x="1152" y="371"/>
                    <a:pt x="1142" y="329"/>
                  </a:cubicBezTo>
                  <a:cubicBezTo>
                    <a:pt x="1132" y="280"/>
                    <a:pt x="1132" y="228"/>
                    <a:pt x="1142" y="176"/>
                  </a:cubicBezTo>
                  <a:cubicBezTo>
                    <a:pt x="1142" y="166"/>
                    <a:pt x="1142" y="166"/>
                    <a:pt x="1132" y="156"/>
                  </a:cubicBezTo>
                  <a:cubicBezTo>
                    <a:pt x="1122" y="156"/>
                    <a:pt x="1122" y="144"/>
                    <a:pt x="1112" y="144"/>
                  </a:cubicBezTo>
                  <a:cubicBezTo>
                    <a:pt x="1100" y="144"/>
                    <a:pt x="1100" y="134"/>
                    <a:pt x="1090" y="124"/>
                  </a:cubicBezTo>
                  <a:cubicBezTo>
                    <a:pt x="1070" y="94"/>
                    <a:pt x="1038" y="62"/>
                    <a:pt x="998" y="43"/>
                  </a:cubicBezTo>
                  <a:cubicBezTo>
                    <a:pt x="947" y="10"/>
                    <a:pt x="885" y="0"/>
                    <a:pt x="823" y="0"/>
                  </a:cubicBezTo>
                  <a:close/>
                </a:path>
              </a:pathLst>
            </a:custGeom>
            <a:solidFill>
              <a:srgbClr val="F7D2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22" name="Google Shape;2815;p67"/>
            <p:cNvSpPr/>
            <p:nvPr/>
          </p:nvSpPr>
          <p:spPr>
            <a:xfrm>
              <a:off x="8356813" y="3670840"/>
              <a:ext cx="57365" cy="383650"/>
            </a:xfrm>
            <a:custGeom>
              <a:avLst/>
              <a:gdLst/>
              <a:ahLst/>
              <a:cxnLst/>
              <a:rect l="l" t="t" r="r" b="b"/>
              <a:pathLst>
                <a:path w="362" h="2421" extrusionOk="0">
                  <a:moveTo>
                    <a:pt x="43" y="1"/>
                  </a:moveTo>
                  <a:lnTo>
                    <a:pt x="43" y="21"/>
                  </a:lnTo>
                  <a:cubicBezTo>
                    <a:pt x="156" y="73"/>
                    <a:pt x="228" y="216"/>
                    <a:pt x="228" y="359"/>
                  </a:cubicBezTo>
                  <a:lnTo>
                    <a:pt x="228" y="382"/>
                  </a:lnTo>
                  <a:cubicBezTo>
                    <a:pt x="218" y="515"/>
                    <a:pt x="156" y="658"/>
                    <a:pt x="104" y="792"/>
                  </a:cubicBezTo>
                  <a:cubicBezTo>
                    <a:pt x="52" y="915"/>
                    <a:pt x="1" y="1039"/>
                    <a:pt x="1" y="1185"/>
                  </a:cubicBezTo>
                  <a:lnTo>
                    <a:pt x="1" y="1214"/>
                  </a:lnTo>
                  <a:cubicBezTo>
                    <a:pt x="13" y="1360"/>
                    <a:pt x="85" y="1503"/>
                    <a:pt x="156" y="1627"/>
                  </a:cubicBezTo>
                  <a:cubicBezTo>
                    <a:pt x="228" y="1750"/>
                    <a:pt x="309" y="1874"/>
                    <a:pt x="342" y="2017"/>
                  </a:cubicBezTo>
                  <a:lnTo>
                    <a:pt x="342" y="2111"/>
                  </a:lnTo>
                  <a:cubicBezTo>
                    <a:pt x="342" y="2225"/>
                    <a:pt x="300" y="2336"/>
                    <a:pt x="208" y="2398"/>
                  </a:cubicBezTo>
                  <a:lnTo>
                    <a:pt x="218" y="2420"/>
                  </a:lnTo>
                  <a:cubicBezTo>
                    <a:pt x="322" y="2348"/>
                    <a:pt x="361" y="2225"/>
                    <a:pt x="361" y="2111"/>
                  </a:cubicBezTo>
                  <a:lnTo>
                    <a:pt x="361" y="2017"/>
                  </a:lnTo>
                  <a:cubicBezTo>
                    <a:pt x="332" y="1864"/>
                    <a:pt x="248" y="1741"/>
                    <a:pt x="176" y="1617"/>
                  </a:cubicBezTo>
                  <a:cubicBezTo>
                    <a:pt x="104" y="1493"/>
                    <a:pt x="33" y="1360"/>
                    <a:pt x="23" y="1214"/>
                  </a:cubicBezTo>
                  <a:lnTo>
                    <a:pt x="23" y="1185"/>
                  </a:lnTo>
                  <a:cubicBezTo>
                    <a:pt x="23" y="1051"/>
                    <a:pt x="62" y="915"/>
                    <a:pt x="114" y="792"/>
                  </a:cubicBezTo>
                  <a:cubicBezTo>
                    <a:pt x="176" y="658"/>
                    <a:pt x="238" y="525"/>
                    <a:pt x="248" y="382"/>
                  </a:cubicBezTo>
                  <a:lnTo>
                    <a:pt x="248" y="359"/>
                  </a:lnTo>
                  <a:cubicBezTo>
                    <a:pt x="248" y="216"/>
                    <a:pt x="176" y="63"/>
                    <a:pt x="43" y="1"/>
                  </a:cubicBez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23" name="Google Shape;2816;p67"/>
            <p:cNvSpPr/>
            <p:nvPr/>
          </p:nvSpPr>
          <p:spPr>
            <a:xfrm>
              <a:off x="8006285" y="3680664"/>
              <a:ext cx="171303" cy="306793"/>
            </a:xfrm>
            <a:custGeom>
              <a:avLst/>
              <a:gdLst/>
              <a:ahLst/>
              <a:cxnLst/>
              <a:rect l="l" t="t" r="r" b="b"/>
              <a:pathLst>
                <a:path w="1081" h="1936" extrusionOk="0">
                  <a:moveTo>
                    <a:pt x="525" y="1"/>
                  </a:moveTo>
                  <a:cubicBezTo>
                    <a:pt x="236" y="1"/>
                    <a:pt x="1" y="258"/>
                    <a:pt x="1" y="567"/>
                  </a:cubicBezTo>
                  <a:lnTo>
                    <a:pt x="1" y="1513"/>
                  </a:lnTo>
                  <a:cubicBezTo>
                    <a:pt x="1" y="1832"/>
                    <a:pt x="236" y="1936"/>
                    <a:pt x="525" y="1936"/>
                  </a:cubicBezTo>
                  <a:lnTo>
                    <a:pt x="557" y="1936"/>
                  </a:lnTo>
                  <a:cubicBezTo>
                    <a:pt x="844" y="1936"/>
                    <a:pt x="1081" y="1832"/>
                    <a:pt x="1081" y="1513"/>
                  </a:cubicBezTo>
                  <a:lnTo>
                    <a:pt x="1081" y="567"/>
                  </a:lnTo>
                  <a:cubicBezTo>
                    <a:pt x="1081" y="258"/>
                    <a:pt x="844" y="1"/>
                    <a:pt x="557" y="1"/>
                  </a:cubicBezTo>
                  <a:close/>
                </a:path>
              </a:pathLst>
            </a:custGeom>
            <a:solidFill>
              <a:srgbClr val="F7D2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24" name="Google Shape;2817;p67"/>
            <p:cNvSpPr/>
            <p:nvPr/>
          </p:nvSpPr>
          <p:spPr>
            <a:xfrm>
              <a:off x="8006285" y="3838972"/>
              <a:ext cx="171303" cy="73370"/>
            </a:xfrm>
            <a:custGeom>
              <a:avLst/>
              <a:gdLst/>
              <a:ahLst/>
              <a:cxnLst/>
              <a:rect l="l" t="t" r="r" b="b"/>
              <a:pathLst>
                <a:path w="1081" h="463" extrusionOk="0">
                  <a:moveTo>
                    <a:pt x="1" y="0"/>
                  </a:moveTo>
                  <a:lnTo>
                    <a:pt x="1" y="442"/>
                  </a:lnTo>
                  <a:cubicBezTo>
                    <a:pt x="83" y="452"/>
                    <a:pt x="196" y="462"/>
                    <a:pt x="330" y="462"/>
                  </a:cubicBezTo>
                  <a:cubicBezTo>
                    <a:pt x="535" y="462"/>
                    <a:pt x="792" y="432"/>
                    <a:pt x="1081" y="348"/>
                  </a:cubicBezTo>
                  <a:lnTo>
                    <a:pt x="1081" y="0"/>
                  </a:lnTo>
                  <a:cubicBezTo>
                    <a:pt x="928" y="40"/>
                    <a:pt x="752" y="62"/>
                    <a:pt x="567" y="62"/>
                  </a:cubicBezTo>
                  <a:cubicBezTo>
                    <a:pt x="473" y="62"/>
                    <a:pt x="382" y="62"/>
                    <a:pt x="278" y="52"/>
                  </a:cubicBezTo>
                  <a:cubicBezTo>
                    <a:pt x="186" y="30"/>
                    <a:pt x="83" y="20"/>
                    <a:pt x="1" y="0"/>
                  </a:cubicBezTo>
                  <a:close/>
                </a:path>
              </a:pathLst>
            </a:custGeom>
            <a:solidFill>
              <a:srgbClr val="F5BB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25" name="Google Shape;2818;p67"/>
            <p:cNvSpPr/>
            <p:nvPr/>
          </p:nvSpPr>
          <p:spPr>
            <a:xfrm>
              <a:off x="7654014" y="3251537"/>
              <a:ext cx="161478" cy="820862"/>
            </a:xfrm>
            <a:custGeom>
              <a:avLst/>
              <a:gdLst/>
              <a:ahLst/>
              <a:cxnLst/>
              <a:rect l="l" t="t" r="r" b="b"/>
              <a:pathLst>
                <a:path w="1019" h="5180" extrusionOk="0">
                  <a:moveTo>
                    <a:pt x="1008" y="0"/>
                  </a:moveTo>
                  <a:cubicBezTo>
                    <a:pt x="667" y="206"/>
                    <a:pt x="410" y="547"/>
                    <a:pt x="297" y="927"/>
                  </a:cubicBezTo>
                  <a:cubicBezTo>
                    <a:pt x="257" y="1070"/>
                    <a:pt x="235" y="1226"/>
                    <a:pt x="235" y="1379"/>
                  </a:cubicBezTo>
                  <a:cubicBezTo>
                    <a:pt x="235" y="1626"/>
                    <a:pt x="297" y="1874"/>
                    <a:pt x="400" y="2091"/>
                  </a:cubicBezTo>
                  <a:cubicBezTo>
                    <a:pt x="462" y="2234"/>
                    <a:pt x="556" y="2378"/>
                    <a:pt x="556" y="2523"/>
                  </a:cubicBezTo>
                  <a:cubicBezTo>
                    <a:pt x="556" y="2553"/>
                    <a:pt x="556" y="2585"/>
                    <a:pt x="544" y="2615"/>
                  </a:cubicBezTo>
                  <a:cubicBezTo>
                    <a:pt x="514" y="2719"/>
                    <a:pt x="432" y="2790"/>
                    <a:pt x="339" y="2862"/>
                  </a:cubicBezTo>
                  <a:cubicBezTo>
                    <a:pt x="257" y="2934"/>
                    <a:pt x="163" y="3005"/>
                    <a:pt x="124" y="3109"/>
                  </a:cubicBezTo>
                  <a:cubicBezTo>
                    <a:pt x="101" y="3161"/>
                    <a:pt x="91" y="3223"/>
                    <a:pt x="91" y="3275"/>
                  </a:cubicBezTo>
                  <a:cubicBezTo>
                    <a:pt x="91" y="3376"/>
                    <a:pt x="124" y="3480"/>
                    <a:pt x="153" y="3584"/>
                  </a:cubicBezTo>
                  <a:cubicBezTo>
                    <a:pt x="215" y="3727"/>
                    <a:pt x="287" y="3870"/>
                    <a:pt x="297" y="4026"/>
                  </a:cubicBezTo>
                  <a:cubicBezTo>
                    <a:pt x="297" y="4221"/>
                    <a:pt x="173" y="4406"/>
                    <a:pt x="82" y="4592"/>
                  </a:cubicBezTo>
                  <a:cubicBezTo>
                    <a:pt x="40" y="4695"/>
                    <a:pt x="0" y="4809"/>
                    <a:pt x="0" y="4920"/>
                  </a:cubicBezTo>
                  <a:cubicBezTo>
                    <a:pt x="0" y="5014"/>
                    <a:pt x="30" y="5106"/>
                    <a:pt x="91" y="5180"/>
                  </a:cubicBezTo>
                  <a:lnTo>
                    <a:pt x="101" y="5167"/>
                  </a:lnTo>
                  <a:cubicBezTo>
                    <a:pt x="49" y="5096"/>
                    <a:pt x="20" y="5014"/>
                    <a:pt x="20" y="4920"/>
                  </a:cubicBezTo>
                  <a:cubicBezTo>
                    <a:pt x="20" y="4819"/>
                    <a:pt x="62" y="4695"/>
                    <a:pt x="101" y="4602"/>
                  </a:cubicBezTo>
                  <a:cubicBezTo>
                    <a:pt x="195" y="4416"/>
                    <a:pt x="319" y="4231"/>
                    <a:pt x="319" y="4026"/>
                  </a:cubicBezTo>
                  <a:cubicBezTo>
                    <a:pt x="309" y="3860"/>
                    <a:pt x="235" y="3717"/>
                    <a:pt x="173" y="3574"/>
                  </a:cubicBezTo>
                  <a:cubicBezTo>
                    <a:pt x="143" y="3480"/>
                    <a:pt x="111" y="3376"/>
                    <a:pt x="111" y="3275"/>
                  </a:cubicBezTo>
                  <a:cubicBezTo>
                    <a:pt x="111" y="3223"/>
                    <a:pt x="124" y="3171"/>
                    <a:pt x="143" y="3119"/>
                  </a:cubicBezTo>
                  <a:cubicBezTo>
                    <a:pt x="185" y="3028"/>
                    <a:pt x="267" y="2956"/>
                    <a:pt x="358" y="2882"/>
                  </a:cubicBezTo>
                  <a:cubicBezTo>
                    <a:pt x="442" y="2810"/>
                    <a:pt x="524" y="2729"/>
                    <a:pt x="566" y="2625"/>
                  </a:cubicBezTo>
                  <a:cubicBezTo>
                    <a:pt x="576" y="2585"/>
                    <a:pt x="576" y="2553"/>
                    <a:pt x="576" y="2523"/>
                  </a:cubicBezTo>
                  <a:cubicBezTo>
                    <a:pt x="576" y="2368"/>
                    <a:pt x="482" y="2224"/>
                    <a:pt x="420" y="2079"/>
                  </a:cubicBezTo>
                  <a:cubicBezTo>
                    <a:pt x="309" y="1864"/>
                    <a:pt x="257" y="1626"/>
                    <a:pt x="257" y="1379"/>
                  </a:cubicBezTo>
                  <a:cubicBezTo>
                    <a:pt x="257" y="1226"/>
                    <a:pt x="277" y="1080"/>
                    <a:pt x="319" y="937"/>
                  </a:cubicBezTo>
                  <a:cubicBezTo>
                    <a:pt x="432" y="556"/>
                    <a:pt x="689" y="215"/>
                    <a:pt x="1018" y="10"/>
                  </a:cubicBezTo>
                  <a:lnTo>
                    <a:pt x="1008" y="0"/>
                  </a:ln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26" name="Google Shape;2819;p67"/>
            <p:cNvSpPr/>
            <p:nvPr/>
          </p:nvSpPr>
          <p:spPr>
            <a:xfrm>
              <a:off x="8252701" y="3145365"/>
              <a:ext cx="243248" cy="936860"/>
            </a:xfrm>
            <a:custGeom>
              <a:avLst/>
              <a:gdLst/>
              <a:ahLst/>
              <a:cxnLst/>
              <a:rect l="l" t="t" r="r" b="b"/>
              <a:pathLst>
                <a:path w="1535" h="5912" extrusionOk="0">
                  <a:moveTo>
                    <a:pt x="10" y="1"/>
                  </a:moveTo>
                  <a:lnTo>
                    <a:pt x="0" y="21"/>
                  </a:lnTo>
                  <a:cubicBezTo>
                    <a:pt x="401" y="144"/>
                    <a:pt x="751" y="401"/>
                    <a:pt x="979" y="752"/>
                  </a:cubicBezTo>
                  <a:cubicBezTo>
                    <a:pt x="1164" y="1041"/>
                    <a:pt x="1265" y="1390"/>
                    <a:pt x="1265" y="1740"/>
                  </a:cubicBezTo>
                  <a:cubicBezTo>
                    <a:pt x="1265" y="1802"/>
                    <a:pt x="1265" y="1874"/>
                    <a:pt x="1256" y="1946"/>
                  </a:cubicBezTo>
                  <a:cubicBezTo>
                    <a:pt x="1236" y="2143"/>
                    <a:pt x="1174" y="2338"/>
                    <a:pt x="1142" y="2534"/>
                  </a:cubicBezTo>
                  <a:cubicBezTo>
                    <a:pt x="1142" y="2605"/>
                    <a:pt x="1132" y="2677"/>
                    <a:pt x="1132" y="2739"/>
                  </a:cubicBezTo>
                  <a:cubicBezTo>
                    <a:pt x="1132" y="2872"/>
                    <a:pt x="1152" y="3008"/>
                    <a:pt x="1214" y="3132"/>
                  </a:cubicBezTo>
                  <a:cubicBezTo>
                    <a:pt x="1288" y="3285"/>
                    <a:pt x="1421" y="3408"/>
                    <a:pt x="1431" y="3574"/>
                  </a:cubicBezTo>
                  <a:lnTo>
                    <a:pt x="1431" y="3584"/>
                  </a:lnTo>
                  <a:cubicBezTo>
                    <a:pt x="1431" y="3688"/>
                    <a:pt x="1379" y="3769"/>
                    <a:pt x="1317" y="3861"/>
                  </a:cubicBezTo>
                  <a:cubicBezTo>
                    <a:pt x="1265" y="3955"/>
                    <a:pt x="1204" y="4046"/>
                    <a:pt x="1184" y="4160"/>
                  </a:cubicBezTo>
                  <a:cubicBezTo>
                    <a:pt x="1174" y="4182"/>
                    <a:pt x="1174" y="4202"/>
                    <a:pt x="1174" y="4231"/>
                  </a:cubicBezTo>
                  <a:cubicBezTo>
                    <a:pt x="1174" y="4417"/>
                    <a:pt x="1307" y="4602"/>
                    <a:pt x="1389" y="4767"/>
                  </a:cubicBezTo>
                  <a:cubicBezTo>
                    <a:pt x="1473" y="4943"/>
                    <a:pt x="1513" y="5138"/>
                    <a:pt x="1513" y="5323"/>
                  </a:cubicBezTo>
                  <a:cubicBezTo>
                    <a:pt x="1513" y="5529"/>
                    <a:pt x="1473" y="5726"/>
                    <a:pt x="1379" y="5912"/>
                  </a:cubicBezTo>
                  <a:lnTo>
                    <a:pt x="1399" y="5912"/>
                  </a:lnTo>
                  <a:cubicBezTo>
                    <a:pt x="1493" y="5736"/>
                    <a:pt x="1535" y="5529"/>
                    <a:pt x="1535" y="5323"/>
                  </a:cubicBezTo>
                  <a:cubicBezTo>
                    <a:pt x="1535" y="5128"/>
                    <a:pt x="1493" y="4943"/>
                    <a:pt x="1411" y="4767"/>
                  </a:cubicBezTo>
                  <a:cubicBezTo>
                    <a:pt x="1327" y="4582"/>
                    <a:pt x="1194" y="4407"/>
                    <a:pt x="1194" y="4231"/>
                  </a:cubicBezTo>
                  <a:cubicBezTo>
                    <a:pt x="1194" y="4202"/>
                    <a:pt x="1194" y="4182"/>
                    <a:pt x="1204" y="4160"/>
                  </a:cubicBezTo>
                  <a:cubicBezTo>
                    <a:pt x="1226" y="4058"/>
                    <a:pt x="1275" y="3964"/>
                    <a:pt x="1337" y="3873"/>
                  </a:cubicBezTo>
                  <a:cubicBezTo>
                    <a:pt x="1389" y="3789"/>
                    <a:pt x="1451" y="3688"/>
                    <a:pt x="1451" y="3584"/>
                  </a:cubicBezTo>
                  <a:lnTo>
                    <a:pt x="1451" y="3574"/>
                  </a:lnTo>
                  <a:cubicBezTo>
                    <a:pt x="1441" y="3399"/>
                    <a:pt x="1307" y="3275"/>
                    <a:pt x="1236" y="3119"/>
                  </a:cubicBezTo>
                  <a:cubicBezTo>
                    <a:pt x="1174" y="3008"/>
                    <a:pt x="1152" y="2872"/>
                    <a:pt x="1152" y="2739"/>
                  </a:cubicBezTo>
                  <a:cubicBezTo>
                    <a:pt x="1152" y="2677"/>
                    <a:pt x="1152" y="2605"/>
                    <a:pt x="1164" y="2534"/>
                  </a:cubicBezTo>
                  <a:cubicBezTo>
                    <a:pt x="1194" y="2338"/>
                    <a:pt x="1256" y="2143"/>
                    <a:pt x="1275" y="1946"/>
                  </a:cubicBezTo>
                  <a:cubicBezTo>
                    <a:pt x="1288" y="1874"/>
                    <a:pt x="1288" y="1802"/>
                    <a:pt x="1288" y="1740"/>
                  </a:cubicBezTo>
                  <a:cubicBezTo>
                    <a:pt x="1288" y="1390"/>
                    <a:pt x="1184" y="1041"/>
                    <a:pt x="999" y="742"/>
                  </a:cubicBezTo>
                  <a:cubicBezTo>
                    <a:pt x="761" y="391"/>
                    <a:pt x="410" y="124"/>
                    <a:pt x="10" y="1"/>
                  </a:cubicBez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27" name="Google Shape;2820;p67"/>
            <p:cNvSpPr/>
            <p:nvPr/>
          </p:nvSpPr>
          <p:spPr>
            <a:xfrm>
              <a:off x="7776192" y="3678763"/>
              <a:ext cx="61961" cy="364317"/>
            </a:xfrm>
            <a:custGeom>
              <a:avLst/>
              <a:gdLst/>
              <a:ahLst/>
              <a:cxnLst/>
              <a:rect l="l" t="t" r="r" b="b"/>
              <a:pathLst>
                <a:path w="391" h="2299" extrusionOk="0">
                  <a:moveTo>
                    <a:pt x="156" y="0"/>
                  </a:moveTo>
                  <a:cubicBezTo>
                    <a:pt x="42" y="94"/>
                    <a:pt x="0" y="238"/>
                    <a:pt x="0" y="371"/>
                  </a:cubicBezTo>
                  <a:cubicBezTo>
                    <a:pt x="0" y="433"/>
                    <a:pt x="10" y="495"/>
                    <a:pt x="32" y="556"/>
                  </a:cubicBezTo>
                  <a:cubicBezTo>
                    <a:pt x="72" y="742"/>
                    <a:pt x="185" y="917"/>
                    <a:pt x="267" y="1093"/>
                  </a:cubicBezTo>
                  <a:cubicBezTo>
                    <a:pt x="319" y="1216"/>
                    <a:pt x="371" y="1359"/>
                    <a:pt x="371" y="1505"/>
                  </a:cubicBezTo>
                  <a:cubicBezTo>
                    <a:pt x="371" y="1557"/>
                    <a:pt x="371" y="1597"/>
                    <a:pt x="351" y="1649"/>
                  </a:cubicBezTo>
                  <a:cubicBezTo>
                    <a:pt x="319" y="1762"/>
                    <a:pt x="257" y="1854"/>
                    <a:pt x="217" y="1967"/>
                  </a:cubicBezTo>
                  <a:cubicBezTo>
                    <a:pt x="195" y="2009"/>
                    <a:pt x="185" y="2061"/>
                    <a:pt x="185" y="2113"/>
                  </a:cubicBezTo>
                  <a:cubicBezTo>
                    <a:pt x="185" y="2185"/>
                    <a:pt x="205" y="2247"/>
                    <a:pt x="257" y="2298"/>
                  </a:cubicBezTo>
                  <a:lnTo>
                    <a:pt x="267" y="2286"/>
                  </a:lnTo>
                  <a:cubicBezTo>
                    <a:pt x="227" y="2237"/>
                    <a:pt x="205" y="2185"/>
                    <a:pt x="205" y="2113"/>
                  </a:cubicBezTo>
                  <a:cubicBezTo>
                    <a:pt x="205" y="2071"/>
                    <a:pt x="217" y="2019"/>
                    <a:pt x="237" y="1967"/>
                  </a:cubicBezTo>
                  <a:cubicBezTo>
                    <a:pt x="267" y="1866"/>
                    <a:pt x="341" y="1772"/>
                    <a:pt x="371" y="1658"/>
                  </a:cubicBezTo>
                  <a:cubicBezTo>
                    <a:pt x="390" y="1607"/>
                    <a:pt x="390" y="1557"/>
                    <a:pt x="390" y="1505"/>
                  </a:cubicBezTo>
                  <a:cubicBezTo>
                    <a:pt x="390" y="1359"/>
                    <a:pt x="341" y="1216"/>
                    <a:pt x="279" y="1083"/>
                  </a:cubicBezTo>
                  <a:cubicBezTo>
                    <a:pt x="195" y="907"/>
                    <a:pt x="94" y="732"/>
                    <a:pt x="42" y="546"/>
                  </a:cubicBezTo>
                  <a:cubicBezTo>
                    <a:pt x="32" y="495"/>
                    <a:pt x="20" y="433"/>
                    <a:pt x="20" y="371"/>
                  </a:cubicBezTo>
                  <a:cubicBezTo>
                    <a:pt x="20" y="238"/>
                    <a:pt x="62" y="104"/>
                    <a:pt x="166" y="13"/>
                  </a:cubicBezTo>
                  <a:lnTo>
                    <a:pt x="156" y="0"/>
                  </a:ln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28" name="Google Shape;2821;p67"/>
            <p:cNvSpPr/>
            <p:nvPr/>
          </p:nvSpPr>
          <p:spPr>
            <a:xfrm>
              <a:off x="7813748" y="3130469"/>
              <a:ext cx="86682" cy="111403"/>
            </a:xfrm>
            <a:custGeom>
              <a:avLst/>
              <a:gdLst/>
              <a:ahLst/>
              <a:cxnLst/>
              <a:rect l="l" t="t" r="r" b="b"/>
              <a:pathLst>
                <a:path w="547" h="703" extrusionOk="0">
                  <a:moveTo>
                    <a:pt x="362" y="1"/>
                  </a:moveTo>
                  <a:cubicBezTo>
                    <a:pt x="349" y="1"/>
                    <a:pt x="338" y="5"/>
                    <a:pt x="329" y="13"/>
                  </a:cubicBezTo>
                  <a:cubicBezTo>
                    <a:pt x="289" y="43"/>
                    <a:pt x="289" y="95"/>
                    <a:pt x="299" y="147"/>
                  </a:cubicBezTo>
                  <a:cubicBezTo>
                    <a:pt x="309" y="290"/>
                    <a:pt x="329" y="423"/>
                    <a:pt x="351" y="569"/>
                  </a:cubicBezTo>
                  <a:cubicBezTo>
                    <a:pt x="289" y="446"/>
                    <a:pt x="228" y="332"/>
                    <a:pt x="176" y="208"/>
                  </a:cubicBezTo>
                  <a:cubicBezTo>
                    <a:pt x="155" y="161"/>
                    <a:pt x="120" y="113"/>
                    <a:pt x="75" y="113"/>
                  </a:cubicBezTo>
                  <a:cubicBezTo>
                    <a:pt x="71" y="113"/>
                    <a:pt x="66" y="114"/>
                    <a:pt x="62" y="115"/>
                  </a:cubicBezTo>
                  <a:cubicBezTo>
                    <a:pt x="10" y="124"/>
                    <a:pt x="0" y="208"/>
                    <a:pt x="20" y="260"/>
                  </a:cubicBezTo>
                  <a:cubicBezTo>
                    <a:pt x="62" y="446"/>
                    <a:pt x="176" y="609"/>
                    <a:pt x="339" y="703"/>
                  </a:cubicBezTo>
                  <a:lnTo>
                    <a:pt x="485" y="609"/>
                  </a:lnTo>
                  <a:cubicBezTo>
                    <a:pt x="546" y="446"/>
                    <a:pt x="546" y="270"/>
                    <a:pt x="475" y="105"/>
                  </a:cubicBezTo>
                  <a:cubicBezTo>
                    <a:pt x="462" y="75"/>
                    <a:pt x="452" y="43"/>
                    <a:pt x="423" y="23"/>
                  </a:cubicBezTo>
                  <a:cubicBezTo>
                    <a:pt x="403" y="10"/>
                    <a:pt x="381" y="1"/>
                    <a:pt x="362" y="1"/>
                  </a:cubicBez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29" name="Google Shape;2822;p67"/>
            <p:cNvSpPr/>
            <p:nvPr/>
          </p:nvSpPr>
          <p:spPr>
            <a:xfrm>
              <a:off x="7588568" y="3210811"/>
              <a:ext cx="290629" cy="900729"/>
            </a:xfrm>
            <a:custGeom>
              <a:avLst/>
              <a:gdLst/>
              <a:ahLst/>
              <a:cxnLst/>
              <a:rect l="l" t="t" r="r" b="b"/>
              <a:pathLst>
                <a:path w="1834" h="5684" extrusionOk="0">
                  <a:moveTo>
                    <a:pt x="1636" y="0"/>
                  </a:moveTo>
                  <a:cubicBezTo>
                    <a:pt x="1401" y="10"/>
                    <a:pt x="895" y="164"/>
                    <a:pt x="638" y="421"/>
                  </a:cubicBezTo>
                  <a:cubicBezTo>
                    <a:pt x="371" y="680"/>
                    <a:pt x="205" y="1028"/>
                    <a:pt x="205" y="1389"/>
                  </a:cubicBezTo>
                  <a:lnTo>
                    <a:pt x="205" y="1441"/>
                  </a:lnTo>
                  <a:cubicBezTo>
                    <a:pt x="215" y="1730"/>
                    <a:pt x="319" y="2027"/>
                    <a:pt x="319" y="2306"/>
                  </a:cubicBezTo>
                  <a:cubicBezTo>
                    <a:pt x="319" y="2410"/>
                    <a:pt x="309" y="2501"/>
                    <a:pt x="267" y="2605"/>
                  </a:cubicBezTo>
                  <a:cubicBezTo>
                    <a:pt x="205" y="2780"/>
                    <a:pt x="72" y="2924"/>
                    <a:pt x="42" y="3109"/>
                  </a:cubicBezTo>
                  <a:cubicBezTo>
                    <a:pt x="30" y="3139"/>
                    <a:pt x="30" y="3161"/>
                    <a:pt x="30" y="3191"/>
                  </a:cubicBezTo>
                  <a:cubicBezTo>
                    <a:pt x="30" y="3346"/>
                    <a:pt x="104" y="3499"/>
                    <a:pt x="176" y="3645"/>
                  </a:cubicBezTo>
                  <a:cubicBezTo>
                    <a:pt x="238" y="3798"/>
                    <a:pt x="309" y="3942"/>
                    <a:pt x="309" y="4097"/>
                  </a:cubicBezTo>
                  <a:cubicBezTo>
                    <a:pt x="309" y="4117"/>
                    <a:pt x="309" y="4149"/>
                    <a:pt x="299" y="4169"/>
                  </a:cubicBezTo>
                  <a:cubicBezTo>
                    <a:pt x="277" y="4345"/>
                    <a:pt x="144" y="4488"/>
                    <a:pt x="72" y="4663"/>
                  </a:cubicBezTo>
                  <a:cubicBezTo>
                    <a:pt x="20" y="4767"/>
                    <a:pt x="0" y="4891"/>
                    <a:pt x="0" y="5014"/>
                  </a:cubicBezTo>
                  <a:cubicBezTo>
                    <a:pt x="0" y="5261"/>
                    <a:pt x="104" y="5518"/>
                    <a:pt x="289" y="5684"/>
                  </a:cubicBezTo>
                  <a:lnTo>
                    <a:pt x="309" y="5672"/>
                  </a:lnTo>
                  <a:cubicBezTo>
                    <a:pt x="124" y="5508"/>
                    <a:pt x="20" y="5261"/>
                    <a:pt x="20" y="5014"/>
                  </a:cubicBezTo>
                  <a:cubicBezTo>
                    <a:pt x="20" y="4891"/>
                    <a:pt x="42" y="4777"/>
                    <a:pt x="92" y="4663"/>
                  </a:cubicBezTo>
                  <a:cubicBezTo>
                    <a:pt x="166" y="4510"/>
                    <a:pt x="299" y="4354"/>
                    <a:pt x="319" y="4179"/>
                  </a:cubicBezTo>
                  <a:cubicBezTo>
                    <a:pt x="329" y="4149"/>
                    <a:pt x="329" y="4127"/>
                    <a:pt x="329" y="4097"/>
                  </a:cubicBezTo>
                  <a:cubicBezTo>
                    <a:pt x="329" y="3942"/>
                    <a:pt x="257" y="3789"/>
                    <a:pt x="186" y="3645"/>
                  </a:cubicBezTo>
                  <a:cubicBezTo>
                    <a:pt x="124" y="3490"/>
                    <a:pt x="52" y="3346"/>
                    <a:pt x="52" y="3191"/>
                  </a:cubicBezTo>
                  <a:cubicBezTo>
                    <a:pt x="52" y="3171"/>
                    <a:pt x="52" y="3139"/>
                    <a:pt x="62" y="3109"/>
                  </a:cubicBezTo>
                  <a:cubicBezTo>
                    <a:pt x="82" y="2934"/>
                    <a:pt x="228" y="2790"/>
                    <a:pt x="289" y="2615"/>
                  </a:cubicBezTo>
                  <a:cubicBezTo>
                    <a:pt x="329" y="2511"/>
                    <a:pt x="339" y="2410"/>
                    <a:pt x="339" y="2306"/>
                  </a:cubicBezTo>
                  <a:cubicBezTo>
                    <a:pt x="339" y="2017"/>
                    <a:pt x="238" y="1730"/>
                    <a:pt x="228" y="1431"/>
                  </a:cubicBezTo>
                  <a:lnTo>
                    <a:pt x="228" y="1389"/>
                  </a:lnTo>
                  <a:cubicBezTo>
                    <a:pt x="228" y="1038"/>
                    <a:pt x="391" y="690"/>
                    <a:pt x="648" y="433"/>
                  </a:cubicBezTo>
                  <a:cubicBezTo>
                    <a:pt x="907" y="186"/>
                    <a:pt x="1411" y="30"/>
                    <a:pt x="1636" y="20"/>
                  </a:cubicBezTo>
                  <a:lnTo>
                    <a:pt x="1649" y="20"/>
                  </a:lnTo>
                  <a:cubicBezTo>
                    <a:pt x="1698" y="20"/>
                    <a:pt x="1720" y="40"/>
                    <a:pt x="1740" y="62"/>
                  </a:cubicBezTo>
                  <a:cubicBezTo>
                    <a:pt x="1760" y="92"/>
                    <a:pt x="1760" y="154"/>
                    <a:pt x="1760" y="225"/>
                  </a:cubicBezTo>
                  <a:cubicBezTo>
                    <a:pt x="1772" y="297"/>
                    <a:pt x="1772" y="381"/>
                    <a:pt x="1812" y="453"/>
                  </a:cubicBezTo>
                  <a:lnTo>
                    <a:pt x="1834" y="443"/>
                  </a:lnTo>
                  <a:cubicBezTo>
                    <a:pt x="1782" y="349"/>
                    <a:pt x="1792" y="248"/>
                    <a:pt x="1782" y="154"/>
                  </a:cubicBezTo>
                  <a:cubicBezTo>
                    <a:pt x="1782" y="112"/>
                    <a:pt x="1772" y="82"/>
                    <a:pt x="1750" y="50"/>
                  </a:cubicBezTo>
                  <a:cubicBezTo>
                    <a:pt x="1730" y="20"/>
                    <a:pt x="1698" y="0"/>
                    <a:pt x="1649" y="0"/>
                  </a:cubicBezTo>
                  <a:close/>
                </a:path>
              </a:pathLst>
            </a:custGeom>
            <a:solidFill>
              <a:srgbClr val="FFB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0" name="Google Shape;2823;p67"/>
            <p:cNvSpPr/>
            <p:nvPr/>
          </p:nvSpPr>
          <p:spPr>
            <a:xfrm>
              <a:off x="8133692" y="3143780"/>
              <a:ext cx="428813" cy="982340"/>
            </a:xfrm>
            <a:custGeom>
              <a:avLst/>
              <a:gdLst/>
              <a:ahLst/>
              <a:cxnLst/>
              <a:rect l="l" t="t" r="r" b="b"/>
              <a:pathLst>
                <a:path w="2706" h="6199" extrusionOk="0">
                  <a:moveTo>
                    <a:pt x="0" y="1"/>
                  </a:moveTo>
                  <a:lnTo>
                    <a:pt x="0" y="21"/>
                  </a:lnTo>
                  <a:lnTo>
                    <a:pt x="92" y="21"/>
                  </a:lnTo>
                  <a:cubicBezTo>
                    <a:pt x="576" y="21"/>
                    <a:pt x="1070" y="73"/>
                    <a:pt x="1502" y="278"/>
                  </a:cubicBezTo>
                  <a:cubicBezTo>
                    <a:pt x="1955" y="505"/>
                    <a:pt x="2348" y="937"/>
                    <a:pt x="2387" y="1442"/>
                  </a:cubicBezTo>
                  <a:lnTo>
                    <a:pt x="2387" y="1545"/>
                  </a:lnTo>
                  <a:cubicBezTo>
                    <a:pt x="2387" y="1792"/>
                    <a:pt x="2325" y="2030"/>
                    <a:pt x="2286" y="2264"/>
                  </a:cubicBezTo>
                  <a:cubicBezTo>
                    <a:pt x="2254" y="2388"/>
                    <a:pt x="2244" y="2512"/>
                    <a:pt x="2244" y="2635"/>
                  </a:cubicBezTo>
                  <a:cubicBezTo>
                    <a:pt x="2244" y="2791"/>
                    <a:pt x="2273" y="2956"/>
                    <a:pt x="2348" y="3090"/>
                  </a:cubicBezTo>
                  <a:cubicBezTo>
                    <a:pt x="2409" y="3203"/>
                    <a:pt x="2491" y="3305"/>
                    <a:pt x="2563" y="3409"/>
                  </a:cubicBezTo>
                  <a:cubicBezTo>
                    <a:pt x="2634" y="3500"/>
                    <a:pt x="2686" y="3614"/>
                    <a:pt x="2686" y="3727"/>
                  </a:cubicBezTo>
                  <a:lnTo>
                    <a:pt x="2686" y="3747"/>
                  </a:lnTo>
                  <a:cubicBezTo>
                    <a:pt x="2686" y="3851"/>
                    <a:pt x="2624" y="3955"/>
                    <a:pt x="2572" y="4046"/>
                  </a:cubicBezTo>
                  <a:cubicBezTo>
                    <a:pt x="2511" y="4140"/>
                    <a:pt x="2439" y="4241"/>
                    <a:pt x="2419" y="4345"/>
                  </a:cubicBezTo>
                  <a:cubicBezTo>
                    <a:pt x="2409" y="4387"/>
                    <a:pt x="2397" y="4427"/>
                    <a:pt x="2397" y="4469"/>
                  </a:cubicBezTo>
                  <a:cubicBezTo>
                    <a:pt x="2397" y="4686"/>
                    <a:pt x="2543" y="4901"/>
                    <a:pt x="2605" y="5118"/>
                  </a:cubicBezTo>
                  <a:cubicBezTo>
                    <a:pt x="2644" y="5230"/>
                    <a:pt x="2666" y="5353"/>
                    <a:pt x="2666" y="5477"/>
                  </a:cubicBezTo>
                  <a:cubicBezTo>
                    <a:pt x="2666" y="5736"/>
                    <a:pt x="2582" y="5983"/>
                    <a:pt x="2439" y="6188"/>
                  </a:cubicBezTo>
                  <a:lnTo>
                    <a:pt x="2449" y="6198"/>
                  </a:lnTo>
                  <a:cubicBezTo>
                    <a:pt x="2605" y="5993"/>
                    <a:pt x="2686" y="5736"/>
                    <a:pt x="2686" y="5477"/>
                  </a:cubicBezTo>
                  <a:cubicBezTo>
                    <a:pt x="2686" y="5353"/>
                    <a:pt x="2666" y="5230"/>
                    <a:pt x="2624" y="5106"/>
                  </a:cubicBezTo>
                  <a:cubicBezTo>
                    <a:pt x="2553" y="4891"/>
                    <a:pt x="2419" y="4674"/>
                    <a:pt x="2419" y="4469"/>
                  </a:cubicBezTo>
                  <a:cubicBezTo>
                    <a:pt x="2419" y="4427"/>
                    <a:pt x="2429" y="4387"/>
                    <a:pt x="2439" y="4355"/>
                  </a:cubicBezTo>
                  <a:cubicBezTo>
                    <a:pt x="2459" y="4241"/>
                    <a:pt x="2521" y="4150"/>
                    <a:pt x="2582" y="4056"/>
                  </a:cubicBezTo>
                  <a:cubicBezTo>
                    <a:pt x="2644" y="3965"/>
                    <a:pt x="2706" y="3861"/>
                    <a:pt x="2706" y="3747"/>
                  </a:cubicBezTo>
                  <a:lnTo>
                    <a:pt x="2706" y="3727"/>
                  </a:lnTo>
                  <a:cubicBezTo>
                    <a:pt x="2706" y="3604"/>
                    <a:pt x="2656" y="3490"/>
                    <a:pt x="2582" y="3389"/>
                  </a:cubicBezTo>
                  <a:cubicBezTo>
                    <a:pt x="2511" y="3285"/>
                    <a:pt x="2419" y="3191"/>
                    <a:pt x="2367" y="3080"/>
                  </a:cubicBezTo>
                  <a:cubicBezTo>
                    <a:pt x="2296" y="2944"/>
                    <a:pt x="2264" y="2791"/>
                    <a:pt x="2264" y="2635"/>
                  </a:cubicBezTo>
                  <a:cubicBezTo>
                    <a:pt x="2264" y="2512"/>
                    <a:pt x="2273" y="2388"/>
                    <a:pt x="2306" y="2277"/>
                  </a:cubicBezTo>
                  <a:cubicBezTo>
                    <a:pt x="2348" y="2030"/>
                    <a:pt x="2409" y="1792"/>
                    <a:pt x="2409" y="1545"/>
                  </a:cubicBezTo>
                  <a:lnTo>
                    <a:pt x="2409" y="1442"/>
                  </a:lnTo>
                  <a:cubicBezTo>
                    <a:pt x="2357" y="928"/>
                    <a:pt x="1977" y="485"/>
                    <a:pt x="1512" y="268"/>
                  </a:cubicBezTo>
                  <a:cubicBezTo>
                    <a:pt x="1070" y="53"/>
                    <a:pt x="576" y="1"/>
                    <a:pt x="92" y="1"/>
                  </a:cubicBezTo>
                  <a:close/>
                </a:path>
              </a:pathLst>
            </a:custGeom>
            <a:solidFill>
              <a:srgbClr val="FFBA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5" name="Google Shape;2824;p67"/>
            <p:cNvSpPr/>
            <p:nvPr/>
          </p:nvSpPr>
          <p:spPr>
            <a:xfrm>
              <a:off x="7657025" y="3582732"/>
              <a:ext cx="210445" cy="195232"/>
            </a:xfrm>
            <a:custGeom>
              <a:avLst/>
              <a:gdLst/>
              <a:ahLst/>
              <a:cxnLst/>
              <a:rect l="l" t="t" r="r" b="b"/>
              <a:pathLst>
                <a:path w="1328" h="1232" extrusionOk="0">
                  <a:moveTo>
                    <a:pt x="660" y="1"/>
                  </a:moveTo>
                  <a:cubicBezTo>
                    <a:pt x="366" y="1"/>
                    <a:pt x="109" y="212"/>
                    <a:pt x="63" y="515"/>
                  </a:cubicBezTo>
                  <a:cubicBezTo>
                    <a:pt x="1" y="854"/>
                    <a:pt x="228" y="1175"/>
                    <a:pt x="567" y="1224"/>
                  </a:cubicBezTo>
                  <a:cubicBezTo>
                    <a:pt x="598" y="1229"/>
                    <a:pt x="630" y="1232"/>
                    <a:pt x="662" y="1232"/>
                  </a:cubicBezTo>
                  <a:cubicBezTo>
                    <a:pt x="955" y="1232"/>
                    <a:pt x="1221" y="1019"/>
                    <a:pt x="1266" y="720"/>
                  </a:cubicBezTo>
                  <a:cubicBezTo>
                    <a:pt x="1328" y="382"/>
                    <a:pt x="1103" y="63"/>
                    <a:pt x="772" y="11"/>
                  </a:cubicBezTo>
                  <a:cubicBezTo>
                    <a:pt x="734" y="4"/>
                    <a:pt x="697" y="1"/>
                    <a:pt x="660" y="1"/>
                  </a:cubicBezTo>
                  <a:close/>
                </a:path>
              </a:pathLst>
            </a:custGeom>
            <a:solidFill>
              <a:srgbClr val="F4C4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6" name="Google Shape;2825;p67"/>
            <p:cNvSpPr/>
            <p:nvPr/>
          </p:nvSpPr>
          <p:spPr>
            <a:xfrm>
              <a:off x="7683331" y="3647862"/>
              <a:ext cx="153238" cy="128993"/>
            </a:xfrm>
            <a:custGeom>
              <a:avLst/>
              <a:gdLst/>
              <a:ahLst/>
              <a:cxnLst/>
              <a:rect l="l" t="t" r="r" b="b"/>
              <a:pathLst>
                <a:path w="967" h="814" extrusionOk="0">
                  <a:moveTo>
                    <a:pt x="482" y="0"/>
                  </a:moveTo>
                  <a:cubicBezTo>
                    <a:pt x="401" y="0"/>
                    <a:pt x="319" y="22"/>
                    <a:pt x="257" y="52"/>
                  </a:cubicBezTo>
                  <a:cubicBezTo>
                    <a:pt x="339" y="22"/>
                    <a:pt x="420" y="10"/>
                    <a:pt x="514" y="10"/>
                  </a:cubicBezTo>
                  <a:lnTo>
                    <a:pt x="576" y="10"/>
                  </a:lnTo>
                  <a:cubicBezTo>
                    <a:pt x="544" y="0"/>
                    <a:pt x="514" y="0"/>
                    <a:pt x="482" y="0"/>
                  </a:cubicBezTo>
                  <a:close/>
                  <a:moveTo>
                    <a:pt x="514" y="62"/>
                  </a:moveTo>
                  <a:cubicBezTo>
                    <a:pt x="420" y="62"/>
                    <a:pt x="329" y="84"/>
                    <a:pt x="247" y="114"/>
                  </a:cubicBezTo>
                  <a:cubicBezTo>
                    <a:pt x="196" y="134"/>
                    <a:pt x="144" y="166"/>
                    <a:pt x="92" y="186"/>
                  </a:cubicBezTo>
                  <a:cubicBezTo>
                    <a:pt x="62" y="228"/>
                    <a:pt x="40" y="279"/>
                    <a:pt x="40" y="331"/>
                  </a:cubicBezTo>
                  <a:cubicBezTo>
                    <a:pt x="0" y="546"/>
                    <a:pt x="186" y="764"/>
                    <a:pt x="443" y="803"/>
                  </a:cubicBezTo>
                  <a:cubicBezTo>
                    <a:pt x="472" y="813"/>
                    <a:pt x="504" y="813"/>
                    <a:pt x="534" y="813"/>
                  </a:cubicBezTo>
                  <a:cubicBezTo>
                    <a:pt x="742" y="813"/>
                    <a:pt x="905" y="702"/>
                    <a:pt x="967" y="546"/>
                  </a:cubicBezTo>
                  <a:cubicBezTo>
                    <a:pt x="905" y="465"/>
                    <a:pt x="853" y="381"/>
                    <a:pt x="803" y="299"/>
                  </a:cubicBezTo>
                  <a:cubicBezTo>
                    <a:pt x="729" y="299"/>
                    <a:pt x="668" y="309"/>
                    <a:pt x="596" y="341"/>
                  </a:cubicBezTo>
                  <a:cubicBezTo>
                    <a:pt x="534" y="361"/>
                    <a:pt x="472" y="393"/>
                    <a:pt x="411" y="433"/>
                  </a:cubicBezTo>
                  <a:lnTo>
                    <a:pt x="401" y="433"/>
                  </a:lnTo>
                  <a:cubicBezTo>
                    <a:pt x="401" y="433"/>
                    <a:pt x="391" y="433"/>
                    <a:pt x="391" y="423"/>
                  </a:cubicBezTo>
                  <a:cubicBezTo>
                    <a:pt x="381" y="413"/>
                    <a:pt x="391" y="413"/>
                    <a:pt x="391" y="403"/>
                  </a:cubicBezTo>
                  <a:cubicBezTo>
                    <a:pt x="443" y="351"/>
                    <a:pt x="514" y="309"/>
                    <a:pt x="576" y="279"/>
                  </a:cubicBezTo>
                  <a:cubicBezTo>
                    <a:pt x="638" y="257"/>
                    <a:pt x="710" y="247"/>
                    <a:pt x="771" y="237"/>
                  </a:cubicBezTo>
                  <a:cubicBezTo>
                    <a:pt x="742" y="195"/>
                    <a:pt x="719" y="146"/>
                    <a:pt x="700" y="94"/>
                  </a:cubicBezTo>
                  <a:cubicBezTo>
                    <a:pt x="638" y="72"/>
                    <a:pt x="576" y="62"/>
                    <a:pt x="514" y="62"/>
                  </a:cubicBezTo>
                  <a:close/>
                </a:path>
              </a:pathLst>
            </a:custGeom>
            <a:solidFill>
              <a:srgbClr val="F4BA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7" name="Google Shape;2826;p67"/>
            <p:cNvSpPr/>
            <p:nvPr/>
          </p:nvSpPr>
          <p:spPr>
            <a:xfrm>
              <a:off x="7678260" y="3649447"/>
              <a:ext cx="171620" cy="40726"/>
            </a:xfrm>
            <a:custGeom>
              <a:avLst/>
              <a:gdLst/>
              <a:ahLst/>
              <a:cxnLst/>
              <a:rect l="l" t="t" r="r" b="b"/>
              <a:pathLst>
                <a:path w="1083" h="257" extrusionOk="0">
                  <a:moveTo>
                    <a:pt x="546" y="0"/>
                  </a:moveTo>
                  <a:cubicBezTo>
                    <a:pt x="443" y="0"/>
                    <a:pt x="351" y="22"/>
                    <a:pt x="257" y="52"/>
                  </a:cubicBezTo>
                  <a:cubicBezTo>
                    <a:pt x="218" y="74"/>
                    <a:pt x="176" y="94"/>
                    <a:pt x="134" y="114"/>
                  </a:cubicBezTo>
                  <a:cubicBezTo>
                    <a:pt x="94" y="146"/>
                    <a:pt x="52" y="166"/>
                    <a:pt x="10" y="208"/>
                  </a:cubicBezTo>
                  <a:cubicBezTo>
                    <a:pt x="10" y="208"/>
                    <a:pt x="0" y="218"/>
                    <a:pt x="10" y="227"/>
                  </a:cubicBezTo>
                  <a:cubicBezTo>
                    <a:pt x="20" y="237"/>
                    <a:pt x="32" y="237"/>
                    <a:pt x="42" y="237"/>
                  </a:cubicBezTo>
                  <a:lnTo>
                    <a:pt x="42" y="227"/>
                  </a:lnTo>
                  <a:cubicBezTo>
                    <a:pt x="114" y="176"/>
                    <a:pt x="195" y="136"/>
                    <a:pt x="279" y="104"/>
                  </a:cubicBezTo>
                  <a:cubicBezTo>
                    <a:pt x="361" y="74"/>
                    <a:pt x="452" y="52"/>
                    <a:pt x="546" y="52"/>
                  </a:cubicBezTo>
                  <a:cubicBezTo>
                    <a:pt x="638" y="52"/>
                    <a:pt x="722" y="74"/>
                    <a:pt x="803" y="104"/>
                  </a:cubicBezTo>
                  <a:cubicBezTo>
                    <a:pt x="855" y="124"/>
                    <a:pt x="885" y="146"/>
                    <a:pt x="927" y="166"/>
                  </a:cubicBezTo>
                  <a:cubicBezTo>
                    <a:pt x="947" y="176"/>
                    <a:pt x="969" y="198"/>
                    <a:pt x="989" y="208"/>
                  </a:cubicBezTo>
                  <a:lnTo>
                    <a:pt x="1041" y="247"/>
                  </a:lnTo>
                  <a:cubicBezTo>
                    <a:pt x="1046" y="253"/>
                    <a:pt x="1050" y="256"/>
                    <a:pt x="1055" y="256"/>
                  </a:cubicBezTo>
                  <a:cubicBezTo>
                    <a:pt x="1060" y="256"/>
                    <a:pt x="1065" y="253"/>
                    <a:pt x="1070" y="247"/>
                  </a:cubicBezTo>
                  <a:cubicBezTo>
                    <a:pt x="1083" y="237"/>
                    <a:pt x="1070" y="227"/>
                    <a:pt x="1070" y="218"/>
                  </a:cubicBezTo>
                  <a:lnTo>
                    <a:pt x="1008" y="176"/>
                  </a:lnTo>
                  <a:cubicBezTo>
                    <a:pt x="989" y="156"/>
                    <a:pt x="979" y="146"/>
                    <a:pt x="959" y="136"/>
                  </a:cubicBezTo>
                  <a:cubicBezTo>
                    <a:pt x="917" y="104"/>
                    <a:pt x="875" y="74"/>
                    <a:pt x="823" y="62"/>
                  </a:cubicBezTo>
                  <a:cubicBezTo>
                    <a:pt x="803" y="52"/>
                    <a:pt x="784" y="42"/>
                    <a:pt x="761" y="32"/>
                  </a:cubicBezTo>
                  <a:lnTo>
                    <a:pt x="690" y="12"/>
                  </a:lnTo>
                  <a:cubicBezTo>
                    <a:pt x="638" y="0"/>
                    <a:pt x="598" y="0"/>
                    <a:pt x="546" y="0"/>
                  </a:cubicBezTo>
                  <a:close/>
                </a:path>
              </a:pathLst>
            </a:custGeom>
            <a:solidFill>
              <a:srgbClr val="F4B1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8" name="Google Shape;2827;p67"/>
            <p:cNvSpPr/>
            <p:nvPr/>
          </p:nvSpPr>
          <p:spPr>
            <a:xfrm>
              <a:off x="7743548" y="3685418"/>
              <a:ext cx="132162" cy="32644"/>
            </a:xfrm>
            <a:custGeom>
              <a:avLst/>
              <a:gdLst/>
              <a:ahLst/>
              <a:cxnLst/>
              <a:rect l="l" t="t" r="r" b="b"/>
              <a:pathLst>
                <a:path w="834" h="206" extrusionOk="0">
                  <a:moveTo>
                    <a:pt x="423" y="0"/>
                  </a:moveTo>
                  <a:cubicBezTo>
                    <a:pt x="349" y="0"/>
                    <a:pt x="268" y="20"/>
                    <a:pt x="196" y="42"/>
                  </a:cubicBezTo>
                  <a:cubicBezTo>
                    <a:pt x="134" y="72"/>
                    <a:pt x="63" y="114"/>
                    <a:pt x="11" y="166"/>
                  </a:cubicBezTo>
                  <a:cubicBezTo>
                    <a:pt x="11" y="176"/>
                    <a:pt x="1" y="176"/>
                    <a:pt x="11" y="186"/>
                  </a:cubicBezTo>
                  <a:cubicBezTo>
                    <a:pt x="11" y="196"/>
                    <a:pt x="21" y="196"/>
                    <a:pt x="31" y="196"/>
                  </a:cubicBezTo>
                  <a:cubicBezTo>
                    <a:pt x="92" y="156"/>
                    <a:pt x="154" y="124"/>
                    <a:pt x="216" y="104"/>
                  </a:cubicBezTo>
                  <a:cubicBezTo>
                    <a:pt x="288" y="72"/>
                    <a:pt x="349" y="62"/>
                    <a:pt x="423" y="62"/>
                  </a:cubicBezTo>
                  <a:cubicBezTo>
                    <a:pt x="495" y="62"/>
                    <a:pt x="567" y="72"/>
                    <a:pt x="629" y="94"/>
                  </a:cubicBezTo>
                  <a:cubicBezTo>
                    <a:pt x="658" y="114"/>
                    <a:pt x="690" y="124"/>
                    <a:pt x="720" y="144"/>
                  </a:cubicBezTo>
                  <a:cubicBezTo>
                    <a:pt x="752" y="166"/>
                    <a:pt x="782" y="186"/>
                    <a:pt x="814" y="206"/>
                  </a:cubicBezTo>
                  <a:lnTo>
                    <a:pt x="834" y="206"/>
                  </a:lnTo>
                  <a:lnTo>
                    <a:pt x="834" y="186"/>
                  </a:lnTo>
                  <a:cubicBezTo>
                    <a:pt x="804" y="156"/>
                    <a:pt x="772" y="134"/>
                    <a:pt x="742" y="114"/>
                  </a:cubicBezTo>
                  <a:cubicBezTo>
                    <a:pt x="710" y="94"/>
                    <a:pt x="680" y="72"/>
                    <a:pt x="648" y="52"/>
                  </a:cubicBezTo>
                  <a:cubicBezTo>
                    <a:pt x="609" y="33"/>
                    <a:pt x="577" y="33"/>
                    <a:pt x="535" y="20"/>
                  </a:cubicBezTo>
                  <a:cubicBezTo>
                    <a:pt x="505" y="10"/>
                    <a:pt x="463" y="0"/>
                    <a:pt x="423" y="0"/>
                  </a:cubicBezTo>
                  <a:close/>
                </a:path>
              </a:pathLst>
            </a:custGeom>
            <a:solidFill>
              <a:srgbClr val="F4B1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39" name="Google Shape;2828;p67"/>
            <p:cNvSpPr/>
            <p:nvPr/>
          </p:nvSpPr>
          <p:spPr>
            <a:xfrm>
              <a:off x="8283601" y="3563399"/>
              <a:ext cx="215516" cy="195390"/>
            </a:xfrm>
            <a:custGeom>
              <a:avLst/>
              <a:gdLst/>
              <a:ahLst/>
              <a:cxnLst/>
              <a:rect l="l" t="t" r="r" b="b"/>
              <a:pathLst>
                <a:path w="1360" h="1233" extrusionOk="0">
                  <a:moveTo>
                    <a:pt x="676" y="1"/>
                  </a:moveTo>
                  <a:cubicBezTo>
                    <a:pt x="626" y="1"/>
                    <a:pt x="575" y="7"/>
                    <a:pt x="524" y="19"/>
                  </a:cubicBezTo>
                  <a:cubicBezTo>
                    <a:pt x="196" y="101"/>
                    <a:pt x="0" y="442"/>
                    <a:pt x="82" y="770"/>
                  </a:cubicBezTo>
                  <a:cubicBezTo>
                    <a:pt x="153" y="1048"/>
                    <a:pt x="405" y="1232"/>
                    <a:pt x="680" y="1232"/>
                  </a:cubicBezTo>
                  <a:cubicBezTo>
                    <a:pt x="731" y="1232"/>
                    <a:pt x="782" y="1226"/>
                    <a:pt x="833" y="1213"/>
                  </a:cubicBezTo>
                  <a:cubicBezTo>
                    <a:pt x="1154" y="1131"/>
                    <a:pt x="1360" y="803"/>
                    <a:pt x="1278" y="462"/>
                  </a:cubicBezTo>
                  <a:cubicBezTo>
                    <a:pt x="1199" y="183"/>
                    <a:pt x="951" y="1"/>
                    <a:pt x="676" y="1"/>
                  </a:cubicBezTo>
                  <a:close/>
                </a:path>
              </a:pathLst>
            </a:custGeom>
            <a:solidFill>
              <a:srgbClr val="F4C4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0" name="Google Shape;2829;p67"/>
            <p:cNvSpPr/>
            <p:nvPr/>
          </p:nvSpPr>
          <p:spPr>
            <a:xfrm>
              <a:off x="8329398" y="3628212"/>
              <a:ext cx="144998" cy="128993"/>
            </a:xfrm>
            <a:custGeom>
              <a:avLst/>
              <a:gdLst/>
              <a:ahLst/>
              <a:cxnLst/>
              <a:rect l="l" t="t" r="r" b="b"/>
              <a:pathLst>
                <a:path w="915" h="814" extrusionOk="0">
                  <a:moveTo>
                    <a:pt x="433" y="1"/>
                  </a:moveTo>
                  <a:cubicBezTo>
                    <a:pt x="391" y="1"/>
                    <a:pt x="349" y="1"/>
                    <a:pt x="309" y="11"/>
                  </a:cubicBezTo>
                  <a:lnTo>
                    <a:pt x="309" y="23"/>
                  </a:lnTo>
                  <a:cubicBezTo>
                    <a:pt x="329" y="11"/>
                    <a:pt x="339" y="11"/>
                    <a:pt x="359" y="11"/>
                  </a:cubicBezTo>
                  <a:lnTo>
                    <a:pt x="421" y="11"/>
                  </a:lnTo>
                  <a:cubicBezTo>
                    <a:pt x="495" y="11"/>
                    <a:pt x="557" y="23"/>
                    <a:pt x="628" y="33"/>
                  </a:cubicBezTo>
                  <a:cubicBezTo>
                    <a:pt x="566" y="11"/>
                    <a:pt x="505" y="1"/>
                    <a:pt x="433" y="1"/>
                  </a:cubicBezTo>
                  <a:close/>
                  <a:moveTo>
                    <a:pt x="359" y="72"/>
                  </a:moveTo>
                  <a:cubicBezTo>
                    <a:pt x="339" y="72"/>
                    <a:pt x="319" y="72"/>
                    <a:pt x="287" y="85"/>
                  </a:cubicBezTo>
                  <a:cubicBezTo>
                    <a:pt x="267" y="146"/>
                    <a:pt x="248" y="208"/>
                    <a:pt x="216" y="270"/>
                  </a:cubicBezTo>
                  <a:cubicBezTo>
                    <a:pt x="248" y="280"/>
                    <a:pt x="287" y="280"/>
                    <a:pt x="319" y="290"/>
                  </a:cubicBezTo>
                  <a:cubicBezTo>
                    <a:pt x="391" y="310"/>
                    <a:pt x="453" y="352"/>
                    <a:pt x="515" y="403"/>
                  </a:cubicBezTo>
                  <a:cubicBezTo>
                    <a:pt x="515" y="403"/>
                    <a:pt x="524" y="413"/>
                    <a:pt x="515" y="413"/>
                  </a:cubicBezTo>
                  <a:cubicBezTo>
                    <a:pt x="515" y="423"/>
                    <a:pt x="515" y="423"/>
                    <a:pt x="505" y="423"/>
                  </a:cubicBezTo>
                  <a:lnTo>
                    <a:pt x="495" y="423"/>
                  </a:lnTo>
                  <a:cubicBezTo>
                    <a:pt x="433" y="394"/>
                    <a:pt x="371" y="361"/>
                    <a:pt x="297" y="352"/>
                  </a:cubicBezTo>
                  <a:cubicBezTo>
                    <a:pt x="267" y="342"/>
                    <a:pt x="225" y="332"/>
                    <a:pt x="196" y="332"/>
                  </a:cubicBezTo>
                  <a:cubicBezTo>
                    <a:pt x="144" y="443"/>
                    <a:pt x="72" y="557"/>
                    <a:pt x="1" y="660"/>
                  </a:cubicBezTo>
                  <a:cubicBezTo>
                    <a:pt x="82" y="764"/>
                    <a:pt x="216" y="814"/>
                    <a:pt x="359" y="814"/>
                  </a:cubicBezTo>
                  <a:cubicBezTo>
                    <a:pt x="401" y="814"/>
                    <a:pt x="453" y="814"/>
                    <a:pt x="495" y="804"/>
                  </a:cubicBezTo>
                  <a:cubicBezTo>
                    <a:pt x="752" y="732"/>
                    <a:pt x="915" y="505"/>
                    <a:pt x="865" y="290"/>
                  </a:cubicBezTo>
                  <a:cubicBezTo>
                    <a:pt x="843" y="238"/>
                    <a:pt x="823" y="196"/>
                    <a:pt x="791" y="156"/>
                  </a:cubicBezTo>
                  <a:cubicBezTo>
                    <a:pt x="742" y="134"/>
                    <a:pt x="690" y="114"/>
                    <a:pt x="628" y="95"/>
                  </a:cubicBezTo>
                  <a:cubicBezTo>
                    <a:pt x="566" y="85"/>
                    <a:pt x="495" y="72"/>
                    <a:pt x="421" y="72"/>
                  </a:cubicBezTo>
                  <a:close/>
                </a:path>
              </a:pathLst>
            </a:custGeom>
            <a:solidFill>
              <a:srgbClr val="F4BA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1" name="Google Shape;2830;p67"/>
            <p:cNvSpPr/>
            <p:nvPr/>
          </p:nvSpPr>
          <p:spPr>
            <a:xfrm>
              <a:off x="8306262" y="3629163"/>
              <a:ext cx="168134" cy="48174"/>
            </a:xfrm>
            <a:custGeom>
              <a:avLst/>
              <a:gdLst/>
              <a:ahLst/>
              <a:cxnLst/>
              <a:rect l="l" t="t" r="r" b="b"/>
              <a:pathLst>
                <a:path w="1061" h="304" extrusionOk="0">
                  <a:moveTo>
                    <a:pt x="576" y="1"/>
                  </a:moveTo>
                  <a:cubicBezTo>
                    <a:pt x="552" y="1"/>
                    <a:pt x="528" y="2"/>
                    <a:pt x="505" y="5"/>
                  </a:cubicBezTo>
                  <a:cubicBezTo>
                    <a:pt x="455" y="5"/>
                    <a:pt x="413" y="27"/>
                    <a:pt x="362" y="37"/>
                  </a:cubicBezTo>
                  <a:lnTo>
                    <a:pt x="290" y="56"/>
                  </a:lnTo>
                  <a:cubicBezTo>
                    <a:pt x="270" y="66"/>
                    <a:pt x="248" y="79"/>
                    <a:pt x="228" y="89"/>
                  </a:cubicBezTo>
                  <a:cubicBezTo>
                    <a:pt x="186" y="108"/>
                    <a:pt x="147" y="140"/>
                    <a:pt x="105" y="170"/>
                  </a:cubicBezTo>
                  <a:lnTo>
                    <a:pt x="53" y="222"/>
                  </a:lnTo>
                  <a:lnTo>
                    <a:pt x="1" y="274"/>
                  </a:lnTo>
                  <a:lnTo>
                    <a:pt x="1" y="304"/>
                  </a:lnTo>
                  <a:lnTo>
                    <a:pt x="33" y="304"/>
                  </a:lnTo>
                  <a:lnTo>
                    <a:pt x="85" y="252"/>
                  </a:lnTo>
                  <a:cubicBezTo>
                    <a:pt x="105" y="242"/>
                    <a:pt x="114" y="222"/>
                    <a:pt x="134" y="212"/>
                  </a:cubicBezTo>
                  <a:cubicBezTo>
                    <a:pt x="176" y="180"/>
                    <a:pt x="208" y="160"/>
                    <a:pt x="248" y="140"/>
                  </a:cubicBezTo>
                  <a:cubicBezTo>
                    <a:pt x="332" y="98"/>
                    <a:pt x="423" y="66"/>
                    <a:pt x="505" y="66"/>
                  </a:cubicBezTo>
                  <a:cubicBezTo>
                    <a:pt x="530" y="64"/>
                    <a:pt x="554" y="62"/>
                    <a:pt x="578" y="62"/>
                  </a:cubicBezTo>
                  <a:cubicBezTo>
                    <a:pt x="646" y="62"/>
                    <a:pt x="712" y="72"/>
                    <a:pt x="774" y="89"/>
                  </a:cubicBezTo>
                  <a:cubicBezTo>
                    <a:pt x="866" y="118"/>
                    <a:pt x="950" y="150"/>
                    <a:pt x="1031" y="202"/>
                  </a:cubicBezTo>
                  <a:cubicBezTo>
                    <a:pt x="1041" y="202"/>
                    <a:pt x="1051" y="202"/>
                    <a:pt x="1061" y="190"/>
                  </a:cubicBezTo>
                  <a:cubicBezTo>
                    <a:pt x="1061" y="180"/>
                    <a:pt x="1061" y="170"/>
                    <a:pt x="1051" y="170"/>
                  </a:cubicBezTo>
                  <a:cubicBezTo>
                    <a:pt x="1011" y="140"/>
                    <a:pt x="969" y="108"/>
                    <a:pt x="927" y="89"/>
                  </a:cubicBezTo>
                  <a:cubicBezTo>
                    <a:pt x="888" y="66"/>
                    <a:pt x="846" y="47"/>
                    <a:pt x="794" y="37"/>
                  </a:cubicBezTo>
                  <a:cubicBezTo>
                    <a:pt x="725" y="12"/>
                    <a:pt x="649" y="1"/>
                    <a:pt x="576" y="1"/>
                  </a:cubicBezTo>
                  <a:close/>
                </a:path>
              </a:pathLst>
            </a:custGeom>
            <a:solidFill>
              <a:srgbClr val="F4B1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2" name="Google Shape;2831;p67"/>
            <p:cNvSpPr/>
            <p:nvPr/>
          </p:nvSpPr>
          <p:spPr>
            <a:xfrm>
              <a:off x="8280432" y="3670206"/>
              <a:ext cx="132162" cy="38032"/>
            </a:xfrm>
            <a:custGeom>
              <a:avLst/>
              <a:gdLst/>
              <a:ahLst/>
              <a:cxnLst/>
              <a:rect l="l" t="t" r="r" b="b"/>
              <a:pathLst>
                <a:path w="834" h="240" extrusionOk="0">
                  <a:moveTo>
                    <a:pt x="463" y="0"/>
                  </a:moveTo>
                  <a:cubicBezTo>
                    <a:pt x="442" y="0"/>
                    <a:pt x="421" y="2"/>
                    <a:pt x="401" y="5"/>
                  </a:cubicBezTo>
                  <a:cubicBezTo>
                    <a:pt x="359" y="5"/>
                    <a:pt x="319" y="15"/>
                    <a:pt x="287" y="25"/>
                  </a:cubicBezTo>
                  <a:cubicBezTo>
                    <a:pt x="248" y="35"/>
                    <a:pt x="216" y="54"/>
                    <a:pt x="186" y="77"/>
                  </a:cubicBezTo>
                  <a:cubicBezTo>
                    <a:pt x="144" y="87"/>
                    <a:pt x="124" y="116"/>
                    <a:pt x="92" y="138"/>
                  </a:cubicBezTo>
                  <a:cubicBezTo>
                    <a:pt x="63" y="158"/>
                    <a:pt x="30" y="190"/>
                    <a:pt x="11" y="220"/>
                  </a:cubicBezTo>
                  <a:cubicBezTo>
                    <a:pt x="1" y="220"/>
                    <a:pt x="1" y="230"/>
                    <a:pt x="11" y="240"/>
                  </a:cubicBezTo>
                  <a:lnTo>
                    <a:pt x="30" y="240"/>
                  </a:lnTo>
                  <a:cubicBezTo>
                    <a:pt x="63" y="210"/>
                    <a:pt x="82" y="190"/>
                    <a:pt x="112" y="168"/>
                  </a:cubicBezTo>
                  <a:cubicBezTo>
                    <a:pt x="144" y="148"/>
                    <a:pt x="174" y="129"/>
                    <a:pt x="206" y="116"/>
                  </a:cubicBezTo>
                  <a:cubicBezTo>
                    <a:pt x="268" y="87"/>
                    <a:pt x="329" y="67"/>
                    <a:pt x="401" y="54"/>
                  </a:cubicBezTo>
                  <a:cubicBezTo>
                    <a:pt x="473" y="54"/>
                    <a:pt x="544" y="67"/>
                    <a:pt x="606" y="87"/>
                  </a:cubicBezTo>
                  <a:cubicBezTo>
                    <a:pt x="680" y="96"/>
                    <a:pt x="742" y="129"/>
                    <a:pt x="804" y="158"/>
                  </a:cubicBezTo>
                  <a:cubicBezTo>
                    <a:pt x="814" y="158"/>
                    <a:pt x="824" y="158"/>
                    <a:pt x="824" y="148"/>
                  </a:cubicBezTo>
                  <a:cubicBezTo>
                    <a:pt x="833" y="148"/>
                    <a:pt x="824" y="138"/>
                    <a:pt x="824" y="138"/>
                  </a:cubicBezTo>
                  <a:cubicBezTo>
                    <a:pt x="762" y="87"/>
                    <a:pt x="700" y="45"/>
                    <a:pt x="628" y="25"/>
                  </a:cubicBezTo>
                  <a:cubicBezTo>
                    <a:pt x="577" y="10"/>
                    <a:pt x="518" y="0"/>
                    <a:pt x="463" y="0"/>
                  </a:cubicBezTo>
                  <a:close/>
                </a:path>
              </a:pathLst>
            </a:custGeom>
            <a:solidFill>
              <a:srgbClr val="F4B1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3" name="Google Shape;2832;p67"/>
            <p:cNvSpPr/>
            <p:nvPr/>
          </p:nvSpPr>
          <p:spPr>
            <a:xfrm>
              <a:off x="7751788" y="3202413"/>
              <a:ext cx="660809" cy="647181"/>
            </a:xfrm>
            <a:custGeom>
              <a:avLst/>
              <a:gdLst/>
              <a:ahLst/>
              <a:cxnLst/>
              <a:rect l="l" t="t" r="r" b="b"/>
              <a:pathLst>
                <a:path w="4170" h="4084" extrusionOk="0">
                  <a:moveTo>
                    <a:pt x="2088" y="1"/>
                  </a:moveTo>
                  <a:cubicBezTo>
                    <a:pt x="1084" y="1"/>
                    <a:pt x="228" y="761"/>
                    <a:pt x="112" y="1783"/>
                  </a:cubicBezTo>
                  <a:cubicBezTo>
                    <a:pt x="1" y="2883"/>
                    <a:pt x="619" y="3923"/>
                    <a:pt x="1884" y="4069"/>
                  </a:cubicBezTo>
                  <a:cubicBezTo>
                    <a:pt x="1979" y="4079"/>
                    <a:pt x="2071" y="4084"/>
                    <a:pt x="2160" y="4084"/>
                  </a:cubicBezTo>
                  <a:cubicBezTo>
                    <a:pt x="3337" y="4084"/>
                    <a:pt x="3940" y="3228"/>
                    <a:pt x="4046" y="2203"/>
                  </a:cubicBezTo>
                  <a:cubicBezTo>
                    <a:pt x="4169" y="1114"/>
                    <a:pt x="3386" y="125"/>
                    <a:pt x="2296" y="11"/>
                  </a:cubicBezTo>
                  <a:cubicBezTo>
                    <a:pt x="2226" y="4"/>
                    <a:pt x="2157" y="1"/>
                    <a:pt x="2088" y="1"/>
                  </a:cubicBezTo>
                  <a:close/>
                </a:path>
              </a:pathLst>
            </a:custGeom>
            <a:solidFill>
              <a:srgbClr val="F7D2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4" name="Google Shape;2833;p67"/>
            <p:cNvSpPr/>
            <p:nvPr/>
          </p:nvSpPr>
          <p:spPr>
            <a:xfrm>
              <a:off x="7673506" y="3163588"/>
              <a:ext cx="755573" cy="413125"/>
            </a:xfrm>
            <a:custGeom>
              <a:avLst/>
              <a:gdLst/>
              <a:ahLst/>
              <a:cxnLst/>
              <a:rect l="l" t="t" r="r" b="b"/>
              <a:pathLst>
                <a:path w="4768" h="2607" extrusionOk="0">
                  <a:moveTo>
                    <a:pt x="2535" y="0"/>
                  </a:moveTo>
                  <a:cubicBezTo>
                    <a:pt x="1817" y="0"/>
                    <a:pt x="912" y="343"/>
                    <a:pt x="505" y="793"/>
                  </a:cubicBezTo>
                  <a:cubicBezTo>
                    <a:pt x="1" y="1349"/>
                    <a:pt x="411" y="2584"/>
                    <a:pt x="411" y="2584"/>
                  </a:cubicBezTo>
                  <a:cubicBezTo>
                    <a:pt x="432" y="2599"/>
                    <a:pt x="457" y="2606"/>
                    <a:pt x="485" y="2606"/>
                  </a:cubicBezTo>
                  <a:cubicBezTo>
                    <a:pt x="756" y="2606"/>
                    <a:pt x="1307" y="1950"/>
                    <a:pt x="1399" y="1905"/>
                  </a:cubicBezTo>
                  <a:cubicBezTo>
                    <a:pt x="1503" y="1853"/>
                    <a:pt x="1409" y="1203"/>
                    <a:pt x="1409" y="1203"/>
                  </a:cubicBezTo>
                  <a:lnTo>
                    <a:pt x="1409" y="1203"/>
                  </a:lnTo>
                  <a:cubicBezTo>
                    <a:pt x="1409" y="1203"/>
                    <a:pt x="1565" y="1759"/>
                    <a:pt x="1669" y="1821"/>
                  </a:cubicBezTo>
                  <a:cubicBezTo>
                    <a:pt x="1700" y="1840"/>
                    <a:pt x="1819" y="1847"/>
                    <a:pt x="1971" y="1847"/>
                  </a:cubicBezTo>
                  <a:cubicBezTo>
                    <a:pt x="2308" y="1847"/>
                    <a:pt x="2806" y="1811"/>
                    <a:pt x="2862" y="1791"/>
                  </a:cubicBezTo>
                  <a:cubicBezTo>
                    <a:pt x="2944" y="1769"/>
                    <a:pt x="2882" y="1152"/>
                    <a:pt x="2882" y="1151"/>
                  </a:cubicBezTo>
                  <a:lnTo>
                    <a:pt x="2882" y="1151"/>
                  </a:lnTo>
                  <a:cubicBezTo>
                    <a:pt x="2882" y="1152"/>
                    <a:pt x="2966" y="1749"/>
                    <a:pt x="3161" y="1811"/>
                  </a:cubicBezTo>
                  <a:cubicBezTo>
                    <a:pt x="3366" y="1873"/>
                    <a:pt x="3831" y="1905"/>
                    <a:pt x="3831" y="1905"/>
                  </a:cubicBezTo>
                  <a:cubicBezTo>
                    <a:pt x="3831" y="1905"/>
                    <a:pt x="3831" y="1402"/>
                    <a:pt x="3871" y="1402"/>
                  </a:cubicBezTo>
                  <a:cubicBezTo>
                    <a:pt x="3874" y="1402"/>
                    <a:pt x="3877" y="1405"/>
                    <a:pt x="3880" y="1410"/>
                  </a:cubicBezTo>
                  <a:cubicBezTo>
                    <a:pt x="3932" y="1492"/>
                    <a:pt x="4016" y="1944"/>
                    <a:pt x="4107" y="2016"/>
                  </a:cubicBezTo>
                  <a:cubicBezTo>
                    <a:pt x="4211" y="2078"/>
                    <a:pt x="4612" y="2522"/>
                    <a:pt x="4612" y="2522"/>
                  </a:cubicBezTo>
                  <a:cubicBezTo>
                    <a:pt x="4612" y="2522"/>
                    <a:pt x="4767" y="1625"/>
                    <a:pt x="4654" y="978"/>
                  </a:cubicBezTo>
                  <a:cubicBezTo>
                    <a:pt x="4530" y="338"/>
                    <a:pt x="3737" y="286"/>
                    <a:pt x="3005" y="61"/>
                  </a:cubicBezTo>
                  <a:cubicBezTo>
                    <a:pt x="2865" y="20"/>
                    <a:pt x="2706" y="0"/>
                    <a:pt x="2535" y="0"/>
                  </a:cubicBez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5" name="Google Shape;2834;p67"/>
            <p:cNvSpPr/>
            <p:nvPr/>
          </p:nvSpPr>
          <p:spPr>
            <a:xfrm>
              <a:off x="8110556" y="3142354"/>
              <a:ext cx="326760" cy="399497"/>
            </a:xfrm>
            <a:custGeom>
              <a:avLst/>
              <a:gdLst/>
              <a:ahLst/>
              <a:cxnLst/>
              <a:rect l="l" t="t" r="r" b="b"/>
              <a:pathLst>
                <a:path w="2062" h="2521" extrusionOk="0">
                  <a:moveTo>
                    <a:pt x="0" y="0"/>
                  </a:moveTo>
                  <a:lnTo>
                    <a:pt x="0" y="20"/>
                  </a:lnTo>
                  <a:lnTo>
                    <a:pt x="42" y="20"/>
                  </a:lnTo>
                  <a:cubicBezTo>
                    <a:pt x="640" y="20"/>
                    <a:pt x="1236" y="309"/>
                    <a:pt x="1606" y="781"/>
                  </a:cubicBezTo>
                  <a:cubicBezTo>
                    <a:pt x="1886" y="1132"/>
                    <a:pt x="2039" y="1584"/>
                    <a:pt x="2039" y="2026"/>
                  </a:cubicBezTo>
                  <a:cubicBezTo>
                    <a:pt x="2039" y="2192"/>
                    <a:pt x="2019" y="2357"/>
                    <a:pt x="1977" y="2521"/>
                  </a:cubicBezTo>
                  <a:lnTo>
                    <a:pt x="1999" y="2521"/>
                  </a:lnTo>
                  <a:cubicBezTo>
                    <a:pt x="2039" y="2367"/>
                    <a:pt x="2061" y="2192"/>
                    <a:pt x="2061" y="2026"/>
                  </a:cubicBezTo>
                  <a:cubicBezTo>
                    <a:pt x="2061" y="1574"/>
                    <a:pt x="1905" y="1122"/>
                    <a:pt x="1629" y="771"/>
                  </a:cubicBezTo>
                  <a:cubicBezTo>
                    <a:pt x="1246" y="287"/>
                    <a:pt x="650" y="0"/>
                    <a:pt x="42" y="0"/>
                  </a:cubicBez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6" name="Google Shape;2835;p67"/>
            <p:cNvSpPr/>
            <p:nvPr/>
          </p:nvSpPr>
          <p:spPr>
            <a:xfrm>
              <a:off x="7740061" y="3230461"/>
              <a:ext cx="116157" cy="296968"/>
            </a:xfrm>
            <a:custGeom>
              <a:avLst/>
              <a:gdLst/>
              <a:ahLst/>
              <a:cxnLst/>
              <a:rect l="l" t="t" r="r" b="b"/>
              <a:pathLst>
                <a:path w="733" h="1874" extrusionOk="0">
                  <a:moveTo>
                    <a:pt x="722" y="0"/>
                  </a:moveTo>
                  <a:cubicBezTo>
                    <a:pt x="270" y="339"/>
                    <a:pt x="1" y="904"/>
                    <a:pt x="1" y="1470"/>
                  </a:cubicBezTo>
                  <a:cubicBezTo>
                    <a:pt x="1" y="1606"/>
                    <a:pt x="13" y="1740"/>
                    <a:pt x="43" y="1873"/>
                  </a:cubicBezTo>
                  <a:lnTo>
                    <a:pt x="62" y="1873"/>
                  </a:lnTo>
                  <a:cubicBezTo>
                    <a:pt x="33" y="1740"/>
                    <a:pt x="23" y="1606"/>
                    <a:pt x="23" y="1470"/>
                  </a:cubicBezTo>
                  <a:cubicBezTo>
                    <a:pt x="23" y="904"/>
                    <a:pt x="280" y="348"/>
                    <a:pt x="732" y="10"/>
                  </a:cubicBezTo>
                  <a:lnTo>
                    <a:pt x="722" y="0"/>
                  </a:ln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7" name="Google Shape;2836;p67"/>
            <p:cNvSpPr/>
            <p:nvPr/>
          </p:nvSpPr>
          <p:spPr>
            <a:xfrm>
              <a:off x="8069830" y="3177850"/>
              <a:ext cx="158309" cy="210920"/>
            </a:xfrm>
            <a:custGeom>
              <a:avLst/>
              <a:gdLst/>
              <a:ahLst/>
              <a:cxnLst/>
              <a:rect l="l" t="t" r="r" b="b"/>
              <a:pathLst>
                <a:path w="999" h="1331" extrusionOk="0">
                  <a:moveTo>
                    <a:pt x="10" y="1"/>
                  </a:moveTo>
                  <a:lnTo>
                    <a:pt x="0" y="23"/>
                  </a:lnTo>
                  <a:cubicBezTo>
                    <a:pt x="280" y="115"/>
                    <a:pt x="527" y="290"/>
                    <a:pt x="700" y="517"/>
                  </a:cubicBezTo>
                  <a:cubicBezTo>
                    <a:pt x="865" y="752"/>
                    <a:pt x="969" y="1041"/>
                    <a:pt x="979" y="1330"/>
                  </a:cubicBezTo>
                  <a:lnTo>
                    <a:pt x="999" y="1330"/>
                  </a:lnTo>
                  <a:cubicBezTo>
                    <a:pt x="989" y="1031"/>
                    <a:pt x="885" y="742"/>
                    <a:pt x="712" y="505"/>
                  </a:cubicBezTo>
                  <a:cubicBezTo>
                    <a:pt x="537" y="270"/>
                    <a:pt x="289" y="95"/>
                    <a:pt x="10" y="1"/>
                  </a:cubicBez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8" name="Google Shape;2837;p67"/>
            <p:cNvSpPr/>
            <p:nvPr/>
          </p:nvSpPr>
          <p:spPr>
            <a:xfrm>
              <a:off x="8209915" y="3253122"/>
              <a:ext cx="49125" cy="173205"/>
            </a:xfrm>
            <a:custGeom>
              <a:avLst/>
              <a:gdLst/>
              <a:ahLst/>
              <a:cxnLst/>
              <a:rect l="l" t="t" r="r" b="b"/>
              <a:pathLst>
                <a:path w="310" h="1093" extrusionOk="0">
                  <a:moveTo>
                    <a:pt x="23" y="0"/>
                  </a:moveTo>
                  <a:lnTo>
                    <a:pt x="1" y="10"/>
                  </a:lnTo>
                  <a:cubicBezTo>
                    <a:pt x="186" y="205"/>
                    <a:pt x="290" y="485"/>
                    <a:pt x="290" y="752"/>
                  </a:cubicBezTo>
                  <a:cubicBezTo>
                    <a:pt x="290" y="865"/>
                    <a:pt x="270" y="979"/>
                    <a:pt x="238" y="1080"/>
                  </a:cubicBezTo>
                  <a:lnTo>
                    <a:pt x="260" y="1093"/>
                  </a:lnTo>
                  <a:cubicBezTo>
                    <a:pt x="290" y="979"/>
                    <a:pt x="310" y="865"/>
                    <a:pt x="310" y="752"/>
                  </a:cubicBezTo>
                  <a:cubicBezTo>
                    <a:pt x="310" y="475"/>
                    <a:pt x="209" y="196"/>
                    <a:pt x="23" y="0"/>
                  </a:cubicBez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49" name="Google Shape;2838;p67"/>
            <p:cNvSpPr/>
            <p:nvPr/>
          </p:nvSpPr>
          <p:spPr>
            <a:xfrm>
              <a:off x="7958904" y="3222221"/>
              <a:ext cx="109501" cy="199035"/>
            </a:xfrm>
            <a:custGeom>
              <a:avLst/>
              <a:gdLst/>
              <a:ahLst/>
              <a:cxnLst/>
              <a:rect l="l" t="t" r="r" b="b"/>
              <a:pathLst>
                <a:path w="691" h="1256" extrusionOk="0">
                  <a:moveTo>
                    <a:pt x="11" y="0"/>
                  </a:moveTo>
                  <a:lnTo>
                    <a:pt x="1" y="20"/>
                  </a:lnTo>
                  <a:cubicBezTo>
                    <a:pt x="401" y="277"/>
                    <a:pt x="671" y="751"/>
                    <a:pt x="671" y="1236"/>
                  </a:cubicBezTo>
                  <a:lnTo>
                    <a:pt x="671" y="1255"/>
                  </a:lnTo>
                  <a:lnTo>
                    <a:pt x="690" y="1255"/>
                  </a:lnTo>
                  <a:lnTo>
                    <a:pt x="690" y="1236"/>
                  </a:lnTo>
                  <a:cubicBezTo>
                    <a:pt x="690" y="741"/>
                    <a:pt x="424" y="267"/>
                    <a:pt x="11" y="0"/>
                  </a:cubicBez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0" name="Google Shape;2839;p67"/>
            <p:cNvSpPr/>
            <p:nvPr/>
          </p:nvSpPr>
          <p:spPr>
            <a:xfrm>
              <a:off x="7847819" y="3297017"/>
              <a:ext cx="16481" cy="156724"/>
            </a:xfrm>
            <a:custGeom>
              <a:avLst/>
              <a:gdLst/>
              <a:ahLst/>
              <a:cxnLst/>
              <a:rect l="l" t="t" r="r" b="b"/>
              <a:pathLst>
                <a:path w="104" h="989" extrusionOk="0">
                  <a:moveTo>
                    <a:pt x="84" y="0"/>
                  </a:moveTo>
                  <a:cubicBezTo>
                    <a:pt x="22" y="166"/>
                    <a:pt x="0" y="341"/>
                    <a:pt x="0" y="517"/>
                  </a:cubicBezTo>
                  <a:cubicBezTo>
                    <a:pt x="0" y="670"/>
                    <a:pt x="22" y="835"/>
                    <a:pt x="62" y="989"/>
                  </a:cubicBezTo>
                  <a:lnTo>
                    <a:pt x="84" y="979"/>
                  </a:lnTo>
                  <a:cubicBezTo>
                    <a:pt x="42" y="825"/>
                    <a:pt x="22" y="670"/>
                    <a:pt x="22" y="517"/>
                  </a:cubicBezTo>
                  <a:cubicBezTo>
                    <a:pt x="22" y="341"/>
                    <a:pt x="42" y="176"/>
                    <a:pt x="104" y="12"/>
                  </a:cubicBezTo>
                  <a:lnTo>
                    <a:pt x="84" y="0"/>
                  </a:lnTo>
                  <a:close/>
                </a:path>
              </a:pathLst>
            </a:custGeom>
            <a:solidFill>
              <a:srgbClr val="F9C4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1" name="Google Shape;2840;p67"/>
            <p:cNvSpPr/>
            <p:nvPr/>
          </p:nvSpPr>
          <p:spPr>
            <a:xfrm>
              <a:off x="8037345" y="3649447"/>
              <a:ext cx="106173" cy="36131"/>
            </a:xfrm>
            <a:custGeom>
              <a:avLst/>
              <a:gdLst/>
              <a:ahLst/>
              <a:cxnLst/>
              <a:rect l="l" t="t" r="r" b="b"/>
              <a:pathLst>
                <a:path w="670" h="228" extrusionOk="0">
                  <a:moveTo>
                    <a:pt x="10" y="0"/>
                  </a:moveTo>
                  <a:cubicBezTo>
                    <a:pt x="0" y="0"/>
                    <a:pt x="0" y="12"/>
                    <a:pt x="0" y="12"/>
                  </a:cubicBezTo>
                  <a:lnTo>
                    <a:pt x="0" y="22"/>
                  </a:lnTo>
                  <a:cubicBezTo>
                    <a:pt x="10" y="32"/>
                    <a:pt x="10" y="42"/>
                    <a:pt x="10" y="52"/>
                  </a:cubicBezTo>
                  <a:cubicBezTo>
                    <a:pt x="20" y="74"/>
                    <a:pt x="40" y="94"/>
                    <a:pt x="72" y="124"/>
                  </a:cubicBezTo>
                  <a:cubicBezTo>
                    <a:pt x="82" y="136"/>
                    <a:pt x="102" y="156"/>
                    <a:pt x="124" y="166"/>
                  </a:cubicBezTo>
                  <a:cubicBezTo>
                    <a:pt x="134" y="176"/>
                    <a:pt x="153" y="185"/>
                    <a:pt x="186" y="198"/>
                  </a:cubicBezTo>
                  <a:cubicBezTo>
                    <a:pt x="205" y="208"/>
                    <a:pt x="225" y="208"/>
                    <a:pt x="257" y="218"/>
                  </a:cubicBezTo>
                  <a:lnTo>
                    <a:pt x="299" y="218"/>
                  </a:lnTo>
                  <a:lnTo>
                    <a:pt x="329" y="227"/>
                  </a:lnTo>
                  <a:cubicBezTo>
                    <a:pt x="349" y="227"/>
                    <a:pt x="361" y="218"/>
                    <a:pt x="371" y="218"/>
                  </a:cubicBezTo>
                  <a:lnTo>
                    <a:pt x="410" y="218"/>
                  </a:lnTo>
                  <a:cubicBezTo>
                    <a:pt x="433" y="218"/>
                    <a:pt x="462" y="208"/>
                    <a:pt x="485" y="198"/>
                  </a:cubicBezTo>
                  <a:cubicBezTo>
                    <a:pt x="524" y="176"/>
                    <a:pt x="566" y="156"/>
                    <a:pt x="596" y="124"/>
                  </a:cubicBezTo>
                  <a:cubicBezTo>
                    <a:pt x="618" y="94"/>
                    <a:pt x="638" y="74"/>
                    <a:pt x="648" y="52"/>
                  </a:cubicBezTo>
                  <a:cubicBezTo>
                    <a:pt x="658" y="32"/>
                    <a:pt x="670" y="22"/>
                    <a:pt x="670" y="22"/>
                  </a:cubicBezTo>
                  <a:cubicBezTo>
                    <a:pt x="670" y="12"/>
                    <a:pt x="670" y="0"/>
                    <a:pt x="658" y="0"/>
                  </a:cubicBezTo>
                  <a:cubicBezTo>
                    <a:pt x="658" y="0"/>
                    <a:pt x="648" y="0"/>
                    <a:pt x="648" y="12"/>
                  </a:cubicBezTo>
                  <a:cubicBezTo>
                    <a:pt x="648" y="12"/>
                    <a:pt x="638" y="22"/>
                    <a:pt x="628" y="32"/>
                  </a:cubicBezTo>
                  <a:cubicBezTo>
                    <a:pt x="618" y="52"/>
                    <a:pt x="596" y="74"/>
                    <a:pt x="566" y="94"/>
                  </a:cubicBezTo>
                  <a:cubicBezTo>
                    <a:pt x="546" y="124"/>
                    <a:pt x="504" y="146"/>
                    <a:pt x="462" y="156"/>
                  </a:cubicBezTo>
                  <a:cubicBezTo>
                    <a:pt x="443" y="166"/>
                    <a:pt x="423" y="166"/>
                    <a:pt x="401" y="176"/>
                  </a:cubicBezTo>
                  <a:lnTo>
                    <a:pt x="299" y="176"/>
                  </a:lnTo>
                  <a:cubicBezTo>
                    <a:pt x="287" y="176"/>
                    <a:pt x="277" y="176"/>
                    <a:pt x="267" y="166"/>
                  </a:cubicBezTo>
                  <a:cubicBezTo>
                    <a:pt x="237" y="166"/>
                    <a:pt x="215" y="166"/>
                    <a:pt x="195" y="156"/>
                  </a:cubicBezTo>
                  <a:cubicBezTo>
                    <a:pt x="176" y="146"/>
                    <a:pt x="153" y="136"/>
                    <a:pt x="144" y="124"/>
                  </a:cubicBezTo>
                  <a:cubicBezTo>
                    <a:pt x="124" y="114"/>
                    <a:pt x="114" y="104"/>
                    <a:pt x="92" y="94"/>
                  </a:cubicBezTo>
                  <a:cubicBezTo>
                    <a:pt x="72" y="74"/>
                    <a:pt x="52" y="52"/>
                    <a:pt x="40" y="32"/>
                  </a:cubicBezTo>
                  <a:cubicBezTo>
                    <a:pt x="30" y="22"/>
                    <a:pt x="30" y="22"/>
                    <a:pt x="30" y="12"/>
                  </a:cubicBezTo>
                  <a:cubicBezTo>
                    <a:pt x="20" y="12"/>
                    <a:pt x="20" y="0"/>
                    <a:pt x="20" y="0"/>
                  </a:cubicBezTo>
                  <a:close/>
                </a:path>
              </a:pathLst>
            </a:custGeom>
            <a:solidFill>
              <a:srgbClr val="9930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2" name="Google Shape;2841;p67"/>
            <p:cNvSpPr/>
            <p:nvPr/>
          </p:nvSpPr>
          <p:spPr>
            <a:xfrm>
              <a:off x="7852256" y="3446451"/>
              <a:ext cx="160528" cy="101895"/>
            </a:xfrm>
            <a:custGeom>
              <a:avLst/>
              <a:gdLst/>
              <a:ahLst/>
              <a:cxnLst/>
              <a:rect l="l" t="t" r="r" b="b"/>
              <a:pathLst>
                <a:path w="1013" h="643" extrusionOk="0">
                  <a:moveTo>
                    <a:pt x="702" y="1"/>
                  </a:moveTo>
                  <a:cubicBezTo>
                    <a:pt x="456" y="1"/>
                    <a:pt x="66" y="478"/>
                    <a:pt x="66" y="478"/>
                  </a:cubicBezTo>
                  <a:cubicBezTo>
                    <a:pt x="0" y="606"/>
                    <a:pt x="54" y="643"/>
                    <a:pt x="136" y="643"/>
                  </a:cubicBezTo>
                  <a:cubicBezTo>
                    <a:pt x="220" y="643"/>
                    <a:pt x="334" y="603"/>
                    <a:pt x="375" y="582"/>
                  </a:cubicBezTo>
                  <a:cubicBezTo>
                    <a:pt x="457" y="540"/>
                    <a:pt x="1013" y="191"/>
                    <a:pt x="788" y="26"/>
                  </a:cubicBezTo>
                  <a:cubicBezTo>
                    <a:pt x="762" y="9"/>
                    <a:pt x="733" y="1"/>
                    <a:pt x="702" y="1"/>
                  </a:cubicBez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3" name="Google Shape;2842;p67"/>
            <p:cNvSpPr/>
            <p:nvPr/>
          </p:nvSpPr>
          <p:spPr>
            <a:xfrm>
              <a:off x="8143359" y="3436943"/>
              <a:ext cx="167025" cy="95556"/>
            </a:xfrm>
            <a:custGeom>
              <a:avLst/>
              <a:gdLst/>
              <a:ahLst/>
              <a:cxnLst/>
              <a:rect l="l" t="t" r="r" b="b"/>
              <a:pathLst>
                <a:path w="1054" h="603" extrusionOk="0">
                  <a:moveTo>
                    <a:pt x="326" y="1"/>
                  </a:moveTo>
                  <a:cubicBezTo>
                    <a:pt x="289" y="1"/>
                    <a:pt x="254" y="11"/>
                    <a:pt x="226" y="34"/>
                  </a:cubicBezTo>
                  <a:cubicBezTo>
                    <a:pt x="1" y="209"/>
                    <a:pt x="586" y="518"/>
                    <a:pt x="668" y="560"/>
                  </a:cubicBezTo>
                  <a:cubicBezTo>
                    <a:pt x="712" y="574"/>
                    <a:pt x="816" y="603"/>
                    <a:pt x="898" y="603"/>
                  </a:cubicBezTo>
                  <a:cubicBezTo>
                    <a:pt x="990" y="603"/>
                    <a:pt x="1054" y="567"/>
                    <a:pt x="977" y="437"/>
                  </a:cubicBezTo>
                  <a:cubicBezTo>
                    <a:pt x="977" y="437"/>
                    <a:pt x="575" y="1"/>
                    <a:pt x="326" y="1"/>
                  </a:cubicBez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4" name="Google Shape;2843;p67"/>
            <p:cNvSpPr/>
            <p:nvPr/>
          </p:nvSpPr>
          <p:spPr>
            <a:xfrm>
              <a:off x="8063175" y="3479887"/>
              <a:ext cx="78441" cy="168134"/>
            </a:xfrm>
            <a:custGeom>
              <a:avLst/>
              <a:gdLst/>
              <a:ahLst/>
              <a:cxnLst/>
              <a:rect l="l" t="t" r="r" b="b"/>
              <a:pathLst>
                <a:path w="495" h="1061" extrusionOk="0">
                  <a:moveTo>
                    <a:pt x="42" y="0"/>
                  </a:moveTo>
                  <a:cubicBezTo>
                    <a:pt x="32" y="0"/>
                    <a:pt x="32" y="0"/>
                    <a:pt x="32" y="10"/>
                  </a:cubicBezTo>
                  <a:cubicBezTo>
                    <a:pt x="32" y="10"/>
                    <a:pt x="32" y="32"/>
                    <a:pt x="23" y="72"/>
                  </a:cubicBezTo>
                  <a:cubicBezTo>
                    <a:pt x="23" y="124"/>
                    <a:pt x="13" y="185"/>
                    <a:pt x="13" y="257"/>
                  </a:cubicBezTo>
                  <a:cubicBezTo>
                    <a:pt x="13" y="341"/>
                    <a:pt x="0" y="423"/>
                    <a:pt x="13" y="514"/>
                  </a:cubicBezTo>
                  <a:cubicBezTo>
                    <a:pt x="13" y="546"/>
                    <a:pt x="23" y="566"/>
                    <a:pt x="23" y="598"/>
                  </a:cubicBezTo>
                  <a:cubicBezTo>
                    <a:pt x="32" y="618"/>
                    <a:pt x="32" y="638"/>
                    <a:pt x="42" y="670"/>
                  </a:cubicBezTo>
                  <a:cubicBezTo>
                    <a:pt x="52" y="680"/>
                    <a:pt x="62" y="690"/>
                    <a:pt x="84" y="699"/>
                  </a:cubicBezTo>
                  <a:cubicBezTo>
                    <a:pt x="84" y="712"/>
                    <a:pt x="84" y="712"/>
                    <a:pt x="94" y="712"/>
                  </a:cubicBezTo>
                  <a:lnTo>
                    <a:pt x="124" y="712"/>
                  </a:lnTo>
                  <a:cubicBezTo>
                    <a:pt x="156" y="712"/>
                    <a:pt x="176" y="699"/>
                    <a:pt x="208" y="690"/>
                  </a:cubicBezTo>
                  <a:cubicBezTo>
                    <a:pt x="247" y="680"/>
                    <a:pt x="299" y="650"/>
                    <a:pt x="341" y="650"/>
                  </a:cubicBezTo>
                  <a:cubicBezTo>
                    <a:pt x="347" y="646"/>
                    <a:pt x="353" y="645"/>
                    <a:pt x="360" y="645"/>
                  </a:cubicBezTo>
                  <a:cubicBezTo>
                    <a:pt x="374" y="645"/>
                    <a:pt x="389" y="653"/>
                    <a:pt x="403" y="660"/>
                  </a:cubicBezTo>
                  <a:cubicBezTo>
                    <a:pt x="413" y="660"/>
                    <a:pt x="423" y="680"/>
                    <a:pt x="433" y="699"/>
                  </a:cubicBezTo>
                  <a:cubicBezTo>
                    <a:pt x="455" y="741"/>
                    <a:pt x="455" y="793"/>
                    <a:pt x="445" y="823"/>
                  </a:cubicBezTo>
                  <a:cubicBezTo>
                    <a:pt x="433" y="865"/>
                    <a:pt x="413" y="897"/>
                    <a:pt x="393" y="927"/>
                  </a:cubicBezTo>
                  <a:cubicBezTo>
                    <a:pt x="341" y="979"/>
                    <a:pt x="280" y="1008"/>
                    <a:pt x="247" y="1021"/>
                  </a:cubicBezTo>
                  <a:lnTo>
                    <a:pt x="186" y="1050"/>
                  </a:lnTo>
                  <a:cubicBezTo>
                    <a:pt x="176" y="1050"/>
                    <a:pt x="176" y="1050"/>
                    <a:pt x="176" y="1060"/>
                  </a:cubicBezTo>
                  <a:lnTo>
                    <a:pt x="186" y="1060"/>
                  </a:lnTo>
                  <a:cubicBezTo>
                    <a:pt x="186" y="1060"/>
                    <a:pt x="208" y="1060"/>
                    <a:pt x="247" y="1040"/>
                  </a:cubicBezTo>
                  <a:cubicBezTo>
                    <a:pt x="289" y="1031"/>
                    <a:pt x="351" y="998"/>
                    <a:pt x="413" y="947"/>
                  </a:cubicBezTo>
                  <a:cubicBezTo>
                    <a:pt x="445" y="917"/>
                    <a:pt x="465" y="875"/>
                    <a:pt x="475" y="835"/>
                  </a:cubicBezTo>
                  <a:cubicBezTo>
                    <a:pt x="495" y="783"/>
                    <a:pt x="485" y="741"/>
                    <a:pt x="475" y="690"/>
                  </a:cubicBezTo>
                  <a:cubicBezTo>
                    <a:pt x="465" y="670"/>
                    <a:pt x="445" y="638"/>
                    <a:pt x="423" y="618"/>
                  </a:cubicBezTo>
                  <a:cubicBezTo>
                    <a:pt x="393" y="608"/>
                    <a:pt x="361" y="608"/>
                    <a:pt x="341" y="608"/>
                  </a:cubicBezTo>
                  <a:cubicBezTo>
                    <a:pt x="280" y="618"/>
                    <a:pt x="238" y="638"/>
                    <a:pt x="186" y="660"/>
                  </a:cubicBezTo>
                  <a:cubicBezTo>
                    <a:pt x="166" y="660"/>
                    <a:pt x="146" y="670"/>
                    <a:pt x="124" y="670"/>
                  </a:cubicBezTo>
                  <a:lnTo>
                    <a:pt x="94" y="670"/>
                  </a:lnTo>
                  <a:cubicBezTo>
                    <a:pt x="94" y="670"/>
                    <a:pt x="84" y="660"/>
                    <a:pt x="84" y="650"/>
                  </a:cubicBezTo>
                  <a:cubicBezTo>
                    <a:pt x="62" y="608"/>
                    <a:pt x="52" y="566"/>
                    <a:pt x="52" y="514"/>
                  </a:cubicBezTo>
                  <a:cubicBezTo>
                    <a:pt x="42" y="423"/>
                    <a:pt x="42" y="341"/>
                    <a:pt x="42" y="257"/>
                  </a:cubicBezTo>
                  <a:cubicBezTo>
                    <a:pt x="42" y="114"/>
                    <a:pt x="52" y="10"/>
                    <a:pt x="52" y="10"/>
                  </a:cubicBezTo>
                  <a:cubicBezTo>
                    <a:pt x="52" y="0"/>
                    <a:pt x="42" y="0"/>
                    <a:pt x="42" y="0"/>
                  </a:cubicBezTo>
                  <a:close/>
                </a:path>
              </a:pathLst>
            </a:custGeom>
            <a:solidFill>
              <a:srgbClr val="9930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5" name="Google Shape;2844;p67"/>
            <p:cNvSpPr/>
            <p:nvPr/>
          </p:nvSpPr>
          <p:spPr>
            <a:xfrm>
              <a:off x="8157938" y="3543432"/>
              <a:ext cx="124239" cy="70518"/>
            </a:xfrm>
            <a:custGeom>
              <a:avLst/>
              <a:gdLst/>
              <a:ahLst/>
              <a:cxnLst/>
              <a:rect l="l" t="t" r="r" b="b"/>
              <a:pathLst>
                <a:path w="784" h="445" extrusionOk="0">
                  <a:moveTo>
                    <a:pt x="424" y="0"/>
                  </a:moveTo>
                  <a:cubicBezTo>
                    <a:pt x="413" y="0"/>
                    <a:pt x="402" y="1"/>
                    <a:pt x="391" y="2"/>
                  </a:cubicBezTo>
                  <a:cubicBezTo>
                    <a:pt x="289" y="2"/>
                    <a:pt x="176" y="51"/>
                    <a:pt x="104" y="135"/>
                  </a:cubicBezTo>
                  <a:cubicBezTo>
                    <a:pt x="32" y="207"/>
                    <a:pt x="0" y="331"/>
                    <a:pt x="32" y="422"/>
                  </a:cubicBezTo>
                  <a:cubicBezTo>
                    <a:pt x="32" y="434"/>
                    <a:pt x="42" y="444"/>
                    <a:pt x="42" y="444"/>
                  </a:cubicBezTo>
                  <a:cubicBezTo>
                    <a:pt x="52" y="434"/>
                    <a:pt x="62" y="434"/>
                    <a:pt x="52" y="422"/>
                  </a:cubicBezTo>
                  <a:cubicBezTo>
                    <a:pt x="42" y="331"/>
                    <a:pt x="82" y="227"/>
                    <a:pt x="144" y="165"/>
                  </a:cubicBezTo>
                  <a:cubicBezTo>
                    <a:pt x="205" y="93"/>
                    <a:pt x="299" y="64"/>
                    <a:pt x="391" y="64"/>
                  </a:cubicBezTo>
                  <a:cubicBezTo>
                    <a:pt x="485" y="64"/>
                    <a:pt x="576" y="93"/>
                    <a:pt x="638" y="165"/>
                  </a:cubicBezTo>
                  <a:cubicBezTo>
                    <a:pt x="700" y="227"/>
                    <a:pt x="732" y="321"/>
                    <a:pt x="722" y="422"/>
                  </a:cubicBezTo>
                  <a:lnTo>
                    <a:pt x="732" y="434"/>
                  </a:lnTo>
                  <a:cubicBezTo>
                    <a:pt x="742" y="434"/>
                    <a:pt x="751" y="434"/>
                    <a:pt x="751" y="422"/>
                  </a:cubicBezTo>
                  <a:cubicBezTo>
                    <a:pt x="784" y="321"/>
                    <a:pt x="751" y="207"/>
                    <a:pt x="680" y="125"/>
                  </a:cubicBezTo>
                  <a:cubicBezTo>
                    <a:pt x="615" y="50"/>
                    <a:pt x="525" y="0"/>
                    <a:pt x="4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6" name="Google Shape;2845;p67"/>
            <p:cNvSpPr/>
            <p:nvPr/>
          </p:nvSpPr>
          <p:spPr>
            <a:xfrm>
              <a:off x="8273777" y="3592557"/>
              <a:ext cx="32644" cy="9983"/>
            </a:xfrm>
            <a:custGeom>
              <a:avLst/>
              <a:gdLst/>
              <a:ahLst/>
              <a:cxnLst/>
              <a:rect l="l" t="t" r="r" b="b"/>
              <a:pathLst>
                <a:path w="206" h="63" extrusionOk="0">
                  <a:moveTo>
                    <a:pt x="186" y="1"/>
                  </a:moveTo>
                  <a:lnTo>
                    <a:pt x="20" y="11"/>
                  </a:lnTo>
                  <a:cubicBezTo>
                    <a:pt x="11" y="11"/>
                    <a:pt x="1" y="21"/>
                    <a:pt x="1" y="40"/>
                  </a:cubicBezTo>
                  <a:cubicBezTo>
                    <a:pt x="1" y="50"/>
                    <a:pt x="20" y="63"/>
                    <a:pt x="30" y="63"/>
                  </a:cubicBezTo>
                  <a:lnTo>
                    <a:pt x="186" y="30"/>
                  </a:lnTo>
                  <a:cubicBezTo>
                    <a:pt x="196" y="30"/>
                    <a:pt x="206" y="21"/>
                    <a:pt x="206" y="11"/>
                  </a:cubicBezTo>
                  <a:cubicBezTo>
                    <a:pt x="206" y="1"/>
                    <a:pt x="196" y="1"/>
                    <a:pt x="1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7" name="Google Shape;2846;p67"/>
            <p:cNvSpPr/>
            <p:nvPr/>
          </p:nvSpPr>
          <p:spPr>
            <a:xfrm>
              <a:off x="8270607" y="3576077"/>
              <a:ext cx="32803" cy="16639"/>
            </a:xfrm>
            <a:custGeom>
              <a:avLst/>
              <a:gdLst/>
              <a:ahLst/>
              <a:cxnLst/>
              <a:rect l="l" t="t" r="r" b="b"/>
              <a:pathLst>
                <a:path w="207" h="105" extrusionOk="0">
                  <a:moveTo>
                    <a:pt x="174" y="1"/>
                  </a:moveTo>
                  <a:lnTo>
                    <a:pt x="21" y="53"/>
                  </a:lnTo>
                  <a:cubicBezTo>
                    <a:pt x="11" y="53"/>
                    <a:pt x="1" y="73"/>
                    <a:pt x="11" y="83"/>
                  </a:cubicBezTo>
                  <a:cubicBezTo>
                    <a:pt x="11" y="92"/>
                    <a:pt x="31" y="105"/>
                    <a:pt x="40" y="105"/>
                  </a:cubicBezTo>
                  <a:lnTo>
                    <a:pt x="186" y="43"/>
                  </a:lnTo>
                  <a:cubicBezTo>
                    <a:pt x="196" y="31"/>
                    <a:pt x="206" y="31"/>
                    <a:pt x="206" y="21"/>
                  </a:cubicBezTo>
                  <a:cubicBezTo>
                    <a:pt x="196" y="11"/>
                    <a:pt x="186" y="1"/>
                    <a:pt x="1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8" name="Google Shape;2847;p67"/>
            <p:cNvSpPr/>
            <p:nvPr/>
          </p:nvSpPr>
          <p:spPr>
            <a:xfrm>
              <a:off x="8267121" y="3559121"/>
              <a:ext cx="31060" cy="20918"/>
            </a:xfrm>
            <a:custGeom>
              <a:avLst/>
              <a:gdLst/>
              <a:ahLst/>
              <a:cxnLst/>
              <a:rect l="l" t="t" r="r" b="b"/>
              <a:pathLst>
                <a:path w="196" h="132" extrusionOk="0">
                  <a:moveTo>
                    <a:pt x="175" y="0"/>
                  </a:moveTo>
                  <a:cubicBezTo>
                    <a:pt x="172" y="0"/>
                    <a:pt x="169" y="1"/>
                    <a:pt x="166" y="4"/>
                  </a:cubicBezTo>
                  <a:lnTo>
                    <a:pt x="23" y="76"/>
                  </a:lnTo>
                  <a:lnTo>
                    <a:pt x="23" y="88"/>
                  </a:lnTo>
                  <a:cubicBezTo>
                    <a:pt x="11" y="88"/>
                    <a:pt x="1" y="108"/>
                    <a:pt x="11" y="118"/>
                  </a:cubicBezTo>
                  <a:cubicBezTo>
                    <a:pt x="19" y="125"/>
                    <a:pt x="32" y="132"/>
                    <a:pt x="42" y="132"/>
                  </a:cubicBezTo>
                  <a:cubicBezTo>
                    <a:pt x="46" y="132"/>
                    <a:pt x="50" y="131"/>
                    <a:pt x="53" y="128"/>
                  </a:cubicBezTo>
                  <a:lnTo>
                    <a:pt x="186" y="36"/>
                  </a:lnTo>
                  <a:cubicBezTo>
                    <a:pt x="186" y="26"/>
                    <a:pt x="196" y="14"/>
                    <a:pt x="186" y="14"/>
                  </a:cubicBezTo>
                  <a:cubicBezTo>
                    <a:pt x="186" y="7"/>
                    <a:pt x="181" y="0"/>
                    <a:pt x="17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59" name="Google Shape;2848;p67"/>
            <p:cNvSpPr/>
            <p:nvPr/>
          </p:nvSpPr>
          <p:spPr>
            <a:xfrm>
              <a:off x="7895200" y="3545176"/>
              <a:ext cx="125823" cy="71786"/>
            </a:xfrm>
            <a:custGeom>
              <a:avLst/>
              <a:gdLst/>
              <a:ahLst/>
              <a:cxnLst/>
              <a:rect l="l" t="t" r="r" b="b"/>
              <a:pathLst>
                <a:path w="794" h="453" extrusionOk="0">
                  <a:moveTo>
                    <a:pt x="403" y="1"/>
                  </a:moveTo>
                  <a:cubicBezTo>
                    <a:pt x="289" y="1"/>
                    <a:pt x="176" y="53"/>
                    <a:pt x="104" y="134"/>
                  </a:cubicBezTo>
                  <a:cubicBezTo>
                    <a:pt x="32" y="216"/>
                    <a:pt x="0" y="339"/>
                    <a:pt x="32" y="443"/>
                  </a:cubicBezTo>
                  <a:cubicBezTo>
                    <a:pt x="32" y="453"/>
                    <a:pt x="42" y="453"/>
                    <a:pt x="42" y="453"/>
                  </a:cubicBezTo>
                  <a:cubicBezTo>
                    <a:pt x="52" y="453"/>
                    <a:pt x="62" y="443"/>
                    <a:pt x="62" y="433"/>
                  </a:cubicBezTo>
                  <a:cubicBezTo>
                    <a:pt x="52" y="339"/>
                    <a:pt x="84" y="238"/>
                    <a:pt x="146" y="176"/>
                  </a:cubicBezTo>
                  <a:cubicBezTo>
                    <a:pt x="208" y="102"/>
                    <a:pt x="299" y="63"/>
                    <a:pt x="403" y="63"/>
                  </a:cubicBezTo>
                  <a:cubicBezTo>
                    <a:pt x="494" y="63"/>
                    <a:pt x="588" y="102"/>
                    <a:pt x="650" y="176"/>
                  </a:cubicBezTo>
                  <a:cubicBezTo>
                    <a:pt x="722" y="248"/>
                    <a:pt x="751" y="339"/>
                    <a:pt x="742" y="443"/>
                  </a:cubicBezTo>
                  <a:cubicBezTo>
                    <a:pt x="742" y="443"/>
                    <a:pt x="742" y="453"/>
                    <a:pt x="751" y="453"/>
                  </a:cubicBezTo>
                  <a:cubicBezTo>
                    <a:pt x="764" y="453"/>
                    <a:pt x="774" y="453"/>
                    <a:pt x="774" y="443"/>
                  </a:cubicBezTo>
                  <a:cubicBezTo>
                    <a:pt x="793" y="339"/>
                    <a:pt x="764" y="226"/>
                    <a:pt x="690" y="144"/>
                  </a:cubicBezTo>
                  <a:cubicBezTo>
                    <a:pt x="618" y="53"/>
                    <a:pt x="504" y="11"/>
                    <a:pt x="4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0" name="Google Shape;2849;p67"/>
            <p:cNvSpPr/>
            <p:nvPr/>
          </p:nvSpPr>
          <p:spPr>
            <a:xfrm>
              <a:off x="7869370" y="3595726"/>
              <a:ext cx="34229" cy="9983"/>
            </a:xfrm>
            <a:custGeom>
              <a:avLst/>
              <a:gdLst/>
              <a:ahLst/>
              <a:cxnLst/>
              <a:rect l="l" t="t" r="r" b="b"/>
              <a:pathLst>
                <a:path w="216" h="63" extrusionOk="0">
                  <a:moveTo>
                    <a:pt x="20" y="1"/>
                  </a:moveTo>
                  <a:cubicBezTo>
                    <a:pt x="10" y="1"/>
                    <a:pt x="10" y="10"/>
                    <a:pt x="10" y="20"/>
                  </a:cubicBezTo>
                  <a:cubicBezTo>
                    <a:pt x="0" y="30"/>
                    <a:pt x="10" y="43"/>
                    <a:pt x="20" y="43"/>
                  </a:cubicBezTo>
                  <a:lnTo>
                    <a:pt x="185" y="62"/>
                  </a:lnTo>
                  <a:cubicBezTo>
                    <a:pt x="205" y="62"/>
                    <a:pt x="215" y="52"/>
                    <a:pt x="215" y="43"/>
                  </a:cubicBezTo>
                  <a:cubicBezTo>
                    <a:pt x="215" y="20"/>
                    <a:pt x="205" y="10"/>
                    <a:pt x="185" y="10"/>
                  </a:cubicBezTo>
                  <a:lnTo>
                    <a:pt x="20"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1" name="Google Shape;2850;p67"/>
            <p:cNvSpPr/>
            <p:nvPr/>
          </p:nvSpPr>
          <p:spPr>
            <a:xfrm>
              <a:off x="7873966" y="3580197"/>
              <a:ext cx="32644" cy="15688"/>
            </a:xfrm>
            <a:custGeom>
              <a:avLst/>
              <a:gdLst/>
              <a:ahLst/>
              <a:cxnLst/>
              <a:rect l="l" t="t" r="r" b="b"/>
              <a:pathLst>
                <a:path w="206" h="99" extrusionOk="0">
                  <a:moveTo>
                    <a:pt x="12" y="1"/>
                  </a:moveTo>
                  <a:cubicBezTo>
                    <a:pt x="6" y="1"/>
                    <a:pt x="1" y="8"/>
                    <a:pt x="1" y="17"/>
                  </a:cubicBezTo>
                  <a:cubicBezTo>
                    <a:pt x="1" y="27"/>
                    <a:pt x="1" y="37"/>
                    <a:pt x="11" y="37"/>
                  </a:cubicBezTo>
                  <a:lnTo>
                    <a:pt x="166" y="99"/>
                  </a:lnTo>
                  <a:cubicBezTo>
                    <a:pt x="186" y="99"/>
                    <a:pt x="196" y="99"/>
                    <a:pt x="196" y="79"/>
                  </a:cubicBezTo>
                  <a:cubicBezTo>
                    <a:pt x="206" y="66"/>
                    <a:pt x="196" y="47"/>
                    <a:pt x="186" y="47"/>
                  </a:cubicBezTo>
                  <a:lnTo>
                    <a:pt x="21" y="5"/>
                  </a:lnTo>
                  <a:cubicBezTo>
                    <a:pt x="18" y="2"/>
                    <a:pt x="15" y="1"/>
                    <a:pt x="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2" name="Google Shape;2851;p67"/>
            <p:cNvSpPr/>
            <p:nvPr/>
          </p:nvSpPr>
          <p:spPr>
            <a:xfrm>
              <a:off x="7879037" y="3562290"/>
              <a:ext cx="31218" cy="21393"/>
            </a:xfrm>
            <a:custGeom>
              <a:avLst/>
              <a:gdLst/>
              <a:ahLst/>
              <a:cxnLst/>
              <a:rect l="l" t="t" r="r" b="b"/>
              <a:pathLst>
                <a:path w="197" h="135" extrusionOk="0">
                  <a:moveTo>
                    <a:pt x="21" y="1"/>
                  </a:moveTo>
                  <a:cubicBezTo>
                    <a:pt x="14" y="1"/>
                    <a:pt x="7" y="6"/>
                    <a:pt x="1" y="6"/>
                  </a:cubicBezTo>
                  <a:cubicBezTo>
                    <a:pt x="1" y="16"/>
                    <a:pt x="1" y="26"/>
                    <a:pt x="11" y="36"/>
                  </a:cubicBezTo>
                  <a:lnTo>
                    <a:pt x="144" y="130"/>
                  </a:lnTo>
                  <a:cubicBezTo>
                    <a:pt x="150" y="133"/>
                    <a:pt x="155" y="134"/>
                    <a:pt x="159" y="134"/>
                  </a:cubicBezTo>
                  <a:cubicBezTo>
                    <a:pt x="170" y="134"/>
                    <a:pt x="177" y="126"/>
                    <a:pt x="186" y="118"/>
                  </a:cubicBezTo>
                  <a:cubicBezTo>
                    <a:pt x="196" y="108"/>
                    <a:pt x="186" y="88"/>
                    <a:pt x="174" y="88"/>
                  </a:cubicBezTo>
                  <a:lnTo>
                    <a:pt x="31" y="6"/>
                  </a:lnTo>
                  <a:cubicBezTo>
                    <a:pt x="27" y="2"/>
                    <a:pt x="24" y="1"/>
                    <a:pt x="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3" name="Google Shape;2852;p67"/>
            <p:cNvSpPr/>
            <p:nvPr/>
          </p:nvSpPr>
          <p:spPr>
            <a:xfrm>
              <a:off x="7872381" y="4613873"/>
              <a:ext cx="176374" cy="318044"/>
            </a:xfrm>
            <a:custGeom>
              <a:avLst/>
              <a:gdLst/>
              <a:ahLst/>
              <a:cxnLst/>
              <a:rect l="l" t="t" r="r" b="b"/>
              <a:pathLst>
                <a:path w="1113" h="2007" extrusionOk="0">
                  <a:moveTo>
                    <a:pt x="1" y="0"/>
                  </a:moveTo>
                  <a:lnTo>
                    <a:pt x="53" y="371"/>
                  </a:lnTo>
                  <a:lnTo>
                    <a:pt x="166" y="1298"/>
                  </a:lnTo>
                  <a:lnTo>
                    <a:pt x="258" y="2007"/>
                  </a:lnTo>
                  <a:lnTo>
                    <a:pt x="1103" y="1997"/>
                  </a:lnTo>
                  <a:lnTo>
                    <a:pt x="1113" y="0"/>
                  </a:lnTo>
                  <a:close/>
                </a:path>
              </a:pathLst>
            </a:custGeom>
            <a:solidFill>
              <a:srgbClr val="F7D2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4" name="Google Shape;2853;p67"/>
            <p:cNvSpPr/>
            <p:nvPr/>
          </p:nvSpPr>
          <p:spPr>
            <a:xfrm>
              <a:off x="7898686" y="4750947"/>
              <a:ext cx="148484" cy="88266"/>
            </a:xfrm>
            <a:custGeom>
              <a:avLst/>
              <a:gdLst/>
              <a:ahLst/>
              <a:cxnLst/>
              <a:rect l="l" t="t" r="r" b="b"/>
              <a:pathLst>
                <a:path w="937" h="557" extrusionOk="0">
                  <a:moveTo>
                    <a:pt x="804" y="0"/>
                  </a:moveTo>
                  <a:lnTo>
                    <a:pt x="791" y="413"/>
                  </a:lnTo>
                  <a:lnTo>
                    <a:pt x="0" y="433"/>
                  </a:lnTo>
                  <a:lnTo>
                    <a:pt x="20" y="556"/>
                  </a:lnTo>
                  <a:lnTo>
                    <a:pt x="937" y="556"/>
                  </a:lnTo>
                  <a:lnTo>
                    <a:pt x="937" y="10"/>
                  </a:lnTo>
                  <a:cubicBezTo>
                    <a:pt x="895" y="10"/>
                    <a:pt x="843" y="10"/>
                    <a:pt x="804" y="0"/>
                  </a:cubicBezTo>
                  <a:close/>
                </a:path>
              </a:pathLst>
            </a:custGeom>
            <a:solidFill>
              <a:srgbClr val="EE9E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5" name="Google Shape;2854;p67"/>
            <p:cNvSpPr/>
            <p:nvPr/>
          </p:nvSpPr>
          <p:spPr>
            <a:xfrm>
              <a:off x="7820404" y="4839054"/>
              <a:ext cx="246417" cy="175265"/>
            </a:xfrm>
            <a:custGeom>
              <a:avLst/>
              <a:gdLst/>
              <a:ahLst/>
              <a:cxnLst/>
              <a:rect l="l" t="t" r="r" b="b"/>
              <a:pathLst>
                <a:path w="1555" h="1106" extrusionOk="0">
                  <a:moveTo>
                    <a:pt x="472" y="0"/>
                  </a:moveTo>
                  <a:lnTo>
                    <a:pt x="534" y="546"/>
                  </a:lnTo>
                  <a:lnTo>
                    <a:pt x="494" y="608"/>
                  </a:lnTo>
                  <a:lnTo>
                    <a:pt x="359" y="699"/>
                  </a:lnTo>
                  <a:lnTo>
                    <a:pt x="10" y="855"/>
                  </a:lnTo>
                  <a:cubicBezTo>
                    <a:pt x="10" y="855"/>
                    <a:pt x="0" y="1040"/>
                    <a:pt x="205" y="1092"/>
                  </a:cubicBezTo>
                  <a:cubicBezTo>
                    <a:pt x="246" y="1102"/>
                    <a:pt x="320" y="1106"/>
                    <a:pt x="414" y="1106"/>
                  </a:cubicBezTo>
                  <a:cubicBezTo>
                    <a:pt x="800" y="1106"/>
                    <a:pt x="1513" y="1040"/>
                    <a:pt x="1513" y="1040"/>
                  </a:cubicBezTo>
                  <a:cubicBezTo>
                    <a:pt x="1555" y="885"/>
                    <a:pt x="1471" y="670"/>
                    <a:pt x="1471" y="670"/>
                  </a:cubicBezTo>
                  <a:lnTo>
                    <a:pt x="1461" y="586"/>
                  </a:lnTo>
                  <a:lnTo>
                    <a:pt x="1461" y="0"/>
                  </a:lnTo>
                  <a:close/>
                </a:path>
              </a:pathLst>
            </a:custGeom>
            <a:solidFill>
              <a:srgbClr val="E1F3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6" name="Google Shape;2855;p67"/>
            <p:cNvSpPr/>
            <p:nvPr/>
          </p:nvSpPr>
          <p:spPr>
            <a:xfrm>
              <a:off x="7779203" y="4933817"/>
              <a:ext cx="287619" cy="88583"/>
            </a:xfrm>
            <a:custGeom>
              <a:avLst/>
              <a:gdLst/>
              <a:ahLst/>
              <a:cxnLst/>
              <a:rect l="l" t="t" r="r" b="b"/>
              <a:pathLst>
                <a:path w="1815" h="559" extrusionOk="0">
                  <a:moveTo>
                    <a:pt x="742" y="0"/>
                  </a:moveTo>
                  <a:lnTo>
                    <a:pt x="703" y="40"/>
                  </a:lnTo>
                  <a:cubicBezTo>
                    <a:pt x="826" y="72"/>
                    <a:pt x="1011" y="185"/>
                    <a:pt x="1103" y="247"/>
                  </a:cubicBezTo>
                  <a:cubicBezTo>
                    <a:pt x="1077" y="249"/>
                    <a:pt x="1052" y="250"/>
                    <a:pt x="1029" y="250"/>
                  </a:cubicBezTo>
                  <a:cubicBezTo>
                    <a:pt x="737" y="250"/>
                    <a:pt x="631" y="92"/>
                    <a:pt x="631" y="92"/>
                  </a:cubicBezTo>
                  <a:cubicBezTo>
                    <a:pt x="631" y="92"/>
                    <a:pt x="495" y="143"/>
                    <a:pt x="362" y="205"/>
                  </a:cubicBezTo>
                  <a:cubicBezTo>
                    <a:pt x="280" y="247"/>
                    <a:pt x="198" y="277"/>
                    <a:pt x="137" y="309"/>
                  </a:cubicBezTo>
                  <a:cubicBezTo>
                    <a:pt x="1" y="381"/>
                    <a:pt x="13" y="472"/>
                    <a:pt x="13" y="472"/>
                  </a:cubicBezTo>
                  <a:cubicBezTo>
                    <a:pt x="150" y="537"/>
                    <a:pt x="391" y="559"/>
                    <a:pt x="652" y="559"/>
                  </a:cubicBezTo>
                  <a:cubicBezTo>
                    <a:pt x="1173" y="559"/>
                    <a:pt x="1773" y="472"/>
                    <a:pt x="1773" y="472"/>
                  </a:cubicBezTo>
                  <a:cubicBezTo>
                    <a:pt x="1815" y="410"/>
                    <a:pt x="1805" y="329"/>
                    <a:pt x="1792" y="257"/>
                  </a:cubicBezTo>
                  <a:cubicBezTo>
                    <a:pt x="1773" y="143"/>
                    <a:pt x="1731" y="50"/>
                    <a:pt x="1731" y="50"/>
                  </a:cubicBezTo>
                  <a:cubicBezTo>
                    <a:pt x="1731" y="50"/>
                    <a:pt x="1701" y="124"/>
                    <a:pt x="1249" y="225"/>
                  </a:cubicBezTo>
                  <a:cubicBezTo>
                    <a:pt x="1217" y="225"/>
                    <a:pt x="1187" y="235"/>
                    <a:pt x="1165" y="235"/>
                  </a:cubicBezTo>
                  <a:cubicBezTo>
                    <a:pt x="1103" y="185"/>
                    <a:pt x="898" y="30"/>
                    <a:pt x="742" y="0"/>
                  </a:cubicBez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7" name="Google Shape;2856;p67"/>
            <p:cNvSpPr/>
            <p:nvPr/>
          </p:nvSpPr>
          <p:spPr>
            <a:xfrm>
              <a:off x="7781263" y="4966303"/>
              <a:ext cx="283974" cy="55781"/>
            </a:xfrm>
            <a:custGeom>
              <a:avLst/>
              <a:gdLst/>
              <a:ahLst/>
              <a:cxnLst/>
              <a:rect l="l" t="t" r="r" b="b"/>
              <a:pathLst>
                <a:path w="1792" h="352" extrusionOk="0">
                  <a:moveTo>
                    <a:pt x="349" y="0"/>
                  </a:moveTo>
                  <a:cubicBezTo>
                    <a:pt x="267" y="42"/>
                    <a:pt x="185" y="72"/>
                    <a:pt x="124" y="104"/>
                  </a:cubicBezTo>
                  <a:cubicBezTo>
                    <a:pt x="10" y="166"/>
                    <a:pt x="0" y="247"/>
                    <a:pt x="0" y="267"/>
                  </a:cubicBezTo>
                  <a:cubicBezTo>
                    <a:pt x="134" y="329"/>
                    <a:pt x="381" y="351"/>
                    <a:pt x="638" y="351"/>
                  </a:cubicBezTo>
                  <a:cubicBezTo>
                    <a:pt x="1162" y="351"/>
                    <a:pt x="1760" y="267"/>
                    <a:pt x="1760" y="267"/>
                  </a:cubicBezTo>
                  <a:cubicBezTo>
                    <a:pt x="1779" y="228"/>
                    <a:pt x="1792" y="186"/>
                    <a:pt x="1792" y="134"/>
                  </a:cubicBezTo>
                  <a:cubicBezTo>
                    <a:pt x="1792" y="104"/>
                    <a:pt x="1792" y="72"/>
                    <a:pt x="1779" y="52"/>
                  </a:cubicBezTo>
                  <a:cubicBezTo>
                    <a:pt x="1512" y="166"/>
                    <a:pt x="1213" y="195"/>
                    <a:pt x="927" y="195"/>
                  </a:cubicBezTo>
                  <a:lnTo>
                    <a:pt x="875" y="195"/>
                  </a:lnTo>
                  <a:cubicBezTo>
                    <a:pt x="823" y="195"/>
                    <a:pt x="761" y="195"/>
                    <a:pt x="699" y="186"/>
                  </a:cubicBezTo>
                  <a:cubicBezTo>
                    <a:pt x="596" y="166"/>
                    <a:pt x="504" y="114"/>
                    <a:pt x="420" y="62"/>
                  </a:cubicBezTo>
                  <a:cubicBezTo>
                    <a:pt x="400" y="42"/>
                    <a:pt x="371" y="20"/>
                    <a:pt x="349" y="0"/>
                  </a:cubicBezTo>
                  <a:close/>
                </a:path>
              </a:pathLst>
            </a:custGeom>
            <a:solidFill>
              <a:srgbClr val="440F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8" name="Google Shape;2857;p67"/>
            <p:cNvSpPr/>
            <p:nvPr/>
          </p:nvSpPr>
          <p:spPr>
            <a:xfrm>
              <a:off x="8127037" y="4613873"/>
              <a:ext cx="174790" cy="318044"/>
            </a:xfrm>
            <a:custGeom>
              <a:avLst/>
              <a:gdLst/>
              <a:ahLst/>
              <a:cxnLst/>
              <a:rect l="l" t="t" r="r" b="b"/>
              <a:pathLst>
                <a:path w="1103" h="2007" extrusionOk="0">
                  <a:moveTo>
                    <a:pt x="0" y="0"/>
                  </a:moveTo>
                  <a:lnTo>
                    <a:pt x="10" y="1997"/>
                  </a:lnTo>
                  <a:lnTo>
                    <a:pt x="855" y="2007"/>
                  </a:lnTo>
                  <a:lnTo>
                    <a:pt x="937" y="1298"/>
                  </a:lnTo>
                  <a:lnTo>
                    <a:pt x="1060" y="391"/>
                  </a:lnTo>
                  <a:lnTo>
                    <a:pt x="1102" y="0"/>
                  </a:lnTo>
                  <a:close/>
                </a:path>
              </a:pathLst>
            </a:custGeom>
            <a:solidFill>
              <a:srgbClr val="F7D2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69" name="Google Shape;2858;p67"/>
            <p:cNvSpPr/>
            <p:nvPr/>
          </p:nvSpPr>
          <p:spPr>
            <a:xfrm>
              <a:off x="8127037" y="4749362"/>
              <a:ext cx="148484" cy="89851"/>
            </a:xfrm>
            <a:custGeom>
              <a:avLst/>
              <a:gdLst/>
              <a:ahLst/>
              <a:cxnLst/>
              <a:rect l="l" t="t" r="r" b="b"/>
              <a:pathLst>
                <a:path w="937" h="567" extrusionOk="0">
                  <a:moveTo>
                    <a:pt x="257" y="0"/>
                  </a:moveTo>
                  <a:cubicBezTo>
                    <a:pt x="176" y="10"/>
                    <a:pt x="92" y="20"/>
                    <a:pt x="0" y="20"/>
                  </a:cubicBezTo>
                  <a:lnTo>
                    <a:pt x="10" y="566"/>
                  </a:lnTo>
                  <a:lnTo>
                    <a:pt x="927" y="566"/>
                  </a:lnTo>
                  <a:lnTo>
                    <a:pt x="937" y="443"/>
                  </a:lnTo>
                  <a:lnTo>
                    <a:pt x="267" y="423"/>
                  </a:lnTo>
                  <a:lnTo>
                    <a:pt x="257" y="0"/>
                  </a:lnTo>
                  <a:close/>
                </a:path>
              </a:pathLst>
            </a:custGeom>
            <a:solidFill>
              <a:srgbClr val="EE9E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0" name="Google Shape;2859;p67"/>
            <p:cNvSpPr/>
            <p:nvPr/>
          </p:nvSpPr>
          <p:spPr>
            <a:xfrm>
              <a:off x="8110556" y="4839054"/>
              <a:ext cx="244832" cy="175265"/>
            </a:xfrm>
            <a:custGeom>
              <a:avLst/>
              <a:gdLst/>
              <a:ahLst/>
              <a:cxnLst/>
              <a:rect l="l" t="t" r="r" b="b"/>
              <a:pathLst>
                <a:path w="1545" h="1106" extrusionOk="0">
                  <a:moveTo>
                    <a:pt x="84" y="0"/>
                  </a:moveTo>
                  <a:lnTo>
                    <a:pt x="94" y="586"/>
                  </a:lnTo>
                  <a:lnTo>
                    <a:pt x="72" y="670"/>
                  </a:lnTo>
                  <a:cubicBezTo>
                    <a:pt x="72" y="670"/>
                    <a:pt x="0" y="885"/>
                    <a:pt x="32" y="1040"/>
                  </a:cubicBezTo>
                  <a:cubicBezTo>
                    <a:pt x="32" y="1040"/>
                    <a:pt x="751" y="1106"/>
                    <a:pt x="1134" y="1106"/>
                  </a:cubicBezTo>
                  <a:cubicBezTo>
                    <a:pt x="1228" y="1106"/>
                    <a:pt x="1301" y="1102"/>
                    <a:pt x="1340" y="1092"/>
                  </a:cubicBezTo>
                  <a:cubicBezTo>
                    <a:pt x="1545" y="1040"/>
                    <a:pt x="1545" y="855"/>
                    <a:pt x="1545" y="855"/>
                  </a:cubicBezTo>
                  <a:lnTo>
                    <a:pt x="1184" y="699"/>
                  </a:lnTo>
                  <a:lnTo>
                    <a:pt x="1060" y="608"/>
                  </a:lnTo>
                  <a:lnTo>
                    <a:pt x="1011" y="546"/>
                  </a:lnTo>
                  <a:lnTo>
                    <a:pt x="1073" y="0"/>
                  </a:lnTo>
                  <a:close/>
                </a:path>
              </a:pathLst>
            </a:custGeom>
            <a:solidFill>
              <a:srgbClr val="E1F3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1" name="Google Shape;2860;p67"/>
            <p:cNvSpPr/>
            <p:nvPr/>
          </p:nvSpPr>
          <p:spPr>
            <a:xfrm>
              <a:off x="8110556" y="4933817"/>
              <a:ext cx="287619" cy="88583"/>
            </a:xfrm>
            <a:custGeom>
              <a:avLst/>
              <a:gdLst/>
              <a:ahLst/>
              <a:cxnLst/>
              <a:rect l="l" t="t" r="r" b="b"/>
              <a:pathLst>
                <a:path w="1815" h="559" extrusionOk="0">
                  <a:moveTo>
                    <a:pt x="1073" y="0"/>
                  </a:moveTo>
                  <a:cubicBezTo>
                    <a:pt x="917" y="30"/>
                    <a:pt x="712" y="185"/>
                    <a:pt x="650" y="235"/>
                  </a:cubicBezTo>
                  <a:cubicBezTo>
                    <a:pt x="618" y="235"/>
                    <a:pt x="598" y="225"/>
                    <a:pt x="566" y="225"/>
                  </a:cubicBezTo>
                  <a:cubicBezTo>
                    <a:pt x="104" y="124"/>
                    <a:pt x="84" y="50"/>
                    <a:pt x="84" y="50"/>
                  </a:cubicBezTo>
                  <a:cubicBezTo>
                    <a:pt x="84" y="50"/>
                    <a:pt x="23" y="163"/>
                    <a:pt x="10" y="287"/>
                  </a:cubicBezTo>
                  <a:cubicBezTo>
                    <a:pt x="0" y="358"/>
                    <a:pt x="10" y="420"/>
                    <a:pt x="32" y="472"/>
                  </a:cubicBezTo>
                  <a:cubicBezTo>
                    <a:pt x="32" y="472"/>
                    <a:pt x="636" y="559"/>
                    <a:pt x="1161" y="559"/>
                  </a:cubicBezTo>
                  <a:cubicBezTo>
                    <a:pt x="1423" y="559"/>
                    <a:pt x="1665" y="537"/>
                    <a:pt x="1802" y="472"/>
                  </a:cubicBezTo>
                  <a:cubicBezTo>
                    <a:pt x="1802" y="472"/>
                    <a:pt x="1814" y="381"/>
                    <a:pt x="1668" y="309"/>
                  </a:cubicBezTo>
                  <a:cubicBezTo>
                    <a:pt x="1597" y="267"/>
                    <a:pt x="1483" y="215"/>
                    <a:pt x="1382" y="173"/>
                  </a:cubicBezTo>
                  <a:cubicBezTo>
                    <a:pt x="1268" y="134"/>
                    <a:pt x="1184" y="92"/>
                    <a:pt x="1184" y="92"/>
                  </a:cubicBezTo>
                  <a:cubicBezTo>
                    <a:pt x="1184" y="92"/>
                    <a:pt x="1078" y="250"/>
                    <a:pt x="786" y="250"/>
                  </a:cubicBezTo>
                  <a:cubicBezTo>
                    <a:pt x="762" y="250"/>
                    <a:pt x="738" y="249"/>
                    <a:pt x="712" y="247"/>
                  </a:cubicBezTo>
                  <a:cubicBezTo>
                    <a:pt x="803" y="185"/>
                    <a:pt x="979" y="72"/>
                    <a:pt x="1102" y="40"/>
                  </a:cubicBezTo>
                  <a:lnTo>
                    <a:pt x="1073" y="0"/>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2" name="Google Shape;2861;p67"/>
            <p:cNvSpPr/>
            <p:nvPr/>
          </p:nvSpPr>
          <p:spPr>
            <a:xfrm>
              <a:off x="8112141" y="4961232"/>
              <a:ext cx="283974" cy="60852"/>
            </a:xfrm>
            <a:custGeom>
              <a:avLst/>
              <a:gdLst/>
              <a:ahLst/>
              <a:cxnLst/>
              <a:rect l="l" t="t" r="r" b="b"/>
              <a:pathLst>
                <a:path w="1792" h="384" extrusionOk="0">
                  <a:moveTo>
                    <a:pt x="1372" y="0"/>
                  </a:moveTo>
                  <a:cubicBezTo>
                    <a:pt x="1339" y="32"/>
                    <a:pt x="1297" y="62"/>
                    <a:pt x="1268" y="94"/>
                  </a:cubicBezTo>
                  <a:cubicBezTo>
                    <a:pt x="1174" y="146"/>
                    <a:pt x="1082" y="198"/>
                    <a:pt x="989" y="218"/>
                  </a:cubicBezTo>
                  <a:cubicBezTo>
                    <a:pt x="927" y="227"/>
                    <a:pt x="865" y="227"/>
                    <a:pt x="803" y="227"/>
                  </a:cubicBezTo>
                  <a:lnTo>
                    <a:pt x="764" y="227"/>
                  </a:lnTo>
                  <a:cubicBezTo>
                    <a:pt x="507" y="227"/>
                    <a:pt x="237" y="208"/>
                    <a:pt x="0" y="114"/>
                  </a:cubicBezTo>
                  <a:lnTo>
                    <a:pt x="0" y="166"/>
                  </a:lnTo>
                  <a:cubicBezTo>
                    <a:pt x="0" y="218"/>
                    <a:pt x="0" y="260"/>
                    <a:pt x="22" y="299"/>
                  </a:cubicBezTo>
                  <a:cubicBezTo>
                    <a:pt x="22" y="299"/>
                    <a:pt x="630" y="383"/>
                    <a:pt x="1144" y="383"/>
                  </a:cubicBezTo>
                  <a:cubicBezTo>
                    <a:pt x="1411" y="383"/>
                    <a:pt x="1648" y="361"/>
                    <a:pt x="1792" y="299"/>
                  </a:cubicBezTo>
                  <a:cubicBezTo>
                    <a:pt x="1792" y="279"/>
                    <a:pt x="1782" y="198"/>
                    <a:pt x="1658" y="136"/>
                  </a:cubicBezTo>
                  <a:cubicBezTo>
                    <a:pt x="1587" y="94"/>
                    <a:pt x="1473" y="42"/>
                    <a:pt x="1372" y="0"/>
                  </a:cubicBezTo>
                  <a:close/>
                </a:path>
              </a:pathLst>
            </a:custGeom>
            <a:solidFill>
              <a:srgbClr val="440F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3" name="Google Shape;2862;p67"/>
            <p:cNvSpPr/>
            <p:nvPr/>
          </p:nvSpPr>
          <p:spPr>
            <a:xfrm>
              <a:off x="7627550" y="4044503"/>
              <a:ext cx="293957" cy="486337"/>
            </a:xfrm>
            <a:custGeom>
              <a:avLst/>
              <a:gdLst/>
              <a:ahLst/>
              <a:cxnLst/>
              <a:rect l="l" t="t" r="r" b="b"/>
              <a:pathLst>
                <a:path w="1855" h="3069" extrusionOk="0">
                  <a:moveTo>
                    <a:pt x="990" y="0"/>
                  </a:moveTo>
                  <a:cubicBezTo>
                    <a:pt x="980" y="52"/>
                    <a:pt x="970" y="92"/>
                    <a:pt x="948" y="134"/>
                  </a:cubicBezTo>
                  <a:cubicBezTo>
                    <a:pt x="918" y="247"/>
                    <a:pt x="990" y="371"/>
                    <a:pt x="948" y="485"/>
                  </a:cubicBezTo>
                  <a:cubicBezTo>
                    <a:pt x="805" y="967"/>
                    <a:pt x="557" y="1441"/>
                    <a:pt x="424" y="1925"/>
                  </a:cubicBezTo>
                  <a:lnTo>
                    <a:pt x="402" y="1987"/>
                  </a:lnTo>
                  <a:cubicBezTo>
                    <a:pt x="402" y="1987"/>
                    <a:pt x="43" y="2387"/>
                    <a:pt x="11" y="2501"/>
                  </a:cubicBezTo>
                  <a:cubicBezTo>
                    <a:pt x="0" y="2529"/>
                    <a:pt x="9" y="2539"/>
                    <a:pt x="29" y="2539"/>
                  </a:cubicBezTo>
                  <a:cubicBezTo>
                    <a:pt x="83" y="2539"/>
                    <a:pt x="216" y="2462"/>
                    <a:pt x="216" y="2462"/>
                  </a:cubicBezTo>
                  <a:lnTo>
                    <a:pt x="216" y="2462"/>
                  </a:lnTo>
                  <a:cubicBezTo>
                    <a:pt x="216" y="2462"/>
                    <a:pt x="31" y="2738"/>
                    <a:pt x="43" y="2790"/>
                  </a:cubicBezTo>
                  <a:cubicBezTo>
                    <a:pt x="45" y="2801"/>
                    <a:pt x="52" y="2805"/>
                    <a:pt x="63" y="2805"/>
                  </a:cubicBezTo>
                  <a:cubicBezTo>
                    <a:pt x="118" y="2805"/>
                    <a:pt x="270" y="2691"/>
                    <a:pt x="330" y="2605"/>
                  </a:cubicBezTo>
                  <a:lnTo>
                    <a:pt x="330" y="2605"/>
                  </a:lnTo>
                  <a:cubicBezTo>
                    <a:pt x="320" y="2625"/>
                    <a:pt x="187" y="2943"/>
                    <a:pt x="239" y="2985"/>
                  </a:cubicBezTo>
                  <a:cubicBezTo>
                    <a:pt x="242" y="2988"/>
                    <a:pt x="246" y="2990"/>
                    <a:pt x="251" y="2990"/>
                  </a:cubicBezTo>
                  <a:cubicBezTo>
                    <a:pt x="317" y="2990"/>
                    <a:pt x="496" y="2738"/>
                    <a:pt x="496" y="2738"/>
                  </a:cubicBezTo>
                  <a:lnTo>
                    <a:pt x="496" y="2738"/>
                  </a:lnTo>
                  <a:cubicBezTo>
                    <a:pt x="496" y="2738"/>
                    <a:pt x="414" y="3047"/>
                    <a:pt x="476" y="3067"/>
                  </a:cubicBezTo>
                  <a:cubicBezTo>
                    <a:pt x="478" y="3068"/>
                    <a:pt x="480" y="3069"/>
                    <a:pt x="483" y="3069"/>
                  </a:cubicBezTo>
                  <a:cubicBezTo>
                    <a:pt x="551" y="3069"/>
                    <a:pt x="733" y="2657"/>
                    <a:pt x="733" y="2657"/>
                  </a:cubicBezTo>
                  <a:cubicBezTo>
                    <a:pt x="733" y="2657"/>
                    <a:pt x="810" y="2794"/>
                    <a:pt x="870" y="2794"/>
                  </a:cubicBezTo>
                  <a:cubicBezTo>
                    <a:pt x="876" y="2794"/>
                    <a:pt x="881" y="2793"/>
                    <a:pt x="886" y="2790"/>
                  </a:cubicBezTo>
                  <a:cubicBezTo>
                    <a:pt x="948" y="2758"/>
                    <a:pt x="896" y="2234"/>
                    <a:pt x="896" y="2234"/>
                  </a:cubicBezTo>
                  <a:lnTo>
                    <a:pt x="1247" y="1616"/>
                  </a:lnTo>
                  <a:lnTo>
                    <a:pt x="1855" y="514"/>
                  </a:lnTo>
                  <a:cubicBezTo>
                    <a:pt x="1566" y="339"/>
                    <a:pt x="1279" y="176"/>
                    <a:pt x="990" y="0"/>
                  </a:cubicBezTo>
                  <a:close/>
                </a:path>
              </a:pathLst>
            </a:custGeom>
            <a:solidFill>
              <a:srgbClr val="F7D2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4" name="Google Shape;2863;p67"/>
            <p:cNvSpPr/>
            <p:nvPr/>
          </p:nvSpPr>
          <p:spPr>
            <a:xfrm>
              <a:off x="8255870" y="4029608"/>
              <a:ext cx="293957" cy="486654"/>
            </a:xfrm>
            <a:custGeom>
              <a:avLst/>
              <a:gdLst/>
              <a:ahLst/>
              <a:cxnLst/>
              <a:rect l="l" t="t" r="r" b="b"/>
              <a:pathLst>
                <a:path w="1855" h="3071" extrusionOk="0">
                  <a:moveTo>
                    <a:pt x="865" y="0"/>
                  </a:moveTo>
                  <a:cubicBezTo>
                    <a:pt x="576" y="176"/>
                    <a:pt x="289" y="341"/>
                    <a:pt x="0" y="517"/>
                  </a:cubicBezTo>
                  <a:lnTo>
                    <a:pt x="618" y="1607"/>
                  </a:lnTo>
                  <a:lnTo>
                    <a:pt x="959" y="2224"/>
                  </a:lnTo>
                  <a:cubicBezTo>
                    <a:pt x="959" y="2224"/>
                    <a:pt x="907" y="2751"/>
                    <a:pt x="969" y="2780"/>
                  </a:cubicBezTo>
                  <a:cubicBezTo>
                    <a:pt x="974" y="2783"/>
                    <a:pt x="981" y="2785"/>
                    <a:pt x="987" y="2785"/>
                  </a:cubicBezTo>
                  <a:cubicBezTo>
                    <a:pt x="1047" y="2785"/>
                    <a:pt x="1122" y="2657"/>
                    <a:pt x="1122" y="2657"/>
                  </a:cubicBezTo>
                  <a:cubicBezTo>
                    <a:pt x="1122" y="2657"/>
                    <a:pt x="1308" y="3070"/>
                    <a:pt x="1375" y="3070"/>
                  </a:cubicBezTo>
                  <a:cubicBezTo>
                    <a:pt x="1376" y="3070"/>
                    <a:pt x="1378" y="3070"/>
                    <a:pt x="1379" y="3070"/>
                  </a:cubicBezTo>
                  <a:cubicBezTo>
                    <a:pt x="1441" y="3037"/>
                    <a:pt x="1359" y="2729"/>
                    <a:pt x="1359" y="2728"/>
                  </a:cubicBezTo>
                  <a:lnTo>
                    <a:pt x="1359" y="2728"/>
                  </a:lnTo>
                  <a:cubicBezTo>
                    <a:pt x="1359" y="2729"/>
                    <a:pt x="1548" y="2980"/>
                    <a:pt x="1606" y="2980"/>
                  </a:cubicBezTo>
                  <a:cubicBezTo>
                    <a:pt x="1610" y="2980"/>
                    <a:pt x="1613" y="2978"/>
                    <a:pt x="1616" y="2976"/>
                  </a:cubicBezTo>
                  <a:cubicBezTo>
                    <a:pt x="1667" y="2946"/>
                    <a:pt x="1538" y="2626"/>
                    <a:pt x="1525" y="2606"/>
                  </a:cubicBezTo>
                  <a:lnTo>
                    <a:pt x="1525" y="2606"/>
                  </a:lnTo>
                  <a:cubicBezTo>
                    <a:pt x="1586" y="2693"/>
                    <a:pt x="1742" y="2802"/>
                    <a:pt x="1802" y="2802"/>
                  </a:cubicBezTo>
                  <a:cubicBezTo>
                    <a:pt x="1813" y="2802"/>
                    <a:pt x="1820" y="2798"/>
                    <a:pt x="1824" y="2790"/>
                  </a:cubicBezTo>
                  <a:cubicBezTo>
                    <a:pt x="1824" y="2729"/>
                    <a:pt x="1638" y="2452"/>
                    <a:pt x="1638" y="2452"/>
                  </a:cubicBezTo>
                  <a:lnTo>
                    <a:pt x="1638" y="2452"/>
                  </a:lnTo>
                  <a:cubicBezTo>
                    <a:pt x="1638" y="2452"/>
                    <a:pt x="1771" y="2534"/>
                    <a:pt x="1826" y="2534"/>
                  </a:cubicBezTo>
                  <a:cubicBezTo>
                    <a:pt x="1845" y="2534"/>
                    <a:pt x="1855" y="2523"/>
                    <a:pt x="1843" y="2494"/>
                  </a:cubicBezTo>
                  <a:cubicBezTo>
                    <a:pt x="1811" y="2390"/>
                    <a:pt x="1453" y="1987"/>
                    <a:pt x="1453" y="1987"/>
                  </a:cubicBezTo>
                  <a:lnTo>
                    <a:pt x="1431" y="1916"/>
                  </a:lnTo>
                  <a:cubicBezTo>
                    <a:pt x="1297" y="1431"/>
                    <a:pt x="1040" y="999"/>
                    <a:pt x="897" y="517"/>
                  </a:cubicBezTo>
                  <a:cubicBezTo>
                    <a:pt x="865" y="403"/>
                    <a:pt x="937" y="238"/>
                    <a:pt x="907" y="124"/>
                  </a:cubicBezTo>
                  <a:cubicBezTo>
                    <a:pt x="897" y="84"/>
                    <a:pt x="875" y="42"/>
                    <a:pt x="865" y="0"/>
                  </a:cubicBezTo>
                  <a:close/>
                </a:path>
              </a:pathLst>
            </a:custGeom>
            <a:solidFill>
              <a:srgbClr val="F7D2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5" name="Google Shape;2864;p67"/>
            <p:cNvSpPr/>
            <p:nvPr/>
          </p:nvSpPr>
          <p:spPr>
            <a:xfrm>
              <a:off x="7952248" y="3918840"/>
              <a:ext cx="277477" cy="269078"/>
            </a:xfrm>
            <a:custGeom>
              <a:avLst/>
              <a:gdLst/>
              <a:ahLst/>
              <a:cxnLst/>
              <a:rect l="l" t="t" r="r" b="b"/>
              <a:pathLst>
                <a:path w="1751" h="1698" extrusionOk="0">
                  <a:moveTo>
                    <a:pt x="115" y="0"/>
                  </a:moveTo>
                  <a:lnTo>
                    <a:pt x="1" y="514"/>
                  </a:lnTo>
                  <a:lnTo>
                    <a:pt x="228" y="1451"/>
                  </a:lnTo>
                  <a:lnTo>
                    <a:pt x="671" y="1698"/>
                  </a:lnTo>
                  <a:lnTo>
                    <a:pt x="1380" y="1616"/>
                  </a:lnTo>
                  <a:lnTo>
                    <a:pt x="1597" y="1102"/>
                  </a:lnTo>
                  <a:lnTo>
                    <a:pt x="1750" y="227"/>
                  </a:lnTo>
                  <a:lnTo>
                    <a:pt x="1617" y="0"/>
                  </a:lnTo>
                  <a:cubicBezTo>
                    <a:pt x="1565" y="277"/>
                    <a:pt x="1464" y="475"/>
                    <a:pt x="1360" y="608"/>
                  </a:cubicBezTo>
                  <a:cubicBezTo>
                    <a:pt x="1246" y="751"/>
                    <a:pt x="1069" y="823"/>
                    <a:pt x="892" y="823"/>
                  </a:cubicBezTo>
                  <a:cubicBezTo>
                    <a:pt x="715" y="823"/>
                    <a:pt x="537" y="751"/>
                    <a:pt x="424" y="608"/>
                  </a:cubicBezTo>
                  <a:cubicBezTo>
                    <a:pt x="206" y="351"/>
                    <a:pt x="115" y="0"/>
                    <a:pt x="115" y="0"/>
                  </a:cubicBezTo>
                  <a:close/>
                </a:path>
              </a:pathLst>
            </a:custGeom>
            <a:solidFill>
              <a:srgbClr val="41AA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6" name="Google Shape;2865;p67"/>
            <p:cNvSpPr/>
            <p:nvPr/>
          </p:nvSpPr>
          <p:spPr>
            <a:xfrm>
              <a:off x="7684915" y="3911867"/>
              <a:ext cx="287143" cy="236909"/>
            </a:xfrm>
            <a:custGeom>
              <a:avLst/>
              <a:gdLst/>
              <a:ahLst/>
              <a:cxnLst/>
              <a:rect l="l" t="t" r="r" b="b"/>
              <a:pathLst>
                <a:path w="1812" h="1495" extrusionOk="0">
                  <a:moveTo>
                    <a:pt x="1148" y="1"/>
                  </a:moveTo>
                  <a:cubicBezTo>
                    <a:pt x="959" y="1"/>
                    <a:pt x="730" y="68"/>
                    <a:pt x="514" y="311"/>
                  </a:cubicBezTo>
                  <a:cubicBezTo>
                    <a:pt x="0" y="899"/>
                    <a:pt x="566" y="1248"/>
                    <a:pt x="566" y="1248"/>
                  </a:cubicBezTo>
                  <a:lnTo>
                    <a:pt x="423" y="1495"/>
                  </a:lnTo>
                  <a:lnTo>
                    <a:pt x="1461" y="1495"/>
                  </a:lnTo>
                  <a:lnTo>
                    <a:pt x="1369" y="1309"/>
                  </a:lnTo>
                  <a:lnTo>
                    <a:pt x="1668" y="1270"/>
                  </a:lnTo>
                  <a:lnTo>
                    <a:pt x="1812" y="776"/>
                  </a:lnTo>
                  <a:lnTo>
                    <a:pt x="1555" y="106"/>
                  </a:lnTo>
                  <a:cubicBezTo>
                    <a:pt x="1555" y="106"/>
                    <a:pt x="1383" y="1"/>
                    <a:pt x="1148" y="1"/>
                  </a:cubicBez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7" name="Google Shape;2866;p67"/>
            <p:cNvSpPr/>
            <p:nvPr/>
          </p:nvSpPr>
          <p:spPr>
            <a:xfrm>
              <a:off x="8205319" y="3911867"/>
              <a:ext cx="298553" cy="236909"/>
            </a:xfrm>
            <a:custGeom>
              <a:avLst/>
              <a:gdLst/>
              <a:ahLst/>
              <a:cxnLst/>
              <a:rect l="l" t="t" r="r" b="b"/>
              <a:pathLst>
                <a:path w="1884" h="1495" extrusionOk="0">
                  <a:moveTo>
                    <a:pt x="690" y="1"/>
                  </a:moveTo>
                  <a:cubicBezTo>
                    <a:pt x="445" y="1"/>
                    <a:pt x="267" y="106"/>
                    <a:pt x="267" y="106"/>
                  </a:cubicBezTo>
                  <a:lnTo>
                    <a:pt x="0" y="785"/>
                  </a:lnTo>
                  <a:lnTo>
                    <a:pt x="144" y="1270"/>
                  </a:lnTo>
                  <a:lnTo>
                    <a:pt x="452" y="1309"/>
                  </a:lnTo>
                  <a:lnTo>
                    <a:pt x="361" y="1495"/>
                  </a:lnTo>
                  <a:lnTo>
                    <a:pt x="1431" y="1495"/>
                  </a:lnTo>
                  <a:lnTo>
                    <a:pt x="1298" y="1248"/>
                  </a:lnTo>
                  <a:cubicBezTo>
                    <a:pt x="1298" y="1248"/>
                    <a:pt x="1883" y="899"/>
                    <a:pt x="1349" y="311"/>
                  </a:cubicBezTo>
                  <a:cubicBezTo>
                    <a:pt x="1125" y="68"/>
                    <a:pt x="887" y="1"/>
                    <a:pt x="690" y="1"/>
                  </a:cubicBez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8" name="Google Shape;2867;p67"/>
            <p:cNvSpPr/>
            <p:nvPr/>
          </p:nvSpPr>
          <p:spPr>
            <a:xfrm>
              <a:off x="7666850" y="4509286"/>
              <a:ext cx="833856" cy="243406"/>
            </a:xfrm>
            <a:custGeom>
              <a:avLst/>
              <a:gdLst/>
              <a:ahLst/>
              <a:cxnLst/>
              <a:rect l="l" t="t" r="r" b="b"/>
              <a:pathLst>
                <a:path w="5262" h="1536" extrusionOk="0">
                  <a:moveTo>
                    <a:pt x="865" y="0"/>
                  </a:moveTo>
                  <a:lnTo>
                    <a:pt x="391" y="248"/>
                  </a:lnTo>
                  <a:lnTo>
                    <a:pt x="1" y="804"/>
                  </a:lnTo>
                  <a:cubicBezTo>
                    <a:pt x="1" y="804"/>
                    <a:pt x="958" y="1536"/>
                    <a:pt x="2546" y="1536"/>
                  </a:cubicBezTo>
                  <a:cubicBezTo>
                    <a:pt x="2579" y="1536"/>
                    <a:pt x="2613" y="1536"/>
                    <a:pt x="2647" y="1535"/>
                  </a:cubicBezTo>
                  <a:cubicBezTo>
                    <a:pt x="2681" y="1536"/>
                    <a:pt x="2714" y="1536"/>
                    <a:pt x="2747" y="1536"/>
                  </a:cubicBezTo>
                  <a:cubicBezTo>
                    <a:pt x="4323" y="1536"/>
                    <a:pt x="5261" y="804"/>
                    <a:pt x="5261" y="804"/>
                  </a:cubicBezTo>
                  <a:lnTo>
                    <a:pt x="4901" y="248"/>
                  </a:lnTo>
                  <a:lnTo>
                    <a:pt x="4416" y="0"/>
                  </a:lnTo>
                  <a:lnTo>
                    <a:pt x="2709" y="248"/>
                  </a:lnTo>
                  <a:lnTo>
                    <a:pt x="2647" y="784"/>
                  </a:lnTo>
                  <a:lnTo>
                    <a:pt x="2585" y="248"/>
                  </a:lnTo>
                  <a:lnTo>
                    <a:pt x="865" y="0"/>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79" name="Google Shape;2868;p67"/>
            <p:cNvSpPr/>
            <p:nvPr/>
          </p:nvSpPr>
          <p:spPr>
            <a:xfrm>
              <a:off x="7714231" y="4566492"/>
              <a:ext cx="758584" cy="27890"/>
            </a:xfrm>
            <a:custGeom>
              <a:avLst/>
              <a:gdLst/>
              <a:ahLst/>
              <a:cxnLst/>
              <a:rect l="l" t="t" r="r" b="b"/>
              <a:pathLst>
                <a:path w="4787" h="176" extrusionOk="0">
                  <a:moveTo>
                    <a:pt x="4673" y="0"/>
                  </a:moveTo>
                  <a:lnTo>
                    <a:pt x="4673" y="0"/>
                  </a:lnTo>
                  <a:lnTo>
                    <a:pt x="4787" y="176"/>
                  </a:lnTo>
                  <a:lnTo>
                    <a:pt x="4787" y="176"/>
                  </a:lnTo>
                  <a:lnTo>
                    <a:pt x="4673" y="0"/>
                  </a:lnTo>
                  <a:close/>
                  <a:moveTo>
                    <a:pt x="10" y="0"/>
                  </a:moveTo>
                  <a:lnTo>
                    <a:pt x="1" y="32"/>
                  </a:lnTo>
                  <a:lnTo>
                    <a:pt x="1" y="32"/>
                  </a:lnTo>
                  <a:lnTo>
                    <a:pt x="10" y="0"/>
                  </a:lnTo>
                  <a:close/>
                </a:path>
              </a:pathLst>
            </a:custGeom>
            <a:solidFill>
              <a:srgbClr val="ACE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0" name="Google Shape;2869;p67"/>
            <p:cNvSpPr/>
            <p:nvPr/>
          </p:nvSpPr>
          <p:spPr>
            <a:xfrm>
              <a:off x="7714231" y="4566492"/>
              <a:ext cx="758584" cy="110927"/>
            </a:xfrm>
            <a:custGeom>
              <a:avLst/>
              <a:gdLst/>
              <a:ahLst/>
              <a:cxnLst/>
              <a:rect l="l" t="t" r="r" b="b"/>
              <a:pathLst>
                <a:path w="4787" h="700" extrusionOk="0">
                  <a:moveTo>
                    <a:pt x="10" y="0"/>
                  </a:moveTo>
                  <a:lnTo>
                    <a:pt x="1" y="32"/>
                  </a:lnTo>
                  <a:cubicBezTo>
                    <a:pt x="411" y="279"/>
                    <a:pt x="1164" y="638"/>
                    <a:pt x="2215" y="680"/>
                  </a:cubicBezTo>
                  <a:cubicBezTo>
                    <a:pt x="2358" y="700"/>
                    <a:pt x="2501" y="700"/>
                    <a:pt x="2647" y="700"/>
                  </a:cubicBezTo>
                  <a:cubicBezTo>
                    <a:pt x="3759" y="700"/>
                    <a:pt x="4540" y="329"/>
                    <a:pt x="4787" y="176"/>
                  </a:cubicBezTo>
                  <a:lnTo>
                    <a:pt x="4673" y="0"/>
                  </a:lnTo>
                  <a:cubicBezTo>
                    <a:pt x="4377" y="176"/>
                    <a:pt x="3623" y="527"/>
                    <a:pt x="2491" y="527"/>
                  </a:cubicBezTo>
                  <a:lnTo>
                    <a:pt x="2202" y="527"/>
                  </a:lnTo>
                  <a:cubicBezTo>
                    <a:pt x="1061" y="527"/>
                    <a:pt x="309" y="176"/>
                    <a:pt x="10" y="0"/>
                  </a:cubicBezTo>
                  <a:close/>
                </a:path>
              </a:pathLst>
            </a:custGeom>
            <a:solidFill>
              <a:srgbClr val="AC83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1" name="Google Shape;2870;p67"/>
            <p:cNvSpPr/>
            <p:nvPr/>
          </p:nvSpPr>
          <p:spPr>
            <a:xfrm>
              <a:off x="7693155" y="4261444"/>
              <a:ext cx="786474" cy="388879"/>
            </a:xfrm>
            <a:custGeom>
              <a:avLst/>
              <a:gdLst/>
              <a:ahLst/>
              <a:cxnLst/>
              <a:rect l="l" t="t" r="r" b="b"/>
              <a:pathLst>
                <a:path w="4963" h="2454" extrusionOk="0">
                  <a:moveTo>
                    <a:pt x="1863" y="0"/>
                  </a:moveTo>
                  <a:lnTo>
                    <a:pt x="1359" y="186"/>
                  </a:lnTo>
                  <a:cubicBezTo>
                    <a:pt x="1359" y="186"/>
                    <a:pt x="618" y="546"/>
                    <a:pt x="0" y="1834"/>
                  </a:cubicBezTo>
                  <a:cubicBezTo>
                    <a:pt x="0" y="1834"/>
                    <a:pt x="825" y="2453"/>
                    <a:pt x="2342" y="2453"/>
                  </a:cubicBezTo>
                  <a:cubicBezTo>
                    <a:pt x="2388" y="2453"/>
                    <a:pt x="2434" y="2453"/>
                    <a:pt x="2481" y="2452"/>
                  </a:cubicBezTo>
                  <a:cubicBezTo>
                    <a:pt x="2528" y="2453"/>
                    <a:pt x="2574" y="2453"/>
                    <a:pt x="2620" y="2453"/>
                  </a:cubicBezTo>
                  <a:cubicBezTo>
                    <a:pt x="4138" y="2453"/>
                    <a:pt x="4962" y="1834"/>
                    <a:pt x="4962" y="1834"/>
                  </a:cubicBezTo>
                  <a:cubicBezTo>
                    <a:pt x="4292" y="475"/>
                    <a:pt x="3603" y="186"/>
                    <a:pt x="3603" y="186"/>
                  </a:cubicBezTo>
                  <a:lnTo>
                    <a:pt x="3089" y="0"/>
                  </a:lnTo>
                  <a:close/>
                </a:path>
              </a:pathLst>
            </a:custGeom>
            <a:solidFill>
              <a:srgbClr val="41AA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2" name="Google Shape;2871;p67"/>
            <p:cNvSpPr/>
            <p:nvPr/>
          </p:nvSpPr>
          <p:spPr>
            <a:xfrm>
              <a:off x="7693155" y="4287591"/>
              <a:ext cx="786474" cy="362415"/>
            </a:xfrm>
            <a:custGeom>
              <a:avLst/>
              <a:gdLst/>
              <a:ahLst/>
              <a:cxnLst/>
              <a:rect l="l" t="t" r="r" b="b"/>
              <a:pathLst>
                <a:path w="4963" h="2287" extrusionOk="0">
                  <a:moveTo>
                    <a:pt x="3551" y="1"/>
                  </a:moveTo>
                  <a:lnTo>
                    <a:pt x="3551" y="1"/>
                  </a:lnTo>
                  <a:cubicBezTo>
                    <a:pt x="4087" y="742"/>
                    <a:pt x="3583" y="1822"/>
                    <a:pt x="2481" y="1916"/>
                  </a:cubicBezTo>
                  <a:cubicBezTo>
                    <a:pt x="2348" y="1916"/>
                    <a:pt x="2202" y="1926"/>
                    <a:pt x="2059" y="1926"/>
                  </a:cubicBezTo>
                  <a:lnTo>
                    <a:pt x="1769" y="1926"/>
                  </a:lnTo>
                  <a:cubicBezTo>
                    <a:pt x="1018" y="1926"/>
                    <a:pt x="433" y="1770"/>
                    <a:pt x="20" y="1617"/>
                  </a:cubicBezTo>
                  <a:cubicBezTo>
                    <a:pt x="20" y="1637"/>
                    <a:pt x="10" y="1647"/>
                    <a:pt x="0" y="1669"/>
                  </a:cubicBezTo>
                  <a:cubicBezTo>
                    <a:pt x="0" y="1669"/>
                    <a:pt x="823" y="2287"/>
                    <a:pt x="2335" y="2287"/>
                  </a:cubicBezTo>
                  <a:lnTo>
                    <a:pt x="2624" y="2287"/>
                  </a:lnTo>
                  <a:cubicBezTo>
                    <a:pt x="4139" y="2287"/>
                    <a:pt x="4962" y="1669"/>
                    <a:pt x="4962" y="1669"/>
                  </a:cubicBezTo>
                  <a:cubicBezTo>
                    <a:pt x="4848" y="1451"/>
                    <a:pt x="4745" y="1256"/>
                    <a:pt x="4633" y="1091"/>
                  </a:cubicBezTo>
                  <a:cubicBezTo>
                    <a:pt x="4591" y="1009"/>
                    <a:pt x="4539" y="937"/>
                    <a:pt x="4488" y="876"/>
                  </a:cubicBezTo>
                  <a:cubicBezTo>
                    <a:pt x="4003" y="186"/>
                    <a:pt x="3603" y="21"/>
                    <a:pt x="3603" y="21"/>
                  </a:cubicBezTo>
                  <a:lnTo>
                    <a:pt x="3551" y="1"/>
                  </a:lnTo>
                  <a:close/>
                </a:path>
              </a:pathLst>
            </a:custGeom>
            <a:solidFill>
              <a:srgbClr val="4075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3" name="Google Shape;2872;p67"/>
            <p:cNvSpPr/>
            <p:nvPr/>
          </p:nvSpPr>
          <p:spPr>
            <a:xfrm>
              <a:off x="8161107" y="4297416"/>
              <a:ext cx="88266" cy="128993"/>
            </a:xfrm>
            <a:custGeom>
              <a:avLst/>
              <a:gdLst/>
              <a:ahLst/>
              <a:cxnLst/>
              <a:rect l="l" t="t" r="r" b="b"/>
              <a:pathLst>
                <a:path w="557" h="814" extrusionOk="0">
                  <a:moveTo>
                    <a:pt x="218" y="1"/>
                  </a:moveTo>
                  <a:lnTo>
                    <a:pt x="0" y="20"/>
                  </a:lnTo>
                  <a:lnTo>
                    <a:pt x="12" y="20"/>
                  </a:lnTo>
                  <a:cubicBezTo>
                    <a:pt x="237" y="20"/>
                    <a:pt x="484" y="814"/>
                    <a:pt x="484" y="814"/>
                  </a:cubicBezTo>
                  <a:cubicBezTo>
                    <a:pt x="556" y="268"/>
                    <a:pt x="218" y="1"/>
                    <a:pt x="218" y="1"/>
                  </a:cubicBezTo>
                  <a:close/>
                </a:path>
              </a:pathLst>
            </a:custGeom>
            <a:solidFill>
              <a:srgbClr val="4075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4" name="Google Shape;2873;p67"/>
            <p:cNvSpPr/>
            <p:nvPr/>
          </p:nvSpPr>
          <p:spPr>
            <a:xfrm>
              <a:off x="7953833" y="4297416"/>
              <a:ext cx="88266" cy="128993"/>
            </a:xfrm>
            <a:custGeom>
              <a:avLst/>
              <a:gdLst/>
              <a:ahLst/>
              <a:cxnLst/>
              <a:rect l="l" t="t" r="r" b="b"/>
              <a:pathLst>
                <a:path w="557" h="814" extrusionOk="0">
                  <a:moveTo>
                    <a:pt x="342" y="1"/>
                  </a:moveTo>
                  <a:cubicBezTo>
                    <a:pt x="342" y="1"/>
                    <a:pt x="1" y="268"/>
                    <a:pt x="73" y="814"/>
                  </a:cubicBezTo>
                  <a:cubicBezTo>
                    <a:pt x="73" y="814"/>
                    <a:pt x="320" y="20"/>
                    <a:pt x="547" y="20"/>
                  </a:cubicBezTo>
                  <a:lnTo>
                    <a:pt x="557" y="20"/>
                  </a:lnTo>
                  <a:lnTo>
                    <a:pt x="342" y="1"/>
                  </a:lnTo>
                  <a:close/>
                </a:path>
              </a:pathLst>
            </a:custGeom>
            <a:solidFill>
              <a:srgbClr val="4075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5" name="Google Shape;2874;p67"/>
            <p:cNvSpPr/>
            <p:nvPr/>
          </p:nvSpPr>
          <p:spPr>
            <a:xfrm>
              <a:off x="7898686" y="3918840"/>
              <a:ext cx="385076" cy="387295"/>
            </a:xfrm>
            <a:custGeom>
              <a:avLst/>
              <a:gdLst/>
              <a:ahLst/>
              <a:cxnLst/>
              <a:rect l="l" t="t" r="r" b="b"/>
              <a:pathLst>
                <a:path w="2430" h="2444" extrusionOk="0">
                  <a:moveTo>
                    <a:pt x="154" y="0"/>
                  </a:moveTo>
                  <a:lnTo>
                    <a:pt x="10" y="1122"/>
                  </a:lnTo>
                  <a:cubicBezTo>
                    <a:pt x="0" y="1226"/>
                    <a:pt x="30" y="1339"/>
                    <a:pt x="102" y="1421"/>
                  </a:cubicBezTo>
                  <a:lnTo>
                    <a:pt x="297" y="1658"/>
                  </a:lnTo>
                  <a:lnTo>
                    <a:pt x="297" y="2306"/>
                  </a:lnTo>
                  <a:cubicBezTo>
                    <a:pt x="297" y="2306"/>
                    <a:pt x="729" y="2429"/>
                    <a:pt x="1112" y="2439"/>
                  </a:cubicBezTo>
                  <a:cubicBezTo>
                    <a:pt x="1161" y="2442"/>
                    <a:pt x="1208" y="2443"/>
                    <a:pt x="1255" y="2443"/>
                  </a:cubicBezTo>
                  <a:cubicBezTo>
                    <a:pt x="1738" y="2443"/>
                    <a:pt x="2140" y="2306"/>
                    <a:pt x="2140" y="2306"/>
                  </a:cubicBezTo>
                  <a:lnTo>
                    <a:pt x="2140" y="1658"/>
                  </a:lnTo>
                  <a:lnTo>
                    <a:pt x="2326" y="1421"/>
                  </a:lnTo>
                  <a:cubicBezTo>
                    <a:pt x="2397" y="1339"/>
                    <a:pt x="2429" y="1226"/>
                    <a:pt x="2420" y="1122"/>
                  </a:cubicBezTo>
                  <a:lnTo>
                    <a:pt x="2274" y="0"/>
                  </a:lnTo>
                  <a:lnTo>
                    <a:pt x="1955" y="0"/>
                  </a:lnTo>
                  <a:lnTo>
                    <a:pt x="1864" y="660"/>
                  </a:lnTo>
                  <a:cubicBezTo>
                    <a:pt x="1832" y="885"/>
                    <a:pt x="1678" y="1080"/>
                    <a:pt x="1461" y="1184"/>
                  </a:cubicBezTo>
                  <a:cubicBezTo>
                    <a:pt x="1347" y="1236"/>
                    <a:pt x="1276" y="1246"/>
                    <a:pt x="1236" y="1246"/>
                  </a:cubicBezTo>
                  <a:lnTo>
                    <a:pt x="1236" y="1226"/>
                  </a:lnTo>
                  <a:cubicBezTo>
                    <a:pt x="1236" y="1226"/>
                    <a:pt x="1236" y="1236"/>
                    <a:pt x="1214" y="1236"/>
                  </a:cubicBezTo>
                  <a:cubicBezTo>
                    <a:pt x="1204" y="1236"/>
                    <a:pt x="1194" y="1226"/>
                    <a:pt x="1194" y="1226"/>
                  </a:cubicBezTo>
                  <a:lnTo>
                    <a:pt x="1194" y="1246"/>
                  </a:lnTo>
                  <a:cubicBezTo>
                    <a:pt x="1152" y="1246"/>
                    <a:pt x="1090" y="1236"/>
                    <a:pt x="977" y="1184"/>
                  </a:cubicBezTo>
                  <a:cubicBezTo>
                    <a:pt x="752" y="1080"/>
                    <a:pt x="606" y="885"/>
                    <a:pt x="576" y="660"/>
                  </a:cubicBezTo>
                  <a:lnTo>
                    <a:pt x="482" y="0"/>
                  </a:ln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6" name="Google Shape;2875;p67"/>
            <p:cNvSpPr/>
            <p:nvPr/>
          </p:nvSpPr>
          <p:spPr>
            <a:xfrm>
              <a:off x="8016110" y="4170167"/>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0"/>
                  </a:cubicBezTo>
                  <a:lnTo>
                    <a:pt x="40" y="10"/>
                  </a:lnTo>
                  <a:lnTo>
                    <a:pt x="40" y="1"/>
                  </a:lnTo>
                  <a:close/>
                </a:path>
              </a:pathLst>
            </a:custGeom>
            <a:solidFill>
              <a:srgbClr val="3A3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7" name="Google Shape;2876;p67"/>
            <p:cNvSpPr/>
            <p:nvPr/>
          </p:nvSpPr>
          <p:spPr>
            <a:xfrm>
              <a:off x="8019279" y="4170167"/>
              <a:ext cx="166549" cy="47223"/>
            </a:xfrm>
            <a:custGeom>
              <a:avLst/>
              <a:gdLst/>
              <a:ahLst/>
              <a:cxnLst/>
              <a:rect l="l" t="t" r="r" b="b"/>
              <a:pathLst>
                <a:path w="1051" h="298" extrusionOk="0">
                  <a:moveTo>
                    <a:pt x="1019" y="1"/>
                  </a:moveTo>
                  <a:cubicBezTo>
                    <a:pt x="999" y="20"/>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8" name="Google Shape;2877;p67"/>
            <p:cNvSpPr/>
            <p:nvPr/>
          </p:nvSpPr>
          <p:spPr>
            <a:xfrm>
              <a:off x="8016110" y="4209309"/>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1"/>
                  </a:cubicBezTo>
                  <a:cubicBezTo>
                    <a:pt x="40" y="11"/>
                    <a:pt x="40" y="1"/>
                    <a:pt x="40" y="1"/>
                  </a:cubicBezTo>
                  <a:close/>
                </a:path>
              </a:pathLst>
            </a:custGeom>
            <a:solidFill>
              <a:srgbClr val="3A3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89" name="Google Shape;2878;p67"/>
            <p:cNvSpPr/>
            <p:nvPr/>
          </p:nvSpPr>
          <p:spPr>
            <a:xfrm>
              <a:off x="8019279" y="4209309"/>
              <a:ext cx="166549" cy="47223"/>
            </a:xfrm>
            <a:custGeom>
              <a:avLst/>
              <a:gdLst/>
              <a:ahLst/>
              <a:cxnLst/>
              <a:rect l="l" t="t" r="r" b="b"/>
              <a:pathLst>
                <a:path w="1051" h="298" extrusionOk="0">
                  <a:moveTo>
                    <a:pt x="1019" y="1"/>
                  </a:moveTo>
                  <a:cubicBezTo>
                    <a:pt x="999" y="11"/>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grpSp>
      <p:grpSp>
        <p:nvGrpSpPr>
          <p:cNvPr id="90" name="Group 89"/>
          <p:cNvGrpSpPr/>
          <p:nvPr/>
        </p:nvGrpSpPr>
        <p:grpSpPr>
          <a:xfrm>
            <a:off x="2984910" y="182182"/>
            <a:ext cx="5141335" cy="4095156"/>
            <a:chOff x="3203287" y="1160252"/>
            <a:chExt cx="5696678" cy="4537496"/>
          </a:xfrm>
        </p:grpSpPr>
        <p:grpSp>
          <p:nvGrpSpPr>
            <p:cNvPr id="91" name="组合 4"/>
            <p:cNvGrpSpPr/>
            <p:nvPr/>
          </p:nvGrpSpPr>
          <p:grpSpPr>
            <a:xfrm>
              <a:off x="3827252" y="1160252"/>
              <a:ext cx="4537496" cy="4537496"/>
              <a:chOff x="1411309" y="921917"/>
              <a:chExt cx="4537496" cy="4537496"/>
            </a:xfrm>
          </p:grpSpPr>
          <p:sp>
            <p:nvSpPr>
              <p:cNvPr id="100" name="椭圆 5"/>
              <p:cNvSpPr/>
              <p:nvPr/>
            </p:nvSpPr>
            <p:spPr>
              <a:xfrm>
                <a:off x="1411309" y="921917"/>
                <a:ext cx="4537496" cy="4537496"/>
              </a:xfrm>
              <a:prstGeom prst="ellipse">
                <a:avLst/>
              </a:prstGeom>
              <a:solidFill>
                <a:srgbClr val="F5FAFD"/>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字魂35号-经典雅黑"/>
                  <a:ea typeface="SimSun" panose="02010600030101010101" pitchFamily="2" charset="-122"/>
                  <a:cs typeface="Arial" panose="020B0604020202020204"/>
                  <a:sym typeface="Arial" panose="020B0604020202020204"/>
                </a:endParaRPr>
              </a:p>
            </p:txBody>
          </p:sp>
          <p:sp>
            <p:nvSpPr>
              <p:cNvPr id="101" name="椭圆 7"/>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字魂35号-经典雅黑"/>
                  <a:ea typeface="SimSun" panose="02010600030101010101" pitchFamily="2" charset="-122"/>
                  <a:cs typeface="Arial" panose="020B0604020202020204"/>
                  <a:sym typeface="Arial" panose="020B0604020202020204"/>
                </a:endParaRPr>
              </a:p>
            </p:txBody>
          </p:sp>
        </p:grpSp>
        <p:pic>
          <p:nvPicPr>
            <p:cNvPr id="92" name="图片 9"/>
            <p:cNvPicPr>
              <a:picLocks noChangeAspect="1"/>
            </p:cNvPicPr>
            <p:nvPr/>
          </p:nvPicPr>
          <p:blipFill>
            <a:blip r:embed="rId7"/>
            <a:stretch>
              <a:fillRect/>
            </a:stretch>
          </p:blipFill>
          <p:spPr>
            <a:xfrm>
              <a:off x="3203287" y="2827901"/>
              <a:ext cx="388181" cy="438267"/>
            </a:xfrm>
            <a:prstGeom prst="rect">
              <a:avLst/>
            </a:prstGeom>
          </p:spPr>
        </p:pic>
        <p:pic>
          <p:nvPicPr>
            <p:cNvPr id="93" name="图片 10"/>
            <p:cNvPicPr>
              <a:picLocks noChangeAspect="1"/>
            </p:cNvPicPr>
            <p:nvPr/>
          </p:nvPicPr>
          <p:blipFill>
            <a:blip r:embed="rId7"/>
            <a:stretch>
              <a:fillRect/>
            </a:stretch>
          </p:blipFill>
          <p:spPr>
            <a:xfrm>
              <a:off x="3321179" y="3429000"/>
              <a:ext cx="388181" cy="438267"/>
            </a:xfrm>
            <a:prstGeom prst="rect">
              <a:avLst/>
            </a:prstGeom>
          </p:spPr>
        </p:pic>
        <p:pic>
          <p:nvPicPr>
            <p:cNvPr id="94" name="图片 11"/>
            <p:cNvPicPr>
              <a:picLocks noChangeAspect="1"/>
            </p:cNvPicPr>
            <p:nvPr/>
          </p:nvPicPr>
          <p:blipFill>
            <a:blip r:embed="rId7"/>
            <a:stretch>
              <a:fillRect/>
            </a:stretch>
          </p:blipFill>
          <p:spPr>
            <a:xfrm>
              <a:off x="3470360" y="4030099"/>
              <a:ext cx="388181" cy="438267"/>
            </a:xfrm>
            <a:prstGeom prst="rect">
              <a:avLst/>
            </a:prstGeom>
          </p:spPr>
        </p:pic>
        <p:pic>
          <p:nvPicPr>
            <p:cNvPr id="95" name="图片 12"/>
            <p:cNvPicPr>
              <a:picLocks noChangeAspect="1"/>
            </p:cNvPicPr>
            <p:nvPr/>
          </p:nvPicPr>
          <p:blipFill>
            <a:blip r:embed="rId7"/>
            <a:stretch>
              <a:fillRect/>
            </a:stretch>
          </p:blipFill>
          <p:spPr>
            <a:xfrm>
              <a:off x="8511784" y="2830793"/>
              <a:ext cx="388181" cy="438267"/>
            </a:xfrm>
            <a:prstGeom prst="rect">
              <a:avLst/>
            </a:prstGeom>
          </p:spPr>
        </p:pic>
        <p:pic>
          <p:nvPicPr>
            <p:cNvPr id="96" name="图片 13"/>
            <p:cNvPicPr>
              <a:picLocks noChangeAspect="1"/>
            </p:cNvPicPr>
            <p:nvPr/>
          </p:nvPicPr>
          <p:blipFill>
            <a:blip r:embed="rId7"/>
            <a:stretch>
              <a:fillRect/>
            </a:stretch>
          </p:blipFill>
          <p:spPr>
            <a:xfrm>
              <a:off x="8482640" y="3429000"/>
              <a:ext cx="388181" cy="438267"/>
            </a:xfrm>
            <a:prstGeom prst="rect">
              <a:avLst/>
            </a:prstGeom>
          </p:spPr>
        </p:pic>
        <p:pic>
          <p:nvPicPr>
            <p:cNvPr id="97" name="图片 14"/>
            <p:cNvPicPr>
              <a:picLocks noChangeAspect="1"/>
            </p:cNvPicPr>
            <p:nvPr/>
          </p:nvPicPr>
          <p:blipFill>
            <a:blip r:embed="rId7"/>
            <a:stretch>
              <a:fillRect/>
            </a:stretch>
          </p:blipFill>
          <p:spPr>
            <a:xfrm>
              <a:off x="8375152" y="4030099"/>
              <a:ext cx="388181" cy="438267"/>
            </a:xfrm>
            <a:prstGeom prst="rect">
              <a:avLst/>
            </a:prstGeom>
          </p:spPr>
        </p:pic>
        <p:pic>
          <p:nvPicPr>
            <p:cNvPr id="98" name="图片 15"/>
            <p:cNvPicPr>
              <a:picLocks noChangeAspect="1"/>
            </p:cNvPicPr>
            <p:nvPr/>
          </p:nvPicPr>
          <p:blipFill>
            <a:blip r:embed="rId8"/>
            <a:stretch>
              <a:fillRect/>
            </a:stretch>
          </p:blipFill>
          <p:spPr>
            <a:xfrm rot="20347853">
              <a:off x="3729019" y="4506698"/>
              <a:ext cx="973350" cy="951500"/>
            </a:xfrm>
            <a:prstGeom prst="rect">
              <a:avLst/>
            </a:prstGeom>
          </p:spPr>
        </p:pic>
        <p:pic>
          <p:nvPicPr>
            <p:cNvPr id="99" name="图片 19"/>
            <p:cNvPicPr>
              <a:picLocks noChangeAspect="1"/>
            </p:cNvPicPr>
            <p:nvPr/>
          </p:nvPicPr>
          <p:blipFill>
            <a:blip r:embed="rId8"/>
            <a:stretch>
              <a:fillRect/>
            </a:stretch>
          </p:blipFill>
          <p:spPr>
            <a:xfrm rot="4444447">
              <a:off x="7548784" y="4526369"/>
              <a:ext cx="973350" cy="951500"/>
            </a:xfrm>
            <a:prstGeom prst="rect">
              <a:avLst/>
            </a:prstGeom>
          </p:spPr>
        </p:pic>
      </p:grpSp>
      <p:sp>
        <p:nvSpPr>
          <p:cNvPr id="102" name="文本框 21"/>
          <p:cNvSpPr txBox="1"/>
          <p:nvPr/>
        </p:nvSpPr>
        <p:spPr>
          <a:xfrm>
            <a:off x="5088532" y="584324"/>
            <a:ext cx="1103803" cy="923330"/>
          </a:xfrm>
          <a:prstGeom prst="rect">
            <a:avLst/>
          </a:prstGeom>
          <a:noFill/>
        </p:spPr>
        <p:txBody>
          <a:bodyPr wrap="square" rtlCol="0">
            <a:spAutoFit/>
          </a:bodyPr>
          <a:lstStyle>
            <a:defPPr>
              <a:defRPr lang="zh-CN"/>
            </a:defPPr>
            <a:lvl1pPr algn="ctr">
              <a:defRPr sz="6600" b="1">
                <a:ln>
                  <a:solidFill>
                    <a:srgbClr val="33BE8D"/>
                  </a:solidFill>
                </a:ln>
                <a:solidFill>
                  <a:srgbClr val="33BE8D"/>
                </a:solidFill>
                <a:latin typeface="字魂39号-肥宅快乐体" pitchFamily="2" charset="-122"/>
                <a:ea typeface="字魂39号-肥宅快乐体" pitchFamily="2" charset="-122"/>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altLang="zh-CN" sz="5400" b="1" i="0" u="none" strike="noStrike" kern="1200" cap="none" spc="0" normalizeH="0" baseline="0" noProof="0">
                <a:ln>
                  <a:solidFill>
                    <a:srgbClr val="33BE8D"/>
                  </a:solidFill>
                </a:ln>
                <a:solidFill>
                  <a:srgbClr val="33BE8D"/>
                </a:solidFill>
                <a:effectLst/>
                <a:uLnTx/>
                <a:uFillTx/>
                <a:latin typeface="UTM Dai Co Viet" panose="02040603050506020204" pitchFamily="18" charset="0"/>
                <a:ea typeface="字魂39号-肥宅快乐体" pitchFamily="2" charset="-122"/>
                <a:cs typeface="Arial" panose="020B0604020202020204"/>
                <a:sym typeface="Arial" panose="020B0604020202020204"/>
              </a:rPr>
              <a:t>04</a:t>
            </a:r>
            <a:endParaRPr kumimoji="0" lang="zh-CN" altLang="en-US" sz="5400" b="1" i="0" u="none" strike="noStrike" kern="1200" cap="none" spc="0" normalizeH="0" baseline="0" noProof="0" dirty="0">
              <a:ln>
                <a:solidFill>
                  <a:srgbClr val="33BE8D"/>
                </a:solidFill>
              </a:ln>
              <a:solidFill>
                <a:srgbClr val="33BE8D"/>
              </a:solidFill>
              <a:effectLst/>
              <a:uLnTx/>
              <a:uFillTx/>
              <a:latin typeface="UTM Dai Co Viet" panose="02040603050506020204" pitchFamily="18" charset="0"/>
              <a:ea typeface="字魂39号-肥宅快乐体" pitchFamily="2" charset="-122"/>
              <a:cs typeface="Arial" panose="020B0604020202020204"/>
              <a:sym typeface="Arial" panose="020B0604020202020204"/>
            </a:endParaRPr>
          </a:p>
        </p:txBody>
      </p:sp>
      <p:sp>
        <p:nvSpPr>
          <p:cNvPr id="103" name="文本框 22"/>
          <p:cNvSpPr txBox="1"/>
          <p:nvPr/>
        </p:nvSpPr>
        <p:spPr>
          <a:xfrm>
            <a:off x="4210427" y="1300379"/>
            <a:ext cx="2860400" cy="1569660"/>
          </a:xfrm>
          <a:prstGeom prst="rect">
            <a:avLst/>
          </a:prstGeom>
          <a:noFill/>
        </p:spPr>
        <p:txBody>
          <a:bodyPr wrap="square" rtlCol="0">
            <a:spAutoFit/>
          </a:bodyPr>
          <a:lstStyle>
            <a:defPPr>
              <a:defRPr lang="zh-CN"/>
            </a:defPPr>
            <a:lvl1pPr algn="ctr">
              <a:defRPr sz="7200" b="1">
                <a:ln>
                  <a:solidFill>
                    <a:srgbClr val="33BE8D"/>
                  </a:solidFill>
                </a:ln>
                <a:solidFill>
                  <a:srgbClr val="33BE8D"/>
                </a:solidFill>
                <a:latin typeface="字魂39号-肥宅快乐体" pitchFamily="2" charset="-122"/>
                <a:ea typeface="字魂39号-肥宅快乐体" pitchFamily="2" charset="-122"/>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altLang="zh-CN" sz="4800" b="1" i="0" u="none" strike="noStrike" kern="1200" cap="none" spc="0" normalizeH="0" baseline="0" noProof="0" dirty="0" err="1">
                <a:ln>
                  <a:solidFill>
                    <a:srgbClr val="33BE8D"/>
                  </a:solidFill>
                </a:ln>
                <a:solidFill>
                  <a:srgbClr val="33BE8D"/>
                </a:solidFill>
                <a:effectLst/>
                <a:uLnTx/>
                <a:uFillTx/>
                <a:latin typeface="UVN Anh Hai Nhe" panose="02040503060506090203" pitchFamily="18" charset="0"/>
                <a:ea typeface="字魂39号-肥宅快乐体" pitchFamily="2" charset="-122"/>
                <a:cs typeface="Arial" panose="020B0604020202020204"/>
                <a:sym typeface="Arial" panose="020B0604020202020204"/>
              </a:rPr>
              <a:t>Luyện</a:t>
            </a:r>
            <a:r>
              <a:rPr kumimoji="0" lang="en-US" altLang="zh-CN" sz="4800" b="1" i="0" u="none" strike="noStrike" kern="1200" cap="none" spc="0" normalizeH="0" baseline="0" noProof="0" dirty="0">
                <a:ln>
                  <a:solidFill>
                    <a:srgbClr val="33BE8D"/>
                  </a:solidFill>
                </a:ln>
                <a:solidFill>
                  <a:srgbClr val="33BE8D"/>
                </a:solidFill>
                <a:effectLst/>
                <a:uLnTx/>
                <a:uFillTx/>
                <a:latin typeface="UVN Anh Hai Nhe" panose="02040503060506090203" pitchFamily="18" charset="0"/>
                <a:ea typeface="字魂39号-肥宅快乐体" pitchFamily="2" charset="-122"/>
                <a:cs typeface="Arial" panose="020B0604020202020204"/>
                <a:sym typeface="Arial" panose="020B0604020202020204"/>
              </a:rPr>
              <a:t> </a:t>
            </a:r>
            <a:r>
              <a:rPr kumimoji="0" lang="en-US" altLang="zh-CN" sz="4800" b="1" i="0" u="none" strike="noStrike" kern="1200" cap="none" spc="0" normalizeH="0" baseline="0" noProof="0" err="1">
                <a:ln>
                  <a:solidFill>
                    <a:srgbClr val="33BE8D"/>
                  </a:solidFill>
                </a:ln>
                <a:solidFill>
                  <a:srgbClr val="33BE8D"/>
                </a:solidFill>
                <a:effectLst/>
                <a:uLnTx/>
                <a:uFillTx/>
                <a:latin typeface="UVN Anh Hai Nhe" panose="02040503060506090203" pitchFamily="18" charset="0"/>
                <a:ea typeface="字魂39号-肥宅快乐体" pitchFamily="2" charset="-122"/>
                <a:cs typeface="Arial" panose="020B0604020202020204"/>
                <a:sym typeface="Arial" panose="020B0604020202020204"/>
              </a:rPr>
              <a:t>viết</a:t>
            </a:r>
            <a:r>
              <a:rPr kumimoji="0" lang="en-US" altLang="zh-CN" sz="4800" b="1" i="0" u="none" strike="noStrike" kern="1200" cap="none" spc="0" normalizeH="0" baseline="0" noProof="0">
                <a:ln>
                  <a:solidFill>
                    <a:srgbClr val="33BE8D"/>
                  </a:solidFill>
                </a:ln>
                <a:solidFill>
                  <a:srgbClr val="33BE8D"/>
                </a:solidFill>
                <a:effectLst/>
                <a:uLnTx/>
                <a:uFillTx/>
                <a:latin typeface="UVN Anh Hai Nhe" panose="02040503060506090203" pitchFamily="18" charset="0"/>
                <a:ea typeface="字魂39号-肥宅快乐体" pitchFamily="2" charset="-122"/>
                <a:cs typeface="Arial" panose="020B0604020202020204"/>
                <a:sym typeface="Arial" panose="020B0604020202020204"/>
              </a:rPr>
              <a:t> thêm</a:t>
            </a:r>
            <a:endParaRPr kumimoji="0" lang="zh-CN" altLang="en-US" sz="4800" b="1" i="0" u="none" strike="noStrike" kern="1200" cap="none" spc="0" normalizeH="0" baseline="0" noProof="0" dirty="0">
              <a:ln>
                <a:solidFill>
                  <a:srgbClr val="33BE8D"/>
                </a:solidFill>
              </a:ln>
              <a:solidFill>
                <a:srgbClr val="33BE8D"/>
              </a:solidFill>
              <a:effectLst/>
              <a:uLnTx/>
              <a:uFillTx/>
              <a:latin typeface="UVN Anh Hai Nhe" panose="02040503060506090203" pitchFamily="18" charset="0"/>
              <a:ea typeface="字魂39号-肥宅快乐体" pitchFamily="2" charset="-122"/>
              <a:cs typeface="Arial" panose="020B0604020202020204"/>
              <a:sym typeface="Arial" panose="020B0604020202020204"/>
            </a:endParaRPr>
          </a:p>
        </p:txBody>
      </p:sp>
      <p:pic>
        <p:nvPicPr>
          <p:cNvPr id="104" name="图片 20"/>
          <p:cNvPicPr>
            <a:picLocks noChangeAspect="1"/>
          </p:cNvPicPr>
          <p:nvPr/>
        </p:nvPicPr>
        <p:blipFill>
          <a:blip r:embed="rId9"/>
          <a:stretch>
            <a:fillRect/>
          </a:stretch>
        </p:blipFill>
        <p:spPr>
          <a:xfrm>
            <a:off x="4010708" y="997389"/>
            <a:ext cx="350240" cy="2925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anim calcmode="lin" valueType="num">
                                      <p:cBhvr additive="base">
                                        <p:cTn id="23" dur="500" fill="hold"/>
                                        <p:tgtEl>
                                          <p:spTgt spid="103"/>
                                        </p:tgtEl>
                                        <p:attrNameLst>
                                          <p:attrName>ppt_x</p:attrName>
                                        </p:attrNameLst>
                                      </p:cBhvr>
                                      <p:tavLst>
                                        <p:tav tm="0">
                                          <p:val>
                                            <p:strVal val="#ppt_x"/>
                                          </p:val>
                                        </p:tav>
                                        <p:tav tm="100000">
                                          <p:val>
                                            <p:strVal val="#ppt_x"/>
                                          </p:val>
                                        </p:tav>
                                      </p:tavLst>
                                    </p:anim>
                                    <p:anim calcmode="lin" valueType="num">
                                      <p:cBhvr additive="base">
                                        <p:cTn id="24" dur="500" fill="hold"/>
                                        <p:tgtEl>
                                          <p:spTgt spid="10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500" fill="hold"/>
                                        <p:tgtEl>
                                          <p:spTgt spid="104"/>
                                        </p:tgtEl>
                                        <p:attrNameLst>
                                          <p:attrName>ppt_x</p:attrName>
                                        </p:attrNameLst>
                                      </p:cBhvr>
                                      <p:tavLst>
                                        <p:tav tm="0">
                                          <p:val>
                                            <p:strVal val="#ppt_x"/>
                                          </p:val>
                                        </p:tav>
                                        <p:tav tm="100000">
                                          <p:val>
                                            <p:strVal val="#ppt_x"/>
                                          </p:val>
                                        </p:tav>
                                      </p:tavLst>
                                    </p:anim>
                                    <p:anim calcmode="lin" valueType="num">
                                      <p:cBhvr additive="base">
                                        <p:cTn id="28" dur="500" fill="hold"/>
                                        <p:tgtEl>
                                          <p:spTgt spid="104"/>
                                        </p:tgtEl>
                                        <p:attrNameLst>
                                          <p:attrName>ppt_y</p:attrName>
                                        </p:attrNameLst>
                                      </p:cBhvr>
                                      <p:tavLst>
                                        <p:tav tm="0">
                                          <p:val>
                                            <p:strVal val="1+#ppt_h/2"/>
                                          </p:val>
                                        </p:tav>
                                        <p:tav tm="100000">
                                          <p:val>
                                            <p:strVal val="#ppt_y"/>
                                          </p:val>
                                        </p:tav>
                                      </p:tavLst>
                                    </p:anim>
                                  </p:childTnLst>
                                </p:cTn>
                              </p:par>
                              <p:par>
                                <p:cTn id="29" presetID="32" presetClass="emph" presetSubtype="0" fill="hold" nodeType="withEffect">
                                  <p:stCondLst>
                                    <p:cond delay="0"/>
                                  </p:stCondLst>
                                  <p:childTnLst>
                                    <p:animRot by="120000">
                                      <p:cBhvr>
                                        <p:cTn id="30" dur="250" fill="hold">
                                          <p:stCondLst>
                                            <p:cond delay="0"/>
                                          </p:stCondLst>
                                        </p:cTn>
                                        <p:tgtEl>
                                          <p:spTgt spid="90"/>
                                        </p:tgtEl>
                                        <p:attrNameLst>
                                          <p:attrName>r</p:attrName>
                                        </p:attrNameLst>
                                      </p:cBhvr>
                                    </p:animRot>
                                    <p:animRot by="-240000">
                                      <p:cBhvr>
                                        <p:cTn id="31" dur="500" fill="hold">
                                          <p:stCondLst>
                                            <p:cond delay="500"/>
                                          </p:stCondLst>
                                        </p:cTn>
                                        <p:tgtEl>
                                          <p:spTgt spid="90"/>
                                        </p:tgtEl>
                                        <p:attrNameLst>
                                          <p:attrName>r</p:attrName>
                                        </p:attrNameLst>
                                      </p:cBhvr>
                                    </p:animRot>
                                    <p:animRot by="240000">
                                      <p:cBhvr>
                                        <p:cTn id="32" dur="500" fill="hold">
                                          <p:stCondLst>
                                            <p:cond delay="1000"/>
                                          </p:stCondLst>
                                        </p:cTn>
                                        <p:tgtEl>
                                          <p:spTgt spid="90"/>
                                        </p:tgtEl>
                                        <p:attrNameLst>
                                          <p:attrName>r</p:attrName>
                                        </p:attrNameLst>
                                      </p:cBhvr>
                                    </p:animRot>
                                    <p:animRot by="-240000">
                                      <p:cBhvr>
                                        <p:cTn id="33" dur="500" fill="hold">
                                          <p:stCondLst>
                                            <p:cond delay="1500"/>
                                          </p:stCondLst>
                                        </p:cTn>
                                        <p:tgtEl>
                                          <p:spTgt spid="90"/>
                                        </p:tgtEl>
                                        <p:attrNameLst>
                                          <p:attrName>r</p:attrName>
                                        </p:attrNameLst>
                                      </p:cBhvr>
                                    </p:animRot>
                                    <p:animRot by="120000">
                                      <p:cBhvr>
                                        <p:cTn id="34" dur="500" fill="hold">
                                          <p:stCondLst>
                                            <p:cond delay="20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í hiệu - Viết"/>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19963" y="662717"/>
            <a:ext cx="603504" cy="543832"/>
          </a:xfrm>
          <a:prstGeom prst="rect">
            <a:avLst/>
          </a:prstGeom>
        </p:spPr>
      </p:pic>
      <p:pic>
        <p:nvPicPr>
          <p:cNvPr id="3" name="Ô li"/>
          <p:cNvPicPr>
            <a:picLocks noChangeAspect="1"/>
          </p:cNvPicPr>
          <p:nvPr/>
        </p:nvPicPr>
        <p:blipFill rotWithShape="1">
          <a:blip r:embed="rId2">
            <a:extLst>
              <a:ext uri="{28A0092B-C50C-407E-A947-70E740481C1C}">
                <a14:useLocalDpi xmlns:a14="http://schemas.microsoft.com/office/drawing/2010/main" val="0"/>
              </a:ext>
            </a:extLst>
          </a:blip>
          <a:srcRect b="30151"/>
          <a:stretch>
            <a:fillRect/>
          </a:stretch>
        </p:blipFill>
        <p:spPr>
          <a:xfrm>
            <a:off x="150876" y="1273436"/>
            <a:ext cx="8842248" cy="3541207"/>
          </a:xfrm>
          <a:prstGeom prst="rect">
            <a:avLst/>
          </a:prstGeom>
        </p:spPr>
      </p:pic>
      <p:sp>
        <p:nvSpPr>
          <p:cNvPr id="4" name="Tập viết 1"/>
          <p:cNvSpPr txBox="1"/>
          <p:nvPr/>
        </p:nvSpPr>
        <p:spPr>
          <a:xfrm>
            <a:off x="1653710" y="2152330"/>
            <a:ext cx="2468946" cy="730969"/>
          </a:xfrm>
          <a:prstGeom prst="rect">
            <a:avLst/>
          </a:prstGeom>
          <a:noFill/>
        </p:spPr>
        <p:txBody>
          <a:bodyPr wrap="none" rtlCol="0">
            <a:spAutoFit/>
          </a:bodyPr>
          <a:lstStyle/>
          <a:p>
            <a:pPr lvl="0"/>
            <a:r>
              <a:rPr kumimoji="0" lang="en-US" sz="4150" b="1" i="0" u="none" strike="noStrike" kern="0" cap="none" spc="0" normalizeH="0" baseline="0" noProof="0">
                <a:ln>
                  <a:noFill/>
                </a:ln>
                <a:solidFill>
                  <a:srgbClr val="000000"/>
                </a:solidFill>
                <a:effectLst/>
                <a:uLnTx/>
                <a:uFillTx/>
                <a:latin typeface="HP001" panose="020B0603050302020204" pitchFamily="34" charset="0"/>
                <a:ea typeface="HP001" panose="020B0603050302020204" pitchFamily="34" charset="0"/>
                <a:cs typeface="Arial" panose="020B0604020202020204"/>
                <a:sym typeface="Arial" panose="020B0604020202020204"/>
              </a:rPr>
              <a:t> </a:t>
            </a:r>
            <a:r>
              <a:rPr lang="en-US" sz="4150" b="1">
                <a:latin typeface="HP001" panose="020B0603050302020204" pitchFamily="34" charset="0"/>
                <a:ea typeface="HP001" panose="020B0603050302020204" pitchFamily="34" charset="0"/>
              </a:rPr>
              <a:t>Hải Vân</a:t>
            </a:r>
            <a:endParaRPr kumimoji="0" lang="en-US" sz="415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cs typeface="Arial" panose="020B0604020202020204"/>
              <a:sym typeface="Arial" panose="020B0604020202020204"/>
            </a:endParaRPr>
          </a:p>
        </p:txBody>
      </p:sp>
      <p:sp>
        <p:nvSpPr>
          <p:cNvPr id="5" name="Tập viết 3"/>
          <p:cNvSpPr txBox="1"/>
          <p:nvPr/>
        </p:nvSpPr>
        <p:spPr>
          <a:xfrm>
            <a:off x="596090" y="3057272"/>
            <a:ext cx="8547910" cy="2008242"/>
          </a:xfrm>
          <a:prstGeom prst="rect">
            <a:avLst/>
          </a:prstGeom>
          <a:noFill/>
        </p:spPr>
        <p:txBody>
          <a:bodyPr wrap="square" rtlCol="0">
            <a:spAutoFit/>
          </a:bodyPr>
          <a:lstStyle/>
          <a:p>
            <a:pPr lvl="0"/>
            <a:r>
              <a:rPr kumimoji="0" lang="en-US" sz="4150" b="1" i="0" u="none" strike="noStrike" kern="0" cap="none" spc="0" normalizeH="0" baseline="0" noProof="0">
                <a:ln>
                  <a:noFill/>
                </a:ln>
                <a:solidFill>
                  <a:srgbClr val="000000"/>
                </a:solidFill>
                <a:effectLst/>
                <a:uLnTx/>
                <a:uFillTx/>
                <a:latin typeface="HP001" panose="020B0603050302020204" pitchFamily="34" charset="0"/>
                <a:ea typeface="HP001" panose="020B0603050302020204" pitchFamily="34" charset="0"/>
                <a:cs typeface="Arial" panose="020B0604020202020204"/>
                <a:sym typeface="Arial" panose="020B0604020202020204"/>
              </a:rPr>
              <a:t> </a:t>
            </a:r>
            <a:r>
              <a:rPr lang="vi-VN" sz="4150" b="1">
                <a:latin typeface="HP001" panose="020B0603050302020204" pitchFamily="34" charset="0"/>
                <a:ea typeface="HP001" panose="020B0603050302020204" pitchFamily="34" charset="0"/>
              </a:rPr>
              <a:t>Vào mùa xuân, người người nô nức</a:t>
            </a:r>
            <a:endParaRPr lang="vi-VN" sz="4150" b="1">
              <a:latin typeface="HP001" panose="020B0603050302020204" pitchFamily="34" charset="0"/>
              <a:ea typeface="HP001" panose="020B0603050302020204" pitchFamily="34" charset="0"/>
            </a:endParaRPr>
          </a:p>
          <a:p>
            <a:pPr lvl="0"/>
            <a:endParaRPr lang="vi-VN" sz="4150" b="1">
              <a:latin typeface="HP001" panose="020B0603050302020204" pitchFamily="34" charset="0"/>
              <a:ea typeface="HP001" panose="020B0603050302020204" pitchFamily="34" charset="0"/>
            </a:endParaRPr>
          </a:p>
          <a:p>
            <a:pPr lvl="0"/>
            <a:endParaRPr kumimoji="0" lang="en-US" sz="415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cs typeface="Arial" panose="020B0604020202020204"/>
              <a:sym typeface="Arial" panose="020B0604020202020204"/>
            </a:endParaRPr>
          </a:p>
        </p:txBody>
      </p:sp>
      <p:sp>
        <p:nvSpPr>
          <p:cNvPr id="6" name="Tập viết 3"/>
          <p:cNvSpPr txBox="1"/>
          <p:nvPr/>
        </p:nvSpPr>
        <p:spPr>
          <a:xfrm>
            <a:off x="172551" y="3935958"/>
            <a:ext cx="7900210" cy="2008242"/>
          </a:xfrm>
          <a:prstGeom prst="rect">
            <a:avLst/>
          </a:prstGeom>
          <a:noFill/>
        </p:spPr>
        <p:txBody>
          <a:bodyPr wrap="square" rtlCol="0">
            <a:spAutoFit/>
          </a:bodyPr>
          <a:lstStyle/>
          <a:p>
            <a:pPr lvl="0"/>
            <a:r>
              <a:rPr lang="vi-VN" sz="4150" b="1">
                <a:latin typeface="HP001" panose="020B0603050302020204" pitchFamily="34" charset="0"/>
                <a:ea typeface="HP001" panose="020B0603050302020204" pitchFamily="34" charset="0"/>
              </a:rPr>
              <a:t>trẩy hội Đền Hùng.</a:t>
            </a:r>
            <a:endParaRPr lang="vi-VN" sz="4150" b="1">
              <a:latin typeface="HP001" panose="020B0603050302020204" pitchFamily="34" charset="0"/>
              <a:ea typeface="HP001" panose="020B0603050302020204" pitchFamily="34" charset="0"/>
            </a:endParaRPr>
          </a:p>
          <a:p>
            <a:pPr lvl="0"/>
            <a:endParaRPr lang="vi-VN" sz="4150" b="1">
              <a:latin typeface="HP001" panose="020B0603050302020204" pitchFamily="34" charset="0"/>
              <a:ea typeface="HP001" panose="020B0603050302020204" pitchFamily="34" charset="0"/>
            </a:endParaRPr>
          </a:p>
          <a:p>
            <a:pPr lvl="0"/>
            <a:endParaRPr kumimoji="0" lang="en-US" sz="4150" b="1" i="0" u="none" strike="noStrike" kern="0" cap="none" spc="0" normalizeH="0" baseline="0" noProof="0" dirty="0">
              <a:ln>
                <a:noFill/>
              </a:ln>
              <a:solidFill>
                <a:srgbClr val="000000"/>
              </a:solidFill>
              <a:effectLst/>
              <a:uLnTx/>
              <a:uFillTx/>
              <a:latin typeface="HP001" panose="020B0603050302020204" pitchFamily="34" charset="0"/>
              <a:ea typeface="HP001" panose="020B0603050302020204" pitchFamily="34" charset="0"/>
              <a:cs typeface="Arial" panose="020B0604020202020204"/>
              <a:sym typeface="Arial" panose="020B0604020202020204"/>
            </a:endParaRPr>
          </a:p>
        </p:txBody>
      </p:sp>
      <p:grpSp>
        <p:nvGrpSpPr>
          <p:cNvPr id="7" name="Group 6"/>
          <p:cNvGrpSpPr/>
          <p:nvPr/>
        </p:nvGrpSpPr>
        <p:grpSpPr>
          <a:xfrm>
            <a:off x="5998089" y="448779"/>
            <a:ext cx="2590398" cy="1437279"/>
            <a:chOff x="621002" y="3227128"/>
            <a:chExt cx="3453864" cy="1916372"/>
          </a:xfrm>
        </p:grpSpPr>
        <p:pic>
          <p:nvPicPr>
            <p:cNvPr id="8" name="Picture 2" descr="Cute girl cartoon writing on a book Royalty Free Vecto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a:fillRect/>
            </a:stretch>
          </p:blipFill>
          <p:spPr bwMode="auto">
            <a:xfrm>
              <a:off x="621002" y="3639629"/>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50"/>
            <p:cNvSpPr/>
            <p:nvPr/>
          </p:nvSpPr>
          <p:spPr>
            <a:xfrm>
              <a:off x="2056487" y="3227128"/>
              <a:ext cx="2018379" cy="923731"/>
            </a:xfrm>
            <a:prstGeom prst="wedgeEllipseCallout">
              <a:avLst>
                <a:gd name="adj1" fmla="val -43485"/>
                <a:gd name="adj2" fmla="val 68686"/>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algn="ctr" defTabSz="685800">
                <a:defRPr/>
              </a:pPr>
              <a:r>
                <a:rPr lang="en-US" sz="1800" b="1" dirty="0" err="1">
                  <a:solidFill>
                    <a:srgbClr val="002060"/>
                  </a:solidFill>
                  <a:latin typeface="Calibri" panose="020F0502020204030204" pitchFamily="34" charset="0"/>
                  <a:ea typeface="+mn-ea"/>
                  <a:cs typeface="Calibri" panose="020F0502020204030204" pitchFamily="34" charset="0"/>
                </a:rPr>
                <a:t>Viết</a:t>
              </a:r>
              <a:r>
                <a:rPr lang="en-US" sz="1800" b="1" dirty="0">
                  <a:solidFill>
                    <a:srgbClr val="002060"/>
                  </a:solidFill>
                  <a:latin typeface="Calibri" panose="020F0502020204030204" pitchFamily="34" charset="0"/>
                  <a:ea typeface="+mn-ea"/>
                  <a:cs typeface="Calibri" panose="020F0502020204030204" pitchFamily="34" charset="0"/>
                </a:rPr>
                <a:t> </a:t>
              </a:r>
              <a:r>
                <a:rPr lang="en-US" sz="1800" b="1" dirty="0" err="1">
                  <a:solidFill>
                    <a:srgbClr val="002060"/>
                  </a:solidFill>
                  <a:latin typeface="Calibri" panose="020F0502020204030204" pitchFamily="34" charset="0"/>
                  <a:ea typeface="+mn-ea"/>
                  <a:cs typeface="Calibri" panose="020F0502020204030204" pitchFamily="34" charset="0"/>
                </a:rPr>
                <a:t>vào</a:t>
              </a:r>
              <a:r>
                <a:rPr lang="en-US" sz="1800" b="1" dirty="0">
                  <a:solidFill>
                    <a:srgbClr val="002060"/>
                  </a:solidFill>
                  <a:latin typeface="Calibri" panose="020F0502020204030204" pitchFamily="34" charset="0"/>
                  <a:ea typeface="+mn-ea"/>
                  <a:cs typeface="Calibri" panose="020F0502020204030204" pitchFamily="34" charset="0"/>
                </a:rPr>
                <a:t> VTV</a:t>
              </a:r>
              <a:endParaRPr lang="en-US" sz="1800" b="1" dirty="0">
                <a:solidFill>
                  <a:srgbClr val="002060"/>
                </a:solidFill>
                <a:latin typeface="Calibri" panose="020F0502020204030204" pitchFamily="34" charset="0"/>
                <a:ea typeface="+mn-ea"/>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14" presetClass="entr" presetSubtype="5"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vertical)">
                                      <p:cBhvr>
                                        <p:cTn id="10" dur="750"/>
                                        <p:tgtEl>
                                          <p:spTgt spid="3"/>
                                        </p:tgtEl>
                                      </p:cBhvr>
                                    </p:animEffect>
                                  </p:childTnLst>
                                </p:cTn>
                              </p:par>
                              <p:par>
                                <p:cTn id="11" presetID="10" presetClass="entr" presetSubtype="0" fill="hold" grpId="0" nodeType="with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childTnLst>
                                </p:cTn>
                              </p:par>
                              <p:par>
                                <p:cTn id="14" presetID="10" presetClass="entr" presetSubtype="0" fill="hold" grpId="0" nodeType="with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Effect transition="in" filter="fade">
                                      <p:cBhvr>
                                        <p:cTn id="16" dur="750"/>
                                        <p:tgtEl>
                                          <p:spTgt spid="5"/>
                                        </p:tgtEl>
                                      </p:cBhvr>
                                    </p:animEffect>
                                  </p:childTnLst>
                                </p:cTn>
                              </p:par>
                              <p:par>
                                <p:cTn id="17" presetID="10" presetClass="entr" presetSubtype="0" fill="hold" grpId="0" nodeType="with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Effect transition="in" filter="fade">
                                      <p:cBhvr>
                                        <p:cTn id="19" dur="7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303" name="Google Shape;1787;p45"/>
          <p:cNvSpPr/>
          <p:nvPr/>
        </p:nvSpPr>
        <p:spPr>
          <a:xfrm>
            <a:off x="-106931" y="-321853"/>
            <a:ext cx="3794935" cy="230492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8" name="Google Shape;3342;p77"/>
          <p:cNvGrpSpPr/>
          <p:nvPr/>
        </p:nvGrpSpPr>
        <p:grpSpPr>
          <a:xfrm>
            <a:off x="2498001" y="3672266"/>
            <a:ext cx="850190" cy="1346407"/>
            <a:chOff x="2060950" y="1404748"/>
            <a:chExt cx="918366" cy="1454373"/>
          </a:xfrm>
        </p:grpSpPr>
        <p:sp>
          <p:nvSpPr>
            <p:cNvPr id="79" name="Google Shape;3343;p77"/>
            <p:cNvSpPr/>
            <p:nvPr/>
          </p:nvSpPr>
          <p:spPr>
            <a:xfrm>
              <a:off x="2187172" y="2160009"/>
              <a:ext cx="308295" cy="355110"/>
            </a:xfrm>
            <a:custGeom>
              <a:avLst/>
              <a:gdLst/>
              <a:ahLst/>
              <a:cxnLst/>
              <a:rect l="l" t="t" r="r" b="b"/>
              <a:pathLst>
                <a:path w="2081" h="2397" extrusionOk="0">
                  <a:moveTo>
                    <a:pt x="1976" y="0"/>
                  </a:moveTo>
                  <a:cubicBezTo>
                    <a:pt x="1808" y="0"/>
                    <a:pt x="1555" y="139"/>
                    <a:pt x="1161" y="588"/>
                  </a:cubicBezTo>
                  <a:cubicBezTo>
                    <a:pt x="1012" y="750"/>
                    <a:pt x="879" y="912"/>
                    <a:pt x="743" y="1074"/>
                  </a:cubicBezTo>
                  <a:cubicBezTo>
                    <a:pt x="649" y="1194"/>
                    <a:pt x="542" y="1317"/>
                    <a:pt x="445" y="1437"/>
                  </a:cubicBezTo>
                  <a:cubicBezTo>
                    <a:pt x="406" y="1492"/>
                    <a:pt x="380" y="1547"/>
                    <a:pt x="338" y="1573"/>
                  </a:cubicBezTo>
                  <a:cubicBezTo>
                    <a:pt x="283" y="1628"/>
                    <a:pt x="218" y="1641"/>
                    <a:pt x="150" y="1654"/>
                  </a:cubicBezTo>
                  <a:cubicBezTo>
                    <a:pt x="121" y="1667"/>
                    <a:pt x="69" y="1667"/>
                    <a:pt x="40" y="1709"/>
                  </a:cubicBezTo>
                  <a:cubicBezTo>
                    <a:pt x="1" y="1735"/>
                    <a:pt x="27" y="1774"/>
                    <a:pt x="56" y="1803"/>
                  </a:cubicBezTo>
                  <a:cubicBezTo>
                    <a:pt x="73" y="1807"/>
                    <a:pt x="89" y="1809"/>
                    <a:pt x="105" y="1809"/>
                  </a:cubicBezTo>
                  <a:cubicBezTo>
                    <a:pt x="137" y="1809"/>
                    <a:pt x="167" y="1803"/>
                    <a:pt x="202" y="1803"/>
                  </a:cubicBezTo>
                  <a:cubicBezTo>
                    <a:pt x="202" y="1803"/>
                    <a:pt x="218" y="1803"/>
                    <a:pt x="218" y="1816"/>
                  </a:cubicBezTo>
                  <a:cubicBezTo>
                    <a:pt x="231" y="1829"/>
                    <a:pt x="218" y="1842"/>
                    <a:pt x="218" y="1842"/>
                  </a:cubicBezTo>
                  <a:cubicBezTo>
                    <a:pt x="189" y="1884"/>
                    <a:pt x="163" y="1910"/>
                    <a:pt x="150" y="1936"/>
                  </a:cubicBezTo>
                  <a:cubicBezTo>
                    <a:pt x="121" y="1978"/>
                    <a:pt x="40" y="2072"/>
                    <a:pt x="69" y="2127"/>
                  </a:cubicBezTo>
                  <a:cubicBezTo>
                    <a:pt x="78" y="2136"/>
                    <a:pt x="100" y="2145"/>
                    <a:pt x="123" y="2145"/>
                  </a:cubicBezTo>
                  <a:cubicBezTo>
                    <a:pt x="132" y="2145"/>
                    <a:pt x="141" y="2144"/>
                    <a:pt x="150" y="2140"/>
                  </a:cubicBezTo>
                  <a:cubicBezTo>
                    <a:pt x="176" y="2127"/>
                    <a:pt x="202" y="2098"/>
                    <a:pt x="231" y="2085"/>
                  </a:cubicBezTo>
                  <a:cubicBezTo>
                    <a:pt x="244" y="2072"/>
                    <a:pt x="257" y="2059"/>
                    <a:pt x="270" y="2046"/>
                  </a:cubicBezTo>
                  <a:cubicBezTo>
                    <a:pt x="270" y="2033"/>
                    <a:pt x="283" y="2017"/>
                    <a:pt x="312" y="2017"/>
                  </a:cubicBezTo>
                  <a:cubicBezTo>
                    <a:pt x="325" y="2017"/>
                    <a:pt x="325" y="2046"/>
                    <a:pt x="312" y="2046"/>
                  </a:cubicBezTo>
                  <a:cubicBezTo>
                    <a:pt x="312" y="2059"/>
                    <a:pt x="312" y="2072"/>
                    <a:pt x="299" y="2085"/>
                  </a:cubicBezTo>
                  <a:cubicBezTo>
                    <a:pt x="283" y="2114"/>
                    <a:pt x="257" y="2153"/>
                    <a:pt x="244" y="2195"/>
                  </a:cubicBezTo>
                  <a:cubicBezTo>
                    <a:pt x="231" y="2221"/>
                    <a:pt x="231" y="2234"/>
                    <a:pt x="231" y="2260"/>
                  </a:cubicBezTo>
                  <a:cubicBezTo>
                    <a:pt x="218" y="2276"/>
                    <a:pt x="231" y="2289"/>
                    <a:pt x="244" y="2302"/>
                  </a:cubicBezTo>
                  <a:cubicBezTo>
                    <a:pt x="244" y="2315"/>
                    <a:pt x="257" y="2315"/>
                    <a:pt x="270" y="2315"/>
                  </a:cubicBezTo>
                  <a:cubicBezTo>
                    <a:pt x="299" y="2315"/>
                    <a:pt x="325" y="2315"/>
                    <a:pt x="338" y="2289"/>
                  </a:cubicBezTo>
                  <a:cubicBezTo>
                    <a:pt x="364" y="2276"/>
                    <a:pt x="393" y="2247"/>
                    <a:pt x="406" y="2221"/>
                  </a:cubicBezTo>
                  <a:cubicBezTo>
                    <a:pt x="432" y="2195"/>
                    <a:pt x="461" y="2166"/>
                    <a:pt x="474" y="2140"/>
                  </a:cubicBezTo>
                  <a:cubicBezTo>
                    <a:pt x="487" y="2127"/>
                    <a:pt x="487" y="2127"/>
                    <a:pt x="500" y="2127"/>
                  </a:cubicBezTo>
                  <a:cubicBezTo>
                    <a:pt x="500" y="2127"/>
                    <a:pt x="513" y="2127"/>
                    <a:pt x="513" y="2140"/>
                  </a:cubicBezTo>
                  <a:lnTo>
                    <a:pt x="513" y="2166"/>
                  </a:lnTo>
                  <a:cubicBezTo>
                    <a:pt x="513" y="2179"/>
                    <a:pt x="500" y="2208"/>
                    <a:pt x="487" y="2221"/>
                  </a:cubicBezTo>
                  <a:cubicBezTo>
                    <a:pt x="487" y="2247"/>
                    <a:pt x="474" y="2260"/>
                    <a:pt x="474" y="2289"/>
                  </a:cubicBezTo>
                  <a:cubicBezTo>
                    <a:pt x="461" y="2302"/>
                    <a:pt x="461" y="2328"/>
                    <a:pt x="461" y="2357"/>
                  </a:cubicBezTo>
                  <a:cubicBezTo>
                    <a:pt x="478" y="2382"/>
                    <a:pt x="500" y="2396"/>
                    <a:pt x="525" y="2396"/>
                  </a:cubicBezTo>
                  <a:cubicBezTo>
                    <a:pt x="538" y="2396"/>
                    <a:pt x="553" y="2392"/>
                    <a:pt x="568" y="2383"/>
                  </a:cubicBezTo>
                  <a:cubicBezTo>
                    <a:pt x="607" y="2357"/>
                    <a:pt x="675" y="2195"/>
                    <a:pt x="688" y="2179"/>
                  </a:cubicBezTo>
                  <a:cubicBezTo>
                    <a:pt x="769" y="2033"/>
                    <a:pt x="866" y="1910"/>
                    <a:pt x="960" y="1774"/>
                  </a:cubicBezTo>
                  <a:cubicBezTo>
                    <a:pt x="1122" y="1560"/>
                    <a:pt x="1459" y="1155"/>
                    <a:pt x="1595" y="1032"/>
                  </a:cubicBezTo>
                  <a:lnTo>
                    <a:pt x="2081" y="21"/>
                  </a:lnTo>
                  <a:cubicBezTo>
                    <a:pt x="2050" y="8"/>
                    <a:pt x="2016" y="0"/>
                    <a:pt x="1976" y="0"/>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3344;p77"/>
            <p:cNvSpPr/>
            <p:nvPr/>
          </p:nvSpPr>
          <p:spPr>
            <a:xfrm>
              <a:off x="2060950" y="1404748"/>
              <a:ext cx="918366" cy="872885"/>
            </a:xfrm>
            <a:custGeom>
              <a:avLst/>
              <a:gdLst/>
              <a:ahLst/>
              <a:cxnLst/>
              <a:rect l="l" t="t" r="r" b="b"/>
              <a:pathLst>
                <a:path w="6199" h="5892" extrusionOk="0">
                  <a:moveTo>
                    <a:pt x="3165" y="1"/>
                  </a:moveTo>
                  <a:cubicBezTo>
                    <a:pt x="2427" y="1"/>
                    <a:pt x="1551" y="232"/>
                    <a:pt x="973" y="894"/>
                  </a:cubicBezTo>
                  <a:cubicBezTo>
                    <a:pt x="30" y="1960"/>
                    <a:pt x="1" y="3201"/>
                    <a:pt x="827" y="3486"/>
                  </a:cubicBezTo>
                  <a:cubicBezTo>
                    <a:pt x="827" y="3486"/>
                    <a:pt x="124" y="4659"/>
                    <a:pt x="1135" y="5375"/>
                  </a:cubicBezTo>
                  <a:cubicBezTo>
                    <a:pt x="1632" y="5726"/>
                    <a:pt x="2482" y="5891"/>
                    <a:pt x="3312" y="5891"/>
                  </a:cubicBezTo>
                  <a:cubicBezTo>
                    <a:pt x="4175" y="5891"/>
                    <a:pt x="5017" y="5712"/>
                    <a:pt x="5415" y="5375"/>
                  </a:cubicBezTo>
                  <a:cubicBezTo>
                    <a:pt x="6199" y="4714"/>
                    <a:pt x="5564" y="3551"/>
                    <a:pt x="5415" y="3389"/>
                  </a:cubicBezTo>
                  <a:lnTo>
                    <a:pt x="5590" y="2297"/>
                  </a:lnTo>
                  <a:cubicBezTo>
                    <a:pt x="5590" y="2297"/>
                    <a:pt x="5713" y="1662"/>
                    <a:pt x="5428" y="1325"/>
                  </a:cubicBezTo>
                  <a:cubicBezTo>
                    <a:pt x="5227" y="1085"/>
                    <a:pt x="5011" y="1050"/>
                    <a:pt x="4904" y="1050"/>
                  </a:cubicBezTo>
                  <a:cubicBezTo>
                    <a:pt x="4861" y="1050"/>
                    <a:pt x="4835" y="1056"/>
                    <a:pt x="4835" y="1056"/>
                  </a:cubicBezTo>
                  <a:cubicBezTo>
                    <a:pt x="4835" y="1056"/>
                    <a:pt x="4903" y="570"/>
                    <a:pt x="4268" y="217"/>
                  </a:cubicBezTo>
                  <a:cubicBezTo>
                    <a:pt x="4021" y="88"/>
                    <a:pt x="3620" y="1"/>
                    <a:pt x="316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3345;p77"/>
            <p:cNvSpPr/>
            <p:nvPr/>
          </p:nvSpPr>
          <p:spPr>
            <a:xfrm>
              <a:off x="2377246" y="2078972"/>
              <a:ext cx="394220" cy="509924"/>
            </a:xfrm>
            <a:custGeom>
              <a:avLst/>
              <a:gdLst/>
              <a:ahLst/>
              <a:cxnLst/>
              <a:rect l="l" t="t" r="r" b="b"/>
              <a:pathLst>
                <a:path w="2661" h="3442" extrusionOk="0">
                  <a:moveTo>
                    <a:pt x="837" y="1"/>
                  </a:moveTo>
                  <a:cubicBezTo>
                    <a:pt x="837" y="1"/>
                    <a:pt x="837" y="244"/>
                    <a:pt x="811" y="458"/>
                  </a:cubicBezTo>
                  <a:cubicBezTo>
                    <a:pt x="798" y="701"/>
                    <a:pt x="526" y="879"/>
                    <a:pt x="312" y="1579"/>
                  </a:cubicBezTo>
                  <a:cubicBezTo>
                    <a:pt x="69" y="2389"/>
                    <a:pt x="1" y="3267"/>
                    <a:pt x="1" y="3267"/>
                  </a:cubicBezTo>
                  <a:cubicBezTo>
                    <a:pt x="1" y="3267"/>
                    <a:pt x="513" y="3442"/>
                    <a:pt x="1323" y="3442"/>
                  </a:cubicBezTo>
                  <a:cubicBezTo>
                    <a:pt x="2146" y="3442"/>
                    <a:pt x="2661" y="3267"/>
                    <a:pt x="2661" y="3267"/>
                  </a:cubicBezTo>
                  <a:cubicBezTo>
                    <a:pt x="2661" y="3267"/>
                    <a:pt x="2593" y="2389"/>
                    <a:pt x="2337" y="1579"/>
                  </a:cubicBezTo>
                  <a:cubicBezTo>
                    <a:pt x="2120" y="879"/>
                    <a:pt x="1864" y="701"/>
                    <a:pt x="1835" y="458"/>
                  </a:cubicBezTo>
                  <a:cubicBezTo>
                    <a:pt x="1822" y="244"/>
                    <a:pt x="1822" y="1"/>
                    <a:pt x="1822"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3346;p77"/>
            <p:cNvSpPr/>
            <p:nvPr/>
          </p:nvSpPr>
          <p:spPr>
            <a:xfrm>
              <a:off x="2499172" y="2078972"/>
              <a:ext cx="147999" cy="60148"/>
            </a:xfrm>
            <a:custGeom>
              <a:avLst/>
              <a:gdLst/>
              <a:ahLst/>
              <a:cxnLst/>
              <a:rect l="l" t="t" r="r" b="b"/>
              <a:pathLst>
                <a:path w="999" h="406" extrusionOk="0">
                  <a:moveTo>
                    <a:pt x="14" y="1"/>
                  </a:moveTo>
                  <a:cubicBezTo>
                    <a:pt x="14" y="1"/>
                    <a:pt x="14" y="202"/>
                    <a:pt x="1" y="393"/>
                  </a:cubicBezTo>
                  <a:cubicBezTo>
                    <a:pt x="95" y="406"/>
                    <a:pt x="202" y="406"/>
                    <a:pt x="299" y="406"/>
                  </a:cubicBezTo>
                  <a:cubicBezTo>
                    <a:pt x="526" y="406"/>
                    <a:pt x="837" y="325"/>
                    <a:pt x="999" y="244"/>
                  </a:cubicBezTo>
                  <a:lnTo>
                    <a:pt x="999" y="1"/>
                  </a:lnTo>
                  <a:close/>
                </a:path>
              </a:pathLst>
            </a:custGeom>
            <a:solidFill>
              <a:srgbClr val="F49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3347;p77"/>
            <p:cNvSpPr/>
            <p:nvPr/>
          </p:nvSpPr>
          <p:spPr>
            <a:xfrm>
              <a:off x="2319172" y="2562825"/>
              <a:ext cx="248295" cy="296295"/>
            </a:xfrm>
            <a:custGeom>
              <a:avLst/>
              <a:gdLst/>
              <a:ahLst/>
              <a:cxnLst/>
              <a:rect l="l" t="t" r="r" b="b"/>
              <a:pathLst>
                <a:path w="1676" h="2000" extrusionOk="0">
                  <a:moveTo>
                    <a:pt x="393" y="1"/>
                  </a:moveTo>
                  <a:lnTo>
                    <a:pt x="526" y="1689"/>
                  </a:lnTo>
                  <a:cubicBezTo>
                    <a:pt x="526" y="1689"/>
                    <a:pt x="270" y="1757"/>
                    <a:pt x="137" y="1838"/>
                  </a:cubicBezTo>
                  <a:cubicBezTo>
                    <a:pt x="1" y="1919"/>
                    <a:pt x="40" y="2000"/>
                    <a:pt x="623" y="2000"/>
                  </a:cubicBezTo>
                  <a:lnTo>
                    <a:pt x="1485" y="2000"/>
                  </a:lnTo>
                  <a:lnTo>
                    <a:pt x="1676" y="1"/>
                  </a:ln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3348;p77"/>
            <p:cNvSpPr/>
            <p:nvPr/>
          </p:nvSpPr>
          <p:spPr>
            <a:xfrm>
              <a:off x="2583173" y="2562825"/>
              <a:ext cx="245925" cy="296295"/>
            </a:xfrm>
            <a:custGeom>
              <a:avLst/>
              <a:gdLst/>
              <a:ahLst/>
              <a:cxnLst/>
              <a:rect l="l" t="t" r="r" b="b"/>
              <a:pathLst>
                <a:path w="1660" h="2000" extrusionOk="0">
                  <a:moveTo>
                    <a:pt x="1" y="1"/>
                  </a:moveTo>
                  <a:lnTo>
                    <a:pt x="176" y="2000"/>
                  </a:lnTo>
                  <a:lnTo>
                    <a:pt x="1041" y="2000"/>
                  </a:lnTo>
                  <a:cubicBezTo>
                    <a:pt x="1621" y="2000"/>
                    <a:pt x="1660" y="1919"/>
                    <a:pt x="1527" y="1838"/>
                  </a:cubicBezTo>
                  <a:cubicBezTo>
                    <a:pt x="1391" y="1757"/>
                    <a:pt x="1135" y="1689"/>
                    <a:pt x="1135" y="1689"/>
                  </a:cubicBezTo>
                  <a:lnTo>
                    <a:pt x="1271" y="1"/>
                  </a:ln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3349;p77"/>
            <p:cNvSpPr/>
            <p:nvPr/>
          </p:nvSpPr>
          <p:spPr>
            <a:xfrm>
              <a:off x="2379172" y="2582973"/>
              <a:ext cx="185925" cy="127851"/>
            </a:xfrm>
            <a:custGeom>
              <a:avLst/>
              <a:gdLst/>
              <a:ahLst/>
              <a:cxnLst/>
              <a:rect l="l" t="t" r="r" b="b"/>
              <a:pathLst>
                <a:path w="1255" h="863" extrusionOk="0">
                  <a:moveTo>
                    <a:pt x="1" y="1"/>
                  </a:moveTo>
                  <a:lnTo>
                    <a:pt x="56" y="730"/>
                  </a:lnTo>
                  <a:cubicBezTo>
                    <a:pt x="299" y="798"/>
                    <a:pt x="662" y="863"/>
                    <a:pt x="1174" y="863"/>
                  </a:cubicBezTo>
                  <a:lnTo>
                    <a:pt x="1255" y="1"/>
                  </a:lnTo>
                  <a:close/>
                </a:path>
              </a:pathLst>
            </a:custGeom>
            <a:solidFill>
              <a:srgbClr val="F49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3350;p77"/>
            <p:cNvSpPr/>
            <p:nvPr/>
          </p:nvSpPr>
          <p:spPr>
            <a:xfrm>
              <a:off x="2583173" y="2582973"/>
              <a:ext cx="185925" cy="127851"/>
            </a:xfrm>
            <a:custGeom>
              <a:avLst/>
              <a:gdLst/>
              <a:ahLst/>
              <a:cxnLst/>
              <a:rect l="l" t="t" r="r" b="b"/>
              <a:pathLst>
                <a:path w="1255" h="863" extrusionOk="0">
                  <a:moveTo>
                    <a:pt x="1" y="1"/>
                  </a:moveTo>
                  <a:lnTo>
                    <a:pt x="82" y="863"/>
                  </a:lnTo>
                  <a:cubicBezTo>
                    <a:pt x="594" y="863"/>
                    <a:pt x="960" y="798"/>
                    <a:pt x="1203" y="730"/>
                  </a:cubicBezTo>
                  <a:lnTo>
                    <a:pt x="1255" y="1"/>
                  </a:lnTo>
                  <a:close/>
                </a:path>
              </a:pathLst>
            </a:custGeom>
            <a:solidFill>
              <a:srgbClr val="F49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3351;p77"/>
            <p:cNvSpPr/>
            <p:nvPr/>
          </p:nvSpPr>
          <p:spPr>
            <a:xfrm>
              <a:off x="2605247" y="2812900"/>
              <a:ext cx="223851" cy="46222"/>
            </a:xfrm>
            <a:custGeom>
              <a:avLst/>
              <a:gdLst/>
              <a:ahLst/>
              <a:cxnLst/>
              <a:rect l="l" t="t" r="r" b="b"/>
              <a:pathLst>
                <a:path w="1511" h="312" extrusionOk="0">
                  <a:moveTo>
                    <a:pt x="1" y="1"/>
                  </a:moveTo>
                  <a:lnTo>
                    <a:pt x="27" y="312"/>
                  </a:lnTo>
                  <a:lnTo>
                    <a:pt x="892" y="312"/>
                  </a:lnTo>
                  <a:cubicBezTo>
                    <a:pt x="1472" y="312"/>
                    <a:pt x="1511" y="231"/>
                    <a:pt x="1378" y="150"/>
                  </a:cubicBezTo>
                  <a:cubicBezTo>
                    <a:pt x="1242" y="69"/>
                    <a:pt x="986" y="1"/>
                    <a:pt x="986"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3352;p77"/>
            <p:cNvSpPr/>
            <p:nvPr/>
          </p:nvSpPr>
          <p:spPr>
            <a:xfrm>
              <a:off x="2319172" y="2812900"/>
              <a:ext cx="224295" cy="46222"/>
            </a:xfrm>
            <a:custGeom>
              <a:avLst/>
              <a:gdLst/>
              <a:ahLst/>
              <a:cxnLst/>
              <a:rect l="l" t="t" r="r" b="b"/>
              <a:pathLst>
                <a:path w="1514" h="312" extrusionOk="0">
                  <a:moveTo>
                    <a:pt x="526" y="1"/>
                  </a:moveTo>
                  <a:cubicBezTo>
                    <a:pt x="526" y="1"/>
                    <a:pt x="270" y="69"/>
                    <a:pt x="137" y="150"/>
                  </a:cubicBezTo>
                  <a:cubicBezTo>
                    <a:pt x="1" y="231"/>
                    <a:pt x="40" y="312"/>
                    <a:pt x="623" y="312"/>
                  </a:cubicBezTo>
                  <a:lnTo>
                    <a:pt x="1485" y="312"/>
                  </a:lnTo>
                  <a:lnTo>
                    <a:pt x="1514"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3353;p77"/>
            <p:cNvSpPr/>
            <p:nvPr/>
          </p:nvSpPr>
          <p:spPr>
            <a:xfrm>
              <a:off x="2323024" y="2151713"/>
              <a:ext cx="172444" cy="207258"/>
            </a:xfrm>
            <a:custGeom>
              <a:avLst/>
              <a:gdLst/>
              <a:ahLst/>
              <a:cxnLst/>
              <a:rect l="l" t="t" r="r" b="b"/>
              <a:pathLst>
                <a:path w="1164" h="1399" extrusionOk="0">
                  <a:moveTo>
                    <a:pt x="984" y="0"/>
                  </a:moveTo>
                  <a:cubicBezTo>
                    <a:pt x="863" y="0"/>
                    <a:pt x="693" y="73"/>
                    <a:pt x="474" y="291"/>
                  </a:cubicBezTo>
                  <a:cubicBezTo>
                    <a:pt x="111" y="670"/>
                    <a:pt x="1" y="777"/>
                    <a:pt x="1" y="777"/>
                  </a:cubicBezTo>
                  <a:cubicBezTo>
                    <a:pt x="1" y="777"/>
                    <a:pt x="111" y="1237"/>
                    <a:pt x="623" y="1399"/>
                  </a:cubicBezTo>
                  <a:lnTo>
                    <a:pt x="1164" y="77"/>
                  </a:lnTo>
                  <a:cubicBezTo>
                    <a:pt x="1125" y="33"/>
                    <a:pt x="1065" y="0"/>
                    <a:pt x="984" y="0"/>
                  </a:cubicBezTo>
                  <a:close/>
                </a:path>
              </a:pathLst>
            </a:custGeom>
            <a:solidFill>
              <a:srgbClr val="41A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3354;p77"/>
            <p:cNvSpPr/>
            <p:nvPr/>
          </p:nvSpPr>
          <p:spPr>
            <a:xfrm>
              <a:off x="2653247" y="2160009"/>
              <a:ext cx="305925" cy="355110"/>
            </a:xfrm>
            <a:custGeom>
              <a:avLst/>
              <a:gdLst/>
              <a:ahLst/>
              <a:cxnLst/>
              <a:rect l="l" t="t" r="r" b="b"/>
              <a:pathLst>
                <a:path w="2065" h="2397" extrusionOk="0">
                  <a:moveTo>
                    <a:pt x="105" y="0"/>
                  </a:moveTo>
                  <a:cubicBezTo>
                    <a:pt x="66" y="0"/>
                    <a:pt x="32" y="8"/>
                    <a:pt x="1" y="21"/>
                  </a:cubicBezTo>
                  <a:lnTo>
                    <a:pt x="474" y="1032"/>
                  </a:lnTo>
                  <a:cubicBezTo>
                    <a:pt x="607" y="1155"/>
                    <a:pt x="879" y="1411"/>
                    <a:pt x="1135" y="1761"/>
                  </a:cubicBezTo>
                  <a:cubicBezTo>
                    <a:pt x="1229" y="1897"/>
                    <a:pt x="1310" y="2033"/>
                    <a:pt x="1391" y="2179"/>
                  </a:cubicBezTo>
                  <a:cubicBezTo>
                    <a:pt x="1391" y="2195"/>
                    <a:pt x="1472" y="2357"/>
                    <a:pt x="1511" y="2383"/>
                  </a:cubicBezTo>
                  <a:cubicBezTo>
                    <a:pt x="1526" y="2392"/>
                    <a:pt x="1540" y="2396"/>
                    <a:pt x="1553" y="2396"/>
                  </a:cubicBezTo>
                  <a:cubicBezTo>
                    <a:pt x="1578" y="2396"/>
                    <a:pt x="1598" y="2382"/>
                    <a:pt x="1608" y="2357"/>
                  </a:cubicBezTo>
                  <a:cubicBezTo>
                    <a:pt x="1621" y="2328"/>
                    <a:pt x="1621" y="2302"/>
                    <a:pt x="1608" y="2289"/>
                  </a:cubicBezTo>
                  <a:cubicBezTo>
                    <a:pt x="1608" y="2260"/>
                    <a:pt x="1592" y="2247"/>
                    <a:pt x="1592" y="2221"/>
                  </a:cubicBezTo>
                  <a:cubicBezTo>
                    <a:pt x="1579" y="2208"/>
                    <a:pt x="1566" y="2179"/>
                    <a:pt x="1566" y="2166"/>
                  </a:cubicBezTo>
                  <a:lnTo>
                    <a:pt x="1566" y="2140"/>
                  </a:lnTo>
                  <a:cubicBezTo>
                    <a:pt x="1566" y="2127"/>
                    <a:pt x="1579" y="2127"/>
                    <a:pt x="1579" y="2127"/>
                  </a:cubicBezTo>
                  <a:cubicBezTo>
                    <a:pt x="1592" y="2127"/>
                    <a:pt x="1592" y="2127"/>
                    <a:pt x="1592" y="2140"/>
                  </a:cubicBezTo>
                  <a:cubicBezTo>
                    <a:pt x="1621" y="2166"/>
                    <a:pt x="1647" y="2195"/>
                    <a:pt x="1660" y="2221"/>
                  </a:cubicBezTo>
                  <a:cubicBezTo>
                    <a:pt x="1689" y="2247"/>
                    <a:pt x="1702" y="2276"/>
                    <a:pt x="1728" y="2289"/>
                  </a:cubicBezTo>
                  <a:cubicBezTo>
                    <a:pt x="1754" y="2315"/>
                    <a:pt x="1783" y="2315"/>
                    <a:pt x="1809" y="2315"/>
                  </a:cubicBezTo>
                  <a:cubicBezTo>
                    <a:pt x="1822" y="2315"/>
                    <a:pt x="1835" y="2315"/>
                    <a:pt x="1835" y="2302"/>
                  </a:cubicBezTo>
                  <a:cubicBezTo>
                    <a:pt x="1851" y="2289"/>
                    <a:pt x="1851" y="2276"/>
                    <a:pt x="1851" y="2260"/>
                  </a:cubicBezTo>
                  <a:cubicBezTo>
                    <a:pt x="1851" y="2234"/>
                    <a:pt x="1835" y="2221"/>
                    <a:pt x="1835" y="2195"/>
                  </a:cubicBezTo>
                  <a:cubicBezTo>
                    <a:pt x="1822" y="2153"/>
                    <a:pt x="1796" y="2114"/>
                    <a:pt x="1770" y="2085"/>
                  </a:cubicBezTo>
                  <a:cubicBezTo>
                    <a:pt x="1770" y="2072"/>
                    <a:pt x="1770" y="2059"/>
                    <a:pt x="1754" y="2046"/>
                  </a:cubicBezTo>
                  <a:cubicBezTo>
                    <a:pt x="1754" y="2046"/>
                    <a:pt x="1754" y="2017"/>
                    <a:pt x="1770" y="2017"/>
                  </a:cubicBezTo>
                  <a:cubicBezTo>
                    <a:pt x="1783" y="2017"/>
                    <a:pt x="1796" y="2033"/>
                    <a:pt x="1809" y="2046"/>
                  </a:cubicBezTo>
                  <a:cubicBezTo>
                    <a:pt x="1822" y="2059"/>
                    <a:pt x="1835" y="2072"/>
                    <a:pt x="1851" y="2085"/>
                  </a:cubicBezTo>
                  <a:cubicBezTo>
                    <a:pt x="1877" y="2098"/>
                    <a:pt x="1903" y="2127"/>
                    <a:pt x="1932" y="2140"/>
                  </a:cubicBezTo>
                  <a:cubicBezTo>
                    <a:pt x="1940" y="2144"/>
                    <a:pt x="1947" y="2145"/>
                    <a:pt x="1954" y="2145"/>
                  </a:cubicBezTo>
                  <a:cubicBezTo>
                    <a:pt x="1972" y="2145"/>
                    <a:pt x="1988" y="2136"/>
                    <a:pt x="1997" y="2127"/>
                  </a:cubicBezTo>
                  <a:cubicBezTo>
                    <a:pt x="2039" y="2072"/>
                    <a:pt x="1958" y="1978"/>
                    <a:pt x="1932" y="1936"/>
                  </a:cubicBezTo>
                  <a:cubicBezTo>
                    <a:pt x="1916" y="1910"/>
                    <a:pt x="1890" y="1884"/>
                    <a:pt x="1864" y="1842"/>
                  </a:cubicBezTo>
                  <a:cubicBezTo>
                    <a:pt x="1864" y="1842"/>
                    <a:pt x="1851" y="1829"/>
                    <a:pt x="1864" y="1816"/>
                  </a:cubicBezTo>
                  <a:cubicBezTo>
                    <a:pt x="1864" y="1803"/>
                    <a:pt x="1864" y="1803"/>
                    <a:pt x="1877" y="1803"/>
                  </a:cubicBezTo>
                  <a:cubicBezTo>
                    <a:pt x="1903" y="1803"/>
                    <a:pt x="1936" y="1809"/>
                    <a:pt x="1968" y="1809"/>
                  </a:cubicBezTo>
                  <a:cubicBezTo>
                    <a:pt x="1983" y="1809"/>
                    <a:pt x="1999" y="1807"/>
                    <a:pt x="2013" y="1803"/>
                  </a:cubicBezTo>
                  <a:cubicBezTo>
                    <a:pt x="2052" y="1774"/>
                    <a:pt x="2065" y="1735"/>
                    <a:pt x="2039" y="1709"/>
                  </a:cubicBezTo>
                  <a:cubicBezTo>
                    <a:pt x="2013" y="1667"/>
                    <a:pt x="1958" y="1667"/>
                    <a:pt x="1916" y="1654"/>
                  </a:cubicBezTo>
                  <a:cubicBezTo>
                    <a:pt x="1864" y="1641"/>
                    <a:pt x="1796" y="1628"/>
                    <a:pt x="1741" y="1573"/>
                  </a:cubicBezTo>
                  <a:cubicBezTo>
                    <a:pt x="1702" y="1547"/>
                    <a:pt x="1660" y="1492"/>
                    <a:pt x="1634" y="1437"/>
                  </a:cubicBezTo>
                  <a:cubicBezTo>
                    <a:pt x="1527" y="1317"/>
                    <a:pt x="1430" y="1194"/>
                    <a:pt x="1336" y="1074"/>
                  </a:cubicBezTo>
                  <a:cubicBezTo>
                    <a:pt x="1203" y="912"/>
                    <a:pt x="1054" y="750"/>
                    <a:pt x="918" y="588"/>
                  </a:cubicBezTo>
                  <a:cubicBezTo>
                    <a:pt x="524" y="139"/>
                    <a:pt x="273" y="0"/>
                    <a:pt x="105" y="0"/>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3355;p77"/>
            <p:cNvSpPr/>
            <p:nvPr/>
          </p:nvSpPr>
          <p:spPr>
            <a:xfrm>
              <a:off x="2653247" y="2151713"/>
              <a:ext cx="171999" cy="207258"/>
            </a:xfrm>
            <a:custGeom>
              <a:avLst/>
              <a:gdLst/>
              <a:ahLst/>
              <a:cxnLst/>
              <a:rect l="l" t="t" r="r" b="b"/>
              <a:pathLst>
                <a:path w="1161" h="1399" extrusionOk="0">
                  <a:moveTo>
                    <a:pt x="179" y="0"/>
                  </a:moveTo>
                  <a:cubicBezTo>
                    <a:pt x="98" y="0"/>
                    <a:pt x="39" y="33"/>
                    <a:pt x="1" y="77"/>
                  </a:cubicBezTo>
                  <a:lnTo>
                    <a:pt x="526" y="1399"/>
                  </a:lnTo>
                  <a:cubicBezTo>
                    <a:pt x="1054" y="1237"/>
                    <a:pt x="1161" y="777"/>
                    <a:pt x="1161" y="777"/>
                  </a:cubicBezTo>
                  <a:cubicBezTo>
                    <a:pt x="1161" y="777"/>
                    <a:pt x="1041" y="670"/>
                    <a:pt x="688" y="291"/>
                  </a:cubicBezTo>
                  <a:cubicBezTo>
                    <a:pt x="470" y="73"/>
                    <a:pt x="301" y="0"/>
                    <a:pt x="179" y="0"/>
                  </a:cubicBezTo>
                  <a:close/>
                </a:path>
              </a:pathLst>
            </a:custGeom>
            <a:solidFill>
              <a:srgbClr val="41A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3356;p77"/>
            <p:cNvSpPr/>
            <p:nvPr/>
          </p:nvSpPr>
          <p:spPr>
            <a:xfrm>
              <a:off x="2259172" y="1561045"/>
              <a:ext cx="566072" cy="533924"/>
            </a:xfrm>
            <a:custGeom>
              <a:avLst/>
              <a:gdLst/>
              <a:ahLst/>
              <a:cxnLst/>
              <a:rect l="l" t="t" r="r" b="b"/>
              <a:pathLst>
                <a:path w="3821" h="3604" extrusionOk="0">
                  <a:moveTo>
                    <a:pt x="1919" y="1"/>
                  </a:moveTo>
                  <a:cubicBezTo>
                    <a:pt x="1310" y="1"/>
                    <a:pt x="445" y="202"/>
                    <a:pt x="231" y="1080"/>
                  </a:cubicBezTo>
                  <a:cubicBezTo>
                    <a:pt x="1" y="1958"/>
                    <a:pt x="40" y="2849"/>
                    <a:pt x="419" y="3199"/>
                  </a:cubicBezTo>
                  <a:cubicBezTo>
                    <a:pt x="785" y="3549"/>
                    <a:pt x="1391" y="3604"/>
                    <a:pt x="1919" y="3604"/>
                  </a:cubicBezTo>
                  <a:cubicBezTo>
                    <a:pt x="2431" y="3604"/>
                    <a:pt x="3037" y="3549"/>
                    <a:pt x="3416" y="3199"/>
                  </a:cubicBezTo>
                  <a:cubicBezTo>
                    <a:pt x="3782" y="2849"/>
                    <a:pt x="3821" y="1958"/>
                    <a:pt x="3604" y="1080"/>
                  </a:cubicBezTo>
                  <a:cubicBezTo>
                    <a:pt x="3377" y="202"/>
                    <a:pt x="2525" y="1"/>
                    <a:pt x="1919"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3357;p77"/>
            <p:cNvSpPr/>
            <p:nvPr/>
          </p:nvSpPr>
          <p:spPr>
            <a:xfrm>
              <a:off x="2060950" y="1404748"/>
              <a:ext cx="716293" cy="516442"/>
            </a:xfrm>
            <a:custGeom>
              <a:avLst/>
              <a:gdLst/>
              <a:ahLst/>
              <a:cxnLst/>
              <a:rect l="l" t="t" r="r" b="b"/>
              <a:pathLst>
                <a:path w="4835" h="3486" extrusionOk="0">
                  <a:moveTo>
                    <a:pt x="3165" y="1"/>
                  </a:moveTo>
                  <a:cubicBezTo>
                    <a:pt x="2427" y="1"/>
                    <a:pt x="1551" y="232"/>
                    <a:pt x="973" y="894"/>
                  </a:cubicBezTo>
                  <a:cubicBezTo>
                    <a:pt x="30" y="1960"/>
                    <a:pt x="1" y="3201"/>
                    <a:pt x="827" y="3486"/>
                  </a:cubicBezTo>
                  <a:cubicBezTo>
                    <a:pt x="2123" y="3363"/>
                    <a:pt x="1164" y="1581"/>
                    <a:pt x="2933" y="1202"/>
                  </a:cubicBezTo>
                  <a:cubicBezTo>
                    <a:pt x="3126" y="1162"/>
                    <a:pt x="3304" y="1145"/>
                    <a:pt x="3465" y="1145"/>
                  </a:cubicBezTo>
                  <a:cubicBezTo>
                    <a:pt x="3956" y="1145"/>
                    <a:pt x="4302" y="1300"/>
                    <a:pt x="4524" y="1432"/>
                  </a:cubicBezTo>
                  <a:lnTo>
                    <a:pt x="4835" y="1040"/>
                  </a:lnTo>
                  <a:lnTo>
                    <a:pt x="4835" y="975"/>
                  </a:lnTo>
                  <a:cubicBezTo>
                    <a:pt x="4822" y="813"/>
                    <a:pt x="4741" y="473"/>
                    <a:pt x="4268" y="217"/>
                  </a:cubicBezTo>
                  <a:cubicBezTo>
                    <a:pt x="4021" y="88"/>
                    <a:pt x="3620" y="1"/>
                    <a:pt x="316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3358;p77"/>
            <p:cNvSpPr/>
            <p:nvPr/>
          </p:nvSpPr>
          <p:spPr>
            <a:xfrm>
              <a:off x="2283172" y="1898972"/>
              <a:ext cx="112000" cy="110074"/>
            </a:xfrm>
            <a:custGeom>
              <a:avLst/>
              <a:gdLst/>
              <a:ahLst/>
              <a:cxnLst/>
              <a:rect l="l" t="t" r="r" b="b"/>
              <a:pathLst>
                <a:path w="756" h="743" extrusionOk="0">
                  <a:moveTo>
                    <a:pt x="380" y="1"/>
                  </a:moveTo>
                  <a:cubicBezTo>
                    <a:pt x="176" y="1"/>
                    <a:pt x="1" y="163"/>
                    <a:pt x="1" y="364"/>
                  </a:cubicBezTo>
                  <a:cubicBezTo>
                    <a:pt x="1" y="581"/>
                    <a:pt x="176" y="743"/>
                    <a:pt x="380" y="743"/>
                  </a:cubicBezTo>
                  <a:cubicBezTo>
                    <a:pt x="581" y="743"/>
                    <a:pt x="756" y="581"/>
                    <a:pt x="756" y="364"/>
                  </a:cubicBezTo>
                  <a:cubicBezTo>
                    <a:pt x="756" y="163"/>
                    <a:pt x="581" y="1"/>
                    <a:pt x="380" y="1"/>
                  </a:cubicBezTo>
                  <a:close/>
                </a:path>
              </a:pathLst>
            </a:custGeom>
            <a:solidFill>
              <a:srgbClr val="FC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3359;p77"/>
            <p:cNvSpPr/>
            <p:nvPr/>
          </p:nvSpPr>
          <p:spPr>
            <a:xfrm>
              <a:off x="2679173" y="1898972"/>
              <a:ext cx="110074" cy="110074"/>
            </a:xfrm>
            <a:custGeom>
              <a:avLst/>
              <a:gdLst/>
              <a:ahLst/>
              <a:cxnLst/>
              <a:rect l="l" t="t" r="r" b="b"/>
              <a:pathLst>
                <a:path w="743" h="743" extrusionOk="0">
                  <a:moveTo>
                    <a:pt x="364" y="1"/>
                  </a:moveTo>
                  <a:cubicBezTo>
                    <a:pt x="163" y="1"/>
                    <a:pt x="1" y="163"/>
                    <a:pt x="1" y="364"/>
                  </a:cubicBezTo>
                  <a:cubicBezTo>
                    <a:pt x="1" y="581"/>
                    <a:pt x="163" y="743"/>
                    <a:pt x="364" y="743"/>
                  </a:cubicBezTo>
                  <a:cubicBezTo>
                    <a:pt x="581" y="743"/>
                    <a:pt x="743" y="581"/>
                    <a:pt x="743" y="364"/>
                  </a:cubicBezTo>
                  <a:cubicBezTo>
                    <a:pt x="743" y="163"/>
                    <a:pt x="581" y="1"/>
                    <a:pt x="364" y="1"/>
                  </a:cubicBezTo>
                  <a:close/>
                </a:path>
              </a:pathLst>
            </a:custGeom>
            <a:solidFill>
              <a:srgbClr val="FC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3360;p77"/>
            <p:cNvSpPr/>
            <p:nvPr/>
          </p:nvSpPr>
          <p:spPr>
            <a:xfrm>
              <a:off x="2491024" y="1924750"/>
              <a:ext cx="71259" cy="29629"/>
            </a:xfrm>
            <a:custGeom>
              <a:avLst/>
              <a:gdLst/>
              <a:ahLst/>
              <a:cxnLst/>
              <a:rect l="l" t="t" r="r" b="b"/>
              <a:pathLst>
                <a:path w="481" h="200" extrusionOk="0">
                  <a:moveTo>
                    <a:pt x="232" y="1"/>
                  </a:moveTo>
                  <a:cubicBezTo>
                    <a:pt x="109" y="1"/>
                    <a:pt x="1" y="85"/>
                    <a:pt x="1" y="122"/>
                  </a:cubicBezTo>
                  <a:cubicBezTo>
                    <a:pt x="1" y="172"/>
                    <a:pt x="130" y="200"/>
                    <a:pt x="253" y="200"/>
                  </a:cubicBezTo>
                  <a:cubicBezTo>
                    <a:pt x="369" y="200"/>
                    <a:pt x="480" y="175"/>
                    <a:pt x="474" y="122"/>
                  </a:cubicBezTo>
                  <a:cubicBezTo>
                    <a:pt x="474" y="57"/>
                    <a:pt x="380" y="2"/>
                    <a:pt x="257" y="2"/>
                  </a:cubicBezTo>
                  <a:cubicBezTo>
                    <a:pt x="248" y="1"/>
                    <a:pt x="240" y="1"/>
                    <a:pt x="232" y="1"/>
                  </a:cubicBezTo>
                  <a:close/>
                </a:path>
              </a:pathLst>
            </a:custGeom>
            <a:solidFill>
              <a:srgbClr val="FC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3361;p77"/>
            <p:cNvSpPr/>
            <p:nvPr/>
          </p:nvSpPr>
          <p:spPr>
            <a:xfrm>
              <a:off x="2489098" y="1920453"/>
              <a:ext cx="78370" cy="28148"/>
            </a:xfrm>
            <a:custGeom>
              <a:avLst/>
              <a:gdLst/>
              <a:ahLst/>
              <a:cxnLst/>
              <a:rect l="l" t="t" r="r" b="b"/>
              <a:pathLst>
                <a:path w="529" h="190" extrusionOk="0">
                  <a:moveTo>
                    <a:pt x="270" y="1"/>
                  </a:moveTo>
                  <a:cubicBezTo>
                    <a:pt x="150" y="1"/>
                    <a:pt x="28" y="58"/>
                    <a:pt x="1" y="167"/>
                  </a:cubicBezTo>
                  <a:lnTo>
                    <a:pt x="1" y="180"/>
                  </a:lnTo>
                  <a:cubicBezTo>
                    <a:pt x="82" y="112"/>
                    <a:pt x="150" y="44"/>
                    <a:pt x="270" y="44"/>
                  </a:cubicBezTo>
                  <a:cubicBezTo>
                    <a:pt x="380" y="44"/>
                    <a:pt x="432" y="99"/>
                    <a:pt x="487" y="180"/>
                  </a:cubicBezTo>
                  <a:cubicBezTo>
                    <a:pt x="493" y="186"/>
                    <a:pt x="504" y="190"/>
                    <a:pt x="513" y="190"/>
                  </a:cubicBezTo>
                  <a:cubicBezTo>
                    <a:pt x="522" y="190"/>
                    <a:pt x="529" y="186"/>
                    <a:pt x="529" y="180"/>
                  </a:cubicBezTo>
                  <a:cubicBezTo>
                    <a:pt x="508" y="58"/>
                    <a:pt x="390" y="1"/>
                    <a:pt x="270" y="1"/>
                  </a:cubicBez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3362;p77"/>
            <p:cNvSpPr/>
            <p:nvPr/>
          </p:nvSpPr>
          <p:spPr>
            <a:xfrm>
              <a:off x="2468950" y="1977194"/>
              <a:ext cx="163259" cy="45185"/>
            </a:xfrm>
            <a:custGeom>
              <a:avLst/>
              <a:gdLst/>
              <a:ahLst/>
              <a:cxnLst/>
              <a:rect l="l" t="t" r="r" b="b"/>
              <a:pathLst>
                <a:path w="1102" h="305" extrusionOk="0">
                  <a:moveTo>
                    <a:pt x="1055" y="0"/>
                  </a:moveTo>
                  <a:cubicBezTo>
                    <a:pt x="1045" y="0"/>
                    <a:pt x="1035" y="3"/>
                    <a:pt x="1028" y="11"/>
                  </a:cubicBezTo>
                  <a:cubicBezTo>
                    <a:pt x="878" y="179"/>
                    <a:pt x="651" y="253"/>
                    <a:pt x="423" y="253"/>
                  </a:cubicBezTo>
                  <a:cubicBezTo>
                    <a:pt x="282" y="253"/>
                    <a:pt x="141" y="225"/>
                    <a:pt x="17" y="173"/>
                  </a:cubicBezTo>
                  <a:cubicBezTo>
                    <a:pt x="1" y="173"/>
                    <a:pt x="1" y="202"/>
                    <a:pt x="17" y="202"/>
                  </a:cubicBezTo>
                  <a:cubicBezTo>
                    <a:pt x="131" y="271"/>
                    <a:pt x="273" y="304"/>
                    <a:pt x="420" y="304"/>
                  </a:cubicBezTo>
                  <a:cubicBezTo>
                    <a:pt x="669" y="304"/>
                    <a:pt x="930" y="209"/>
                    <a:pt x="1083" y="40"/>
                  </a:cubicBezTo>
                  <a:cubicBezTo>
                    <a:pt x="1101" y="19"/>
                    <a:pt x="1079" y="0"/>
                    <a:pt x="1055" y="0"/>
                  </a:cubicBez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3363;p77"/>
            <p:cNvSpPr/>
            <p:nvPr/>
          </p:nvSpPr>
          <p:spPr>
            <a:xfrm>
              <a:off x="2617247" y="1964750"/>
              <a:ext cx="29926" cy="22963"/>
            </a:xfrm>
            <a:custGeom>
              <a:avLst/>
              <a:gdLst/>
              <a:ahLst/>
              <a:cxnLst/>
              <a:rect l="l" t="t" r="r" b="b"/>
              <a:pathLst>
                <a:path w="202" h="155" extrusionOk="0">
                  <a:moveTo>
                    <a:pt x="27" y="1"/>
                  </a:moveTo>
                  <a:cubicBezTo>
                    <a:pt x="1" y="43"/>
                    <a:pt x="27" y="95"/>
                    <a:pt x="53" y="124"/>
                  </a:cubicBezTo>
                  <a:cubicBezTo>
                    <a:pt x="74" y="143"/>
                    <a:pt x="108" y="155"/>
                    <a:pt x="141" y="155"/>
                  </a:cubicBezTo>
                  <a:cubicBezTo>
                    <a:pt x="153" y="155"/>
                    <a:pt x="165" y="153"/>
                    <a:pt x="176" y="150"/>
                  </a:cubicBezTo>
                  <a:cubicBezTo>
                    <a:pt x="189" y="150"/>
                    <a:pt x="202" y="137"/>
                    <a:pt x="189" y="124"/>
                  </a:cubicBezTo>
                  <a:cubicBezTo>
                    <a:pt x="182" y="117"/>
                    <a:pt x="173" y="117"/>
                    <a:pt x="163" y="117"/>
                  </a:cubicBezTo>
                  <a:cubicBezTo>
                    <a:pt x="152" y="117"/>
                    <a:pt x="142" y="117"/>
                    <a:pt x="134" y="111"/>
                  </a:cubicBezTo>
                  <a:cubicBezTo>
                    <a:pt x="69" y="111"/>
                    <a:pt x="53" y="56"/>
                    <a:pt x="40" y="14"/>
                  </a:cubicBezTo>
                  <a:cubicBezTo>
                    <a:pt x="40" y="1"/>
                    <a:pt x="27" y="1"/>
                    <a:pt x="27" y="1"/>
                  </a:cubicBez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3364;p77"/>
            <p:cNvSpPr/>
            <p:nvPr/>
          </p:nvSpPr>
          <p:spPr>
            <a:xfrm>
              <a:off x="2585395" y="1768897"/>
              <a:ext cx="179851" cy="144296"/>
            </a:xfrm>
            <a:custGeom>
              <a:avLst/>
              <a:gdLst/>
              <a:ahLst/>
              <a:cxnLst/>
              <a:rect l="l" t="t" r="r" b="b"/>
              <a:pathLst>
                <a:path w="1214" h="974" extrusionOk="0">
                  <a:moveTo>
                    <a:pt x="608" y="1"/>
                  </a:moveTo>
                  <a:cubicBezTo>
                    <a:pt x="430" y="1"/>
                    <a:pt x="161" y="108"/>
                    <a:pt x="93" y="364"/>
                  </a:cubicBezTo>
                  <a:cubicBezTo>
                    <a:pt x="1" y="669"/>
                    <a:pt x="179" y="973"/>
                    <a:pt x="583" y="973"/>
                  </a:cubicBezTo>
                  <a:cubicBezTo>
                    <a:pt x="591" y="973"/>
                    <a:pt x="599" y="973"/>
                    <a:pt x="608" y="973"/>
                  </a:cubicBezTo>
                  <a:cubicBezTo>
                    <a:pt x="1065" y="947"/>
                    <a:pt x="1214" y="688"/>
                    <a:pt x="1175" y="432"/>
                  </a:cubicBezTo>
                  <a:cubicBezTo>
                    <a:pt x="1120" y="163"/>
                    <a:pt x="932" y="1"/>
                    <a:pt x="6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3365;p77"/>
            <p:cNvSpPr/>
            <p:nvPr/>
          </p:nvSpPr>
          <p:spPr>
            <a:xfrm>
              <a:off x="2595173" y="1760305"/>
              <a:ext cx="180147" cy="89185"/>
            </a:xfrm>
            <a:custGeom>
              <a:avLst/>
              <a:gdLst/>
              <a:ahLst/>
              <a:cxnLst/>
              <a:rect l="l" t="t" r="r" b="b"/>
              <a:pathLst>
                <a:path w="1216" h="602" extrusionOk="0">
                  <a:moveTo>
                    <a:pt x="564" y="1"/>
                  </a:moveTo>
                  <a:cubicBezTo>
                    <a:pt x="440" y="1"/>
                    <a:pt x="319" y="30"/>
                    <a:pt x="218" y="98"/>
                  </a:cubicBezTo>
                  <a:cubicBezTo>
                    <a:pt x="69" y="195"/>
                    <a:pt x="27" y="315"/>
                    <a:pt x="1" y="477"/>
                  </a:cubicBezTo>
                  <a:cubicBezTo>
                    <a:pt x="1" y="477"/>
                    <a:pt x="7" y="483"/>
                    <a:pt x="11" y="483"/>
                  </a:cubicBezTo>
                  <a:cubicBezTo>
                    <a:pt x="12" y="483"/>
                    <a:pt x="14" y="481"/>
                    <a:pt x="14" y="477"/>
                  </a:cubicBezTo>
                  <a:cubicBezTo>
                    <a:pt x="86" y="250"/>
                    <a:pt x="328" y="107"/>
                    <a:pt x="561" y="107"/>
                  </a:cubicBezTo>
                  <a:cubicBezTo>
                    <a:pt x="591" y="107"/>
                    <a:pt x="620" y="109"/>
                    <a:pt x="649" y="114"/>
                  </a:cubicBezTo>
                  <a:cubicBezTo>
                    <a:pt x="756" y="140"/>
                    <a:pt x="866" y="195"/>
                    <a:pt x="931" y="276"/>
                  </a:cubicBezTo>
                  <a:cubicBezTo>
                    <a:pt x="1012" y="370"/>
                    <a:pt x="1028" y="490"/>
                    <a:pt x="1093" y="584"/>
                  </a:cubicBezTo>
                  <a:cubicBezTo>
                    <a:pt x="1102" y="593"/>
                    <a:pt x="1114" y="601"/>
                    <a:pt x="1126" y="601"/>
                  </a:cubicBezTo>
                  <a:cubicBezTo>
                    <a:pt x="1134" y="601"/>
                    <a:pt x="1142" y="596"/>
                    <a:pt x="1148" y="584"/>
                  </a:cubicBezTo>
                  <a:cubicBezTo>
                    <a:pt x="1216" y="451"/>
                    <a:pt x="1109" y="289"/>
                    <a:pt x="1012" y="195"/>
                  </a:cubicBezTo>
                  <a:cubicBezTo>
                    <a:pt x="918" y="85"/>
                    <a:pt x="769" y="17"/>
                    <a:pt x="636" y="4"/>
                  </a:cubicBezTo>
                  <a:cubicBezTo>
                    <a:pt x="612" y="2"/>
                    <a:pt x="588" y="1"/>
                    <a:pt x="56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3366;p77"/>
            <p:cNvSpPr/>
            <p:nvPr/>
          </p:nvSpPr>
          <p:spPr>
            <a:xfrm>
              <a:off x="2603469" y="1792897"/>
              <a:ext cx="119999" cy="120148"/>
            </a:xfrm>
            <a:custGeom>
              <a:avLst/>
              <a:gdLst/>
              <a:ahLst/>
              <a:cxnLst/>
              <a:rect l="l" t="t" r="r" b="b"/>
              <a:pathLst>
                <a:path w="810" h="811" extrusionOk="0">
                  <a:moveTo>
                    <a:pt x="405" y="1"/>
                  </a:moveTo>
                  <a:cubicBezTo>
                    <a:pt x="175" y="1"/>
                    <a:pt x="0" y="176"/>
                    <a:pt x="0" y="406"/>
                  </a:cubicBezTo>
                  <a:cubicBezTo>
                    <a:pt x="0" y="623"/>
                    <a:pt x="175" y="811"/>
                    <a:pt x="405" y="811"/>
                  </a:cubicBezTo>
                  <a:cubicBezTo>
                    <a:pt x="619" y="811"/>
                    <a:pt x="810" y="623"/>
                    <a:pt x="810" y="406"/>
                  </a:cubicBezTo>
                  <a:cubicBezTo>
                    <a:pt x="810" y="176"/>
                    <a:pt x="619" y="1"/>
                    <a:pt x="405" y="1"/>
                  </a:cubicBezTo>
                  <a:close/>
                </a:path>
              </a:pathLst>
            </a:custGeom>
            <a:solidFill>
              <a:srgbClr val="193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3367;p77"/>
            <p:cNvSpPr/>
            <p:nvPr/>
          </p:nvSpPr>
          <p:spPr>
            <a:xfrm>
              <a:off x="2615469" y="1826972"/>
              <a:ext cx="37926" cy="40000"/>
            </a:xfrm>
            <a:custGeom>
              <a:avLst/>
              <a:gdLst/>
              <a:ahLst/>
              <a:cxnLst/>
              <a:rect l="l" t="t" r="r" b="b"/>
              <a:pathLst>
                <a:path w="256" h="270" extrusionOk="0">
                  <a:moveTo>
                    <a:pt x="120" y="1"/>
                  </a:moveTo>
                  <a:cubicBezTo>
                    <a:pt x="52" y="1"/>
                    <a:pt x="0" y="69"/>
                    <a:pt x="0" y="134"/>
                  </a:cubicBezTo>
                  <a:cubicBezTo>
                    <a:pt x="0" y="202"/>
                    <a:pt x="52" y="270"/>
                    <a:pt x="120" y="270"/>
                  </a:cubicBezTo>
                  <a:cubicBezTo>
                    <a:pt x="201" y="270"/>
                    <a:pt x="256" y="202"/>
                    <a:pt x="256" y="134"/>
                  </a:cubicBezTo>
                  <a:cubicBezTo>
                    <a:pt x="256" y="69"/>
                    <a:pt x="201"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3368;p77"/>
            <p:cNvSpPr/>
            <p:nvPr/>
          </p:nvSpPr>
          <p:spPr>
            <a:xfrm>
              <a:off x="2309098" y="1768897"/>
              <a:ext cx="181777" cy="144296"/>
            </a:xfrm>
            <a:custGeom>
              <a:avLst/>
              <a:gdLst/>
              <a:ahLst/>
              <a:cxnLst/>
              <a:rect l="l" t="t" r="r" b="b"/>
              <a:pathLst>
                <a:path w="1227" h="974" extrusionOk="0">
                  <a:moveTo>
                    <a:pt x="610" y="1"/>
                  </a:moveTo>
                  <a:cubicBezTo>
                    <a:pt x="299" y="1"/>
                    <a:pt x="95" y="163"/>
                    <a:pt x="43" y="432"/>
                  </a:cubicBezTo>
                  <a:cubicBezTo>
                    <a:pt x="1" y="688"/>
                    <a:pt x="163" y="947"/>
                    <a:pt x="610" y="973"/>
                  </a:cubicBezTo>
                  <a:cubicBezTo>
                    <a:pt x="618" y="973"/>
                    <a:pt x="627" y="973"/>
                    <a:pt x="635" y="973"/>
                  </a:cubicBezTo>
                  <a:cubicBezTo>
                    <a:pt x="1036" y="973"/>
                    <a:pt x="1227" y="669"/>
                    <a:pt x="1135" y="364"/>
                  </a:cubicBezTo>
                  <a:cubicBezTo>
                    <a:pt x="1054" y="108"/>
                    <a:pt x="785" y="1"/>
                    <a:pt x="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3369;p77"/>
            <p:cNvSpPr/>
            <p:nvPr/>
          </p:nvSpPr>
          <p:spPr>
            <a:xfrm>
              <a:off x="2299024" y="1760749"/>
              <a:ext cx="180147" cy="88592"/>
            </a:xfrm>
            <a:custGeom>
              <a:avLst/>
              <a:gdLst/>
              <a:ahLst/>
              <a:cxnLst/>
              <a:rect l="l" t="t" r="r" b="b"/>
              <a:pathLst>
                <a:path w="1216" h="598" extrusionOk="0">
                  <a:moveTo>
                    <a:pt x="665" y="1"/>
                  </a:moveTo>
                  <a:cubicBezTo>
                    <a:pt x="605" y="1"/>
                    <a:pt x="545" y="10"/>
                    <a:pt x="487" y="30"/>
                  </a:cubicBezTo>
                  <a:cubicBezTo>
                    <a:pt x="380" y="56"/>
                    <a:pt x="257" y="124"/>
                    <a:pt x="192" y="205"/>
                  </a:cubicBezTo>
                  <a:cubicBezTo>
                    <a:pt x="111" y="299"/>
                    <a:pt x="1" y="461"/>
                    <a:pt x="82" y="568"/>
                  </a:cubicBezTo>
                  <a:cubicBezTo>
                    <a:pt x="90" y="585"/>
                    <a:pt x="104" y="597"/>
                    <a:pt x="116" y="597"/>
                  </a:cubicBezTo>
                  <a:cubicBezTo>
                    <a:pt x="124" y="597"/>
                    <a:pt x="132" y="592"/>
                    <a:pt x="137" y="581"/>
                  </a:cubicBezTo>
                  <a:cubicBezTo>
                    <a:pt x="192" y="500"/>
                    <a:pt x="205" y="419"/>
                    <a:pt x="244" y="338"/>
                  </a:cubicBezTo>
                  <a:cubicBezTo>
                    <a:pt x="299" y="244"/>
                    <a:pt x="380" y="192"/>
                    <a:pt x="474" y="150"/>
                  </a:cubicBezTo>
                  <a:cubicBezTo>
                    <a:pt x="542" y="121"/>
                    <a:pt x="613" y="108"/>
                    <a:pt x="684" y="108"/>
                  </a:cubicBezTo>
                  <a:cubicBezTo>
                    <a:pt x="911" y="108"/>
                    <a:pt x="1131" y="247"/>
                    <a:pt x="1203" y="474"/>
                  </a:cubicBezTo>
                  <a:cubicBezTo>
                    <a:pt x="1207" y="478"/>
                    <a:pt x="1209" y="479"/>
                    <a:pt x="1211" y="479"/>
                  </a:cubicBezTo>
                  <a:cubicBezTo>
                    <a:pt x="1216" y="479"/>
                    <a:pt x="1216" y="470"/>
                    <a:pt x="1216" y="461"/>
                  </a:cubicBezTo>
                  <a:cubicBezTo>
                    <a:pt x="1190" y="299"/>
                    <a:pt x="1122" y="163"/>
                    <a:pt x="973" y="82"/>
                  </a:cubicBezTo>
                  <a:cubicBezTo>
                    <a:pt x="878" y="30"/>
                    <a:pt x="772" y="1"/>
                    <a:pt x="66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3370;p77"/>
            <p:cNvSpPr/>
            <p:nvPr/>
          </p:nvSpPr>
          <p:spPr>
            <a:xfrm>
              <a:off x="2351469" y="1792897"/>
              <a:ext cx="119999" cy="120148"/>
            </a:xfrm>
            <a:custGeom>
              <a:avLst/>
              <a:gdLst/>
              <a:ahLst/>
              <a:cxnLst/>
              <a:rect l="l" t="t" r="r" b="b"/>
              <a:pathLst>
                <a:path w="810" h="811" extrusionOk="0">
                  <a:moveTo>
                    <a:pt x="405" y="1"/>
                  </a:moveTo>
                  <a:cubicBezTo>
                    <a:pt x="188" y="1"/>
                    <a:pt x="0" y="176"/>
                    <a:pt x="0" y="406"/>
                  </a:cubicBezTo>
                  <a:cubicBezTo>
                    <a:pt x="0" y="623"/>
                    <a:pt x="188" y="811"/>
                    <a:pt x="405" y="811"/>
                  </a:cubicBezTo>
                  <a:cubicBezTo>
                    <a:pt x="632" y="811"/>
                    <a:pt x="810" y="623"/>
                    <a:pt x="810" y="406"/>
                  </a:cubicBezTo>
                  <a:cubicBezTo>
                    <a:pt x="810" y="176"/>
                    <a:pt x="632" y="1"/>
                    <a:pt x="405" y="1"/>
                  </a:cubicBezTo>
                  <a:close/>
                </a:path>
              </a:pathLst>
            </a:custGeom>
            <a:solidFill>
              <a:srgbClr val="193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3371;p77"/>
            <p:cNvSpPr/>
            <p:nvPr/>
          </p:nvSpPr>
          <p:spPr>
            <a:xfrm>
              <a:off x="2363469" y="1826972"/>
              <a:ext cx="37926" cy="40000"/>
            </a:xfrm>
            <a:custGeom>
              <a:avLst/>
              <a:gdLst/>
              <a:ahLst/>
              <a:cxnLst/>
              <a:rect l="l" t="t" r="r" b="b"/>
              <a:pathLst>
                <a:path w="256" h="270" extrusionOk="0">
                  <a:moveTo>
                    <a:pt x="120" y="1"/>
                  </a:moveTo>
                  <a:cubicBezTo>
                    <a:pt x="52" y="1"/>
                    <a:pt x="0" y="69"/>
                    <a:pt x="0" y="134"/>
                  </a:cubicBezTo>
                  <a:cubicBezTo>
                    <a:pt x="0" y="202"/>
                    <a:pt x="52" y="270"/>
                    <a:pt x="120" y="270"/>
                  </a:cubicBezTo>
                  <a:cubicBezTo>
                    <a:pt x="201" y="270"/>
                    <a:pt x="256" y="202"/>
                    <a:pt x="256" y="134"/>
                  </a:cubicBezTo>
                  <a:cubicBezTo>
                    <a:pt x="256" y="69"/>
                    <a:pt x="201"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3372;p77"/>
            <p:cNvSpPr/>
            <p:nvPr/>
          </p:nvSpPr>
          <p:spPr>
            <a:xfrm>
              <a:off x="2631173" y="1664749"/>
              <a:ext cx="100000" cy="52444"/>
            </a:xfrm>
            <a:custGeom>
              <a:avLst/>
              <a:gdLst/>
              <a:ahLst/>
              <a:cxnLst/>
              <a:rect l="l" t="t" r="r" b="b"/>
              <a:pathLst>
                <a:path w="675" h="354" extrusionOk="0">
                  <a:moveTo>
                    <a:pt x="121" y="1"/>
                  </a:moveTo>
                  <a:cubicBezTo>
                    <a:pt x="95" y="1"/>
                    <a:pt x="69" y="1"/>
                    <a:pt x="56" y="14"/>
                  </a:cubicBezTo>
                  <a:cubicBezTo>
                    <a:pt x="27" y="30"/>
                    <a:pt x="14" y="56"/>
                    <a:pt x="1" y="82"/>
                  </a:cubicBezTo>
                  <a:cubicBezTo>
                    <a:pt x="1" y="137"/>
                    <a:pt x="40" y="163"/>
                    <a:pt x="95" y="176"/>
                  </a:cubicBezTo>
                  <a:cubicBezTo>
                    <a:pt x="137" y="176"/>
                    <a:pt x="163" y="192"/>
                    <a:pt x="202" y="192"/>
                  </a:cubicBezTo>
                  <a:cubicBezTo>
                    <a:pt x="231" y="192"/>
                    <a:pt x="257" y="205"/>
                    <a:pt x="283" y="205"/>
                  </a:cubicBezTo>
                  <a:cubicBezTo>
                    <a:pt x="364" y="218"/>
                    <a:pt x="461" y="257"/>
                    <a:pt x="526" y="299"/>
                  </a:cubicBezTo>
                  <a:cubicBezTo>
                    <a:pt x="568" y="312"/>
                    <a:pt x="594" y="338"/>
                    <a:pt x="636" y="354"/>
                  </a:cubicBezTo>
                  <a:cubicBezTo>
                    <a:pt x="649" y="354"/>
                    <a:pt x="662" y="354"/>
                    <a:pt x="675" y="338"/>
                  </a:cubicBezTo>
                  <a:lnTo>
                    <a:pt x="675" y="312"/>
                  </a:lnTo>
                  <a:cubicBezTo>
                    <a:pt x="662" y="257"/>
                    <a:pt x="636" y="231"/>
                    <a:pt x="607" y="192"/>
                  </a:cubicBezTo>
                  <a:cubicBezTo>
                    <a:pt x="568" y="150"/>
                    <a:pt x="513" y="111"/>
                    <a:pt x="461" y="82"/>
                  </a:cubicBezTo>
                  <a:cubicBezTo>
                    <a:pt x="364" y="30"/>
                    <a:pt x="244" y="1"/>
                    <a:pt x="121"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3373;p77"/>
            <p:cNvSpPr/>
            <p:nvPr/>
          </p:nvSpPr>
          <p:spPr>
            <a:xfrm>
              <a:off x="2357098" y="1668156"/>
              <a:ext cx="102370" cy="44741"/>
            </a:xfrm>
            <a:custGeom>
              <a:avLst/>
              <a:gdLst/>
              <a:ahLst/>
              <a:cxnLst/>
              <a:rect l="l" t="t" r="r" b="b"/>
              <a:pathLst>
                <a:path w="691" h="302" extrusionOk="0">
                  <a:moveTo>
                    <a:pt x="505" y="1"/>
                  </a:moveTo>
                  <a:cubicBezTo>
                    <a:pt x="414" y="1"/>
                    <a:pt x="324" y="20"/>
                    <a:pt x="244" y="59"/>
                  </a:cubicBezTo>
                  <a:cubicBezTo>
                    <a:pt x="189" y="88"/>
                    <a:pt x="124" y="114"/>
                    <a:pt x="82" y="153"/>
                  </a:cubicBezTo>
                  <a:cubicBezTo>
                    <a:pt x="56" y="195"/>
                    <a:pt x="27" y="221"/>
                    <a:pt x="14" y="263"/>
                  </a:cubicBezTo>
                  <a:cubicBezTo>
                    <a:pt x="1" y="276"/>
                    <a:pt x="14" y="289"/>
                    <a:pt x="14" y="289"/>
                  </a:cubicBezTo>
                  <a:cubicBezTo>
                    <a:pt x="14" y="302"/>
                    <a:pt x="43" y="302"/>
                    <a:pt x="56" y="302"/>
                  </a:cubicBezTo>
                  <a:cubicBezTo>
                    <a:pt x="95" y="302"/>
                    <a:pt x="124" y="289"/>
                    <a:pt x="150" y="263"/>
                  </a:cubicBezTo>
                  <a:cubicBezTo>
                    <a:pt x="231" y="221"/>
                    <a:pt x="325" y="208"/>
                    <a:pt x="406" y="195"/>
                  </a:cubicBezTo>
                  <a:cubicBezTo>
                    <a:pt x="432" y="195"/>
                    <a:pt x="461" y="182"/>
                    <a:pt x="487" y="182"/>
                  </a:cubicBezTo>
                  <a:lnTo>
                    <a:pt x="594" y="182"/>
                  </a:lnTo>
                  <a:cubicBezTo>
                    <a:pt x="649" y="169"/>
                    <a:pt x="691" y="153"/>
                    <a:pt x="691" y="101"/>
                  </a:cubicBezTo>
                  <a:cubicBezTo>
                    <a:pt x="691" y="72"/>
                    <a:pt x="675" y="33"/>
                    <a:pt x="649" y="20"/>
                  </a:cubicBezTo>
                  <a:cubicBezTo>
                    <a:pt x="636" y="7"/>
                    <a:pt x="610" y="7"/>
                    <a:pt x="594" y="7"/>
                  </a:cubicBezTo>
                  <a:cubicBezTo>
                    <a:pt x="564" y="3"/>
                    <a:pt x="534" y="1"/>
                    <a:pt x="50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3374;p77"/>
            <p:cNvSpPr/>
            <p:nvPr/>
          </p:nvSpPr>
          <p:spPr>
            <a:xfrm>
              <a:off x="2771469" y="1466971"/>
              <a:ext cx="37926" cy="96148"/>
            </a:xfrm>
            <a:custGeom>
              <a:avLst/>
              <a:gdLst/>
              <a:ahLst/>
              <a:cxnLst/>
              <a:rect l="l" t="t" r="r" b="b"/>
              <a:pathLst>
                <a:path w="256" h="649" extrusionOk="0">
                  <a:moveTo>
                    <a:pt x="94" y="1"/>
                  </a:moveTo>
                  <a:cubicBezTo>
                    <a:pt x="81" y="1"/>
                    <a:pt x="81" y="14"/>
                    <a:pt x="94" y="14"/>
                  </a:cubicBezTo>
                  <a:cubicBezTo>
                    <a:pt x="175" y="82"/>
                    <a:pt x="175" y="257"/>
                    <a:pt x="162" y="338"/>
                  </a:cubicBezTo>
                  <a:cubicBezTo>
                    <a:pt x="162" y="432"/>
                    <a:pt x="120" y="487"/>
                    <a:pt x="52" y="555"/>
                  </a:cubicBezTo>
                  <a:cubicBezTo>
                    <a:pt x="26" y="581"/>
                    <a:pt x="26" y="581"/>
                    <a:pt x="13" y="620"/>
                  </a:cubicBezTo>
                  <a:cubicBezTo>
                    <a:pt x="0" y="636"/>
                    <a:pt x="26" y="649"/>
                    <a:pt x="52" y="649"/>
                  </a:cubicBezTo>
                  <a:cubicBezTo>
                    <a:pt x="214" y="594"/>
                    <a:pt x="256" y="364"/>
                    <a:pt x="227" y="215"/>
                  </a:cubicBezTo>
                  <a:cubicBezTo>
                    <a:pt x="214" y="150"/>
                    <a:pt x="175" y="14"/>
                    <a:pt x="9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3375;p77"/>
            <p:cNvSpPr/>
            <p:nvPr/>
          </p:nvSpPr>
          <p:spPr>
            <a:xfrm>
              <a:off x="2775173" y="1537638"/>
              <a:ext cx="70222" cy="25185"/>
            </a:xfrm>
            <a:custGeom>
              <a:avLst/>
              <a:gdLst/>
              <a:ahLst/>
              <a:cxnLst/>
              <a:rect l="l" t="t" r="r" b="b"/>
              <a:pathLst>
                <a:path w="474" h="170" extrusionOk="0">
                  <a:moveTo>
                    <a:pt x="310" y="0"/>
                  </a:moveTo>
                  <a:cubicBezTo>
                    <a:pt x="203" y="0"/>
                    <a:pt x="80" y="43"/>
                    <a:pt x="40" y="91"/>
                  </a:cubicBezTo>
                  <a:cubicBezTo>
                    <a:pt x="27" y="104"/>
                    <a:pt x="1" y="130"/>
                    <a:pt x="14" y="143"/>
                  </a:cubicBezTo>
                  <a:cubicBezTo>
                    <a:pt x="18" y="162"/>
                    <a:pt x="31" y="170"/>
                    <a:pt x="47" y="170"/>
                  </a:cubicBezTo>
                  <a:cubicBezTo>
                    <a:pt x="89" y="170"/>
                    <a:pt x="154" y="126"/>
                    <a:pt x="163" y="117"/>
                  </a:cubicBezTo>
                  <a:cubicBezTo>
                    <a:pt x="219" y="99"/>
                    <a:pt x="308" y="73"/>
                    <a:pt x="380" y="73"/>
                  </a:cubicBezTo>
                  <a:cubicBezTo>
                    <a:pt x="412" y="73"/>
                    <a:pt x="440" y="78"/>
                    <a:pt x="461" y="91"/>
                  </a:cubicBezTo>
                  <a:cubicBezTo>
                    <a:pt x="474" y="91"/>
                    <a:pt x="474" y="91"/>
                    <a:pt x="474" y="78"/>
                  </a:cubicBezTo>
                  <a:cubicBezTo>
                    <a:pt x="451" y="22"/>
                    <a:pt x="385" y="0"/>
                    <a:pt x="31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3376;p77"/>
            <p:cNvSpPr/>
            <p:nvPr/>
          </p:nvSpPr>
          <p:spPr>
            <a:xfrm>
              <a:off x="2807469" y="1741194"/>
              <a:ext cx="147851" cy="190814"/>
            </a:xfrm>
            <a:custGeom>
              <a:avLst/>
              <a:gdLst/>
              <a:ahLst/>
              <a:cxnLst/>
              <a:rect l="l" t="t" r="r" b="b"/>
              <a:pathLst>
                <a:path w="998" h="1288" extrusionOk="0">
                  <a:moveTo>
                    <a:pt x="478" y="1"/>
                  </a:moveTo>
                  <a:cubicBezTo>
                    <a:pt x="241" y="1"/>
                    <a:pt x="43" y="208"/>
                    <a:pt x="0" y="376"/>
                  </a:cubicBezTo>
                  <a:lnTo>
                    <a:pt x="26" y="1160"/>
                  </a:lnTo>
                  <a:cubicBezTo>
                    <a:pt x="89" y="1247"/>
                    <a:pt x="188" y="1287"/>
                    <a:pt x="298" y="1287"/>
                  </a:cubicBezTo>
                  <a:cubicBezTo>
                    <a:pt x="494" y="1287"/>
                    <a:pt x="724" y="1159"/>
                    <a:pt x="836" y="943"/>
                  </a:cubicBezTo>
                  <a:cubicBezTo>
                    <a:pt x="998" y="606"/>
                    <a:pt x="930" y="146"/>
                    <a:pt x="619" y="26"/>
                  </a:cubicBezTo>
                  <a:cubicBezTo>
                    <a:pt x="571" y="8"/>
                    <a:pt x="524" y="1"/>
                    <a:pt x="478"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3377;p77"/>
            <p:cNvSpPr/>
            <p:nvPr/>
          </p:nvSpPr>
          <p:spPr>
            <a:xfrm>
              <a:off x="2803469" y="1797786"/>
              <a:ext cx="121925" cy="76000"/>
            </a:xfrm>
            <a:custGeom>
              <a:avLst/>
              <a:gdLst/>
              <a:ahLst/>
              <a:cxnLst/>
              <a:rect l="l" t="t" r="r" b="b"/>
              <a:pathLst>
                <a:path w="823" h="513" extrusionOk="0">
                  <a:moveTo>
                    <a:pt x="371" y="0"/>
                  </a:moveTo>
                  <a:cubicBezTo>
                    <a:pt x="216" y="0"/>
                    <a:pt x="61" y="69"/>
                    <a:pt x="11" y="224"/>
                  </a:cubicBezTo>
                  <a:cubicBezTo>
                    <a:pt x="1" y="234"/>
                    <a:pt x="17" y="255"/>
                    <a:pt x="30" y="255"/>
                  </a:cubicBezTo>
                  <a:cubicBezTo>
                    <a:pt x="34" y="255"/>
                    <a:pt x="37" y="253"/>
                    <a:pt x="40" y="250"/>
                  </a:cubicBezTo>
                  <a:cubicBezTo>
                    <a:pt x="92" y="211"/>
                    <a:pt x="134" y="156"/>
                    <a:pt x="189" y="130"/>
                  </a:cubicBezTo>
                  <a:cubicBezTo>
                    <a:pt x="238" y="98"/>
                    <a:pt x="289" y="83"/>
                    <a:pt x="345" y="83"/>
                  </a:cubicBezTo>
                  <a:cubicBezTo>
                    <a:pt x="364" y="83"/>
                    <a:pt x="383" y="85"/>
                    <a:pt x="403" y="88"/>
                  </a:cubicBezTo>
                  <a:cubicBezTo>
                    <a:pt x="432" y="130"/>
                    <a:pt x="458" y="169"/>
                    <a:pt x="458" y="237"/>
                  </a:cubicBezTo>
                  <a:cubicBezTo>
                    <a:pt x="445" y="305"/>
                    <a:pt x="416" y="373"/>
                    <a:pt x="377" y="412"/>
                  </a:cubicBezTo>
                  <a:cubicBezTo>
                    <a:pt x="351" y="454"/>
                    <a:pt x="296" y="467"/>
                    <a:pt x="254" y="493"/>
                  </a:cubicBezTo>
                  <a:cubicBezTo>
                    <a:pt x="254" y="493"/>
                    <a:pt x="241" y="493"/>
                    <a:pt x="254" y="509"/>
                  </a:cubicBezTo>
                  <a:cubicBezTo>
                    <a:pt x="266" y="512"/>
                    <a:pt x="279" y="513"/>
                    <a:pt x="291" y="513"/>
                  </a:cubicBezTo>
                  <a:cubicBezTo>
                    <a:pt x="462" y="513"/>
                    <a:pt x="574" y="268"/>
                    <a:pt x="526" y="117"/>
                  </a:cubicBezTo>
                  <a:lnTo>
                    <a:pt x="526" y="117"/>
                  </a:lnTo>
                  <a:cubicBezTo>
                    <a:pt x="633" y="169"/>
                    <a:pt x="727" y="266"/>
                    <a:pt x="714" y="386"/>
                  </a:cubicBezTo>
                  <a:cubicBezTo>
                    <a:pt x="714" y="390"/>
                    <a:pt x="715" y="392"/>
                    <a:pt x="717" y="392"/>
                  </a:cubicBezTo>
                  <a:cubicBezTo>
                    <a:pt x="721" y="392"/>
                    <a:pt x="727" y="386"/>
                    <a:pt x="727" y="386"/>
                  </a:cubicBezTo>
                  <a:cubicBezTo>
                    <a:pt x="823" y="146"/>
                    <a:pt x="597" y="0"/>
                    <a:pt x="371" y="0"/>
                  </a:cubicBez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3378;p77"/>
            <p:cNvSpPr/>
            <p:nvPr/>
          </p:nvSpPr>
          <p:spPr>
            <a:xfrm>
              <a:off x="2789099" y="1742971"/>
              <a:ext cx="76000" cy="102814"/>
            </a:xfrm>
            <a:custGeom>
              <a:avLst/>
              <a:gdLst/>
              <a:ahLst/>
              <a:cxnLst/>
              <a:rect l="l" t="t" r="r" b="b"/>
              <a:pathLst>
                <a:path w="513" h="694" extrusionOk="0">
                  <a:moveTo>
                    <a:pt x="513" y="1"/>
                  </a:moveTo>
                  <a:lnTo>
                    <a:pt x="56" y="14"/>
                  </a:lnTo>
                  <a:cubicBezTo>
                    <a:pt x="82" y="150"/>
                    <a:pt x="1" y="581"/>
                    <a:pt x="56" y="675"/>
                  </a:cubicBezTo>
                  <a:cubicBezTo>
                    <a:pt x="65" y="687"/>
                    <a:pt x="79" y="693"/>
                    <a:pt x="95" y="693"/>
                  </a:cubicBezTo>
                  <a:cubicBezTo>
                    <a:pt x="205" y="693"/>
                    <a:pt x="457" y="434"/>
                    <a:pt x="513"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3379;p77"/>
            <p:cNvSpPr/>
            <p:nvPr/>
          </p:nvSpPr>
          <p:spPr>
            <a:xfrm>
              <a:off x="2315469" y="2562825"/>
              <a:ext cx="517924" cy="128296"/>
            </a:xfrm>
            <a:custGeom>
              <a:avLst/>
              <a:gdLst/>
              <a:ahLst/>
              <a:cxnLst/>
              <a:rect l="l" t="t" r="r" b="b"/>
              <a:pathLst>
                <a:path w="3496" h="866" extrusionOk="0">
                  <a:moveTo>
                    <a:pt x="418" y="1"/>
                  </a:moveTo>
                  <a:lnTo>
                    <a:pt x="0" y="500"/>
                  </a:lnTo>
                  <a:cubicBezTo>
                    <a:pt x="0" y="500"/>
                    <a:pt x="295" y="866"/>
                    <a:pt x="1740" y="866"/>
                  </a:cubicBezTo>
                  <a:cubicBezTo>
                    <a:pt x="3198" y="866"/>
                    <a:pt x="3496" y="500"/>
                    <a:pt x="3496" y="500"/>
                  </a:cubicBezTo>
                  <a:lnTo>
                    <a:pt x="3078" y="1"/>
                  </a:lnTo>
                  <a:close/>
                </a:path>
              </a:pathLst>
            </a:custGeom>
            <a:solidFill>
              <a:srgbClr val="41A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3380;p77"/>
            <p:cNvSpPr/>
            <p:nvPr/>
          </p:nvSpPr>
          <p:spPr>
            <a:xfrm>
              <a:off x="2377246" y="2162972"/>
              <a:ext cx="394220" cy="425924"/>
            </a:xfrm>
            <a:custGeom>
              <a:avLst/>
              <a:gdLst/>
              <a:ahLst/>
              <a:cxnLst/>
              <a:rect l="l" t="t" r="r" b="b"/>
              <a:pathLst>
                <a:path w="2661" h="2875" extrusionOk="0">
                  <a:moveTo>
                    <a:pt x="798" y="1"/>
                  </a:moveTo>
                  <a:cubicBezTo>
                    <a:pt x="717" y="189"/>
                    <a:pt x="500" y="406"/>
                    <a:pt x="312" y="1012"/>
                  </a:cubicBezTo>
                  <a:cubicBezTo>
                    <a:pt x="69" y="1822"/>
                    <a:pt x="1" y="2700"/>
                    <a:pt x="1" y="2700"/>
                  </a:cubicBezTo>
                  <a:cubicBezTo>
                    <a:pt x="1" y="2700"/>
                    <a:pt x="513" y="2875"/>
                    <a:pt x="1323" y="2875"/>
                  </a:cubicBezTo>
                  <a:cubicBezTo>
                    <a:pt x="2146" y="2875"/>
                    <a:pt x="2661" y="2700"/>
                    <a:pt x="2661" y="2700"/>
                  </a:cubicBezTo>
                  <a:cubicBezTo>
                    <a:pt x="2661" y="2700"/>
                    <a:pt x="2593" y="1822"/>
                    <a:pt x="2337" y="1012"/>
                  </a:cubicBezTo>
                  <a:cubicBezTo>
                    <a:pt x="2159" y="406"/>
                    <a:pt x="1932" y="189"/>
                    <a:pt x="1864" y="1"/>
                  </a:cubicBezTo>
                  <a:cubicBezTo>
                    <a:pt x="1864" y="1"/>
                    <a:pt x="1770" y="231"/>
                    <a:pt x="1323" y="231"/>
                  </a:cubicBezTo>
                  <a:cubicBezTo>
                    <a:pt x="879" y="231"/>
                    <a:pt x="798" y="1"/>
                    <a:pt x="798"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3381;p77"/>
            <p:cNvSpPr/>
            <p:nvPr/>
          </p:nvSpPr>
          <p:spPr>
            <a:xfrm>
              <a:off x="2459469" y="2146676"/>
              <a:ext cx="113777" cy="77333"/>
            </a:xfrm>
            <a:custGeom>
              <a:avLst/>
              <a:gdLst/>
              <a:ahLst/>
              <a:cxnLst/>
              <a:rect l="l" t="t" r="r" b="b"/>
              <a:pathLst>
                <a:path w="768" h="522" extrusionOk="0">
                  <a:moveTo>
                    <a:pt x="256" y="1"/>
                  </a:moveTo>
                  <a:cubicBezTo>
                    <a:pt x="256" y="1"/>
                    <a:pt x="0" y="82"/>
                    <a:pt x="13" y="286"/>
                  </a:cubicBezTo>
                  <a:cubicBezTo>
                    <a:pt x="21" y="401"/>
                    <a:pt x="170" y="521"/>
                    <a:pt x="365" y="521"/>
                  </a:cubicBezTo>
                  <a:cubicBezTo>
                    <a:pt x="489" y="521"/>
                    <a:pt x="632" y="472"/>
                    <a:pt x="768" y="341"/>
                  </a:cubicBezTo>
                  <a:lnTo>
                    <a:pt x="256"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3382;p77"/>
            <p:cNvSpPr/>
            <p:nvPr/>
          </p:nvSpPr>
          <p:spPr>
            <a:xfrm>
              <a:off x="2573098" y="2146676"/>
              <a:ext cx="116296" cy="77333"/>
            </a:xfrm>
            <a:custGeom>
              <a:avLst/>
              <a:gdLst/>
              <a:ahLst/>
              <a:cxnLst/>
              <a:rect l="l" t="t" r="r" b="b"/>
              <a:pathLst>
                <a:path w="785" h="522" extrusionOk="0">
                  <a:moveTo>
                    <a:pt x="513" y="1"/>
                  </a:moveTo>
                  <a:lnTo>
                    <a:pt x="1" y="341"/>
                  </a:lnTo>
                  <a:cubicBezTo>
                    <a:pt x="137" y="472"/>
                    <a:pt x="280" y="521"/>
                    <a:pt x="405" y="521"/>
                  </a:cubicBezTo>
                  <a:cubicBezTo>
                    <a:pt x="601" y="521"/>
                    <a:pt x="754" y="401"/>
                    <a:pt x="772" y="286"/>
                  </a:cubicBezTo>
                  <a:cubicBezTo>
                    <a:pt x="785" y="82"/>
                    <a:pt x="513" y="1"/>
                    <a:pt x="513"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 name="Google Shape;3383;p77"/>
          <p:cNvGrpSpPr/>
          <p:nvPr/>
        </p:nvGrpSpPr>
        <p:grpSpPr>
          <a:xfrm>
            <a:off x="4009806" y="3617971"/>
            <a:ext cx="753777" cy="1369311"/>
            <a:chOff x="3337247" y="3072011"/>
            <a:chExt cx="814221" cy="1479114"/>
          </a:xfrm>
        </p:grpSpPr>
        <p:sp>
          <p:nvSpPr>
            <p:cNvPr id="120" name="Google Shape;3384;p77"/>
            <p:cNvSpPr/>
            <p:nvPr/>
          </p:nvSpPr>
          <p:spPr>
            <a:xfrm>
              <a:off x="3841247" y="3094678"/>
              <a:ext cx="26074" cy="68296"/>
            </a:xfrm>
            <a:custGeom>
              <a:avLst/>
              <a:gdLst/>
              <a:ahLst/>
              <a:cxnLst/>
              <a:rect l="l" t="t" r="r" b="b"/>
              <a:pathLst>
                <a:path w="176" h="461" extrusionOk="0">
                  <a:moveTo>
                    <a:pt x="163" y="1"/>
                  </a:moveTo>
                  <a:cubicBezTo>
                    <a:pt x="14" y="17"/>
                    <a:pt x="1" y="341"/>
                    <a:pt x="53" y="422"/>
                  </a:cubicBezTo>
                  <a:cubicBezTo>
                    <a:pt x="69" y="435"/>
                    <a:pt x="82" y="461"/>
                    <a:pt x="108" y="461"/>
                  </a:cubicBezTo>
                  <a:cubicBezTo>
                    <a:pt x="163" y="461"/>
                    <a:pt x="121" y="341"/>
                    <a:pt x="121" y="312"/>
                  </a:cubicBezTo>
                  <a:cubicBezTo>
                    <a:pt x="108" y="231"/>
                    <a:pt x="121" y="69"/>
                    <a:pt x="176" y="17"/>
                  </a:cubicBezTo>
                  <a:cubicBezTo>
                    <a:pt x="176" y="17"/>
                    <a:pt x="176" y="1"/>
                    <a:pt x="163" y="1"/>
                  </a:cubicBezTo>
                  <a:close/>
                </a:path>
              </a:pathLst>
            </a:custGeom>
            <a:solidFill>
              <a:srgbClr val="894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3385;p77"/>
            <p:cNvSpPr/>
            <p:nvPr/>
          </p:nvSpPr>
          <p:spPr>
            <a:xfrm>
              <a:off x="3833099" y="3072011"/>
              <a:ext cx="318369" cy="241629"/>
            </a:xfrm>
            <a:custGeom>
              <a:avLst/>
              <a:gdLst/>
              <a:ahLst/>
              <a:cxnLst/>
              <a:rect l="l" t="t" r="r" b="b"/>
              <a:pathLst>
                <a:path w="2149" h="1631" extrusionOk="0">
                  <a:moveTo>
                    <a:pt x="868" y="1"/>
                  </a:moveTo>
                  <a:cubicBezTo>
                    <a:pt x="609" y="1"/>
                    <a:pt x="378" y="103"/>
                    <a:pt x="244" y="303"/>
                  </a:cubicBezTo>
                  <a:cubicBezTo>
                    <a:pt x="1" y="656"/>
                    <a:pt x="299" y="1032"/>
                    <a:pt x="756" y="1343"/>
                  </a:cubicBezTo>
                  <a:cubicBezTo>
                    <a:pt x="1020" y="1514"/>
                    <a:pt x="1283" y="1630"/>
                    <a:pt x="1506" y="1630"/>
                  </a:cubicBezTo>
                  <a:cubicBezTo>
                    <a:pt x="1672" y="1630"/>
                    <a:pt x="1815" y="1566"/>
                    <a:pt x="1919" y="1411"/>
                  </a:cubicBezTo>
                  <a:cubicBezTo>
                    <a:pt x="2149" y="1045"/>
                    <a:pt x="1971" y="507"/>
                    <a:pt x="1514" y="209"/>
                  </a:cubicBezTo>
                  <a:cubicBezTo>
                    <a:pt x="1307" y="69"/>
                    <a:pt x="1079" y="1"/>
                    <a:pt x="868" y="1"/>
                  </a:cubicBezTo>
                  <a:close/>
                </a:path>
              </a:pathLst>
            </a:custGeom>
            <a:solidFill>
              <a:srgbClr val="894E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3386;p77"/>
            <p:cNvSpPr/>
            <p:nvPr/>
          </p:nvSpPr>
          <p:spPr>
            <a:xfrm>
              <a:off x="3375173" y="3854087"/>
              <a:ext cx="305925" cy="354961"/>
            </a:xfrm>
            <a:custGeom>
              <a:avLst/>
              <a:gdLst/>
              <a:ahLst/>
              <a:cxnLst/>
              <a:rect l="l" t="t" r="r" b="b"/>
              <a:pathLst>
                <a:path w="2065" h="2396" extrusionOk="0">
                  <a:moveTo>
                    <a:pt x="1973" y="1"/>
                  </a:moveTo>
                  <a:cubicBezTo>
                    <a:pt x="1813" y="1"/>
                    <a:pt x="1559" y="144"/>
                    <a:pt x="1161" y="587"/>
                  </a:cubicBezTo>
                  <a:cubicBezTo>
                    <a:pt x="1012" y="749"/>
                    <a:pt x="879" y="911"/>
                    <a:pt x="743" y="1073"/>
                  </a:cubicBezTo>
                  <a:cubicBezTo>
                    <a:pt x="636" y="1193"/>
                    <a:pt x="542" y="1316"/>
                    <a:pt x="445" y="1452"/>
                  </a:cubicBezTo>
                  <a:cubicBezTo>
                    <a:pt x="406" y="1491"/>
                    <a:pt x="380" y="1546"/>
                    <a:pt x="325" y="1585"/>
                  </a:cubicBezTo>
                  <a:cubicBezTo>
                    <a:pt x="283" y="1627"/>
                    <a:pt x="218" y="1640"/>
                    <a:pt x="150" y="1653"/>
                  </a:cubicBezTo>
                  <a:cubicBezTo>
                    <a:pt x="108" y="1666"/>
                    <a:pt x="69" y="1666"/>
                    <a:pt x="27" y="1708"/>
                  </a:cubicBezTo>
                  <a:cubicBezTo>
                    <a:pt x="1" y="1734"/>
                    <a:pt x="14" y="1789"/>
                    <a:pt x="56" y="1802"/>
                  </a:cubicBezTo>
                  <a:cubicBezTo>
                    <a:pt x="69" y="1806"/>
                    <a:pt x="84" y="1808"/>
                    <a:pt x="99" y="1808"/>
                  </a:cubicBezTo>
                  <a:cubicBezTo>
                    <a:pt x="130" y="1808"/>
                    <a:pt x="163" y="1802"/>
                    <a:pt x="189" y="1802"/>
                  </a:cubicBezTo>
                  <a:cubicBezTo>
                    <a:pt x="202" y="1802"/>
                    <a:pt x="218" y="1815"/>
                    <a:pt x="218" y="1815"/>
                  </a:cubicBezTo>
                  <a:lnTo>
                    <a:pt x="218" y="1841"/>
                  </a:lnTo>
                  <a:cubicBezTo>
                    <a:pt x="176" y="1883"/>
                    <a:pt x="163" y="1909"/>
                    <a:pt x="150" y="1938"/>
                  </a:cubicBezTo>
                  <a:cubicBezTo>
                    <a:pt x="121" y="1977"/>
                    <a:pt x="27" y="2071"/>
                    <a:pt x="69" y="2126"/>
                  </a:cubicBezTo>
                  <a:cubicBezTo>
                    <a:pt x="78" y="2135"/>
                    <a:pt x="100" y="2144"/>
                    <a:pt x="118" y="2144"/>
                  </a:cubicBezTo>
                  <a:cubicBezTo>
                    <a:pt x="126" y="2144"/>
                    <a:pt x="132" y="2143"/>
                    <a:pt x="137" y="2139"/>
                  </a:cubicBezTo>
                  <a:cubicBezTo>
                    <a:pt x="176" y="2126"/>
                    <a:pt x="202" y="2113"/>
                    <a:pt x="231" y="2084"/>
                  </a:cubicBezTo>
                  <a:cubicBezTo>
                    <a:pt x="244" y="2071"/>
                    <a:pt x="257" y="2058"/>
                    <a:pt x="257" y="2045"/>
                  </a:cubicBezTo>
                  <a:cubicBezTo>
                    <a:pt x="270" y="2045"/>
                    <a:pt x="283" y="2019"/>
                    <a:pt x="299" y="2019"/>
                  </a:cubicBezTo>
                  <a:cubicBezTo>
                    <a:pt x="312" y="2019"/>
                    <a:pt x="312" y="2045"/>
                    <a:pt x="312" y="2045"/>
                  </a:cubicBezTo>
                  <a:cubicBezTo>
                    <a:pt x="312" y="2058"/>
                    <a:pt x="312" y="2071"/>
                    <a:pt x="299" y="2084"/>
                  </a:cubicBezTo>
                  <a:cubicBezTo>
                    <a:pt x="283" y="2126"/>
                    <a:pt x="257" y="2152"/>
                    <a:pt x="244" y="2194"/>
                  </a:cubicBezTo>
                  <a:cubicBezTo>
                    <a:pt x="231" y="2220"/>
                    <a:pt x="218" y="2233"/>
                    <a:pt x="218" y="2262"/>
                  </a:cubicBezTo>
                  <a:cubicBezTo>
                    <a:pt x="218" y="2275"/>
                    <a:pt x="218" y="2301"/>
                    <a:pt x="231" y="2301"/>
                  </a:cubicBezTo>
                  <a:cubicBezTo>
                    <a:pt x="244" y="2314"/>
                    <a:pt x="257" y="2314"/>
                    <a:pt x="270" y="2314"/>
                  </a:cubicBezTo>
                  <a:cubicBezTo>
                    <a:pt x="278" y="2317"/>
                    <a:pt x="285" y="2319"/>
                    <a:pt x="292" y="2319"/>
                  </a:cubicBezTo>
                  <a:cubicBezTo>
                    <a:pt x="312" y="2319"/>
                    <a:pt x="328" y="2307"/>
                    <a:pt x="338" y="2288"/>
                  </a:cubicBezTo>
                  <a:cubicBezTo>
                    <a:pt x="364" y="2275"/>
                    <a:pt x="393" y="2246"/>
                    <a:pt x="406" y="2220"/>
                  </a:cubicBezTo>
                  <a:cubicBezTo>
                    <a:pt x="432" y="2194"/>
                    <a:pt x="445" y="2165"/>
                    <a:pt x="474" y="2139"/>
                  </a:cubicBezTo>
                  <a:cubicBezTo>
                    <a:pt x="474" y="2126"/>
                    <a:pt x="487" y="2126"/>
                    <a:pt x="487" y="2126"/>
                  </a:cubicBezTo>
                  <a:cubicBezTo>
                    <a:pt x="500" y="2126"/>
                    <a:pt x="500" y="2126"/>
                    <a:pt x="513" y="2139"/>
                  </a:cubicBezTo>
                  <a:lnTo>
                    <a:pt x="513" y="2165"/>
                  </a:lnTo>
                  <a:cubicBezTo>
                    <a:pt x="500" y="2181"/>
                    <a:pt x="500" y="2207"/>
                    <a:pt x="487" y="2220"/>
                  </a:cubicBezTo>
                  <a:cubicBezTo>
                    <a:pt x="474" y="2246"/>
                    <a:pt x="474" y="2262"/>
                    <a:pt x="461" y="2288"/>
                  </a:cubicBezTo>
                  <a:cubicBezTo>
                    <a:pt x="461" y="2314"/>
                    <a:pt x="445" y="2327"/>
                    <a:pt x="461" y="2356"/>
                  </a:cubicBezTo>
                  <a:cubicBezTo>
                    <a:pt x="469" y="2381"/>
                    <a:pt x="494" y="2395"/>
                    <a:pt x="522" y="2395"/>
                  </a:cubicBezTo>
                  <a:cubicBezTo>
                    <a:pt x="537" y="2395"/>
                    <a:pt x="553" y="2391"/>
                    <a:pt x="568" y="2382"/>
                  </a:cubicBezTo>
                  <a:cubicBezTo>
                    <a:pt x="594" y="2356"/>
                    <a:pt x="675" y="2207"/>
                    <a:pt x="688" y="2181"/>
                  </a:cubicBezTo>
                  <a:cubicBezTo>
                    <a:pt x="769" y="2032"/>
                    <a:pt x="866" y="1909"/>
                    <a:pt x="960" y="1776"/>
                  </a:cubicBezTo>
                  <a:cubicBezTo>
                    <a:pt x="1109" y="1559"/>
                    <a:pt x="1459" y="1154"/>
                    <a:pt x="1595" y="1031"/>
                  </a:cubicBezTo>
                  <a:lnTo>
                    <a:pt x="2065" y="20"/>
                  </a:lnTo>
                  <a:cubicBezTo>
                    <a:pt x="2038" y="8"/>
                    <a:pt x="2008" y="1"/>
                    <a:pt x="1973"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3387;p77"/>
            <p:cNvSpPr/>
            <p:nvPr/>
          </p:nvSpPr>
          <p:spPr>
            <a:xfrm>
              <a:off x="3841247" y="3854087"/>
              <a:ext cx="305925" cy="354961"/>
            </a:xfrm>
            <a:custGeom>
              <a:avLst/>
              <a:gdLst/>
              <a:ahLst/>
              <a:cxnLst/>
              <a:rect l="l" t="t" r="r" b="b"/>
              <a:pathLst>
                <a:path w="2065" h="2396" extrusionOk="0">
                  <a:moveTo>
                    <a:pt x="94" y="1"/>
                  </a:moveTo>
                  <a:cubicBezTo>
                    <a:pt x="59" y="1"/>
                    <a:pt x="28" y="8"/>
                    <a:pt x="1" y="20"/>
                  </a:cubicBezTo>
                  <a:lnTo>
                    <a:pt x="474" y="1031"/>
                  </a:lnTo>
                  <a:cubicBezTo>
                    <a:pt x="607" y="1154"/>
                    <a:pt x="879" y="1410"/>
                    <a:pt x="1122" y="1760"/>
                  </a:cubicBezTo>
                  <a:cubicBezTo>
                    <a:pt x="1216" y="1896"/>
                    <a:pt x="1297" y="2032"/>
                    <a:pt x="1378" y="2181"/>
                  </a:cubicBezTo>
                  <a:cubicBezTo>
                    <a:pt x="1391" y="2207"/>
                    <a:pt x="1472" y="2356"/>
                    <a:pt x="1511" y="2382"/>
                  </a:cubicBezTo>
                  <a:cubicBezTo>
                    <a:pt x="1521" y="2391"/>
                    <a:pt x="1534" y="2395"/>
                    <a:pt x="1548" y="2395"/>
                  </a:cubicBezTo>
                  <a:cubicBezTo>
                    <a:pt x="1572" y="2395"/>
                    <a:pt x="1598" y="2381"/>
                    <a:pt x="1608" y="2356"/>
                  </a:cubicBezTo>
                  <a:cubicBezTo>
                    <a:pt x="1621" y="2327"/>
                    <a:pt x="1608" y="2314"/>
                    <a:pt x="1608" y="2288"/>
                  </a:cubicBezTo>
                  <a:cubicBezTo>
                    <a:pt x="1592" y="2262"/>
                    <a:pt x="1592" y="2246"/>
                    <a:pt x="1579" y="2220"/>
                  </a:cubicBezTo>
                  <a:cubicBezTo>
                    <a:pt x="1579" y="2207"/>
                    <a:pt x="1566" y="2181"/>
                    <a:pt x="1566" y="2165"/>
                  </a:cubicBezTo>
                  <a:cubicBezTo>
                    <a:pt x="1553" y="2152"/>
                    <a:pt x="1553" y="2152"/>
                    <a:pt x="1566" y="2139"/>
                  </a:cubicBezTo>
                  <a:cubicBezTo>
                    <a:pt x="1566" y="2126"/>
                    <a:pt x="1566" y="2126"/>
                    <a:pt x="1579" y="2126"/>
                  </a:cubicBezTo>
                  <a:cubicBezTo>
                    <a:pt x="1579" y="2126"/>
                    <a:pt x="1592" y="2126"/>
                    <a:pt x="1592" y="2139"/>
                  </a:cubicBezTo>
                  <a:cubicBezTo>
                    <a:pt x="1621" y="2165"/>
                    <a:pt x="1634" y="2194"/>
                    <a:pt x="1660" y="2220"/>
                  </a:cubicBezTo>
                  <a:cubicBezTo>
                    <a:pt x="1689" y="2246"/>
                    <a:pt x="1702" y="2275"/>
                    <a:pt x="1728" y="2288"/>
                  </a:cubicBezTo>
                  <a:cubicBezTo>
                    <a:pt x="1747" y="2307"/>
                    <a:pt x="1768" y="2319"/>
                    <a:pt x="1787" y="2319"/>
                  </a:cubicBezTo>
                  <a:cubicBezTo>
                    <a:pt x="1795" y="2319"/>
                    <a:pt x="1802" y="2317"/>
                    <a:pt x="1809" y="2314"/>
                  </a:cubicBezTo>
                  <a:cubicBezTo>
                    <a:pt x="1809" y="2314"/>
                    <a:pt x="1822" y="2314"/>
                    <a:pt x="1835" y="2301"/>
                  </a:cubicBezTo>
                  <a:cubicBezTo>
                    <a:pt x="1851" y="2301"/>
                    <a:pt x="1851" y="2275"/>
                    <a:pt x="1851" y="2262"/>
                  </a:cubicBezTo>
                  <a:cubicBezTo>
                    <a:pt x="1851" y="2233"/>
                    <a:pt x="1835" y="2220"/>
                    <a:pt x="1835" y="2194"/>
                  </a:cubicBezTo>
                  <a:cubicBezTo>
                    <a:pt x="1809" y="2152"/>
                    <a:pt x="1796" y="2126"/>
                    <a:pt x="1770" y="2084"/>
                  </a:cubicBezTo>
                  <a:cubicBezTo>
                    <a:pt x="1770" y="2071"/>
                    <a:pt x="1754" y="2058"/>
                    <a:pt x="1754" y="2045"/>
                  </a:cubicBezTo>
                  <a:cubicBezTo>
                    <a:pt x="1754" y="2045"/>
                    <a:pt x="1754" y="2019"/>
                    <a:pt x="1770" y="2019"/>
                  </a:cubicBezTo>
                  <a:cubicBezTo>
                    <a:pt x="1783" y="2019"/>
                    <a:pt x="1796" y="2045"/>
                    <a:pt x="1809" y="2045"/>
                  </a:cubicBezTo>
                  <a:cubicBezTo>
                    <a:pt x="1822" y="2058"/>
                    <a:pt x="1835" y="2071"/>
                    <a:pt x="1851" y="2084"/>
                  </a:cubicBezTo>
                  <a:cubicBezTo>
                    <a:pt x="1864" y="2113"/>
                    <a:pt x="1903" y="2126"/>
                    <a:pt x="1932" y="2139"/>
                  </a:cubicBezTo>
                  <a:cubicBezTo>
                    <a:pt x="1936" y="2143"/>
                    <a:pt x="1942" y="2144"/>
                    <a:pt x="1949" y="2144"/>
                  </a:cubicBezTo>
                  <a:cubicBezTo>
                    <a:pt x="1965" y="2144"/>
                    <a:pt x="1988" y="2135"/>
                    <a:pt x="1997" y="2126"/>
                  </a:cubicBezTo>
                  <a:cubicBezTo>
                    <a:pt x="2039" y="2071"/>
                    <a:pt x="1958" y="1977"/>
                    <a:pt x="1932" y="1938"/>
                  </a:cubicBezTo>
                  <a:cubicBezTo>
                    <a:pt x="1903" y="1909"/>
                    <a:pt x="1890" y="1883"/>
                    <a:pt x="1864" y="1841"/>
                  </a:cubicBezTo>
                  <a:cubicBezTo>
                    <a:pt x="1851" y="1841"/>
                    <a:pt x="1851" y="1828"/>
                    <a:pt x="1851" y="1815"/>
                  </a:cubicBezTo>
                  <a:cubicBezTo>
                    <a:pt x="1864" y="1815"/>
                    <a:pt x="1864" y="1802"/>
                    <a:pt x="1877" y="1802"/>
                  </a:cubicBezTo>
                  <a:cubicBezTo>
                    <a:pt x="1903" y="1802"/>
                    <a:pt x="1936" y="1808"/>
                    <a:pt x="1968" y="1808"/>
                  </a:cubicBezTo>
                  <a:cubicBezTo>
                    <a:pt x="1983" y="1808"/>
                    <a:pt x="1999" y="1806"/>
                    <a:pt x="2013" y="1802"/>
                  </a:cubicBezTo>
                  <a:cubicBezTo>
                    <a:pt x="2052" y="1789"/>
                    <a:pt x="2065" y="1734"/>
                    <a:pt x="2039" y="1708"/>
                  </a:cubicBezTo>
                  <a:cubicBezTo>
                    <a:pt x="2013" y="1666"/>
                    <a:pt x="1958" y="1666"/>
                    <a:pt x="1916" y="1653"/>
                  </a:cubicBezTo>
                  <a:cubicBezTo>
                    <a:pt x="1851" y="1640"/>
                    <a:pt x="1796" y="1627"/>
                    <a:pt x="1741" y="1585"/>
                  </a:cubicBezTo>
                  <a:cubicBezTo>
                    <a:pt x="1702" y="1546"/>
                    <a:pt x="1660" y="1491"/>
                    <a:pt x="1621" y="1452"/>
                  </a:cubicBezTo>
                  <a:cubicBezTo>
                    <a:pt x="1527" y="1316"/>
                    <a:pt x="1430" y="1193"/>
                    <a:pt x="1323" y="1073"/>
                  </a:cubicBezTo>
                  <a:cubicBezTo>
                    <a:pt x="1187" y="911"/>
                    <a:pt x="1054" y="749"/>
                    <a:pt x="918" y="587"/>
                  </a:cubicBezTo>
                  <a:cubicBezTo>
                    <a:pt x="509" y="144"/>
                    <a:pt x="255" y="1"/>
                    <a:pt x="94"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3388;p77"/>
            <p:cNvSpPr/>
            <p:nvPr/>
          </p:nvSpPr>
          <p:spPr>
            <a:xfrm>
              <a:off x="3565247" y="3769050"/>
              <a:ext cx="394220" cy="509924"/>
            </a:xfrm>
            <a:custGeom>
              <a:avLst/>
              <a:gdLst/>
              <a:ahLst/>
              <a:cxnLst/>
              <a:rect l="l" t="t" r="r" b="b"/>
              <a:pathLst>
                <a:path w="2661" h="3442" extrusionOk="0">
                  <a:moveTo>
                    <a:pt x="837" y="1"/>
                  </a:moveTo>
                  <a:cubicBezTo>
                    <a:pt x="837" y="1"/>
                    <a:pt x="837" y="257"/>
                    <a:pt x="824" y="471"/>
                  </a:cubicBezTo>
                  <a:cubicBezTo>
                    <a:pt x="798" y="701"/>
                    <a:pt x="539" y="876"/>
                    <a:pt x="325" y="1579"/>
                  </a:cubicBezTo>
                  <a:cubicBezTo>
                    <a:pt x="69" y="2389"/>
                    <a:pt x="1" y="3280"/>
                    <a:pt x="1" y="3280"/>
                  </a:cubicBezTo>
                  <a:cubicBezTo>
                    <a:pt x="1" y="3280"/>
                    <a:pt x="513" y="3442"/>
                    <a:pt x="1323" y="3442"/>
                  </a:cubicBezTo>
                  <a:cubicBezTo>
                    <a:pt x="2146" y="3442"/>
                    <a:pt x="2661" y="3280"/>
                    <a:pt x="2661" y="3280"/>
                  </a:cubicBezTo>
                  <a:cubicBezTo>
                    <a:pt x="2661" y="3280"/>
                    <a:pt x="2593" y="2389"/>
                    <a:pt x="2337" y="1579"/>
                  </a:cubicBezTo>
                  <a:cubicBezTo>
                    <a:pt x="2120" y="876"/>
                    <a:pt x="1864" y="701"/>
                    <a:pt x="1835" y="471"/>
                  </a:cubicBezTo>
                  <a:cubicBezTo>
                    <a:pt x="1822" y="257"/>
                    <a:pt x="1822" y="1"/>
                    <a:pt x="1822"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3389;p77"/>
            <p:cNvSpPr/>
            <p:nvPr/>
          </p:nvSpPr>
          <p:spPr>
            <a:xfrm>
              <a:off x="3337247" y="3129938"/>
              <a:ext cx="782071" cy="584738"/>
            </a:xfrm>
            <a:custGeom>
              <a:avLst/>
              <a:gdLst/>
              <a:ahLst/>
              <a:cxnLst/>
              <a:rect l="l" t="t" r="r" b="b"/>
              <a:pathLst>
                <a:path w="5279" h="3947" extrusionOk="0">
                  <a:moveTo>
                    <a:pt x="2573" y="0"/>
                  </a:moveTo>
                  <a:cubicBezTo>
                    <a:pt x="2073" y="0"/>
                    <a:pt x="1546" y="144"/>
                    <a:pt x="1122" y="508"/>
                  </a:cubicBezTo>
                  <a:cubicBezTo>
                    <a:pt x="1" y="1480"/>
                    <a:pt x="607" y="2977"/>
                    <a:pt x="837" y="3032"/>
                  </a:cubicBezTo>
                  <a:cubicBezTo>
                    <a:pt x="837" y="3032"/>
                    <a:pt x="2721" y="3946"/>
                    <a:pt x="3858" y="3946"/>
                  </a:cubicBezTo>
                  <a:cubicBezTo>
                    <a:pt x="4009" y="3946"/>
                    <a:pt x="4146" y="3930"/>
                    <a:pt x="4265" y="3894"/>
                  </a:cubicBezTo>
                  <a:cubicBezTo>
                    <a:pt x="5279" y="3586"/>
                    <a:pt x="5143" y="1788"/>
                    <a:pt x="4900" y="1331"/>
                  </a:cubicBezTo>
                  <a:cubicBezTo>
                    <a:pt x="4669" y="855"/>
                    <a:pt x="4363" y="832"/>
                    <a:pt x="4273" y="832"/>
                  </a:cubicBezTo>
                  <a:cubicBezTo>
                    <a:pt x="4263" y="832"/>
                    <a:pt x="4256" y="832"/>
                    <a:pt x="4252" y="832"/>
                  </a:cubicBezTo>
                  <a:cubicBezTo>
                    <a:pt x="4143" y="387"/>
                    <a:pt x="3394" y="0"/>
                    <a:pt x="2573" y="0"/>
                  </a:cubicBezTo>
                  <a:close/>
                </a:path>
              </a:pathLst>
            </a:custGeom>
            <a:solidFill>
              <a:srgbClr val="AA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3390;p77"/>
            <p:cNvSpPr/>
            <p:nvPr/>
          </p:nvSpPr>
          <p:spPr>
            <a:xfrm>
              <a:off x="3687173" y="3769050"/>
              <a:ext cx="147999" cy="60148"/>
            </a:xfrm>
            <a:custGeom>
              <a:avLst/>
              <a:gdLst/>
              <a:ahLst/>
              <a:cxnLst/>
              <a:rect l="l" t="t" r="r" b="b"/>
              <a:pathLst>
                <a:path w="999" h="406" extrusionOk="0">
                  <a:moveTo>
                    <a:pt x="14" y="1"/>
                  </a:moveTo>
                  <a:cubicBezTo>
                    <a:pt x="14" y="1"/>
                    <a:pt x="14" y="202"/>
                    <a:pt x="1" y="406"/>
                  </a:cubicBezTo>
                  <a:lnTo>
                    <a:pt x="299" y="406"/>
                  </a:lnTo>
                  <a:cubicBezTo>
                    <a:pt x="526" y="406"/>
                    <a:pt x="837" y="338"/>
                    <a:pt x="999" y="244"/>
                  </a:cubicBezTo>
                  <a:lnTo>
                    <a:pt x="999" y="1"/>
                  </a:lnTo>
                  <a:close/>
                </a:path>
              </a:pathLst>
            </a:custGeom>
            <a:solidFill>
              <a:srgbClr val="F49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3391;p77"/>
            <p:cNvSpPr/>
            <p:nvPr/>
          </p:nvSpPr>
          <p:spPr>
            <a:xfrm>
              <a:off x="3507173" y="4214977"/>
              <a:ext cx="509924" cy="336147"/>
            </a:xfrm>
            <a:custGeom>
              <a:avLst/>
              <a:gdLst/>
              <a:ahLst/>
              <a:cxnLst/>
              <a:rect l="l" t="t" r="r" b="b"/>
              <a:pathLst>
                <a:path w="3442" h="2269" extrusionOk="0">
                  <a:moveTo>
                    <a:pt x="726" y="1"/>
                  </a:moveTo>
                  <a:cubicBezTo>
                    <a:pt x="536" y="1"/>
                    <a:pt x="393" y="68"/>
                    <a:pt x="393" y="270"/>
                  </a:cubicBezTo>
                  <a:cubicBezTo>
                    <a:pt x="393" y="863"/>
                    <a:pt x="526" y="1945"/>
                    <a:pt x="526" y="1945"/>
                  </a:cubicBezTo>
                  <a:cubicBezTo>
                    <a:pt x="526" y="1945"/>
                    <a:pt x="270" y="2026"/>
                    <a:pt x="137" y="2094"/>
                  </a:cubicBezTo>
                  <a:cubicBezTo>
                    <a:pt x="1" y="2175"/>
                    <a:pt x="40" y="2269"/>
                    <a:pt x="636" y="2269"/>
                  </a:cubicBezTo>
                  <a:lnTo>
                    <a:pt x="1485" y="2269"/>
                  </a:lnTo>
                  <a:lnTo>
                    <a:pt x="1621" y="730"/>
                  </a:lnTo>
                  <a:lnTo>
                    <a:pt x="1822" y="730"/>
                  </a:lnTo>
                  <a:lnTo>
                    <a:pt x="1958" y="2269"/>
                  </a:lnTo>
                  <a:lnTo>
                    <a:pt x="2823" y="2269"/>
                  </a:lnTo>
                  <a:cubicBezTo>
                    <a:pt x="3403" y="2269"/>
                    <a:pt x="3442" y="2175"/>
                    <a:pt x="3309" y="2094"/>
                  </a:cubicBezTo>
                  <a:cubicBezTo>
                    <a:pt x="3173" y="2026"/>
                    <a:pt x="2917" y="1945"/>
                    <a:pt x="2917" y="1945"/>
                  </a:cubicBezTo>
                  <a:cubicBezTo>
                    <a:pt x="2917" y="1945"/>
                    <a:pt x="3053" y="863"/>
                    <a:pt x="3053" y="270"/>
                  </a:cubicBezTo>
                  <a:cubicBezTo>
                    <a:pt x="3053" y="68"/>
                    <a:pt x="2912" y="1"/>
                    <a:pt x="2724" y="1"/>
                  </a:cubicBezTo>
                  <a:cubicBezTo>
                    <a:pt x="2347" y="1"/>
                    <a:pt x="1783" y="270"/>
                    <a:pt x="1783" y="270"/>
                  </a:cubicBezTo>
                  <a:lnTo>
                    <a:pt x="1783" y="364"/>
                  </a:lnTo>
                  <a:lnTo>
                    <a:pt x="1660" y="364"/>
                  </a:lnTo>
                  <a:lnTo>
                    <a:pt x="1676" y="270"/>
                  </a:lnTo>
                  <a:cubicBezTo>
                    <a:pt x="1676" y="270"/>
                    <a:pt x="1106" y="1"/>
                    <a:pt x="726" y="1"/>
                  </a:cubicBezTo>
                  <a:close/>
                </a:path>
              </a:pathLst>
            </a:custGeom>
            <a:solidFill>
              <a:srgbClr val="41A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3392;p77"/>
            <p:cNvSpPr/>
            <p:nvPr/>
          </p:nvSpPr>
          <p:spPr>
            <a:xfrm>
              <a:off x="3793247" y="4502978"/>
              <a:ext cx="223851" cy="48148"/>
            </a:xfrm>
            <a:custGeom>
              <a:avLst/>
              <a:gdLst/>
              <a:ahLst/>
              <a:cxnLst/>
              <a:rect l="l" t="t" r="r" b="b"/>
              <a:pathLst>
                <a:path w="1511" h="325" extrusionOk="0">
                  <a:moveTo>
                    <a:pt x="1" y="1"/>
                  </a:moveTo>
                  <a:lnTo>
                    <a:pt x="27" y="325"/>
                  </a:lnTo>
                  <a:lnTo>
                    <a:pt x="892" y="325"/>
                  </a:lnTo>
                  <a:cubicBezTo>
                    <a:pt x="1472" y="325"/>
                    <a:pt x="1511" y="231"/>
                    <a:pt x="1378" y="150"/>
                  </a:cubicBezTo>
                  <a:cubicBezTo>
                    <a:pt x="1242" y="82"/>
                    <a:pt x="986" y="1"/>
                    <a:pt x="986"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3393;p77"/>
            <p:cNvSpPr/>
            <p:nvPr/>
          </p:nvSpPr>
          <p:spPr>
            <a:xfrm>
              <a:off x="3507173" y="4502978"/>
              <a:ext cx="224295" cy="48148"/>
            </a:xfrm>
            <a:custGeom>
              <a:avLst/>
              <a:gdLst/>
              <a:ahLst/>
              <a:cxnLst/>
              <a:rect l="l" t="t" r="r" b="b"/>
              <a:pathLst>
                <a:path w="1514" h="325" extrusionOk="0">
                  <a:moveTo>
                    <a:pt x="526" y="1"/>
                  </a:moveTo>
                  <a:cubicBezTo>
                    <a:pt x="526" y="1"/>
                    <a:pt x="270" y="82"/>
                    <a:pt x="137" y="150"/>
                  </a:cubicBezTo>
                  <a:cubicBezTo>
                    <a:pt x="1" y="231"/>
                    <a:pt x="40" y="325"/>
                    <a:pt x="636" y="325"/>
                  </a:cubicBezTo>
                  <a:lnTo>
                    <a:pt x="1485" y="325"/>
                  </a:lnTo>
                  <a:lnTo>
                    <a:pt x="1514"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3394;p77"/>
            <p:cNvSpPr/>
            <p:nvPr/>
          </p:nvSpPr>
          <p:spPr>
            <a:xfrm>
              <a:off x="3449099" y="3250679"/>
              <a:ext cx="564146" cy="534368"/>
            </a:xfrm>
            <a:custGeom>
              <a:avLst/>
              <a:gdLst/>
              <a:ahLst/>
              <a:cxnLst/>
              <a:rect l="l" t="t" r="r" b="b"/>
              <a:pathLst>
                <a:path w="3808" h="3607" extrusionOk="0">
                  <a:moveTo>
                    <a:pt x="1906" y="1"/>
                  </a:moveTo>
                  <a:cubicBezTo>
                    <a:pt x="1297" y="1"/>
                    <a:pt x="448" y="205"/>
                    <a:pt x="218" y="1083"/>
                  </a:cubicBezTo>
                  <a:cubicBezTo>
                    <a:pt x="1" y="1961"/>
                    <a:pt x="27" y="2865"/>
                    <a:pt x="406" y="3202"/>
                  </a:cubicBezTo>
                  <a:cubicBezTo>
                    <a:pt x="772" y="3552"/>
                    <a:pt x="1378" y="3607"/>
                    <a:pt x="1906" y="3607"/>
                  </a:cubicBezTo>
                  <a:cubicBezTo>
                    <a:pt x="2418" y="3607"/>
                    <a:pt x="3024" y="3552"/>
                    <a:pt x="3403" y="3202"/>
                  </a:cubicBezTo>
                  <a:cubicBezTo>
                    <a:pt x="3769" y="2865"/>
                    <a:pt x="3808" y="1961"/>
                    <a:pt x="3591" y="1083"/>
                  </a:cubicBezTo>
                  <a:cubicBezTo>
                    <a:pt x="3364" y="205"/>
                    <a:pt x="2512" y="1"/>
                    <a:pt x="1906"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3395;p77"/>
            <p:cNvSpPr/>
            <p:nvPr/>
          </p:nvSpPr>
          <p:spPr>
            <a:xfrm>
              <a:off x="3473099" y="3589050"/>
              <a:ext cx="110074" cy="112000"/>
            </a:xfrm>
            <a:custGeom>
              <a:avLst/>
              <a:gdLst/>
              <a:ahLst/>
              <a:cxnLst/>
              <a:rect l="l" t="t" r="r" b="b"/>
              <a:pathLst>
                <a:path w="743" h="756" extrusionOk="0">
                  <a:moveTo>
                    <a:pt x="367" y="1"/>
                  </a:moveTo>
                  <a:cubicBezTo>
                    <a:pt x="163" y="1"/>
                    <a:pt x="1" y="176"/>
                    <a:pt x="1" y="377"/>
                  </a:cubicBezTo>
                  <a:cubicBezTo>
                    <a:pt x="1" y="581"/>
                    <a:pt x="163" y="756"/>
                    <a:pt x="367" y="756"/>
                  </a:cubicBezTo>
                  <a:cubicBezTo>
                    <a:pt x="568" y="756"/>
                    <a:pt x="743" y="581"/>
                    <a:pt x="743" y="377"/>
                  </a:cubicBezTo>
                  <a:cubicBezTo>
                    <a:pt x="743" y="176"/>
                    <a:pt x="568" y="1"/>
                    <a:pt x="367" y="1"/>
                  </a:cubicBezTo>
                  <a:close/>
                </a:path>
              </a:pathLst>
            </a:custGeom>
            <a:solidFill>
              <a:srgbClr val="FC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3396;p77"/>
            <p:cNvSpPr/>
            <p:nvPr/>
          </p:nvSpPr>
          <p:spPr>
            <a:xfrm>
              <a:off x="3867173" y="3589050"/>
              <a:ext cx="110074" cy="112000"/>
            </a:xfrm>
            <a:custGeom>
              <a:avLst/>
              <a:gdLst/>
              <a:ahLst/>
              <a:cxnLst/>
              <a:rect l="l" t="t" r="r" b="b"/>
              <a:pathLst>
                <a:path w="743" h="756" extrusionOk="0">
                  <a:moveTo>
                    <a:pt x="364" y="1"/>
                  </a:moveTo>
                  <a:cubicBezTo>
                    <a:pt x="163" y="1"/>
                    <a:pt x="1" y="176"/>
                    <a:pt x="1" y="377"/>
                  </a:cubicBezTo>
                  <a:cubicBezTo>
                    <a:pt x="1" y="581"/>
                    <a:pt x="163" y="756"/>
                    <a:pt x="364" y="756"/>
                  </a:cubicBezTo>
                  <a:cubicBezTo>
                    <a:pt x="581" y="756"/>
                    <a:pt x="743" y="581"/>
                    <a:pt x="743" y="377"/>
                  </a:cubicBezTo>
                  <a:cubicBezTo>
                    <a:pt x="743" y="176"/>
                    <a:pt x="581" y="1"/>
                    <a:pt x="364" y="1"/>
                  </a:cubicBezTo>
                  <a:close/>
                </a:path>
              </a:pathLst>
            </a:custGeom>
            <a:solidFill>
              <a:srgbClr val="FC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3397;p77"/>
            <p:cNvSpPr/>
            <p:nvPr/>
          </p:nvSpPr>
          <p:spPr>
            <a:xfrm>
              <a:off x="3665099" y="3666828"/>
              <a:ext cx="135999" cy="52148"/>
            </a:xfrm>
            <a:custGeom>
              <a:avLst/>
              <a:gdLst/>
              <a:ahLst/>
              <a:cxnLst/>
              <a:rect l="l" t="t" r="r" b="b"/>
              <a:pathLst>
                <a:path w="918" h="352" extrusionOk="0">
                  <a:moveTo>
                    <a:pt x="918" y="1"/>
                  </a:moveTo>
                  <a:cubicBezTo>
                    <a:pt x="918" y="1"/>
                    <a:pt x="837" y="1"/>
                    <a:pt x="487" y="14"/>
                  </a:cubicBezTo>
                  <a:cubicBezTo>
                    <a:pt x="244" y="27"/>
                    <a:pt x="1" y="43"/>
                    <a:pt x="1" y="43"/>
                  </a:cubicBezTo>
                  <a:cubicBezTo>
                    <a:pt x="1" y="43"/>
                    <a:pt x="78" y="351"/>
                    <a:pt x="434" y="351"/>
                  </a:cubicBezTo>
                  <a:cubicBezTo>
                    <a:pt x="443" y="351"/>
                    <a:pt x="452" y="351"/>
                    <a:pt x="461" y="351"/>
                  </a:cubicBezTo>
                  <a:cubicBezTo>
                    <a:pt x="905" y="338"/>
                    <a:pt x="918" y="1"/>
                    <a:pt x="918" y="1"/>
                  </a:cubicBezTo>
                  <a:close/>
                </a:path>
              </a:pathLst>
            </a:custGeom>
            <a:solidFill>
              <a:srgbClr val="8E3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3398;p77"/>
            <p:cNvSpPr/>
            <p:nvPr/>
          </p:nvSpPr>
          <p:spPr>
            <a:xfrm>
              <a:off x="3691025" y="3694680"/>
              <a:ext cx="80296" cy="24148"/>
            </a:xfrm>
            <a:custGeom>
              <a:avLst/>
              <a:gdLst/>
              <a:ahLst/>
              <a:cxnLst/>
              <a:rect l="l" t="t" r="r" b="b"/>
              <a:pathLst>
                <a:path w="542" h="163" extrusionOk="0">
                  <a:moveTo>
                    <a:pt x="257" y="1"/>
                  </a:moveTo>
                  <a:cubicBezTo>
                    <a:pt x="150" y="1"/>
                    <a:pt x="69" y="30"/>
                    <a:pt x="1" y="82"/>
                  </a:cubicBezTo>
                  <a:cubicBezTo>
                    <a:pt x="69" y="137"/>
                    <a:pt x="163" y="163"/>
                    <a:pt x="286" y="163"/>
                  </a:cubicBezTo>
                  <a:cubicBezTo>
                    <a:pt x="393" y="163"/>
                    <a:pt x="474" y="137"/>
                    <a:pt x="542" y="111"/>
                  </a:cubicBezTo>
                  <a:cubicBezTo>
                    <a:pt x="474" y="43"/>
                    <a:pt x="367" y="1"/>
                    <a:pt x="257" y="1"/>
                  </a:cubicBezTo>
                  <a:close/>
                </a:path>
              </a:pathLst>
            </a:custGeom>
            <a:solidFill>
              <a:srgbClr val="EE7B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3399;p77"/>
            <p:cNvSpPr/>
            <p:nvPr/>
          </p:nvSpPr>
          <p:spPr>
            <a:xfrm>
              <a:off x="3425099" y="3220901"/>
              <a:ext cx="612145" cy="243999"/>
            </a:xfrm>
            <a:custGeom>
              <a:avLst/>
              <a:gdLst/>
              <a:ahLst/>
              <a:cxnLst/>
              <a:rect l="l" t="t" r="r" b="b"/>
              <a:pathLst>
                <a:path w="4132" h="1647" extrusionOk="0">
                  <a:moveTo>
                    <a:pt x="2068" y="1"/>
                  </a:moveTo>
                  <a:cubicBezTo>
                    <a:pt x="1" y="1"/>
                    <a:pt x="205" y="1647"/>
                    <a:pt x="205" y="1647"/>
                  </a:cubicBezTo>
                  <a:cubicBezTo>
                    <a:pt x="879" y="1514"/>
                    <a:pt x="1284" y="1012"/>
                    <a:pt x="1459" y="756"/>
                  </a:cubicBezTo>
                  <a:lnTo>
                    <a:pt x="1459" y="756"/>
                  </a:lnTo>
                  <a:cubicBezTo>
                    <a:pt x="1433" y="973"/>
                    <a:pt x="1391" y="1365"/>
                    <a:pt x="1404" y="1433"/>
                  </a:cubicBezTo>
                  <a:cubicBezTo>
                    <a:pt x="1404" y="1485"/>
                    <a:pt x="1744" y="1498"/>
                    <a:pt x="2068" y="1498"/>
                  </a:cubicBezTo>
                  <a:cubicBezTo>
                    <a:pt x="2392" y="1498"/>
                    <a:pt x="2716" y="1485"/>
                    <a:pt x="2729" y="1433"/>
                  </a:cubicBezTo>
                  <a:cubicBezTo>
                    <a:pt x="2729" y="1365"/>
                    <a:pt x="2700" y="973"/>
                    <a:pt x="2674" y="756"/>
                  </a:cubicBezTo>
                  <a:lnTo>
                    <a:pt x="2674" y="756"/>
                  </a:lnTo>
                  <a:cubicBezTo>
                    <a:pt x="2849" y="1012"/>
                    <a:pt x="3254" y="1514"/>
                    <a:pt x="3931" y="1647"/>
                  </a:cubicBezTo>
                  <a:cubicBezTo>
                    <a:pt x="3931" y="1647"/>
                    <a:pt x="4132" y="1"/>
                    <a:pt x="2068" y="1"/>
                  </a:cubicBezTo>
                  <a:close/>
                </a:path>
              </a:pathLst>
            </a:custGeom>
            <a:solidFill>
              <a:srgbClr val="AA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3400;p77"/>
            <p:cNvSpPr/>
            <p:nvPr/>
          </p:nvSpPr>
          <p:spPr>
            <a:xfrm>
              <a:off x="3679025" y="3602828"/>
              <a:ext cx="72148" cy="29481"/>
            </a:xfrm>
            <a:custGeom>
              <a:avLst/>
              <a:gdLst/>
              <a:ahLst/>
              <a:cxnLst/>
              <a:rect l="l" t="t" r="r" b="b"/>
              <a:pathLst>
                <a:path w="487" h="199" extrusionOk="0">
                  <a:moveTo>
                    <a:pt x="232" y="1"/>
                  </a:moveTo>
                  <a:cubicBezTo>
                    <a:pt x="109" y="1"/>
                    <a:pt x="1" y="85"/>
                    <a:pt x="1" y="122"/>
                  </a:cubicBezTo>
                  <a:cubicBezTo>
                    <a:pt x="1" y="171"/>
                    <a:pt x="132" y="198"/>
                    <a:pt x="258" y="198"/>
                  </a:cubicBezTo>
                  <a:cubicBezTo>
                    <a:pt x="375" y="198"/>
                    <a:pt x="487" y="175"/>
                    <a:pt x="487" y="122"/>
                  </a:cubicBezTo>
                  <a:cubicBezTo>
                    <a:pt x="474" y="54"/>
                    <a:pt x="380" y="2"/>
                    <a:pt x="257" y="2"/>
                  </a:cubicBezTo>
                  <a:cubicBezTo>
                    <a:pt x="248" y="1"/>
                    <a:pt x="240" y="1"/>
                    <a:pt x="232" y="1"/>
                  </a:cubicBezTo>
                  <a:close/>
                </a:path>
              </a:pathLst>
            </a:custGeom>
            <a:solidFill>
              <a:srgbClr val="FC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3401;p77"/>
            <p:cNvSpPr/>
            <p:nvPr/>
          </p:nvSpPr>
          <p:spPr>
            <a:xfrm>
              <a:off x="3677099" y="3598531"/>
              <a:ext cx="78370" cy="28148"/>
            </a:xfrm>
            <a:custGeom>
              <a:avLst/>
              <a:gdLst/>
              <a:ahLst/>
              <a:cxnLst/>
              <a:rect l="l" t="t" r="r" b="b"/>
              <a:pathLst>
                <a:path w="529" h="190" extrusionOk="0">
                  <a:moveTo>
                    <a:pt x="273" y="1"/>
                  </a:moveTo>
                  <a:cubicBezTo>
                    <a:pt x="152" y="1"/>
                    <a:pt x="28" y="57"/>
                    <a:pt x="1" y="164"/>
                  </a:cubicBezTo>
                  <a:cubicBezTo>
                    <a:pt x="95" y="112"/>
                    <a:pt x="150" y="44"/>
                    <a:pt x="270" y="44"/>
                  </a:cubicBezTo>
                  <a:cubicBezTo>
                    <a:pt x="380" y="44"/>
                    <a:pt x="432" y="99"/>
                    <a:pt x="487" y="180"/>
                  </a:cubicBezTo>
                  <a:cubicBezTo>
                    <a:pt x="493" y="186"/>
                    <a:pt x="504" y="190"/>
                    <a:pt x="513" y="190"/>
                  </a:cubicBezTo>
                  <a:cubicBezTo>
                    <a:pt x="522" y="190"/>
                    <a:pt x="529" y="186"/>
                    <a:pt x="529" y="180"/>
                  </a:cubicBezTo>
                  <a:cubicBezTo>
                    <a:pt x="514" y="58"/>
                    <a:pt x="395" y="1"/>
                    <a:pt x="273" y="1"/>
                  </a:cubicBez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3402;p77"/>
            <p:cNvSpPr/>
            <p:nvPr/>
          </p:nvSpPr>
          <p:spPr>
            <a:xfrm>
              <a:off x="3773395" y="3458975"/>
              <a:ext cx="181777" cy="144296"/>
            </a:xfrm>
            <a:custGeom>
              <a:avLst/>
              <a:gdLst/>
              <a:ahLst/>
              <a:cxnLst/>
              <a:rect l="l" t="t" r="r" b="b"/>
              <a:pathLst>
                <a:path w="1227" h="974" extrusionOk="0">
                  <a:moveTo>
                    <a:pt x="608" y="1"/>
                  </a:moveTo>
                  <a:cubicBezTo>
                    <a:pt x="430" y="1"/>
                    <a:pt x="161" y="108"/>
                    <a:pt x="93" y="364"/>
                  </a:cubicBezTo>
                  <a:cubicBezTo>
                    <a:pt x="1" y="681"/>
                    <a:pt x="179" y="973"/>
                    <a:pt x="582" y="973"/>
                  </a:cubicBezTo>
                  <a:cubicBezTo>
                    <a:pt x="590" y="973"/>
                    <a:pt x="599" y="973"/>
                    <a:pt x="608" y="973"/>
                  </a:cubicBezTo>
                  <a:cubicBezTo>
                    <a:pt x="1065" y="960"/>
                    <a:pt x="1227" y="688"/>
                    <a:pt x="1175" y="445"/>
                  </a:cubicBezTo>
                  <a:cubicBezTo>
                    <a:pt x="1120" y="176"/>
                    <a:pt x="932" y="1"/>
                    <a:pt x="6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3403;p77"/>
            <p:cNvSpPr/>
            <p:nvPr/>
          </p:nvSpPr>
          <p:spPr>
            <a:xfrm>
              <a:off x="3783173" y="3450531"/>
              <a:ext cx="180147" cy="88889"/>
            </a:xfrm>
            <a:custGeom>
              <a:avLst/>
              <a:gdLst/>
              <a:ahLst/>
              <a:cxnLst/>
              <a:rect l="l" t="t" r="r" b="b"/>
              <a:pathLst>
                <a:path w="1216" h="600" extrusionOk="0">
                  <a:moveTo>
                    <a:pt x="579" y="0"/>
                  </a:moveTo>
                  <a:cubicBezTo>
                    <a:pt x="449" y="0"/>
                    <a:pt x="322" y="37"/>
                    <a:pt x="218" y="97"/>
                  </a:cubicBezTo>
                  <a:cubicBezTo>
                    <a:pt x="69" y="191"/>
                    <a:pt x="27" y="314"/>
                    <a:pt x="1" y="476"/>
                  </a:cubicBezTo>
                  <a:cubicBezTo>
                    <a:pt x="1" y="482"/>
                    <a:pt x="4" y="486"/>
                    <a:pt x="7" y="486"/>
                  </a:cubicBezTo>
                  <a:cubicBezTo>
                    <a:pt x="11" y="486"/>
                    <a:pt x="14" y="482"/>
                    <a:pt x="14" y="476"/>
                  </a:cubicBezTo>
                  <a:cubicBezTo>
                    <a:pt x="84" y="265"/>
                    <a:pt x="318" y="115"/>
                    <a:pt x="546" y="115"/>
                  </a:cubicBezTo>
                  <a:cubicBezTo>
                    <a:pt x="580" y="115"/>
                    <a:pt x="615" y="119"/>
                    <a:pt x="649" y="126"/>
                  </a:cubicBezTo>
                  <a:cubicBezTo>
                    <a:pt x="756" y="139"/>
                    <a:pt x="866" y="207"/>
                    <a:pt x="931" y="288"/>
                  </a:cubicBezTo>
                  <a:cubicBezTo>
                    <a:pt x="1012" y="382"/>
                    <a:pt x="1028" y="489"/>
                    <a:pt x="1093" y="583"/>
                  </a:cubicBezTo>
                  <a:cubicBezTo>
                    <a:pt x="1102" y="590"/>
                    <a:pt x="1115" y="599"/>
                    <a:pt x="1127" y="599"/>
                  </a:cubicBezTo>
                  <a:cubicBezTo>
                    <a:pt x="1135" y="599"/>
                    <a:pt x="1143" y="595"/>
                    <a:pt x="1148" y="583"/>
                  </a:cubicBezTo>
                  <a:cubicBezTo>
                    <a:pt x="1216" y="463"/>
                    <a:pt x="1109" y="288"/>
                    <a:pt x="1012" y="191"/>
                  </a:cubicBezTo>
                  <a:cubicBezTo>
                    <a:pt x="918" y="97"/>
                    <a:pt x="769" y="29"/>
                    <a:pt x="636" y="3"/>
                  </a:cubicBezTo>
                  <a:cubicBezTo>
                    <a:pt x="617" y="1"/>
                    <a:pt x="598" y="0"/>
                    <a:pt x="57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3404;p77"/>
            <p:cNvSpPr/>
            <p:nvPr/>
          </p:nvSpPr>
          <p:spPr>
            <a:xfrm>
              <a:off x="3791321" y="3482975"/>
              <a:ext cx="120148" cy="120148"/>
            </a:xfrm>
            <a:custGeom>
              <a:avLst/>
              <a:gdLst/>
              <a:ahLst/>
              <a:cxnLst/>
              <a:rect l="l" t="t" r="r" b="b"/>
              <a:pathLst>
                <a:path w="811" h="811" extrusionOk="0">
                  <a:moveTo>
                    <a:pt x="406" y="1"/>
                  </a:moveTo>
                  <a:cubicBezTo>
                    <a:pt x="176" y="1"/>
                    <a:pt x="1" y="176"/>
                    <a:pt x="1" y="406"/>
                  </a:cubicBezTo>
                  <a:cubicBezTo>
                    <a:pt x="1" y="636"/>
                    <a:pt x="176" y="811"/>
                    <a:pt x="406" y="811"/>
                  </a:cubicBezTo>
                  <a:cubicBezTo>
                    <a:pt x="633" y="811"/>
                    <a:pt x="811" y="636"/>
                    <a:pt x="811" y="406"/>
                  </a:cubicBezTo>
                  <a:cubicBezTo>
                    <a:pt x="811" y="176"/>
                    <a:pt x="633" y="1"/>
                    <a:pt x="406" y="1"/>
                  </a:cubicBezTo>
                  <a:close/>
                </a:path>
              </a:pathLst>
            </a:custGeom>
            <a:solidFill>
              <a:srgbClr val="193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3405;p77"/>
            <p:cNvSpPr/>
            <p:nvPr/>
          </p:nvSpPr>
          <p:spPr>
            <a:xfrm>
              <a:off x="3800951" y="3518976"/>
              <a:ext cx="38518" cy="38074"/>
            </a:xfrm>
            <a:custGeom>
              <a:avLst/>
              <a:gdLst/>
              <a:ahLst/>
              <a:cxnLst/>
              <a:rect l="l" t="t" r="r" b="b"/>
              <a:pathLst>
                <a:path w="260" h="257" extrusionOk="0">
                  <a:moveTo>
                    <a:pt x="137" y="1"/>
                  </a:moveTo>
                  <a:cubicBezTo>
                    <a:pt x="56" y="1"/>
                    <a:pt x="1" y="53"/>
                    <a:pt x="1" y="121"/>
                  </a:cubicBezTo>
                  <a:cubicBezTo>
                    <a:pt x="1" y="202"/>
                    <a:pt x="56" y="257"/>
                    <a:pt x="137" y="257"/>
                  </a:cubicBezTo>
                  <a:cubicBezTo>
                    <a:pt x="205" y="257"/>
                    <a:pt x="260" y="202"/>
                    <a:pt x="260" y="121"/>
                  </a:cubicBezTo>
                  <a:cubicBezTo>
                    <a:pt x="260" y="53"/>
                    <a:pt x="205" y="1"/>
                    <a:pt x="1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3406;p77"/>
            <p:cNvSpPr/>
            <p:nvPr/>
          </p:nvSpPr>
          <p:spPr>
            <a:xfrm>
              <a:off x="3497099" y="3458975"/>
              <a:ext cx="181777" cy="144296"/>
            </a:xfrm>
            <a:custGeom>
              <a:avLst/>
              <a:gdLst/>
              <a:ahLst/>
              <a:cxnLst/>
              <a:rect l="l" t="t" r="r" b="b"/>
              <a:pathLst>
                <a:path w="1227" h="974" extrusionOk="0">
                  <a:moveTo>
                    <a:pt x="610" y="1"/>
                  </a:moveTo>
                  <a:cubicBezTo>
                    <a:pt x="299" y="1"/>
                    <a:pt x="95" y="176"/>
                    <a:pt x="56" y="445"/>
                  </a:cubicBezTo>
                  <a:cubicBezTo>
                    <a:pt x="1" y="688"/>
                    <a:pt x="163" y="960"/>
                    <a:pt x="610" y="973"/>
                  </a:cubicBezTo>
                  <a:cubicBezTo>
                    <a:pt x="619" y="973"/>
                    <a:pt x="627" y="973"/>
                    <a:pt x="636" y="973"/>
                  </a:cubicBezTo>
                  <a:cubicBezTo>
                    <a:pt x="1036" y="973"/>
                    <a:pt x="1227" y="681"/>
                    <a:pt x="1135" y="364"/>
                  </a:cubicBezTo>
                  <a:cubicBezTo>
                    <a:pt x="1054" y="108"/>
                    <a:pt x="798" y="1"/>
                    <a:pt x="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3407;p77"/>
            <p:cNvSpPr/>
            <p:nvPr/>
          </p:nvSpPr>
          <p:spPr>
            <a:xfrm>
              <a:off x="3487025" y="3451568"/>
              <a:ext cx="180147" cy="87851"/>
            </a:xfrm>
            <a:custGeom>
              <a:avLst/>
              <a:gdLst/>
              <a:ahLst/>
              <a:cxnLst/>
              <a:rect l="l" t="t" r="r" b="b"/>
              <a:pathLst>
                <a:path w="1216" h="593" extrusionOk="0">
                  <a:moveTo>
                    <a:pt x="663" y="1"/>
                  </a:moveTo>
                  <a:cubicBezTo>
                    <a:pt x="604" y="1"/>
                    <a:pt x="544" y="8"/>
                    <a:pt x="487" y="22"/>
                  </a:cubicBezTo>
                  <a:cubicBezTo>
                    <a:pt x="380" y="64"/>
                    <a:pt x="273" y="119"/>
                    <a:pt x="192" y="213"/>
                  </a:cubicBezTo>
                  <a:cubicBezTo>
                    <a:pt x="111" y="294"/>
                    <a:pt x="1" y="456"/>
                    <a:pt x="82" y="576"/>
                  </a:cubicBezTo>
                  <a:cubicBezTo>
                    <a:pt x="89" y="583"/>
                    <a:pt x="103" y="592"/>
                    <a:pt x="115" y="592"/>
                  </a:cubicBezTo>
                  <a:cubicBezTo>
                    <a:pt x="123" y="592"/>
                    <a:pt x="132" y="588"/>
                    <a:pt x="137" y="576"/>
                  </a:cubicBezTo>
                  <a:cubicBezTo>
                    <a:pt x="192" y="508"/>
                    <a:pt x="205" y="414"/>
                    <a:pt x="244" y="333"/>
                  </a:cubicBezTo>
                  <a:cubicBezTo>
                    <a:pt x="299" y="252"/>
                    <a:pt x="380" y="200"/>
                    <a:pt x="474" y="158"/>
                  </a:cubicBezTo>
                  <a:cubicBezTo>
                    <a:pt x="546" y="123"/>
                    <a:pt x="623" y="107"/>
                    <a:pt x="698" y="107"/>
                  </a:cubicBezTo>
                  <a:cubicBezTo>
                    <a:pt x="920" y="107"/>
                    <a:pt x="1133" y="247"/>
                    <a:pt x="1203" y="469"/>
                  </a:cubicBezTo>
                  <a:cubicBezTo>
                    <a:pt x="1207" y="473"/>
                    <a:pt x="1210" y="475"/>
                    <a:pt x="1212" y="475"/>
                  </a:cubicBezTo>
                  <a:cubicBezTo>
                    <a:pt x="1216" y="475"/>
                    <a:pt x="1216" y="469"/>
                    <a:pt x="1216" y="469"/>
                  </a:cubicBezTo>
                  <a:cubicBezTo>
                    <a:pt x="1190" y="294"/>
                    <a:pt x="1122" y="171"/>
                    <a:pt x="973" y="77"/>
                  </a:cubicBezTo>
                  <a:cubicBezTo>
                    <a:pt x="877" y="25"/>
                    <a:pt x="770" y="1"/>
                    <a:pt x="663"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3408;p77"/>
            <p:cNvSpPr/>
            <p:nvPr/>
          </p:nvSpPr>
          <p:spPr>
            <a:xfrm>
              <a:off x="3541247" y="3482975"/>
              <a:ext cx="120148" cy="120148"/>
            </a:xfrm>
            <a:custGeom>
              <a:avLst/>
              <a:gdLst/>
              <a:ahLst/>
              <a:cxnLst/>
              <a:rect l="l" t="t" r="r" b="b"/>
              <a:pathLst>
                <a:path w="811" h="811" extrusionOk="0">
                  <a:moveTo>
                    <a:pt x="406" y="1"/>
                  </a:moveTo>
                  <a:cubicBezTo>
                    <a:pt x="176" y="1"/>
                    <a:pt x="1" y="176"/>
                    <a:pt x="1" y="406"/>
                  </a:cubicBezTo>
                  <a:cubicBezTo>
                    <a:pt x="1" y="636"/>
                    <a:pt x="176" y="811"/>
                    <a:pt x="406" y="811"/>
                  </a:cubicBezTo>
                  <a:cubicBezTo>
                    <a:pt x="620" y="811"/>
                    <a:pt x="811" y="636"/>
                    <a:pt x="811" y="406"/>
                  </a:cubicBezTo>
                  <a:cubicBezTo>
                    <a:pt x="811" y="176"/>
                    <a:pt x="620" y="1"/>
                    <a:pt x="406" y="1"/>
                  </a:cubicBezTo>
                  <a:close/>
                </a:path>
              </a:pathLst>
            </a:custGeom>
            <a:solidFill>
              <a:srgbClr val="193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3409;p77"/>
            <p:cNvSpPr/>
            <p:nvPr/>
          </p:nvSpPr>
          <p:spPr>
            <a:xfrm>
              <a:off x="3551321" y="3518976"/>
              <a:ext cx="38074" cy="38074"/>
            </a:xfrm>
            <a:custGeom>
              <a:avLst/>
              <a:gdLst/>
              <a:ahLst/>
              <a:cxnLst/>
              <a:rect l="l" t="t" r="r" b="b"/>
              <a:pathLst>
                <a:path w="257" h="257" extrusionOk="0">
                  <a:moveTo>
                    <a:pt x="134" y="1"/>
                  </a:moveTo>
                  <a:cubicBezTo>
                    <a:pt x="66" y="1"/>
                    <a:pt x="1" y="53"/>
                    <a:pt x="1" y="121"/>
                  </a:cubicBezTo>
                  <a:cubicBezTo>
                    <a:pt x="1" y="202"/>
                    <a:pt x="66" y="257"/>
                    <a:pt x="134" y="257"/>
                  </a:cubicBezTo>
                  <a:cubicBezTo>
                    <a:pt x="202" y="257"/>
                    <a:pt x="257" y="202"/>
                    <a:pt x="257" y="121"/>
                  </a:cubicBezTo>
                  <a:cubicBezTo>
                    <a:pt x="257" y="53"/>
                    <a:pt x="202"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3410;p77"/>
            <p:cNvSpPr/>
            <p:nvPr/>
          </p:nvSpPr>
          <p:spPr>
            <a:xfrm>
              <a:off x="3865247" y="3386975"/>
              <a:ext cx="100000" cy="52000"/>
            </a:xfrm>
            <a:custGeom>
              <a:avLst/>
              <a:gdLst/>
              <a:ahLst/>
              <a:cxnLst/>
              <a:rect l="l" t="t" r="r" b="b"/>
              <a:pathLst>
                <a:path w="675" h="351" extrusionOk="0">
                  <a:moveTo>
                    <a:pt x="108" y="1"/>
                  </a:moveTo>
                  <a:cubicBezTo>
                    <a:pt x="95" y="1"/>
                    <a:pt x="69" y="14"/>
                    <a:pt x="40" y="14"/>
                  </a:cubicBezTo>
                  <a:cubicBezTo>
                    <a:pt x="27" y="27"/>
                    <a:pt x="1" y="53"/>
                    <a:pt x="1" y="95"/>
                  </a:cubicBezTo>
                  <a:cubicBezTo>
                    <a:pt x="1" y="150"/>
                    <a:pt x="40" y="163"/>
                    <a:pt x="82" y="176"/>
                  </a:cubicBezTo>
                  <a:cubicBezTo>
                    <a:pt x="121" y="176"/>
                    <a:pt x="163" y="189"/>
                    <a:pt x="189" y="189"/>
                  </a:cubicBezTo>
                  <a:cubicBezTo>
                    <a:pt x="215" y="202"/>
                    <a:pt x="244" y="202"/>
                    <a:pt x="270" y="202"/>
                  </a:cubicBezTo>
                  <a:cubicBezTo>
                    <a:pt x="364" y="231"/>
                    <a:pt x="445" y="257"/>
                    <a:pt x="526" y="296"/>
                  </a:cubicBezTo>
                  <a:cubicBezTo>
                    <a:pt x="555" y="325"/>
                    <a:pt x="594" y="338"/>
                    <a:pt x="620" y="351"/>
                  </a:cubicBezTo>
                  <a:cubicBezTo>
                    <a:pt x="636" y="351"/>
                    <a:pt x="662" y="351"/>
                    <a:pt x="662" y="338"/>
                  </a:cubicBezTo>
                  <a:cubicBezTo>
                    <a:pt x="675" y="325"/>
                    <a:pt x="675" y="325"/>
                    <a:pt x="675" y="312"/>
                  </a:cubicBezTo>
                  <a:cubicBezTo>
                    <a:pt x="662" y="270"/>
                    <a:pt x="636" y="231"/>
                    <a:pt x="607" y="202"/>
                  </a:cubicBezTo>
                  <a:cubicBezTo>
                    <a:pt x="568" y="150"/>
                    <a:pt x="513" y="121"/>
                    <a:pt x="458" y="82"/>
                  </a:cubicBezTo>
                  <a:cubicBezTo>
                    <a:pt x="351" y="27"/>
                    <a:pt x="231" y="1"/>
                    <a:pt x="108" y="1"/>
                  </a:cubicBezTo>
                  <a:close/>
                </a:path>
              </a:pathLst>
            </a:custGeom>
            <a:solidFill>
              <a:srgbClr val="7A4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3411;p77"/>
            <p:cNvSpPr/>
            <p:nvPr/>
          </p:nvSpPr>
          <p:spPr>
            <a:xfrm>
              <a:off x="3500951" y="3387420"/>
              <a:ext cx="102370" cy="45778"/>
            </a:xfrm>
            <a:custGeom>
              <a:avLst/>
              <a:gdLst/>
              <a:ahLst/>
              <a:cxnLst/>
              <a:rect l="l" t="t" r="r" b="b"/>
              <a:pathLst>
                <a:path w="691" h="309" extrusionOk="0">
                  <a:moveTo>
                    <a:pt x="487" y="1"/>
                  </a:moveTo>
                  <a:cubicBezTo>
                    <a:pt x="398" y="1"/>
                    <a:pt x="312" y="25"/>
                    <a:pt x="231" y="66"/>
                  </a:cubicBezTo>
                  <a:cubicBezTo>
                    <a:pt x="179" y="92"/>
                    <a:pt x="124" y="118"/>
                    <a:pt x="69" y="160"/>
                  </a:cubicBezTo>
                  <a:cubicBezTo>
                    <a:pt x="43" y="186"/>
                    <a:pt x="17" y="228"/>
                    <a:pt x="1" y="267"/>
                  </a:cubicBezTo>
                  <a:lnTo>
                    <a:pt x="1" y="293"/>
                  </a:lnTo>
                  <a:cubicBezTo>
                    <a:pt x="1" y="309"/>
                    <a:pt x="30" y="309"/>
                    <a:pt x="43" y="309"/>
                  </a:cubicBezTo>
                  <a:cubicBezTo>
                    <a:pt x="82" y="309"/>
                    <a:pt x="111" y="280"/>
                    <a:pt x="150" y="267"/>
                  </a:cubicBezTo>
                  <a:cubicBezTo>
                    <a:pt x="231" y="228"/>
                    <a:pt x="312" y="199"/>
                    <a:pt x="406" y="199"/>
                  </a:cubicBezTo>
                  <a:cubicBezTo>
                    <a:pt x="435" y="186"/>
                    <a:pt x="461" y="186"/>
                    <a:pt x="487" y="186"/>
                  </a:cubicBezTo>
                  <a:cubicBezTo>
                    <a:pt x="516" y="186"/>
                    <a:pt x="555" y="186"/>
                    <a:pt x="597" y="173"/>
                  </a:cubicBezTo>
                  <a:cubicBezTo>
                    <a:pt x="636" y="173"/>
                    <a:pt x="691" y="160"/>
                    <a:pt x="691" y="105"/>
                  </a:cubicBezTo>
                  <a:cubicBezTo>
                    <a:pt x="691" y="66"/>
                    <a:pt x="678" y="37"/>
                    <a:pt x="649" y="24"/>
                  </a:cubicBezTo>
                  <a:cubicBezTo>
                    <a:pt x="623" y="11"/>
                    <a:pt x="610" y="11"/>
                    <a:pt x="584" y="11"/>
                  </a:cubicBezTo>
                  <a:cubicBezTo>
                    <a:pt x="551" y="4"/>
                    <a:pt x="519" y="1"/>
                    <a:pt x="487" y="1"/>
                  </a:cubicBezTo>
                  <a:close/>
                </a:path>
              </a:pathLst>
            </a:custGeom>
            <a:solidFill>
              <a:srgbClr val="7A4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3412;p77"/>
            <p:cNvSpPr/>
            <p:nvPr/>
          </p:nvSpPr>
          <p:spPr>
            <a:xfrm>
              <a:off x="3995321" y="3432309"/>
              <a:ext cx="147999" cy="189777"/>
            </a:xfrm>
            <a:custGeom>
              <a:avLst/>
              <a:gdLst/>
              <a:ahLst/>
              <a:cxnLst/>
              <a:rect l="l" t="t" r="r" b="b"/>
              <a:pathLst>
                <a:path w="999" h="1281" extrusionOk="0">
                  <a:moveTo>
                    <a:pt x="469" y="1"/>
                  </a:moveTo>
                  <a:cubicBezTo>
                    <a:pt x="237" y="1"/>
                    <a:pt x="44" y="214"/>
                    <a:pt x="1" y="369"/>
                  </a:cubicBezTo>
                  <a:lnTo>
                    <a:pt x="27" y="1153"/>
                  </a:lnTo>
                  <a:cubicBezTo>
                    <a:pt x="90" y="1240"/>
                    <a:pt x="189" y="1280"/>
                    <a:pt x="299" y="1280"/>
                  </a:cubicBezTo>
                  <a:cubicBezTo>
                    <a:pt x="495" y="1280"/>
                    <a:pt x="725" y="1152"/>
                    <a:pt x="837" y="936"/>
                  </a:cubicBezTo>
                  <a:cubicBezTo>
                    <a:pt x="999" y="599"/>
                    <a:pt x="931" y="139"/>
                    <a:pt x="620" y="32"/>
                  </a:cubicBezTo>
                  <a:cubicBezTo>
                    <a:pt x="568" y="10"/>
                    <a:pt x="518" y="1"/>
                    <a:pt x="469"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3413;p77"/>
            <p:cNvSpPr/>
            <p:nvPr/>
          </p:nvSpPr>
          <p:spPr>
            <a:xfrm>
              <a:off x="3991025" y="3488753"/>
              <a:ext cx="122370" cy="74814"/>
            </a:xfrm>
            <a:custGeom>
              <a:avLst/>
              <a:gdLst/>
              <a:ahLst/>
              <a:cxnLst/>
              <a:rect l="l" t="t" r="r" b="b"/>
              <a:pathLst>
                <a:path w="826" h="505" extrusionOk="0">
                  <a:moveTo>
                    <a:pt x="375" y="1"/>
                  </a:moveTo>
                  <a:cubicBezTo>
                    <a:pt x="220" y="1"/>
                    <a:pt x="64" y="71"/>
                    <a:pt x="14" y="231"/>
                  </a:cubicBezTo>
                  <a:cubicBezTo>
                    <a:pt x="1" y="231"/>
                    <a:pt x="30" y="257"/>
                    <a:pt x="43" y="257"/>
                  </a:cubicBezTo>
                  <a:cubicBezTo>
                    <a:pt x="95" y="218"/>
                    <a:pt x="137" y="163"/>
                    <a:pt x="192" y="124"/>
                  </a:cubicBezTo>
                  <a:cubicBezTo>
                    <a:pt x="257" y="95"/>
                    <a:pt x="325" y="82"/>
                    <a:pt x="406" y="82"/>
                  </a:cubicBezTo>
                  <a:cubicBezTo>
                    <a:pt x="435" y="137"/>
                    <a:pt x="461" y="163"/>
                    <a:pt x="461" y="244"/>
                  </a:cubicBezTo>
                  <a:cubicBezTo>
                    <a:pt x="448" y="299"/>
                    <a:pt x="419" y="367"/>
                    <a:pt x="380" y="419"/>
                  </a:cubicBezTo>
                  <a:cubicBezTo>
                    <a:pt x="354" y="448"/>
                    <a:pt x="299" y="461"/>
                    <a:pt x="257" y="487"/>
                  </a:cubicBezTo>
                  <a:lnTo>
                    <a:pt x="257" y="500"/>
                  </a:lnTo>
                  <a:cubicBezTo>
                    <a:pt x="270" y="503"/>
                    <a:pt x="284" y="504"/>
                    <a:pt x="297" y="504"/>
                  </a:cubicBezTo>
                  <a:cubicBezTo>
                    <a:pt x="466" y="504"/>
                    <a:pt x="577" y="262"/>
                    <a:pt x="529" y="124"/>
                  </a:cubicBezTo>
                  <a:lnTo>
                    <a:pt x="529" y="124"/>
                  </a:lnTo>
                  <a:cubicBezTo>
                    <a:pt x="636" y="163"/>
                    <a:pt x="730" y="257"/>
                    <a:pt x="717" y="380"/>
                  </a:cubicBezTo>
                  <a:cubicBezTo>
                    <a:pt x="717" y="386"/>
                    <a:pt x="720" y="390"/>
                    <a:pt x="723" y="390"/>
                  </a:cubicBezTo>
                  <a:cubicBezTo>
                    <a:pt x="727" y="390"/>
                    <a:pt x="730" y="386"/>
                    <a:pt x="730" y="380"/>
                  </a:cubicBezTo>
                  <a:cubicBezTo>
                    <a:pt x="826" y="148"/>
                    <a:pt x="600" y="1"/>
                    <a:pt x="375" y="1"/>
                  </a:cubicBez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3414;p77"/>
            <p:cNvSpPr/>
            <p:nvPr/>
          </p:nvSpPr>
          <p:spPr>
            <a:xfrm>
              <a:off x="3977099" y="3433049"/>
              <a:ext cx="76000" cy="104592"/>
            </a:xfrm>
            <a:custGeom>
              <a:avLst/>
              <a:gdLst/>
              <a:ahLst/>
              <a:cxnLst/>
              <a:rect l="l" t="t" r="r" b="b"/>
              <a:pathLst>
                <a:path w="513" h="706" extrusionOk="0">
                  <a:moveTo>
                    <a:pt x="513" y="1"/>
                  </a:moveTo>
                  <a:lnTo>
                    <a:pt x="69" y="27"/>
                  </a:lnTo>
                  <a:cubicBezTo>
                    <a:pt x="95" y="147"/>
                    <a:pt x="1" y="594"/>
                    <a:pt x="69" y="688"/>
                  </a:cubicBezTo>
                  <a:cubicBezTo>
                    <a:pt x="76" y="700"/>
                    <a:pt x="88" y="706"/>
                    <a:pt x="102" y="706"/>
                  </a:cubicBezTo>
                  <a:cubicBezTo>
                    <a:pt x="203" y="706"/>
                    <a:pt x="456" y="436"/>
                    <a:pt x="513" y="1"/>
                  </a:cubicBezTo>
                  <a:close/>
                </a:path>
              </a:pathLst>
            </a:custGeom>
            <a:solidFill>
              <a:srgbClr val="AA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3415;p77"/>
            <p:cNvSpPr/>
            <p:nvPr/>
          </p:nvSpPr>
          <p:spPr>
            <a:xfrm>
              <a:off x="3565247" y="3853050"/>
              <a:ext cx="394220" cy="425924"/>
            </a:xfrm>
            <a:custGeom>
              <a:avLst/>
              <a:gdLst/>
              <a:ahLst/>
              <a:cxnLst/>
              <a:rect l="l" t="t" r="r" b="b"/>
              <a:pathLst>
                <a:path w="2661" h="2875" extrusionOk="0">
                  <a:moveTo>
                    <a:pt x="798" y="1"/>
                  </a:moveTo>
                  <a:cubicBezTo>
                    <a:pt x="717" y="202"/>
                    <a:pt x="500" y="406"/>
                    <a:pt x="325" y="1012"/>
                  </a:cubicBezTo>
                  <a:cubicBezTo>
                    <a:pt x="69" y="1822"/>
                    <a:pt x="1" y="2269"/>
                    <a:pt x="1" y="2713"/>
                  </a:cubicBezTo>
                  <a:cubicBezTo>
                    <a:pt x="1" y="2713"/>
                    <a:pt x="513" y="2875"/>
                    <a:pt x="1323" y="2875"/>
                  </a:cubicBezTo>
                  <a:cubicBezTo>
                    <a:pt x="2146" y="2875"/>
                    <a:pt x="2661" y="2713"/>
                    <a:pt x="2661" y="2713"/>
                  </a:cubicBezTo>
                  <a:cubicBezTo>
                    <a:pt x="2661" y="2269"/>
                    <a:pt x="2593" y="1822"/>
                    <a:pt x="2337" y="1012"/>
                  </a:cubicBezTo>
                  <a:cubicBezTo>
                    <a:pt x="2159" y="406"/>
                    <a:pt x="1932" y="202"/>
                    <a:pt x="1864" y="1"/>
                  </a:cubicBezTo>
                  <a:cubicBezTo>
                    <a:pt x="1864" y="14"/>
                    <a:pt x="1770" y="228"/>
                    <a:pt x="1323" y="228"/>
                  </a:cubicBezTo>
                  <a:cubicBezTo>
                    <a:pt x="879" y="228"/>
                    <a:pt x="798" y="14"/>
                    <a:pt x="79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2" name="Google Shape;3416;p77"/>
          <p:cNvGrpSpPr/>
          <p:nvPr/>
        </p:nvGrpSpPr>
        <p:grpSpPr>
          <a:xfrm>
            <a:off x="5313276" y="3688539"/>
            <a:ext cx="714689" cy="1298815"/>
            <a:chOff x="4613100" y="1458082"/>
            <a:chExt cx="771999" cy="1402966"/>
          </a:xfrm>
        </p:grpSpPr>
        <p:sp>
          <p:nvSpPr>
            <p:cNvPr id="153" name="Google Shape;3417;p77"/>
            <p:cNvSpPr/>
            <p:nvPr/>
          </p:nvSpPr>
          <p:spPr>
            <a:xfrm>
              <a:off x="4803174" y="2080898"/>
              <a:ext cx="394220" cy="509924"/>
            </a:xfrm>
            <a:custGeom>
              <a:avLst/>
              <a:gdLst/>
              <a:ahLst/>
              <a:cxnLst/>
              <a:rect l="l" t="t" r="r" b="b"/>
              <a:pathLst>
                <a:path w="2661" h="3442" extrusionOk="0">
                  <a:moveTo>
                    <a:pt x="837" y="1"/>
                  </a:moveTo>
                  <a:cubicBezTo>
                    <a:pt x="837" y="1"/>
                    <a:pt x="837" y="244"/>
                    <a:pt x="811" y="461"/>
                  </a:cubicBezTo>
                  <a:cubicBezTo>
                    <a:pt x="798" y="704"/>
                    <a:pt x="526" y="866"/>
                    <a:pt x="312" y="1566"/>
                  </a:cubicBezTo>
                  <a:cubicBezTo>
                    <a:pt x="69" y="2389"/>
                    <a:pt x="1" y="3267"/>
                    <a:pt x="1" y="3267"/>
                  </a:cubicBezTo>
                  <a:cubicBezTo>
                    <a:pt x="1" y="3267"/>
                    <a:pt x="513" y="3442"/>
                    <a:pt x="1323" y="3442"/>
                  </a:cubicBezTo>
                  <a:cubicBezTo>
                    <a:pt x="2133" y="3442"/>
                    <a:pt x="2661" y="3267"/>
                    <a:pt x="2661" y="3267"/>
                  </a:cubicBezTo>
                  <a:cubicBezTo>
                    <a:pt x="2661" y="3267"/>
                    <a:pt x="2593" y="2389"/>
                    <a:pt x="2337" y="1566"/>
                  </a:cubicBezTo>
                  <a:cubicBezTo>
                    <a:pt x="2120" y="866"/>
                    <a:pt x="1864" y="704"/>
                    <a:pt x="1838" y="461"/>
                  </a:cubicBezTo>
                  <a:cubicBezTo>
                    <a:pt x="1822" y="244"/>
                    <a:pt x="1809" y="1"/>
                    <a:pt x="1809"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3418;p77"/>
            <p:cNvSpPr/>
            <p:nvPr/>
          </p:nvSpPr>
          <p:spPr>
            <a:xfrm>
              <a:off x="4635766" y="1465045"/>
              <a:ext cx="696590" cy="652442"/>
            </a:xfrm>
            <a:custGeom>
              <a:avLst/>
              <a:gdLst/>
              <a:ahLst/>
              <a:cxnLst/>
              <a:rect l="l" t="t" r="r" b="b"/>
              <a:pathLst>
                <a:path w="4702" h="4404" extrusionOk="0">
                  <a:moveTo>
                    <a:pt x="1789" y="1"/>
                  </a:moveTo>
                  <a:cubicBezTo>
                    <a:pt x="751" y="1"/>
                    <a:pt x="1" y="797"/>
                    <a:pt x="10" y="1566"/>
                  </a:cubicBezTo>
                  <a:cubicBezTo>
                    <a:pt x="10" y="2402"/>
                    <a:pt x="441" y="2457"/>
                    <a:pt x="441" y="2457"/>
                  </a:cubicBezTo>
                  <a:lnTo>
                    <a:pt x="2372" y="4359"/>
                  </a:lnTo>
                  <a:cubicBezTo>
                    <a:pt x="2372" y="4359"/>
                    <a:pt x="2553" y="4404"/>
                    <a:pt x="2853" y="4404"/>
                  </a:cubicBezTo>
                  <a:cubicBezTo>
                    <a:pt x="3097" y="4404"/>
                    <a:pt x="3421" y="4374"/>
                    <a:pt x="3791" y="4265"/>
                  </a:cubicBezTo>
                  <a:cubicBezTo>
                    <a:pt x="4614" y="4009"/>
                    <a:pt x="4601" y="3011"/>
                    <a:pt x="4653" y="1903"/>
                  </a:cubicBezTo>
                  <a:cubicBezTo>
                    <a:pt x="4701" y="1055"/>
                    <a:pt x="4211" y="410"/>
                    <a:pt x="3464" y="410"/>
                  </a:cubicBezTo>
                  <a:cubicBezTo>
                    <a:pt x="3365" y="410"/>
                    <a:pt x="3263" y="421"/>
                    <a:pt x="3156" y="445"/>
                  </a:cubicBezTo>
                  <a:cubicBezTo>
                    <a:pt x="2674" y="131"/>
                    <a:pt x="2208" y="1"/>
                    <a:pt x="1789" y="1"/>
                  </a:cubicBezTo>
                  <a:close/>
                </a:path>
              </a:pathLst>
            </a:custGeom>
            <a:solidFill>
              <a:srgbClr val="CC5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3419;p77"/>
            <p:cNvSpPr/>
            <p:nvPr/>
          </p:nvSpPr>
          <p:spPr>
            <a:xfrm>
              <a:off x="5055174" y="1458082"/>
              <a:ext cx="64000" cy="86370"/>
            </a:xfrm>
            <a:custGeom>
              <a:avLst/>
              <a:gdLst/>
              <a:ahLst/>
              <a:cxnLst/>
              <a:rect l="l" t="t" r="r" b="b"/>
              <a:pathLst>
                <a:path w="432" h="583" extrusionOk="0">
                  <a:moveTo>
                    <a:pt x="34" y="1"/>
                  </a:moveTo>
                  <a:cubicBezTo>
                    <a:pt x="23" y="1"/>
                    <a:pt x="12" y="2"/>
                    <a:pt x="1" y="6"/>
                  </a:cubicBezTo>
                  <a:cubicBezTo>
                    <a:pt x="1" y="6"/>
                    <a:pt x="1" y="19"/>
                    <a:pt x="14" y="19"/>
                  </a:cubicBezTo>
                  <a:cubicBezTo>
                    <a:pt x="108" y="32"/>
                    <a:pt x="218" y="168"/>
                    <a:pt x="257" y="249"/>
                  </a:cubicBezTo>
                  <a:cubicBezTo>
                    <a:pt x="299" y="330"/>
                    <a:pt x="283" y="398"/>
                    <a:pt x="270" y="492"/>
                  </a:cubicBezTo>
                  <a:lnTo>
                    <a:pt x="270" y="573"/>
                  </a:lnTo>
                  <a:cubicBezTo>
                    <a:pt x="276" y="579"/>
                    <a:pt x="287" y="583"/>
                    <a:pt x="297" y="583"/>
                  </a:cubicBezTo>
                  <a:cubicBezTo>
                    <a:pt x="308" y="583"/>
                    <a:pt x="318" y="579"/>
                    <a:pt x="325" y="573"/>
                  </a:cubicBezTo>
                  <a:cubicBezTo>
                    <a:pt x="432" y="437"/>
                    <a:pt x="351" y="223"/>
                    <a:pt x="244" y="113"/>
                  </a:cubicBezTo>
                  <a:cubicBezTo>
                    <a:pt x="196" y="68"/>
                    <a:pt x="109" y="1"/>
                    <a:pt x="34" y="1"/>
                  </a:cubicBezTo>
                  <a:close/>
                </a:path>
              </a:pathLst>
            </a:custGeom>
            <a:solidFill>
              <a:srgbClr val="CC5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3420;p77"/>
            <p:cNvSpPr/>
            <p:nvPr/>
          </p:nvSpPr>
          <p:spPr>
            <a:xfrm>
              <a:off x="5096952" y="1491711"/>
              <a:ext cx="56296" cy="50370"/>
            </a:xfrm>
            <a:custGeom>
              <a:avLst/>
              <a:gdLst/>
              <a:ahLst/>
              <a:cxnLst/>
              <a:rect l="l" t="t" r="r" b="b"/>
              <a:pathLst>
                <a:path w="380" h="340" extrusionOk="0">
                  <a:moveTo>
                    <a:pt x="303" y="1"/>
                  </a:moveTo>
                  <a:cubicBezTo>
                    <a:pt x="178" y="1"/>
                    <a:pt x="14" y="188"/>
                    <a:pt x="1" y="278"/>
                  </a:cubicBezTo>
                  <a:cubicBezTo>
                    <a:pt x="1" y="291"/>
                    <a:pt x="1" y="320"/>
                    <a:pt x="17" y="333"/>
                  </a:cubicBezTo>
                  <a:cubicBezTo>
                    <a:pt x="24" y="338"/>
                    <a:pt x="30" y="340"/>
                    <a:pt x="37" y="340"/>
                  </a:cubicBezTo>
                  <a:cubicBezTo>
                    <a:pt x="82" y="340"/>
                    <a:pt x="126" y="237"/>
                    <a:pt x="137" y="226"/>
                  </a:cubicBezTo>
                  <a:cubicBezTo>
                    <a:pt x="179" y="158"/>
                    <a:pt x="286" y="48"/>
                    <a:pt x="367" y="35"/>
                  </a:cubicBezTo>
                  <a:cubicBezTo>
                    <a:pt x="380" y="35"/>
                    <a:pt x="367" y="22"/>
                    <a:pt x="367" y="22"/>
                  </a:cubicBezTo>
                  <a:cubicBezTo>
                    <a:pt x="348" y="7"/>
                    <a:pt x="326" y="1"/>
                    <a:pt x="303" y="1"/>
                  </a:cubicBezTo>
                  <a:close/>
                </a:path>
              </a:pathLst>
            </a:custGeom>
            <a:solidFill>
              <a:srgbClr val="CC5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3421;p77"/>
            <p:cNvSpPr/>
            <p:nvPr/>
          </p:nvSpPr>
          <p:spPr>
            <a:xfrm>
              <a:off x="4613100" y="2149935"/>
              <a:ext cx="308295" cy="353776"/>
            </a:xfrm>
            <a:custGeom>
              <a:avLst/>
              <a:gdLst/>
              <a:ahLst/>
              <a:cxnLst/>
              <a:rect l="l" t="t" r="r" b="b"/>
              <a:pathLst>
                <a:path w="2081" h="2388" extrusionOk="0">
                  <a:moveTo>
                    <a:pt x="1976" y="0"/>
                  </a:moveTo>
                  <a:cubicBezTo>
                    <a:pt x="1808" y="0"/>
                    <a:pt x="1555" y="139"/>
                    <a:pt x="1161" y="588"/>
                  </a:cubicBezTo>
                  <a:cubicBezTo>
                    <a:pt x="1015" y="750"/>
                    <a:pt x="879" y="912"/>
                    <a:pt x="743" y="1074"/>
                  </a:cubicBezTo>
                  <a:cubicBezTo>
                    <a:pt x="649" y="1194"/>
                    <a:pt x="542" y="1317"/>
                    <a:pt x="448" y="1437"/>
                  </a:cubicBezTo>
                  <a:cubicBezTo>
                    <a:pt x="406" y="1492"/>
                    <a:pt x="380" y="1534"/>
                    <a:pt x="338" y="1573"/>
                  </a:cubicBezTo>
                  <a:cubicBezTo>
                    <a:pt x="286" y="1615"/>
                    <a:pt x="218" y="1641"/>
                    <a:pt x="150" y="1654"/>
                  </a:cubicBezTo>
                  <a:cubicBezTo>
                    <a:pt x="108" y="1667"/>
                    <a:pt x="69" y="1667"/>
                    <a:pt x="43" y="1696"/>
                  </a:cubicBezTo>
                  <a:cubicBezTo>
                    <a:pt x="1" y="1735"/>
                    <a:pt x="14" y="1777"/>
                    <a:pt x="56" y="1790"/>
                  </a:cubicBezTo>
                  <a:cubicBezTo>
                    <a:pt x="82" y="1803"/>
                    <a:pt x="105" y="1806"/>
                    <a:pt x="129" y="1806"/>
                  </a:cubicBezTo>
                  <a:cubicBezTo>
                    <a:pt x="153" y="1806"/>
                    <a:pt x="177" y="1803"/>
                    <a:pt x="205" y="1803"/>
                  </a:cubicBezTo>
                  <a:cubicBezTo>
                    <a:pt x="205" y="1803"/>
                    <a:pt x="218" y="1803"/>
                    <a:pt x="218" y="1816"/>
                  </a:cubicBezTo>
                  <a:cubicBezTo>
                    <a:pt x="231" y="1816"/>
                    <a:pt x="218" y="1829"/>
                    <a:pt x="218" y="1842"/>
                  </a:cubicBezTo>
                  <a:cubicBezTo>
                    <a:pt x="189" y="1884"/>
                    <a:pt x="163" y="1910"/>
                    <a:pt x="150" y="1939"/>
                  </a:cubicBezTo>
                  <a:cubicBezTo>
                    <a:pt x="124" y="1978"/>
                    <a:pt x="43" y="2059"/>
                    <a:pt x="69" y="2114"/>
                  </a:cubicBezTo>
                  <a:cubicBezTo>
                    <a:pt x="78" y="2133"/>
                    <a:pt x="104" y="2145"/>
                    <a:pt x="126" y="2145"/>
                  </a:cubicBezTo>
                  <a:cubicBezTo>
                    <a:pt x="135" y="2145"/>
                    <a:pt x="143" y="2143"/>
                    <a:pt x="150" y="2140"/>
                  </a:cubicBezTo>
                  <a:cubicBezTo>
                    <a:pt x="176" y="2127"/>
                    <a:pt x="205" y="2101"/>
                    <a:pt x="231" y="2085"/>
                  </a:cubicBezTo>
                  <a:cubicBezTo>
                    <a:pt x="244" y="2072"/>
                    <a:pt x="257" y="2059"/>
                    <a:pt x="270" y="2046"/>
                  </a:cubicBezTo>
                  <a:cubicBezTo>
                    <a:pt x="270" y="2033"/>
                    <a:pt x="286" y="2020"/>
                    <a:pt x="312" y="2020"/>
                  </a:cubicBezTo>
                  <a:cubicBezTo>
                    <a:pt x="325" y="2020"/>
                    <a:pt x="325" y="2033"/>
                    <a:pt x="312" y="2046"/>
                  </a:cubicBezTo>
                  <a:cubicBezTo>
                    <a:pt x="312" y="2059"/>
                    <a:pt x="312" y="2072"/>
                    <a:pt x="299" y="2072"/>
                  </a:cubicBezTo>
                  <a:cubicBezTo>
                    <a:pt x="286" y="2114"/>
                    <a:pt x="257" y="2153"/>
                    <a:pt x="244" y="2195"/>
                  </a:cubicBezTo>
                  <a:cubicBezTo>
                    <a:pt x="231" y="2221"/>
                    <a:pt x="231" y="2234"/>
                    <a:pt x="231" y="2263"/>
                  </a:cubicBezTo>
                  <a:cubicBezTo>
                    <a:pt x="218" y="2276"/>
                    <a:pt x="231" y="2289"/>
                    <a:pt x="231" y="2302"/>
                  </a:cubicBezTo>
                  <a:cubicBezTo>
                    <a:pt x="244" y="2315"/>
                    <a:pt x="257" y="2315"/>
                    <a:pt x="270" y="2315"/>
                  </a:cubicBezTo>
                  <a:cubicBezTo>
                    <a:pt x="299" y="2315"/>
                    <a:pt x="325" y="2302"/>
                    <a:pt x="338" y="2289"/>
                  </a:cubicBezTo>
                  <a:cubicBezTo>
                    <a:pt x="367" y="2263"/>
                    <a:pt x="393" y="2247"/>
                    <a:pt x="406" y="2221"/>
                  </a:cubicBezTo>
                  <a:cubicBezTo>
                    <a:pt x="432" y="2195"/>
                    <a:pt x="461" y="2153"/>
                    <a:pt x="474" y="2140"/>
                  </a:cubicBezTo>
                  <a:cubicBezTo>
                    <a:pt x="487" y="2127"/>
                    <a:pt x="487" y="2127"/>
                    <a:pt x="500" y="2127"/>
                  </a:cubicBezTo>
                  <a:cubicBezTo>
                    <a:pt x="500" y="2127"/>
                    <a:pt x="513" y="2127"/>
                    <a:pt x="513" y="2140"/>
                  </a:cubicBezTo>
                  <a:lnTo>
                    <a:pt x="513" y="2153"/>
                  </a:lnTo>
                  <a:cubicBezTo>
                    <a:pt x="500" y="2182"/>
                    <a:pt x="500" y="2195"/>
                    <a:pt x="487" y="2221"/>
                  </a:cubicBezTo>
                  <a:cubicBezTo>
                    <a:pt x="487" y="2234"/>
                    <a:pt x="474" y="2263"/>
                    <a:pt x="474" y="2276"/>
                  </a:cubicBezTo>
                  <a:cubicBezTo>
                    <a:pt x="461" y="2302"/>
                    <a:pt x="461" y="2328"/>
                    <a:pt x="461" y="2357"/>
                  </a:cubicBezTo>
                  <a:cubicBezTo>
                    <a:pt x="475" y="2378"/>
                    <a:pt x="494" y="2388"/>
                    <a:pt x="515" y="2388"/>
                  </a:cubicBezTo>
                  <a:cubicBezTo>
                    <a:pt x="532" y="2388"/>
                    <a:pt x="550" y="2382"/>
                    <a:pt x="568" y="2370"/>
                  </a:cubicBezTo>
                  <a:cubicBezTo>
                    <a:pt x="594" y="2344"/>
                    <a:pt x="675" y="2195"/>
                    <a:pt x="691" y="2182"/>
                  </a:cubicBezTo>
                  <a:cubicBezTo>
                    <a:pt x="772" y="2033"/>
                    <a:pt x="866" y="1897"/>
                    <a:pt x="960" y="1777"/>
                  </a:cubicBezTo>
                  <a:cubicBezTo>
                    <a:pt x="1109" y="1560"/>
                    <a:pt x="1459" y="1142"/>
                    <a:pt x="1595" y="1019"/>
                  </a:cubicBezTo>
                  <a:lnTo>
                    <a:pt x="2081" y="21"/>
                  </a:lnTo>
                  <a:cubicBezTo>
                    <a:pt x="2050" y="8"/>
                    <a:pt x="2016" y="0"/>
                    <a:pt x="1976" y="0"/>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3422;p77"/>
            <p:cNvSpPr/>
            <p:nvPr/>
          </p:nvSpPr>
          <p:spPr>
            <a:xfrm>
              <a:off x="5079174" y="2149935"/>
              <a:ext cx="305925" cy="353776"/>
            </a:xfrm>
            <a:custGeom>
              <a:avLst/>
              <a:gdLst/>
              <a:ahLst/>
              <a:cxnLst/>
              <a:rect l="l" t="t" r="r" b="b"/>
              <a:pathLst>
                <a:path w="2065" h="2388" extrusionOk="0">
                  <a:moveTo>
                    <a:pt x="105" y="0"/>
                  </a:moveTo>
                  <a:cubicBezTo>
                    <a:pt x="66" y="0"/>
                    <a:pt x="32" y="8"/>
                    <a:pt x="1" y="21"/>
                  </a:cubicBezTo>
                  <a:lnTo>
                    <a:pt x="474" y="1019"/>
                  </a:lnTo>
                  <a:cubicBezTo>
                    <a:pt x="607" y="1142"/>
                    <a:pt x="879" y="1398"/>
                    <a:pt x="1135" y="1761"/>
                  </a:cubicBezTo>
                  <a:cubicBezTo>
                    <a:pt x="1229" y="1884"/>
                    <a:pt x="1310" y="2033"/>
                    <a:pt x="1378" y="2182"/>
                  </a:cubicBezTo>
                  <a:cubicBezTo>
                    <a:pt x="1391" y="2195"/>
                    <a:pt x="1472" y="2344"/>
                    <a:pt x="1514" y="2370"/>
                  </a:cubicBezTo>
                  <a:cubicBezTo>
                    <a:pt x="1531" y="2382"/>
                    <a:pt x="1550" y="2388"/>
                    <a:pt x="1565" y="2388"/>
                  </a:cubicBezTo>
                  <a:cubicBezTo>
                    <a:pt x="1585" y="2388"/>
                    <a:pt x="1601" y="2378"/>
                    <a:pt x="1608" y="2357"/>
                  </a:cubicBezTo>
                  <a:cubicBezTo>
                    <a:pt x="1621" y="2328"/>
                    <a:pt x="1621" y="2302"/>
                    <a:pt x="1608" y="2276"/>
                  </a:cubicBezTo>
                  <a:cubicBezTo>
                    <a:pt x="1608" y="2263"/>
                    <a:pt x="1595" y="2234"/>
                    <a:pt x="1579" y="2221"/>
                  </a:cubicBezTo>
                  <a:cubicBezTo>
                    <a:pt x="1579" y="2195"/>
                    <a:pt x="1566" y="2182"/>
                    <a:pt x="1566" y="2153"/>
                  </a:cubicBezTo>
                  <a:lnTo>
                    <a:pt x="1566" y="2140"/>
                  </a:lnTo>
                  <a:cubicBezTo>
                    <a:pt x="1566" y="2127"/>
                    <a:pt x="1566" y="2127"/>
                    <a:pt x="1579" y="2127"/>
                  </a:cubicBezTo>
                  <a:cubicBezTo>
                    <a:pt x="1595" y="2127"/>
                    <a:pt x="1595" y="2127"/>
                    <a:pt x="1595" y="2140"/>
                  </a:cubicBezTo>
                  <a:cubicBezTo>
                    <a:pt x="1621" y="2153"/>
                    <a:pt x="1647" y="2195"/>
                    <a:pt x="1660" y="2221"/>
                  </a:cubicBezTo>
                  <a:cubicBezTo>
                    <a:pt x="1689" y="2247"/>
                    <a:pt x="1702" y="2263"/>
                    <a:pt x="1728" y="2289"/>
                  </a:cubicBezTo>
                  <a:cubicBezTo>
                    <a:pt x="1757" y="2302"/>
                    <a:pt x="1783" y="2315"/>
                    <a:pt x="1809" y="2315"/>
                  </a:cubicBezTo>
                  <a:cubicBezTo>
                    <a:pt x="1822" y="2315"/>
                    <a:pt x="1838" y="2315"/>
                    <a:pt x="1838" y="2302"/>
                  </a:cubicBezTo>
                  <a:cubicBezTo>
                    <a:pt x="1851" y="2289"/>
                    <a:pt x="1851" y="2276"/>
                    <a:pt x="1851" y="2263"/>
                  </a:cubicBezTo>
                  <a:cubicBezTo>
                    <a:pt x="1851" y="2234"/>
                    <a:pt x="1838" y="2221"/>
                    <a:pt x="1838" y="2195"/>
                  </a:cubicBezTo>
                  <a:cubicBezTo>
                    <a:pt x="1822" y="2153"/>
                    <a:pt x="1796" y="2114"/>
                    <a:pt x="1770" y="2072"/>
                  </a:cubicBezTo>
                  <a:cubicBezTo>
                    <a:pt x="1770" y="2072"/>
                    <a:pt x="1757" y="2059"/>
                    <a:pt x="1757" y="2046"/>
                  </a:cubicBezTo>
                  <a:cubicBezTo>
                    <a:pt x="1757" y="2033"/>
                    <a:pt x="1757" y="2020"/>
                    <a:pt x="1770" y="2020"/>
                  </a:cubicBezTo>
                  <a:cubicBezTo>
                    <a:pt x="1783" y="2020"/>
                    <a:pt x="1796" y="2033"/>
                    <a:pt x="1809" y="2046"/>
                  </a:cubicBezTo>
                  <a:cubicBezTo>
                    <a:pt x="1822" y="2059"/>
                    <a:pt x="1838" y="2072"/>
                    <a:pt x="1851" y="2085"/>
                  </a:cubicBezTo>
                  <a:cubicBezTo>
                    <a:pt x="1877" y="2101"/>
                    <a:pt x="1903" y="2127"/>
                    <a:pt x="1932" y="2140"/>
                  </a:cubicBezTo>
                  <a:cubicBezTo>
                    <a:pt x="1935" y="2143"/>
                    <a:pt x="1941" y="2145"/>
                    <a:pt x="1947" y="2145"/>
                  </a:cubicBezTo>
                  <a:cubicBezTo>
                    <a:pt x="1964" y="2145"/>
                    <a:pt x="1988" y="2133"/>
                    <a:pt x="2000" y="2114"/>
                  </a:cubicBezTo>
                  <a:cubicBezTo>
                    <a:pt x="2039" y="2059"/>
                    <a:pt x="1958" y="1978"/>
                    <a:pt x="1932" y="1939"/>
                  </a:cubicBezTo>
                  <a:cubicBezTo>
                    <a:pt x="1903" y="1910"/>
                    <a:pt x="1890" y="1884"/>
                    <a:pt x="1864" y="1842"/>
                  </a:cubicBezTo>
                  <a:cubicBezTo>
                    <a:pt x="1864" y="1829"/>
                    <a:pt x="1851" y="1816"/>
                    <a:pt x="1864" y="1816"/>
                  </a:cubicBezTo>
                  <a:cubicBezTo>
                    <a:pt x="1864" y="1803"/>
                    <a:pt x="1864" y="1803"/>
                    <a:pt x="1877" y="1803"/>
                  </a:cubicBezTo>
                  <a:cubicBezTo>
                    <a:pt x="1898" y="1803"/>
                    <a:pt x="1921" y="1806"/>
                    <a:pt x="1945" y="1806"/>
                  </a:cubicBezTo>
                  <a:cubicBezTo>
                    <a:pt x="1968" y="1806"/>
                    <a:pt x="1992" y="1803"/>
                    <a:pt x="2013" y="1790"/>
                  </a:cubicBezTo>
                  <a:cubicBezTo>
                    <a:pt x="2052" y="1777"/>
                    <a:pt x="2065" y="1735"/>
                    <a:pt x="2039" y="1696"/>
                  </a:cubicBezTo>
                  <a:cubicBezTo>
                    <a:pt x="2013" y="1667"/>
                    <a:pt x="1958" y="1667"/>
                    <a:pt x="1919" y="1654"/>
                  </a:cubicBezTo>
                  <a:cubicBezTo>
                    <a:pt x="1864" y="1641"/>
                    <a:pt x="1796" y="1615"/>
                    <a:pt x="1741" y="1573"/>
                  </a:cubicBezTo>
                  <a:cubicBezTo>
                    <a:pt x="1702" y="1534"/>
                    <a:pt x="1660" y="1492"/>
                    <a:pt x="1634" y="1437"/>
                  </a:cubicBezTo>
                  <a:cubicBezTo>
                    <a:pt x="1527" y="1317"/>
                    <a:pt x="1433" y="1194"/>
                    <a:pt x="1336" y="1074"/>
                  </a:cubicBezTo>
                  <a:cubicBezTo>
                    <a:pt x="1203" y="912"/>
                    <a:pt x="1054" y="750"/>
                    <a:pt x="918" y="588"/>
                  </a:cubicBezTo>
                  <a:cubicBezTo>
                    <a:pt x="524" y="139"/>
                    <a:pt x="272" y="0"/>
                    <a:pt x="105" y="0"/>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3423;p77"/>
            <p:cNvSpPr/>
            <p:nvPr/>
          </p:nvSpPr>
          <p:spPr>
            <a:xfrm>
              <a:off x="5145100" y="2050676"/>
              <a:ext cx="131851" cy="144148"/>
            </a:xfrm>
            <a:custGeom>
              <a:avLst/>
              <a:gdLst/>
              <a:ahLst/>
              <a:cxnLst/>
              <a:rect l="l" t="t" r="r" b="b"/>
              <a:pathLst>
                <a:path w="890" h="973" extrusionOk="0">
                  <a:moveTo>
                    <a:pt x="511" y="0"/>
                  </a:moveTo>
                  <a:cubicBezTo>
                    <a:pt x="508" y="0"/>
                    <a:pt x="505" y="0"/>
                    <a:pt x="502" y="1"/>
                  </a:cubicBezTo>
                  <a:cubicBezTo>
                    <a:pt x="405" y="1"/>
                    <a:pt x="217" y="98"/>
                    <a:pt x="136" y="286"/>
                  </a:cubicBezTo>
                  <a:cubicBezTo>
                    <a:pt x="1" y="580"/>
                    <a:pt x="322" y="973"/>
                    <a:pt x="494" y="973"/>
                  </a:cubicBezTo>
                  <a:cubicBezTo>
                    <a:pt x="511" y="973"/>
                    <a:pt x="527" y="968"/>
                    <a:pt x="541" y="960"/>
                  </a:cubicBezTo>
                  <a:cubicBezTo>
                    <a:pt x="703" y="866"/>
                    <a:pt x="797" y="610"/>
                    <a:pt x="839" y="435"/>
                  </a:cubicBezTo>
                  <a:cubicBezTo>
                    <a:pt x="889" y="199"/>
                    <a:pt x="613" y="0"/>
                    <a:pt x="511" y="0"/>
                  </a:cubicBezTo>
                  <a:close/>
                </a:path>
              </a:pathLst>
            </a:custGeom>
            <a:solidFill>
              <a:srgbClr val="CC5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3424;p77"/>
            <p:cNvSpPr/>
            <p:nvPr/>
          </p:nvSpPr>
          <p:spPr>
            <a:xfrm>
              <a:off x="5149396" y="2149046"/>
              <a:ext cx="129925" cy="146073"/>
            </a:xfrm>
            <a:custGeom>
              <a:avLst/>
              <a:gdLst/>
              <a:ahLst/>
              <a:cxnLst/>
              <a:rect l="l" t="t" r="r" b="b"/>
              <a:pathLst>
                <a:path w="877" h="986" extrusionOk="0">
                  <a:moveTo>
                    <a:pt x="497" y="0"/>
                  </a:moveTo>
                  <a:cubicBezTo>
                    <a:pt x="493" y="0"/>
                    <a:pt x="489" y="0"/>
                    <a:pt x="486" y="1"/>
                  </a:cubicBezTo>
                  <a:cubicBezTo>
                    <a:pt x="392" y="14"/>
                    <a:pt x="214" y="108"/>
                    <a:pt x="133" y="296"/>
                  </a:cubicBezTo>
                  <a:cubicBezTo>
                    <a:pt x="0" y="590"/>
                    <a:pt x="309" y="986"/>
                    <a:pt x="488" y="986"/>
                  </a:cubicBezTo>
                  <a:cubicBezTo>
                    <a:pt x="506" y="986"/>
                    <a:pt x="523" y="982"/>
                    <a:pt x="538" y="973"/>
                  </a:cubicBezTo>
                  <a:cubicBezTo>
                    <a:pt x="687" y="876"/>
                    <a:pt x="781" y="620"/>
                    <a:pt x="823" y="445"/>
                  </a:cubicBezTo>
                  <a:cubicBezTo>
                    <a:pt x="876" y="210"/>
                    <a:pt x="600" y="0"/>
                    <a:pt x="497" y="0"/>
                  </a:cubicBezTo>
                  <a:close/>
                </a:path>
              </a:pathLst>
            </a:custGeom>
            <a:solidFill>
              <a:srgbClr val="CC5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3425;p77"/>
            <p:cNvSpPr/>
            <p:nvPr/>
          </p:nvSpPr>
          <p:spPr>
            <a:xfrm>
              <a:off x="4925100" y="2080898"/>
              <a:ext cx="147999" cy="60148"/>
            </a:xfrm>
            <a:custGeom>
              <a:avLst/>
              <a:gdLst/>
              <a:ahLst/>
              <a:cxnLst/>
              <a:rect l="l" t="t" r="r" b="b"/>
              <a:pathLst>
                <a:path w="999" h="406" extrusionOk="0">
                  <a:moveTo>
                    <a:pt x="14" y="1"/>
                  </a:moveTo>
                  <a:cubicBezTo>
                    <a:pt x="14" y="1"/>
                    <a:pt x="14" y="189"/>
                    <a:pt x="1" y="393"/>
                  </a:cubicBezTo>
                  <a:cubicBezTo>
                    <a:pt x="95" y="406"/>
                    <a:pt x="205" y="406"/>
                    <a:pt x="299" y="406"/>
                  </a:cubicBezTo>
                  <a:cubicBezTo>
                    <a:pt x="529" y="406"/>
                    <a:pt x="837" y="325"/>
                    <a:pt x="999" y="231"/>
                  </a:cubicBezTo>
                  <a:cubicBezTo>
                    <a:pt x="986" y="56"/>
                    <a:pt x="999" y="1"/>
                    <a:pt x="999" y="1"/>
                  </a:cubicBezTo>
                  <a:close/>
                </a:path>
              </a:pathLst>
            </a:custGeom>
            <a:solidFill>
              <a:srgbClr val="F49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3426;p77"/>
            <p:cNvSpPr/>
            <p:nvPr/>
          </p:nvSpPr>
          <p:spPr>
            <a:xfrm>
              <a:off x="4745100" y="2564751"/>
              <a:ext cx="246369" cy="296295"/>
            </a:xfrm>
            <a:custGeom>
              <a:avLst/>
              <a:gdLst/>
              <a:ahLst/>
              <a:cxnLst/>
              <a:rect l="l" t="t" r="r" b="b"/>
              <a:pathLst>
                <a:path w="1663" h="2000" extrusionOk="0">
                  <a:moveTo>
                    <a:pt x="393" y="1"/>
                  </a:moveTo>
                  <a:lnTo>
                    <a:pt x="529" y="1676"/>
                  </a:lnTo>
                  <a:cubicBezTo>
                    <a:pt x="529" y="1676"/>
                    <a:pt x="270" y="1757"/>
                    <a:pt x="137" y="1838"/>
                  </a:cubicBezTo>
                  <a:cubicBezTo>
                    <a:pt x="1" y="1906"/>
                    <a:pt x="43" y="2000"/>
                    <a:pt x="623" y="2000"/>
                  </a:cubicBezTo>
                  <a:lnTo>
                    <a:pt x="1485" y="2000"/>
                  </a:lnTo>
                  <a:lnTo>
                    <a:pt x="1663" y="1"/>
                  </a:ln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3427;p77"/>
            <p:cNvSpPr/>
            <p:nvPr/>
          </p:nvSpPr>
          <p:spPr>
            <a:xfrm>
              <a:off x="5007174" y="2564751"/>
              <a:ext cx="248295" cy="296295"/>
            </a:xfrm>
            <a:custGeom>
              <a:avLst/>
              <a:gdLst/>
              <a:ahLst/>
              <a:cxnLst/>
              <a:rect l="l" t="t" r="r" b="b"/>
              <a:pathLst>
                <a:path w="1676" h="2000" extrusionOk="0">
                  <a:moveTo>
                    <a:pt x="1" y="1"/>
                  </a:moveTo>
                  <a:lnTo>
                    <a:pt x="189" y="2000"/>
                  </a:lnTo>
                  <a:lnTo>
                    <a:pt x="1041" y="2000"/>
                  </a:lnTo>
                  <a:cubicBezTo>
                    <a:pt x="1634" y="2000"/>
                    <a:pt x="1676" y="1906"/>
                    <a:pt x="1540" y="1838"/>
                  </a:cubicBezTo>
                  <a:cubicBezTo>
                    <a:pt x="1404" y="1757"/>
                    <a:pt x="1148" y="1676"/>
                    <a:pt x="1148" y="1676"/>
                  </a:cubicBezTo>
                  <a:lnTo>
                    <a:pt x="1284" y="1"/>
                  </a:ln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3428;p77"/>
            <p:cNvSpPr/>
            <p:nvPr/>
          </p:nvSpPr>
          <p:spPr>
            <a:xfrm>
              <a:off x="4805100" y="2584899"/>
              <a:ext cx="186370" cy="128296"/>
            </a:xfrm>
            <a:custGeom>
              <a:avLst/>
              <a:gdLst/>
              <a:ahLst/>
              <a:cxnLst/>
              <a:rect l="l" t="t" r="r" b="b"/>
              <a:pathLst>
                <a:path w="1258" h="866" extrusionOk="0">
                  <a:moveTo>
                    <a:pt x="1" y="1"/>
                  </a:moveTo>
                  <a:lnTo>
                    <a:pt x="56" y="730"/>
                  </a:lnTo>
                  <a:cubicBezTo>
                    <a:pt x="299" y="798"/>
                    <a:pt x="662" y="850"/>
                    <a:pt x="1177" y="866"/>
                  </a:cubicBezTo>
                  <a:lnTo>
                    <a:pt x="1258" y="1"/>
                  </a:lnTo>
                  <a:close/>
                </a:path>
              </a:pathLst>
            </a:custGeom>
            <a:solidFill>
              <a:srgbClr val="F49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3429;p77"/>
            <p:cNvSpPr/>
            <p:nvPr/>
          </p:nvSpPr>
          <p:spPr>
            <a:xfrm>
              <a:off x="5009100" y="2584899"/>
              <a:ext cx="186370" cy="128296"/>
            </a:xfrm>
            <a:custGeom>
              <a:avLst/>
              <a:gdLst/>
              <a:ahLst/>
              <a:cxnLst/>
              <a:rect l="l" t="t" r="r" b="b"/>
              <a:pathLst>
                <a:path w="1258" h="866" extrusionOk="0">
                  <a:moveTo>
                    <a:pt x="1" y="1"/>
                  </a:moveTo>
                  <a:lnTo>
                    <a:pt x="82" y="866"/>
                  </a:lnTo>
                  <a:cubicBezTo>
                    <a:pt x="594" y="850"/>
                    <a:pt x="960" y="798"/>
                    <a:pt x="1203" y="730"/>
                  </a:cubicBezTo>
                  <a:lnTo>
                    <a:pt x="1258" y="1"/>
                  </a:lnTo>
                  <a:close/>
                </a:path>
              </a:pathLst>
            </a:custGeom>
            <a:solidFill>
              <a:srgbClr val="F49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3430;p77"/>
            <p:cNvSpPr/>
            <p:nvPr/>
          </p:nvSpPr>
          <p:spPr>
            <a:xfrm>
              <a:off x="4741248" y="2164898"/>
              <a:ext cx="518072" cy="528146"/>
            </a:xfrm>
            <a:custGeom>
              <a:avLst/>
              <a:gdLst/>
              <a:ahLst/>
              <a:cxnLst/>
              <a:rect l="l" t="t" r="r" b="b"/>
              <a:pathLst>
                <a:path w="3497" h="3565" extrusionOk="0">
                  <a:moveTo>
                    <a:pt x="1216" y="1"/>
                  </a:moveTo>
                  <a:cubicBezTo>
                    <a:pt x="1216" y="1"/>
                    <a:pt x="202" y="1498"/>
                    <a:pt x="1" y="3199"/>
                  </a:cubicBezTo>
                  <a:cubicBezTo>
                    <a:pt x="1" y="3199"/>
                    <a:pt x="257" y="3565"/>
                    <a:pt x="1741" y="3565"/>
                  </a:cubicBezTo>
                  <a:cubicBezTo>
                    <a:pt x="3228" y="3565"/>
                    <a:pt x="3497" y="3199"/>
                    <a:pt x="3497" y="3199"/>
                  </a:cubicBezTo>
                  <a:cubicBezTo>
                    <a:pt x="3280" y="1498"/>
                    <a:pt x="2282" y="1"/>
                    <a:pt x="2282" y="1"/>
                  </a:cubicBezTo>
                  <a:lnTo>
                    <a:pt x="1741" y="218"/>
                  </a:lnTo>
                  <a:lnTo>
                    <a:pt x="1216"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3431;p77"/>
            <p:cNvSpPr/>
            <p:nvPr/>
          </p:nvSpPr>
          <p:spPr>
            <a:xfrm>
              <a:off x="5031174" y="2812900"/>
              <a:ext cx="224295" cy="48148"/>
            </a:xfrm>
            <a:custGeom>
              <a:avLst/>
              <a:gdLst/>
              <a:ahLst/>
              <a:cxnLst/>
              <a:rect l="l" t="t" r="r" b="b"/>
              <a:pathLst>
                <a:path w="1514" h="325" extrusionOk="0">
                  <a:moveTo>
                    <a:pt x="1" y="1"/>
                  </a:moveTo>
                  <a:lnTo>
                    <a:pt x="27" y="325"/>
                  </a:lnTo>
                  <a:lnTo>
                    <a:pt x="879" y="325"/>
                  </a:lnTo>
                  <a:cubicBezTo>
                    <a:pt x="1472" y="325"/>
                    <a:pt x="1514" y="231"/>
                    <a:pt x="1378" y="163"/>
                  </a:cubicBezTo>
                  <a:cubicBezTo>
                    <a:pt x="1242" y="82"/>
                    <a:pt x="986" y="1"/>
                    <a:pt x="986"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3432;p77"/>
            <p:cNvSpPr/>
            <p:nvPr/>
          </p:nvSpPr>
          <p:spPr>
            <a:xfrm>
              <a:off x="4745100" y="2812900"/>
              <a:ext cx="224295" cy="48148"/>
            </a:xfrm>
            <a:custGeom>
              <a:avLst/>
              <a:gdLst/>
              <a:ahLst/>
              <a:cxnLst/>
              <a:rect l="l" t="t" r="r" b="b"/>
              <a:pathLst>
                <a:path w="1514" h="325" extrusionOk="0">
                  <a:moveTo>
                    <a:pt x="529" y="1"/>
                  </a:moveTo>
                  <a:cubicBezTo>
                    <a:pt x="529" y="1"/>
                    <a:pt x="270" y="82"/>
                    <a:pt x="137" y="163"/>
                  </a:cubicBezTo>
                  <a:cubicBezTo>
                    <a:pt x="1" y="231"/>
                    <a:pt x="43" y="325"/>
                    <a:pt x="623" y="325"/>
                  </a:cubicBezTo>
                  <a:lnTo>
                    <a:pt x="1485" y="325"/>
                  </a:lnTo>
                  <a:lnTo>
                    <a:pt x="1514"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3433;p77"/>
            <p:cNvSpPr/>
            <p:nvPr/>
          </p:nvSpPr>
          <p:spPr>
            <a:xfrm>
              <a:off x="4685100" y="1562971"/>
              <a:ext cx="566072" cy="533924"/>
            </a:xfrm>
            <a:custGeom>
              <a:avLst/>
              <a:gdLst/>
              <a:ahLst/>
              <a:cxnLst/>
              <a:rect l="l" t="t" r="r" b="b"/>
              <a:pathLst>
                <a:path w="3821" h="3604" extrusionOk="0">
                  <a:moveTo>
                    <a:pt x="1919" y="1"/>
                  </a:moveTo>
                  <a:cubicBezTo>
                    <a:pt x="1310" y="1"/>
                    <a:pt x="448" y="189"/>
                    <a:pt x="231" y="1080"/>
                  </a:cubicBezTo>
                  <a:cubicBezTo>
                    <a:pt x="1" y="1958"/>
                    <a:pt x="43" y="2849"/>
                    <a:pt x="419" y="3199"/>
                  </a:cubicBezTo>
                  <a:cubicBezTo>
                    <a:pt x="785" y="3536"/>
                    <a:pt x="1391" y="3604"/>
                    <a:pt x="1919" y="3604"/>
                  </a:cubicBezTo>
                  <a:cubicBezTo>
                    <a:pt x="2431" y="3604"/>
                    <a:pt x="3040" y="3536"/>
                    <a:pt x="3416" y="3199"/>
                  </a:cubicBezTo>
                  <a:cubicBezTo>
                    <a:pt x="3782" y="2849"/>
                    <a:pt x="3821" y="1958"/>
                    <a:pt x="3607" y="1080"/>
                  </a:cubicBezTo>
                  <a:cubicBezTo>
                    <a:pt x="3377" y="189"/>
                    <a:pt x="2525" y="1"/>
                    <a:pt x="1919"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3434;p77"/>
            <p:cNvSpPr/>
            <p:nvPr/>
          </p:nvSpPr>
          <p:spPr>
            <a:xfrm>
              <a:off x="4709100" y="1898972"/>
              <a:ext cx="112000" cy="112000"/>
            </a:xfrm>
            <a:custGeom>
              <a:avLst/>
              <a:gdLst/>
              <a:ahLst/>
              <a:cxnLst/>
              <a:rect l="l" t="t" r="r" b="b"/>
              <a:pathLst>
                <a:path w="756" h="756" extrusionOk="0">
                  <a:moveTo>
                    <a:pt x="380" y="1"/>
                  </a:moveTo>
                  <a:cubicBezTo>
                    <a:pt x="176" y="1"/>
                    <a:pt x="1" y="176"/>
                    <a:pt x="1" y="377"/>
                  </a:cubicBezTo>
                  <a:cubicBezTo>
                    <a:pt x="1" y="581"/>
                    <a:pt x="176" y="756"/>
                    <a:pt x="380" y="756"/>
                  </a:cubicBezTo>
                  <a:cubicBezTo>
                    <a:pt x="581" y="756"/>
                    <a:pt x="756" y="581"/>
                    <a:pt x="756" y="377"/>
                  </a:cubicBezTo>
                  <a:cubicBezTo>
                    <a:pt x="756" y="176"/>
                    <a:pt x="581" y="1"/>
                    <a:pt x="380" y="1"/>
                  </a:cubicBezTo>
                  <a:close/>
                </a:path>
              </a:pathLst>
            </a:custGeom>
            <a:solidFill>
              <a:srgbClr val="FC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3435;p77"/>
            <p:cNvSpPr/>
            <p:nvPr/>
          </p:nvSpPr>
          <p:spPr>
            <a:xfrm>
              <a:off x="5103174" y="1898972"/>
              <a:ext cx="112000" cy="112000"/>
            </a:xfrm>
            <a:custGeom>
              <a:avLst/>
              <a:gdLst/>
              <a:ahLst/>
              <a:cxnLst/>
              <a:rect l="l" t="t" r="r" b="b"/>
              <a:pathLst>
                <a:path w="756" h="756" extrusionOk="0">
                  <a:moveTo>
                    <a:pt x="380" y="1"/>
                  </a:moveTo>
                  <a:cubicBezTo>
                    <a:pt x="176" y="1"/>
                    <a:pt x="1" y="176"/>
                    <a:pt x="1" y="377"/>
                  </a:cubicBezTo>
                  <a:cubicBezTo>
                    <a:pt x="1" y="581"/>
                    <a:pt x="176" y="756"/>
                    <a:pt x="380" y="756"/>
                  </a:cubicBezTo>
                  <a:cubicBezTo>
                    <a:pt x="581" y="756"/>
                    <a:pt x="756" y="581"/>
                    <a:pt x="756" y="377"/>
                  </a:cubicBezTo>
                  <a:cubicBezTo>
                    <a:pt x="756" y="176"/>
                    <a:pt x="581" y="1"/>
                    <a:pt x="380" y="1"/>
                  </a:cubicBezTo>
                  <a:close/>
                </a:path>
              </a:pathLst>
            </a:custGeom>
            <a:solidFill>
              <a:srgbClr val="FC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3436;p77"/>
            <p:cNvSpPr/>
            <p:nvPr/>
          </p:nvSpPr>
          <p:spPr>
            <a:xfrm>
              <a:off x="4981248" y="1560897"/>
              <a:ext cx="291999" cy="244147"/>
            </a:xfrm>
            <a:custGeom>
              <a:avLst/>
              <a:gdLst/>
              <a:ahLst/>
              <a:cxnLst/>
              <a:rect l="l" t="t" r="r" b="b"/>
              <a:pathLst>
                <a:path w="1971" h="1648" extrusionOk="0">
                  <a:moveTo>
                    <a:pt x="259" y="1"/>
                  </a:moveTo>
                  <a:cubicBezTo>
                    <a:pt x="103" y="1"/>
                    <a:pt x="1" y="15"/>
                    <a:pt x="1" y="15"/>
                  </a:cubicBezTo>
                  <a:cubicBezTo>
                    <a:pt x="1" y="15"/>
                    <a:pt x="312" y="877"/>
                    <a:pt x="1689" y="1648"/>
                  </a:cubicBezTo>
                  <a:cubicBezTo>
                    <a:pt x="1689" y="1648"/>
                    <a:pt x="1971" y="877"/>
                    <a:pt x="1430" y="378"/>
                  </a:cubicBezTo>
                  <a:cubicBezTo>
                    <a:pt x="1081" y="55"/>
                    <a:pt x="566" y="1"/>
                    <a:pt x="259" y="1"/>
                  </a:cubicBezTo>
                  <a:close/>
                </a:path>
              </a:pathLst>
            </a:custGeom>
            <a:solidFill>
              <a:srgbClr val="CC5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3437;p77"/>
            <p:cNvSpPr/>
            <p:nvPr/>
          </p:nvSpPr>
          <p:spPr>
            <a:xfrm>
              <a:off x="4687026" y="1560897"/>
              <a:ext cx="294369" cy="237925"/>
            </a:xfrm>
            <a:custGeom>
              <a:avLst/>
              <a:gdLst/>
              <a:ahLst/>
              <a:cxnLst/>
              <a:rect l="l" t="t" r="r" b="b"/>
              <a:pathLst>
                <a:path w="1987" h="1606" extrusionOk="0">
                  <a:moveTo>
                    <a:pt x="1729" y="1"/>
                  </a:moveTo>
                  <a:cubicBezTo>
                    <a:pt x="1421" y="1"/>
                    <a:pt x="905" y="55"/>
                    <a:pt x="555" y="378"/>
                  </a:cubicBezTo>
                  <a:cubicBezTo>
                    <a:pt x="14" y="877"/>
                    <a:pt x="1" y="1606"/>
                    <a:pt x="1" y="1606"/>
                  </a:cubicBezTo>
                  <a:cubicBezTo>
                    <a:pt x="1715" y="1081"/>
                    <a:pt x="1987" y="15"/>
                    <a:pt x="1987" y="15"/>
                  </a:cubicBezTo>
                  <a:cubicBezTo>
                    <a:pt x="1987" y="15"/>
                    <a:pt x="1885" y="1"/>
                    <a:pt x="1729" y="1"/>
                  </a:cubicBezTo>
                  <a:close/>
                </a:path>
              </a:pathLst>
            </a:custGeom>
            <a:solidFill>
              <a:srgbClr val="CC5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3438;p77"/>
            <p:cNvSpPr/>
            <p:nvPr/>
          </p:nvSpPr>
          <p:spPr>
            <a:xfrm>
              <a:off x="4916952" y="1924898"/>
              <a:ext cx="71111" cy="30222"/>
            </a:xfrm>
            <a:custGeom>
              <a:avLst/>
              <a:gdLst/>
              <a:ahLst/>
              <a:cxnLst/>
              <a:rect l="l" t="t" r="r" b="b"/>
              <a:pathLst>
                <a:path w="480" h="204" extrusionOk="0">
                  <a:moveTo>
                    <a:pt x="260" y="1"/>
                  </a:moveTo>
                  <a:cubicBezTo>
                    <a:pt x="124" y="1"/>
                    <a:pt x="1" y="82"/>
                    <a:pt x="1" y="121"/>
                  </a:cubicBezTo>
                  <a:cubicBezTo>
                    <a:pt x="1" y="172"/>
                    <a:pt x="137" y="204"/>
                    <a:pt x="263" y="204"/>
                  </a:cubicBezTo>
                  <a:cubicBezTo>
                    <a:pt x="375" y="204"/>
                    <a:pt x="480" y="179"/>
                    <a:pt x="474" y="121"/>
                  </a:cubicBezTo>
                  <a:cubicBezTo>
                    <a:pt x="474" y="69"/>
                    <a:pt x="380" y="14"/>
                    <a:pt x="260" y="1"/>
                  </a:cubicBezTo>
                  <a:close/>
                </a:path>
              </a:pathLst>
            </a:custGeom>
            <a:solidFill>
              <a:srgbClr val="FC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3439;p77"/>
            <p:cNvSpPr/>
            <p:nvPr/>
          </p:nvSpPr>
          <p:spPr>
            <a:xfrm>
              <a:off x="4915026" y="1921490"/>
              <a:ext cx="78370" cy="28889"/>
            </a:xfrm>
            <a:custGeom>
              <a:avLst/>
              <a:gdLst/>
              <a:ahLst/>
              <a:cxnLst/>
              <a:rect l="l" t="t" r="r" b="b"/>
              <a:pathLst>
                <a:path w="529" h="195" extrusionOk="0">
                  <a:moveTo>
                    <a:pt x="280" y="0"/>
                  </a:moveTo>
                  <a:cubicBezTo>
                    <a:pt x="157" y="0"/>
                    <a:pt x="29" y="61"/>
                    <a:pt x="1" y="173"/>
                  </a:cubicBezTo>
                  <a:cubicBezTo>
                    <a:pt x="82" y="118"/>
                    <a:pt x="150" y="50"/>
                    <a:pt x="273" y="50"/>
                  </a:cubicBezTo>
                  <a:cubicBezTo>
                    <a:pt x="380" y="50"/>
                    <a:pt x="435" y="105"/>
                    <a:pt x="487" y="186"/>
                  </a:cubicBezTo>
                  <a:cubicBezTo>
                    <a:pt x="492" y="191"/>
                    <a:pt x="500" y="194"/>
                    <a:pt x="508" y="194"/>
                  </a:cubicBezTo>
                  <a:cubicBezTo>
                    <a:pt x="519" y="194"/>
                    <a:pt x="529" y="188"/>
                    <a:pt x="529" y="173"/>
                  </a:cubicBezTo>
                  <a:cubicBezTo>
                    <a:pt x="508" y="55"/>
                    <a:pt x="396" y="0"/>
                    <a:pt x="280" y="0"/>
                  </a:cubicBez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3440;p77"/>
            <p:cNvSpPr/>
            <p:nvPr/>
          </p:nvSpPr>
          <p:spPr>
            <a:xfrm>
              <a:off x="4895470" y="1979268"/>
              <a:ext cx="162666" cy="45037"/>
            </a:xfrm>
            <a:custGeom>
              <a:avLst/>
              <a:gdLst/>
              <a:ahLst/>
              <a:cxnLst/>
              <a:rect l="l" t="t" r="r" b="b"/>
              <a:pathLst>
                <a:path w="1098" h="304" extrusionOk="0">
                  <a:moveTo>
                    <a:pt x="1053" y="1"/>
                  </a:moveTo>
                  <a:cubicBezTo>
                    <a:pt x="1043" y="1"/>
                    <a:pt x="1032" y="4"/>
                    <a:pt x="1024" y="13"/>
                  </a:cubicBezTo>
                  <a:cubicBezTo>
                    <a:pt x="874" y="179"/>
                    <a:pt x="643" y="247"/>
                    <a:pt x="414" y="247"/>
                  </a:cubicBezTo>
                  <a:cubicBezTo>
                    <a:pt x="273" y="247"/>
                    <a:pt x="132" y="221"/>
                    <a:pt x="13" y="175"/>
                  </a:cubicBezTo>
                  <a:cubicBezTo>
                    <a:pt x="10" y="172"/>
                    <a:pt x="8" y="170"/>
                    <a:pt x="7" y="170"/>
                  </a:cubicBezTo>
                  <a:cubicBezTo>
                    <a:pt x="1" y="170"/>
                    <a:pt x="3" y="191"/>
                    <a:pt x="13" y="201"/>
                  </a:cubicBezTo>
                  <a:cubicBezTo>
                    <a:pt x="128" y="270"/>
                    <a:pt x="271" y="303"/>
                    <a:pt x="417" y="303"/>
                  </a:cubicBezTo>
                  <a:cubicBezTo>
                    <a:pt x="666" y="303"/>
                    <a:pt x="926" y="208"/>
                    <a:pt x="1079" y="39"/>
                  </a:cubicBezTo>
                  <a:cubicBezTo>
                    <a:pt x="1097" y="21"/>
                    <a:pt x="1077" y="1"/>
                    <a:pt x="1053" y="1"/>
                  </a:cubicBez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3441;p77"/>
            <p:cNvSpPr/>
            <p:nvPr/>
          </p:nvSpPr>
          <p:spPr>
            <a:xfrm>
              <a:off x="5043174" y="1966676"/>
              <a:ext cx="29926" cy="22815"/>
            </a:xfrm>
            <a:custGeom>
              <a:avLst/>
              <a:gdLst/>
              <a:ahLst/>
              <a:cxnLst/>
              <a:rect l="l" t="t" r="r" b="b"/>
              <a:pathLst>
                <a:path w="202" h="154" extrusionOk="0">
                  <a:moveTo>
                    <a:pt x="27" y="1"/>
                  </a:moveTo>
                  <a:cubicBezTo>
                    <a:pt x="1" y="30"/>
                    <a:pt x="27" y="82"/>
                    <a:pt x="56" y="111"/>
                  </a:cubicBezTo>
                  <a:cubicBezTo>
                    <a:pt x="77" y="132"/>
                    <a:pt x="118" y="153"/>
                    <a:pt x="153" y="153"/>
                  </a:cubicBezTo>
                  <a:cubicBezTo>
                    <a:pt x="161" y="153"/>
                    <a:pt x="169" y="152"/>
                    <a:pt x="176" y="150"/>
                  </a:cubicBezTo>
                  <a:cubicBezTo>
                    <a:pt x="189" y="150"/>
                    <a:pt x="202" y="124"/>
                    <a:pt x="189" y="111"/>
                  </a:cubicBezTo>
                  <a:lnTo>
                    <a:pt x="137" y="111"/>
                  </a:lnTo>
                  <a:cubicBezTo>
                    <a:pt x="69" y="98"/>
                    <a:pt x="56" y="56"/>
                    <a:pt x="40" y="1"/>
                  </a:cubicBez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3442;p77"/>
            <p:cNvSpPr/>
            <p:nvPr/>
          </p:nvSpPr>
          <p:spPr>
            <a:xfrm>
              <a:off x="5011322" y="1768897"/>
              <a:ext cx="179851" cy="144296"/>
            </a:xfrm>
            <a:custGeom>
              <a:avLst/>
              <a:gdLst/>
              <a:ahLst/>
              <a:cxnLst/>
              <a:rect l="l" t="t" r="r" b="b"/>
              <a:pathLst>
                <a:path w="1214" h="974" extrusionOk="0">
                  <a:moveTo>
                    <a:pt x="608" y="1"/>
                  </a:moveTo>
                  <a:cubicBezTo>
                    <a:pt x="433" y="1"/>
                    <a:pt x="161" y="108"/>
                    <a:pt x="93" y="380"/>
                  </a:cubicBezTo>
                  <a:cubicBezTo>
                    <a:pt x="1" y="681"/>
                    <a:pt x="182" y="973"/>
                    <a:pt x="582" y="973"/>
                  </a:cubicBezTo>
                  <a:cubicBezTo>
                    <a:pt x="590" y="973"/>
                    <a:pt x="599" y="973"/>
                    <a:pt x="608" y="973"/>
                  </a:cubicBezTo>
                  <a:cubicBezTo>
                    <a:pt x="1065" y="960"/>
                    <a:pt x="1214" y="688"/>
                    <a:pt x="1175" y="445"/>
                  </a:cubicBezTo>
                  <a:cubicBezTo>
                    <a:pt x="1120" y="176"/>
                    <a:pt x="919" y="14"/>
                    <a:pt x="6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3443;p77"/>
            <p:cNvSpPr/>
            <p:nvPr/>
          </p:nvSpPr>
          <p:spPr>
            <a:xfrm>
              <a:off x="5021100" y="1762231"/>
              <a:ext cx="180147" cy="88444"/>
            </a:xfrm>
            <a:custGeom>
              <a:avLst/>
              <a:gdLst/>
              <a:ahLst/>
              <a:cxnLst/>
              <a:rect l="l" t="t" r="r" b="b"/>
              <a:pathLst>
                <a:path w="1216" h="597" extrusionOk="0">
                  <a:moveTo>
                    <a:pt x="568" y="1"/>
                  </a:moveTo>
                  <a:cubicBezTo>
                    <a:pt x="442" y="1"/>
                    <a:pt x="320" y="32"/>
                    <a:pt x="218" y="101"/>
                  </a:cubicBezTo>
                  <a:cubicBezTo>
                    <a:pt x="69" y="182"/>
                    <a:pt x="27" y="302"/>
                    <a:pt x="1" y="464"/>
                  </a:cubicBezTo>
                  <a:cubicBezTo>
                    <a:pt x="1" y="477"/>
                    <a:pt x="14" y="477"/>
                    <a:pt x="14" y="477"/>
                  </a:cubicBezTo>
                  <a:cubicBezTo>
                    <a:pt x="84" y="255"/>
                    <a:pt x="318" y="103"/>
                    <a:pt x="546" y="103"/>
                  </a:cubicBezTo>
                  <a:cubicBezTo>
                    <a:pt x="581" y="103"/>
                    <a:pt x="615" y="107"/>
                    <a:pt x="649" y="114"/>
                  </a:cubicBezTo>
                  <a:cubicBezTo>
                    <a:pt x="743" y="140"/>
                    <a:pt x="866" y="195"/>
                    <a:pt x="934" y="276"/>
                  </a:cubicBezTo>
                  <a:cubicBezTo>
                    <a:pt x="1015" y="370"/>
                    <a:pt x="1015" y="490"/>
                    <a:pt x="1096" y="587"/>
                  </a:cubicBezTo>
                  <a:cubicBezTo>
                    <a:pt x="1102" y="593"/>
                    <a:pt x="1112" y="597"/>
                    <a:pt x="1122" y="597"/>
                  </a:cubicBezTo>
                  <a:cubicBezTo>
                    <a:pt x="1132" y="597"/>
                    <a:pt x="1141" y="593"/>
                    <a:pt x="1148" y="587"/>
                  </a:cubicBezTo>
                  <a:cubicBezTo>
                    <a:pt x="1216" y="451"/>
                    <a:pt x="1109" y="276"/>
                    <a:pt x="1015" y="182"/>
                  </a:cubicBezTo>
                  <a:cubicBezTo>
                    <a:pt x="918" y="85"/>
                    <a:pt x="772" y="20"/>
                    <a:pt x="636" y="4"/>
                  </a:cubicBezTo>
                  <a:cubicBezTo>
                    <a:pt x="613" y="2"/>
                    <a:pt x="591" y="1"/>
                    <a:pt x="56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3444;p77"/>
            <p:cNvSpPr/>
            <p:nvPr/>
          </p:nvSpPr>
          <p:spPr>
            <a:xfrm>
              <a:off x="5029248" y="1792897"/>
              <a:ext cx="120148" cy="120148"/>
            </a:xfrm>
            <a:custGeom>
              <a:avLst/>
              <a:gdLst/>
              <a:ahLst/>
              <a:cxnLst/>
              <a:rect l="l" t="t" r="r" b="b"/>
              <a:pathLst>
                <a:path w="811" h="811" extrusionOk="0">
                  <a:moveTo>
                    <a:pt x="406" y="1"/>
                  </a:moveTo>
                  <a:cubicBezTo>
                    <a:pt x="176" y="1"/>
                    <a:pt x="1" y="189"/>
                    <a:pt x="1" y="406"/>
                  </a:cubicBezTo>
                  <a:cubicBezTo>
                    <a:pt x="1" y="636"/>
                    <a:pt x="176" y="811"/>
                    <a:pt x="406" y="811"/>
                  </a:cubicBezTo>
                  <a:cubicBezTo>
                    <a:pt x="620" y="811"/>
                    <a:pt x="811" y="636"/>
                    <a:pt x="811" y="406"/>
                  </a:cubicBezTo>
                  <a:cubicBezTo>
                    <a:pt x="811" y="189"/>
                    <a:pt x="620" y="1"/>
                    <a:pt x="406" y="1"/>
                  </a:cubicBezTo>
                  <a:close/>
                </a:path>
              </a:pathLst>
            </a:custGeom>
            <a:solidFill>
              <a:srgbClr val="193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3445;p77"/>
            <p:cNvSpPr/>
            <p:nvPr/>
          </p:nvSpPr>
          <p:spPr>
            <a:xfrm>
              <a:off x="5036952" y="1828897"/>
              <a:ext cx="40444" cy="38074"/>
            </a:xfrm>
            <a:custGeom>
              <a:avLst/>
              <a:gdLst/>
              <a:ahLst/>
              <a:cxnLst/>
              <a:rect l="l" t="t" r="r" b="b"/>
              <a:pathLst>
                <a:path w="273" h="257" extrusionOk="0">
                  <a:moveTo>
                    <a:pt x="137" y="1"/>
                  </a:moveTo>
                  <a:cubicBezTo>
                    <a:pt x="69" y="1"/>
                    <a:pt x="1" y="56"/>
                    <a:pt x="1" y="137"/>
                  </a:cubicBezTo>
                  <a:cubicBezTo>
                    <a:pt x="1" y="202"/>
                    <a:pt x="69" y="257"/>
                    <a:pt x="137" y="257"/>
                  </a:cubicBezTo>
                  <a:cubicBezTo>
                    <a:pt x="205" y="257"/>
                    <a:pt x="273" y="202"/>
                    <a:pt x="273" y="137"/>
                  </a:cubicBezTo>
                  <a:cubicBezTo>
                    <a:pt x="273" y="56"/>
                    <a:pt x="205" y="1"/>
                    <a:pt x="1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3446;p77"/>
            <p:cNvSpPr/>
            <p:nvPr/>
          </p:nvSpPr>
          <p:spPr>
            <a:xfrm>
              <a:off x="4735026" y="1768897"/>
              <a:ext cx="181777" cy="144296"/>
            </a:xfrm>
            <a:custGeom>
              <a:avLst/>
              <a:gdLst/>
              <a:ahLst/>
              <a:cxnLst/>
              <a:rect l="l" t="t" r="r" b="b"/>
              <a:pathLst>
                <a:path w="1227" h="974" extrusionOk="0">
                  <a:moveTo>
                    <a:pt x="610" y="1"/>
                  </a:moveTo>
                  <a:cubicBezTo>
                    <a:pt x="299" y="14"/>
                    <a:pt x="95" y="176"/>
                    <a:pt x="43" y="445"/>
                  </a:cubicBezTo>
                  <a:cubicBezTo>
                    <a:pt x="1" y="688"/>
                    <a:pt x="163" y="960"/>
                    <a:pt x="610" y="973"/>
                  </a:cubicBezTo>
                  <a:cubicBezTo>
                    <a:pt x="619" y="973"/>
                    <a:pt x="627" y="973"/>
                    <a:pt x="636" y="973"/>
                  </a:cubicBezTo>
                  <a:cubicBezTo>
                    <a:pt x="1036" y="973"/>
                    <a:pt x="1227" y="681"/>
                    <a:pt x="1135" y="380"/>
                  </a:cubicBezTo>
                  <a:cubicBezTo>
                    <a:pt x="1054" y="108"/>
                    <a:pt x="785" y="1"/>
                    <a:pt x="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3447;p77"/>
            <p:cNvSpPr/>
            <p:nvPr/>
          </p:nvSpPr>
          <p:spPr>
            <a:xfrm>
              <a:off x="4724951" y="1761638"/>
              <a:ext cx="180147" cy="89185"/>
            </a:xfrm>
            <a:custGeom>
              <a:avLst/>
              <a:gdLst/>
              <a:ahLst/>
              <a:cxnLst/>
              <a:rect l="l" t="t" r="r" b="b"/>
              <a:pathLst>
                <a:path w="1216" h="602" extrusionOk="0">
                  <a:moveTo>
                    <a:pt x="669" y="0"/>
                  </a:moveTo>
                  <a:cubicBezTo>
                    <a:pt x="608" y="0"/>
                    <a:pt x="546" y="9"/>
                    <a:pt x="487" y="24"/>
                  </a:cubicBezTo>
                  <a:cubicBezTo>
                    <a:pt x="380" y="63"/>
                    <a:pt x="260" y="118"/>
                    <a:pt x="192" y="212"/>
                  </a:cubicBezTo>
                  <a:cubicBezTo>
                    <a:pt x="111" y="306"/>
                    <a:pt x="1" y="455"/>
                    <a:pt x="82" y="575"/>
                  </a:cubicBezTo>
                  <a:cubicBezTo>
                    <a:pt x="93" y="586"/>
                    <a:pt x="109" y="602"/>
                    <a:pt x="122" y="602"/>
                  </a:cubicBezTo>
                  <a:cubicBezTo>
                    <a:pt x="128" y="602"/>
                    <a:pt x="133" y="599"/>
                    <a:pt x="137" y="591"/>
                  </a:cubicBezTo>
                  <a:cubicBezTo>
                    <a:pt x="192" y="510"/>
                    <a:pt x="205" y="413"/>
                    <a:pt x="244" y="348"/>
                  </a:cubicBezTo>
                  <a:cubicBezTo>
                    <a:pt x="299" y="251"/>
                    <a:pt x="380" y="199"/>
                    <a:pt x="461" y="157"/>
                  </a:cubicBezTo>
                  <a:cubicBezTo>
                    <a:pt x="536" y="123"/>
                    <a:pt x="614" y="108"/>
                    <a:pt x="690" y="108"/>
                  </a:cubicBezTo>
                  <a:cubicBezTo>
                    <a:pt x="919" y="108"/>
                    <a:pt x="1132" y="248"/>
                    <a:pt x="1203" y="481"/>
                  </a:cubicBezTo>
                  <a:cubicBezTo>
                    <a:pt x="1203" y="485"/>
                    <a:pt x="1204" y="486"/>
                    <a:pt x="1206" y="486"/>
                  </a:cubicBezTo>
                  <a:cubicBezTo>
                    <a:pt x="1209" y="486"/>
                    <a:pt x="1216" y="477"/>
                    <a:pt x="1216" y="468"/>
                  </a:cubicBezTo>
                  <a:cubicBezTo>
                    <a:pt x="1190" y="306"/>
                    <a:pt x="1122" y="170"/>
                    <a:pt x="973" y="76"/>
                  </a:cubicBezTo>
                  <a:cubicBezTo>
                    <a:pt x="880" y="24"/>
                    <a:pt x="775" y="0"/>
                    <a:pt x="66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3448;p77"/>
            <p:cNvSpPr/>
            <p:nvPr/>
          </p:nvSpPr>
          <p:spPr>
            <a:xfrm>
              <a:off x="4777248" y="1792897"/>
              <a:ext cx="120148" cy="120148"/>
            </a:xfrm>
            <a:custGeom>
              <a:avLst/>
              <a:gdLst/>
              <a:ahLst/>
              <a:cxnLst/>
              <a:rect l="l" t="t" r="r" b="b"/>
              <a:pathLst>
                <a:path w="811" h="811" extrusionOk="0">
                  <a:moveTo>
                    <a:pt x="406" y="1"/>
                  </a:moveTo>
                  <a:cubicBezTo>
                    <a:pt x="189" y="1"/>
                    <a:pt x="1" y="189"/>
                    <a:pt x="1" y="406"/>
                  </a:cubicBezTo>
                  <a:cubicBezTo>
                    <a:pt x="1" y="636"/>
                    <a:pt x="189" y="811"/>
                    <a:pt x="406" y="811"/>
                  </a:cubicBezTo>
                  <a:cubicBezTo>
                    <a:pt x="636" y="811"/>
                    <a:pt x="811" y="636"/>
                    <a:pt x="811" y="406"/>
                  </a:cubicBezTo>
                  <a:cubicBezTo>
                    <a:pt x="811" y="189"/>
                    <a:pt x="636" y="1"/>
                    <a:pt x="406" y="1"/>
                  </a:cubicBezTo>
                  <a:close/>
                </a:path>
              </a:pathLst>
            </a:custGeom>
            <a:solidFill>
              <a:srgbClr val="193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3449;p77"/>
            <p:cNvSpPr/>
            <p:nvPr/>
          </p:nvSpPr>
          <p:spPr>
            <a:xfrm>
              <a:off x="4789248" y="1828897"/>
              <a:ext cx="38074" cy="38074"/>
            </a:xfrm>
            <a:custGeom>
              <a:avLst/>
              <a:gdLst/>
              <a:ahLst/>
              <a:cxnLst/>
              <a:rect l="l" t="t" r="r" b="b"/>
              <a:pathLst>
                <a:path w="257" h="257" extrusionOk="0">
                  <a:moveTo>
                    <a:pt x="121" y="1"/>
                  </a:moveTo>
                  <a:cubicBezTo>
                    <a:pt x="53" y="1"/>
                    <a:pt x="1" y="56"/>
                    <a:pt x="1" y="137"/>
                  </a:cubicBezTo>
                  <a:cubicBezTo>
                    <a:pt x="1" y="202"/>
                    <a:pt x="53" y="257"/>
                    <a:pt x="121" y="257"/>
                  </a:cubicBezTo>
                  <a:cubicBezTo>
                    <a:pt x="189" y="257"/>
                    <a:pt x="257" y="202"/>
                    <a:pt x="257" y="137"/>
                  </a:cubicBezTo>
                  <a:cubicBezTo>
                    <a:pt x="257" y="56"/>
                    <a:pt x="189" y="1"/>
                    <a:pt x="1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3450;p77"/>
            <p:cNvSpPr/>
            <p:nvPr/>
          </p:nvSpPr>
          <p:spPr>
            <a:xfrm>
              <a:off x="5057100" y="1658675"/>
              <a:ext cx="100000" cy="50963"/>
            </a:xfrm>
            <a:custGeom>
              <a:avLst/>
              <a:gdLst/>
              <a:ahLst/>
              <a:cxnLst/>
              <a:rect l="l" t="t" r="r" b="b"/>
              <a:pathLst>
                <a:path w="675" h="344" extrusionOk="0">
                  <a:moveTo>
                    <a:pt x="156" y="0"/>
                  </a:moveTo>
                  <a:cubicBezTo>
                    <a:pt x="140" y="0"/>
                    <a:pt x="124" y="1"/>
                    <a:pt x="108" y="3"/>
                  </a:cubicBezTo>
                  <a:cubicBezTo>
                    <a:pt x="95" y="3"/>
                    <a:pt x="69" y="3"/>
                    <a:pt x="43" y="16"/>
                  </a:cubicBezTo>
                  <a:cubicBezTo>
                    <a:pt x="27" y="29"/>
                    <a:pt x="1" y="55"/>
                    <a:pt x="1" y="84"/>
                  </a:cubicBezTo>
                  <a:cubicBezTo>
                    <a:pt x="1" y="136"/>
                    <a:pt x="43" y="165"/>
                    <a:pt x="95" y="178"/>
                  </a:cubicBezTo>
                  <a:cubicBezTo>
                    <a:pt x="124" y="178"/>
                    <a:pt x="163" y="178"/>
                    <a:pt x="205" y="191"/>
                  </a:cubicBezTo>
                  <a:cubicBezTo>
                    <a:pt x="231" y="191"/>
                    <a:pt x="244" y="191"/>
                    <a:pt x="270" y="204"/>
                  </a:cubicBezTo>
                  <a:cubicBezTo>
                    <a:pt x="367" y="217"/>
                    <a:pt x="448" y="246"/>
                    <a:pt x="529" y="298"/>
                  </a:cubicBezTo>
                  <a:cubicBezTo>
                    <a:pt x="555" y="314"/>
                    <a:pt x="594" y="340"/>
                    <a:pt x="623" y="340"/>
                  </a:cubicBezTo>
                  <a:cubicBezTo>
                    <a:pt x="629" y="340"/>
                    <a:pt x="639" y="343"/>
                    <a:pt x="649" y="343"/>
                  </a:cubicBezTo>
                  <a:cubicBezTo>
                    <a:pt x="659" y="343"/>
                    <a:pt x="668" y="340"/>
                    <a:pt x="675" y="327"/>
                  </a:cubicBezTo>
                  <a:lnTo>
                    <a:pt x="675" y="314"/>
                  </a:lnTo>
                  <a:cubicBezTo>
                    <a:pt x="662" y="259"/>
                    <a:pt x="636" y="233"/>
                    <a:pt x="610" y="191"/>
                  </a:cubicBezTo>
                  <a:cubicBezTo>
                    <a:pt x="568" y="152"/>
                    <a:pt x="513" y="110"/>
                    <a:pt x="461" y="84"/>
                  </a:cubicBezTo>
                  <a:cubicBezTo>
                    <a:pt x="365" y="36"/>
                    <a:pt x="262" y="0"/>
                    <a:pt x="156" y="0"/>
                  </a:cubicBezTo>
                  <a:close/>
                </a:path>
              </a:pathLst>
            </a:custGeom>
            <a:solidFill>
              <a:srgbClr val="A03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3451;p77"/>
            <p:cNvSpPr/>
            <p:nvPr/>
          </p:nvSpPr>
          <p:spPr>
            <a:xfrm>
              <a:off x="4769100" y="1658379"/>
              <a:ext cx="102370" cy="46815"/>
            </a:xfrm>
            <a:custGeom>
              <a:avLst/>
              <a:gdLst/>
              <a:ahLst/>
              <a:cxnLst/>
              <a:rect l="l" t="t" r="r" b="b"/>
              <a:pathLst>
                <a:path w="691" h="316" extrusionOk="0">
                  <a:moveTo>
                    <a:pt x="496" y="0"/>
                  </a:moveTo>
                  <a:cubicBezTo>
                    <a:pt x="404" y="0"/>
                    <a:pt x="313" y="17"/>
                    <a:pt x="231" y="57"/>
                  </a:cubicBezTo>
                  <a:cubicBezTo>
                    <a:pt x="176" y="86"/>
                    <a:pt x="124" y="125"/>
                    <a:pt x="69" y="167"/>
                  </a:cubicBezTo>
                  <a:cubicBezTo>
                    <a:pt x="43" y="193"/>
                    <a:pt x="14" y="219"/>
                    <a:pt x="1" y="274"/>
                  </a:cubicBezTo>
                  <a:lnTo>
                    <a:pt x="1" y="300"/>
                  </a:lnTo>
                  <a:cubicBezTo>
                    <a:pt x="1" y="316"/>
                    <a:pt x="27" y="316"/>
                    <a:pt x="43" y="316"/>
                  </a:cubicBezTo>
                  <a:cubicBezTo>
                    <a:pt x="82" y="300"/>
                    <a:pt x="108" y="287"/>
                    <a:pt x="150" y="274"/>
                  </a:cubicBezTo>
                  <a:cubicBezTo>
                    <a:pt x="231" y="235"/>
                    <a:pt x="312" y="206"/>
                    <a:pt x="406" y="193"/>
                  </a:cubicBezTo>
                  <a:lnTo>
                    <a:pt x="487" y="193"/>
                  </a:lnTo>
                  <a:cubicBezTo>
                    <a:pt x="513" y="180"/>
                    <a:pt x="555" y="180"/>
                    <a:pt x="594" y="180"/>
                  </a:cubicBezTo>
                  <a:cubicBezTo>
                    <a:pt x="636" y="180"/>
                    <a:pt x="691" y="154"/>
                    <a:pt x="691" y="99"/>
                  </a:cubicBezTo>
                  <a:cubicBezTo>
                    <a:pt x="691" y="73"/>
                    <a:pt x="675" y="44"/>
                    <a:pt x="649" y="31"/>
                  </a:cubicBezTo>
                  <a:cubicBezTo>
                    <a:pt x="623" y="18"/>
                    <a:pt x="610" y="5"/>
                    <a:pt x="581" y="5"/>
                  </a:cubicBezTo>
                  <a:cubicBezTo>
                    <a:pt x="553" y="2"/>
                    <a:pt x="524" y="0"/>
                    <a:pt x="496" y="0"/>
                  </a:cubicBezTo>
                  <a:close/>
                </a:path>
              </a:pathLst>
            </a:custGeom>
            <a:solidFill>
              <a:srgbClr val="A03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3452;p77"/>
            <p:cNvSpPr/>
            <p:nvPr/>
          </p:nvSpPr>
          <p:spPr>
            <a:xfrm>
              <a:off x="5233248" y="1742527"/>
              <a:ext cx="147999" cy="190221"/>
            </a:xfrm>
            <a:custGeom>
              <a:avLst/>
              <a:gdLst/>
              <a:ahLst/>
              <a:cxnLst/>
              <a:rect l="l" t="t" r="r" b="b"/>
              <a:pathLst>
                <a:path w="999" h="1284" extrusionOk="0">
                  <a:moveTo>
                    <a:pt x="471" y="0"/>
                  </a:moveTo>
                  <a:cubicBezTo>
                    <a:pt x="238" y="0"/>
                    <a:pt x="44" y="211"/>
                    <a:pt x="1" y="367"/>
                  </a:cubicBezTo>
                  <a:lnTo>
                    <a:pt x="27" y="1151"/>
                  </a:lnTo>
                  <a:cubicBezTo>
                    <a:pt x="89" y="1242"/>
                    <a:pt x="188" y="1284"/>
                    <a:pt x="297" y="1284"/>
                  </a:cubicBezTo>
                  <a:cubicBezTo>
                    <a:pt x="493" y="1284"/>
                    <a:pt x="720" y="1150"/>
                    <a:pt x="824" y="934"/>
                  </a:cubicBezTo>
                  <a:cubicBezTo>
                    <a:pt x="999" y="597"/>
                    <a:pt x="931" y="153"/>
                    <a:pt x="620" y="30"/>
                  </a:cubicBezTo>
                  <a:cubicBezTo>
                    <a:pt x="569" y="9"/>
                    <a:pt x="519" y="0"/>
                    <a:pt x="471" y="0"/>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3453;p77"/>
            <p:cNvSpPr/>
            <p:nvPr/>
          </p:nvSpPr>
          <p:spPr>
            <a:xfrm>
              <a:off x="5229396" y="1798823"/>
              <a:ext cx="120888" cy="75407"/>
            </a:xfrm>
            <a:custGeom>
              <a:avLst/>
              <a:gdLst/>
              <a:ahLst/>
              <a:cxnLst/>
              <a:rect l="l" t="t" r="r" b="b"/>
              <a:pathLst>
                <a:path w="816" h="509" extrusionOk="0">
                  <a:moveTo>
                    <a:pt x="366" y="1"/>
                  </a:moveTo>
                  <a:cubicBezTo>
                    <a:pt x="214" y="1"/>
                    <a:pt x="63" y="71"/>
                    <a:pt x="14" y="230"/>
                  </a:cubicBezTo>
                  <a:cubicBezTo>
                    <a:pt x="1" y="240"/>
                    <a:pt x="9" y="262"/>
                    <a:pt x="20" y="262"/>
                  </a:cubicBezTo>
                  <a:cubicBezTo>
                    <a:pt x="22" y="262"/>
                    <a:pt x="25" y="261"/>
                    <a:pt x="27" y="259"/>
                  </a:cubicBezTo>
                  <a:cubicBezTo>
                    <a:pt x="95" y="217"/>
                    <a:pt x="134" y="162"/>
                    <a:pt x="189" y="136"/>
                  </a:cubicBezTo>
                  <a:cubicBezTo>
                    <a:pt x="239" y="107"/>
                    <a:pt x="288" y="91"/>
                    <a:pt x="343" y="91"/>
                  </a:cubicBezTo>
                  <a:cubicBezTo>
                    <a:pt x="362" y="91"/>
                    <a:pt x="382" y="93"/>
                    <a:pt x="403" y="97"/>
                  </a:cubicBezTo>
                  <a:cubicBezTo>
                    <a:pt x="432" y="136"/>
                    <a:pt x="458" y="178"/>
                    <a:pt x="458" y="243"/>
                  </a:cubicBezTo>
                  <a:cubicBezTo>
                    <a:pt x="445" y="311"/>
                    <a:pt x="419" y="379"/>
                    <a:pt x="377" y="421"/>
                  </a:cubicBezTo>
                  <a:cubicBezTo>
                    <a:pt x="351" y="460"/>
                    <a:pt x="296" y="460"/>
                    <a:pt x="257" y="486"/>
                  </a:cubicBezTo>
                  <a:cubicBezTo>
                    <a:pt x="257" y="486"/>
                    <a:pt x="241" y="502"/>
                    <a:pt x="257" y="502"/>
                  </a:cubicBezTo>
                  <a:cubicBezTo>
                    <a:pt x="273" y="506"/>
                    <a:pt x="289" y="508"/>
                    <a:pt x="304" y="508"/>
                  </a:cubicBezTo>
                  <a:cubicBezTo>
                    <a:pt x="467" y="508"/>
                    <a:pt x="576" y="271"/>
                    <a:pt x="526" y="123"/>
                  </a:cubicBezTo>
                  <a:lnTo>
                    <a:pt x="526" y="123"/>
                  </a:lnTo>
                  <a:cubicBezTo>
                    <a:pt x="633" y="162"/>
                    <a:pt x="714" y="259"/>
                    <a:pt x="714" y="392"/>
                  </a:cubicBezTo>
                  <a:lnTo>
                    <a:pt x="727" y="392"/>
                  </a:lnTo>
                  <a:cubicBezTo>
                    <a:pt x="815" y="151"/>
                    <a:pt x="589" y="1"/>
                    <a:pt x="366" y="1"/>
                  </a:cubicBez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3454;p77"/>
            <p:cNvSpPr/>
            <p:nvPr/>
          </p:nvSpPr>
          <p:spPr>
            <a:xfrm>
              <a:off x="5215026" y="1742971"/>
              <a:ext cx="76444" cy="104740"/>
            </a:xfrm>
            <a:custGeom>
              <a:avLst/>
              <a:gdLst/>
              <a:ahLst/>
              <a:cxnLst/>
              <a:rect l="l" t="t" r="r" b="b"/>
              <a:pathLst>
                <a:path w="516" h="707" extrusionOk="0">
                  <a:moveTo>
                    <a:pt x="516" y="1"/>
                  </a:moveTo>
                  <a:lnTo>
                    <a:pt x="56" y="27"/>
                  </a:lnTo>
                  <a:cubicBezTo>
                    <a:pt x="82" y="163"/>
                    <a:pt x="1" y="594"/>
                    <a:pt x="56" y="688"/>
                  </a:cubicBezTo>
                  <a:cubicBezTo>
                    <a:pt x="63" y="700"/>
                    <a:pt x="75" y="706"/>
                    <a:pt x="91" y="706"/>
                  </a:cubicBezTo>
                  <a:cubicBezTo>
                    <a:pt x="195" y="706"/>
                    <a:pt x="457" y="445"/>
                    <a:pt x="516" y="1"/>
                  </a:cubicBezTo>
                  <a:close/>
                </a:path>
              </a:pathLst>
            </a:custGeom>
            <a:solidFill>
              <a:srgbClr val="CC5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3455;p77"/>
            <p:cNvSpPr/>
            <p:nvPr/>
          </p:nvSpPr>
          <p:spPr>
            <a:xfrm>
              <a:off x="4885248" y="2149046"/>
              <a:ext cx="113925" cy="75407"/>
            </a:xfrm>
            <a:custGeom>
              <a:avLst/>
              <a:gdLst/>
              <a:ahLst/>
              <a:cxnLst/>
              <a:rect l="l" t="t" r="r" b="b"/>
              <a:pathLst>
                <a:path w="769" h="509" extrusionOk="0">
                  <a:moveTo>
                    <a:pt x="257" y="1"/>
                  </a:moveTo>
                  <a:cubicBezTo>
                    <a:pt x="257" y="1"/>
                    <a:pt x="1" y="82"/>
                    <a:pt x="14" y="270"/>
                  </a:cubicBezTo>
                  <a:cubicBezTo>
                    <a:pt x="22" y="391"/>
                    <a:pt x="168" y="509"/>
                    <a:pt x="359" y="509"/>
                  </a:cubicBezTo>
                  <a:cubicBezTo>
                    <a:pt x="485" y="509"/>
                    <a:pt x="630" y="458"/>
                    <a:pt x="769" y="325"/>
                  </a:cubicBezTo>
                  <a:lnTo>
                    <a:pt x="257" y="1"/>
                  </a:lnTo>
                  <a:close/>
                </a:path>
              </a:pathLst>
            </a:custGeom>
            <a:solidFill>
              <a:srgbClr val="F7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3456;p77"/>
            <p:cNvSpPr/>
            <p:nvPr/>
          </p:nvSpPr>
          <p:spPr>
            <a:xfrm>
              <a:off x="4999026" y="2149046"/>
              <a:ext cx="116296" cy="75407"/>
            </a:xfrm>
            <a:custGeom>
              <a:avLst/>
              <a:gdLst/>
              <a:ahLst/>
              <a:cxnLst/>
              <a:rect l="l" t="t" r="r" b="b"/>
              <a:pathLst>
                <a:path w="785" h="509" extrusionOk="0">
                  <a:moveTo>
                    <a:pt x="516" y="1"/>
                  </a:moveTo>
                  <a:lnTo>
                    <a:pt x="1" y="325"/>
                  </a:lnTo>
                  <a:cubicBezTo>
                    <a:pt x="141" y="458"/>
                    <a:pt x="286" y="509"/>
                    <a:pt x="413" y="509"/>
                  </a:cubicBezTo>
                  <a:cubicBezTo>
                    <a:pt x="605" y="509"/>
                    <a:pt x="754" y="391"/>
                    <a:pt x="772" y="270"/>
                  </a:cubicBezTo>
                  <a:cubicBezTo>
                    <a:pt x="785" y="82"/>
                    <a:pt x="516" y="1"/>
                    <a:pt x="516" y="1"/>
                  </a:cubicBezTo>
                  <a:close/>
                </a:path>
              </a:pathLst>
            </a:custGeom>
            <a:solidFill>
              <a:srgbClr val="F7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3" name="Google Shape;3457;p77"/>
          <p:cNvGrpSpPr/>
          <p:nvPr/>
        </p:nvGrpSpPr>
        <p:grpSpPr>
          <a:xfrm>
            <a:off x="5875317" y="3670299"/>
            <a:ext cx="762692" cy="1352167"/>
            <a:chOff x="3349247" y="1398526"/>
            <a:chExt cx="823851" cy="1460596"/>
          </a:xfrm>
        </p:grpSpPr>
        <p:sp>
          <p:nvSpPr>
            <p:cNvPr id="194" name="Google Shape;3458;p77"/>
            <p:cNvSpPr/>
            <p:nvPr/>
          </p:nvSpPr>
          <p:spPr>
            <a:xfrm>
              <a:off x="3589247" y="2078972"/>
              <a:ext cx="396146" cy="509924"/>
            </a:xfrm>
            <a:custGeom>
              <a:avLst/>
              <a:gdLst/>
              <a:ahLst/>
              <a:cxnLst/>
              <a:rect l="l" t="t" r="r" b="b"/>
              <a:pathLst>
                <a:path w="2674" h="3442" extrusionOk="0">
                  <a:moveTo>
                    <a:pt x="850" y="1"/>
                  </a:moveTo>
                  <a:cubicBezTo>
                    <a:pt x="850" y="1"/>
                    <a:pt x="837" y="244"/>
                    <a:pt x="824" y="458"/>
                  </a:cubicBezTo>
                  <a:cubicBezTo>
                    <a:pt x="811" y="701"/>
                    <a:pt x="539" y="863"/>
                    <a:pt x="325" y="1579"/>
                  </a:cubicBezTo>
                  <a:cubicBezTo>
                    <a:pt x="82" y="2389"/>
                    <a:pt x="1" y="3267"/>
                    <a:pt x="1" y="3267"/>
                  </a:cubicBezTo>
                  <a:cubicBezTo>
                    <a:pt x="1" y="3267"/>
                    <a:pt x="526" y="3442"/>
                    <a:pt x="1336" y="3442"/>
                  </a:cubicBezTo>
                  <a:cubicBezTo>
                    <a:pt x="2146" y="3442"/>
                    <a:pt x="2674" y="3267"/>
                    <a:pt x="2674" y="3267"/>
                  </a:cubicBezTo>
                  <a:cubicBezTo>
                    <a:pt x="2674" y="3267"/>
                    <a:pt x="2593" y="2389"/>
                    <a:pt x="2350" y="1579"/>
                  </a:cubicBezTo>
                  <a:cubicBezTo>
                    <a:pt x="2133" y="863"/>
                    <a:pt x="1864" y="701"/>
                    <a:pt x="1851" y="458"/>
                  </a:cubicBezTo>
                  <a:cubicBezTo>
                    <a:pt x="1835" y="244"/>
                    <a:pt x="1822" y="1"/>
                    <a:pt x="1822"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3459;p77"/>
            <p:cNvSpPr/>
            <p:nvPr/>
          </p:nvSpPr>
          <p:spPr>
            <a:xfrm>
              <a:off x="3906284" y="1608897"/>
              <a:ext cx="221184" cy="413035"/>
            </a:xfrm>
            <a:custGeom>
              <a:avLst/>
              <a:gdLst/>
              <a:ahLst/>
              <a:cxnLst/>
              <a:rect l="l" t="t" r="r" b="b"/>
              <a:pathLst>
                <a:path w="1493" h="2788" extrusionOk="0">
                  <a:moveTo>
                    <a:pt x="922" y="1"/>
                  </a:moveTo>
                  <a:cubicBezTo>
                    <a:pt x="906" y="1"/>
                    <a:pt x="897" y="2"/>
                    <a:pt x="897" y="2"/>
                  </a:cubicBezTo>
                  <a:cubicBezTo>
                    <a:pt x="897" y="2"/>
                    <a:pt x="0" y="2787"/>
                    <a:pt x="518" y="2787"/>
                  </a:cubicBezTo>
                  <a:cubicBezTo>
                    <a:pt x="531" y="2787"/>
                    <a:pt x="545" y="2786"/>
                    <a:pt x="560" y="2782"/>
                  </a:cubicBezTo>
                  <a:cubicBezTo>
                    <a:pt x="1169" y="2646"/>
                    <a:pt x="1477" y="1998"/>
                    <a:pt x="1493" y="893"/>
                  </a:cubicBezTo>
                  <a:cubicBezTo>
                    <a:pt x="1493" y="53"/>
                    <a:pt x="1036" y="1"/>
                    <a:pt x="922" y="1"/>
                  </a:cubicBezTo>
                  <a:close/>
                </a:path>
              </a:pathLst>
            </a:custGeom>
            <a:solidFill>
              <a:srgbClr val="AA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3460;p77"/>
            <p:cNvSpPr/>
            <p:nvPr/>
          </p:nvSpPr>
          <p:spPr>
            <a:xfrm>
              <a:off x="4025099" y="1522675"/>
              <a:ext cx="38074" cy="97185"/>
            </a:xfrm>
            <a:custGeom>
              <a:avLst/>
              <a:gdLst/>
              <a:ahLst/>
              <a:cxnLst/>
              <a:rect l="l" t="t" r="r" b="b"/>
              <a:pathLst>
                <a:path w="257" h="656" extrusionOk="0">
                  <a:moveTo>
                    <a:pt x="95" y="1"/>
                  </a:moveTo>
                  <a:cubicBezTo>
                    <a:pt x="82" y="1"/>
                    <a:pt x="82" y="17"/>
                    <a:pt x="82" y="30"/>
                  </a:cubicBezTo>
                  <a:cubicBezTo>
                    <a:pt x="163" y="82"/>
                    <a:pt x="176" y="260"/>
                    <a:pt x="163" y="354"/>
                  </a:cubicBezTo>
                  <a:cubicBezTo>
                    <a:pt x="150" y="435"/>
                    <a:pt x="108" y="487"/>
                    <a:pt x="56" y="555"/>
                  </a:cubicBezTo>
                  <a:cubicBezTo>
                    <a:pt x="27" y="597"/>
                    <a:pt x="27" y="584"/>
                    <a:pt x="1" y="623"/>
                  </a:cubicBezTo>
                  <a:cubicBezTo>
                    <a:pt x="1" y="642"/>
                    <a:pt x="14" y="655"/>
                    <a:pt x="28" y="655"/>
                  </a:cubicBezTo>
                  <a:cubicBezTo>
                    <a:pt x="33" y="655"/>
                    <a:pt x="39" y="653"/>
                    <a:pt x="43" y="649"/>
                  </a:cubicBezTo>
                  <a:cubicBezTo>
                    <a:pt x="205" y="597"/>
                    <a:pt x="257" y="380"/>
                    <a:pt x="231" y="231"/>
                  </a:cubicBezTo>
                  <a:cubicBezTo>
                    <a:pt x="205" y="150"/>
                    <a:pt x="176" y="30"/>
                    <a:pt x="95" y="1"/>
                  </a:cubicBezTo>
                  <a:close/>
                </a:path>
              </a:pathLst>
            </a:custGeom>
            <a:solidFill>
              <a:srgbClr val="AA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3461;p77"/>
            <p:cNvSpPr/>
            <p:nvPr/>
          </p:nvSpPr>
          <p:spPr>
            <a:xfrm>
              <a:off x="4028951" y="1593934"/>
              <a:ext cx="70222" cy="25778"/>
            </a:xfrm>
            <a:custGeom>
              <a:avLst/>
              <a:gdLst/>
              <a:ahLst/>
              <a:cxnLst/>
              <a:rect l="l" t="t" r="r" b="b"/>
              <a:pathLst>
                <a:path w="474" h="174" extrusionOk="0">
                  <a:moveTo>
                    <a:pt x="297" y="0"/>
                  </a:moveTo>
                  <a:cubicBezTo>
                    <a:pt x="190" y="0"/>
                    <a:pt x="69" y="41"/>
                    <a:pt x="30" y="87"/>
                  </a:cubicBezTo>
                  <a:cubicBezTo>
                    <a:pt x="17" y="103"/>
                    <a:pt x="1" y="129"/>
                    <a:pt x="1" y="155"/>
                  </a:cubicBezTo>
                  <a:cubicBezTo>
                    <a:pt x="8" y="169"/>
                    <a:pt x="21" y="174"/>
                    <a:pt x="35" y="174"/>
                  </a:cubicBezTo>
                  <a:cubicBezTo>
                    <a:pt x="79" y="174"/>
                    <a:pt x="143" y="129"/>
                    <a:pt x="163" y="129"/>
                  </a:cubicBezTo>
                  <a:cubicBezTo>
                    <a:pt x="206" y="102"/>
                    <a:pt x="289" y="82"/>
                    <a:pt x="360" y="82"/>
                  </a:cubicBezTo>
                  <a:cubicBezTo>
                    <a:pt x="400" y="82"/>
                    <a:pt x="436" y="88"/>
                    <a:pt x="461" y="103"/>
                  </a:cubicBezTo>
                  <a:cubicBezTo>
                    <a:pt x="474" y="103"/>
                    <a:pt x="474" y="87"/>
                    <a:pt x="474" y="87"/>
                  </a:cubicBezTo>
                  <a:cubicBezTo>
                    <a:pt x="451" y="24"/>
                    <a:pt x="378" y="0"/>
                    <a:pt x="297" y="0"/>
                  </a:cubicBezTo>
                  <a:close/>
                </a:path>
              </a:pathLst>
            </a:custGeom>
            <a:solidFill>
              <a:srgbClr val="AA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3462;p77"/>
            <p:cNvSpPr/>
            <p:nvPr/>
          </p:nvSpPr>
          <p:spPr>
            <a:xfrm>
              <a:off x="3401099" y="2162083"/>
              <a:ext cx="308295" cy="355554"/>
            </a:xfrm>
            <a:custGeom>
              <a:avLst/>
              <a:gdLst/>
              <a:ahLst/>
              <a:cxnLst/>
              <a:rect l="l" t="t" r="r" b="b"/>
              <a:pathLst>
                <a:path w="2081" h="2400" extrusionOk="0">
                  <a:moveTo>
                    <a:pt x="1982" y="1"/>
                  </a:moveTo>
                  <a:cubicBezTo>
                    <a:pt x="1814" y="1"/>
                    <a:pt x="1559" y="146"/>
                    <a:pt x="1161" y="600"/>
                  </a:cubicBezTo>
                  <a:cubicBezTo>
                    <a:pt x="1015" y="762"/>
                    <a:pt x="879" y="911"/>
                    <a:pt x="743" y="1086"/>
                  </a:cubicBezTo>
                  <a:cubicBezTo>
                    <a:pt x="636" y="1209"/>
                    <a:pt x="542" y="1329"/>
                    <a:pt x="448" y="1452"/>
                  </a:cubicBezTo>
                  <a:cubicBezTo>
                    <a:pt x="406" y="1504"/>
                    <a:pt x="380" y="1546"/>
                    <a:pt x="325" y="1585"/>
                  </a:cubicBezTo>
                  <a:cubicBezTo>
                    <a:pt x="286" y="1627"/>
                    <a:pt x="218" y="1640"/>
                    <a:pt x="150" y="1666"/>
                  </a:cubicBezTo>
                  <a:cubicBezTo>
                    <a:pt x="108" y="1679"/>
                    <a:pt x="69" y="1679"/>
                    <a:pt x="43" y="1708"/>
                  </a:cubicBezTo>
                  <a:cubicBezTo>
                    <a:pt x="1" y="1747"/>
                    <a:pt x="14" y="1789"/>
                    <a:pt x="56" y="1802"/>
                  </a:cubicBezTo>
                  <a:cubicBezTo>
                    <a:pt x="95" y="1815"/>
                    <a:pt x="150" y="1815"/>
                    <a:pt x="205" y="1815"/>
                  </a:cubicBezTo>
                  <a:cubicBezTo>
                    <a:pt x="205" y="1815"/>
                    <a:pt x="218" y="1815"/>
                    <a:pt x="218" y="1828"/>
                  </a:cubicBezTo>
                  <a:lnTo>
                    <a:pt x="218" y="1857"/>
                  </a:lnTo>
                  <a:cubicBezTo>
                    <a:pt x="176" y="1896"/>
                    <a:pt x="163" y="1922"/>
                    <a:pt x="150" y="1938"/>
                  </a:cubicBezTo>
                  <a:cubicBezTo>
                    <a:pt x="124" y="1990"/>
                    <a:pt x="27" y="2071"/>
                    <a:pt x="69" y="2126"/>
                  </a:cubicBezTo>
                  <a:cubicBezTo>
                    <a:pt x="78" y="2145"/>
                    <a:pt x="104" y="2157"/>
                    <a:pt x="121" y="2157"/>
                  </a:cubicBezTo>
                  <a:cubicBezTo>
                    <a:pt x="128" y="2157"/>
                    <a:pt x="133" y="2155"/>
                    <a:pt x="137" y="2152"/>
                  </a:cubicBezTo>
                  <a:cubicBezTo>
                    <a:pt x="176" y="2139"/>
                    <a:pt x="205" y="2113"/>
                    <a:pt x="231" y="2084"/>
                  </a:cubicBezTo>
                  <a:cubicBezTo>
                    <a:pt x="244" y="2084"/>
                    <a:pt x="257" y="2071"/>
                    <a:pt x="270" y="2058"/>
                  </a:cubicBezTo>
                  <a:cubicBezTo>
                    <a:pt x="270" y="2045"/>
                    <a:pt x="286" y="2032"/>
                    <a:pt x="299" y="2032"/>
                  </a:cubicBezTo>
                  <a:cubicBezTo>
                    <a:pt x="312" y="2032"/>
                    <a:pt x="312" y="2045"/>
                    <a:pt x="312" y="2058"/>
                  </a:cubicBezTo>
                  <a:cubicBezTo>
                    <a:pt x="312" y="2071"/>
                    <a:pt x="312" y="2084"/>
                    <a:pt x="299" y="2084"/>
                  </a:cubicBezTo>
                  <a:cubicBezTo>
                    <a:pt x="286" y="2126"/>
                    <a:pt x="257" y="2165"/>
                    <a:pt x="244" y="2207"/>
                  </a:cubicBezTo>
                  <a:cubicBezTo>
                    <a:pt x="231" y="2220"/>
                    <a:pt x="231" y="2246"/>
                    <a:pt x="218" y="2275"/>
                  </a:cubicBezTo>
                  <a:cubicBezTo>
                    <a:pt x="218" y="2288"/>
                    <a:pt x="218" y="2301"/>
                    <a:pt x="231" y="2314"/>
                  </a:cubicBezTo>
                  <a:cubicBezTo>
                    <a:pt x="244" y="2327"/>
                    <a:pt x="257" y="2327"/>
                    <a:pt x="270" y="2327"/>
                  </a:cubicBezTo>
                  <a:cubicBezTo>
                    <a:pt x="299" y="2327"/>
                    <a:pt x="325" y="2314"/>
                    <a:pt x="338" y="2301"/>
                  </a:cubicBezTo>
                  <a:cubicBezTo>
                    <a:pt x="367" y="2275"/>
                    <a:pt x="393" y="2246"/>
                    <a:pt x="406" y="2233"/>
                  </a:cubicBezTo>
                  <a:cubicBezTo>
                    <a:pt x="432" y="2194"/>
                    <a:pt x="448" y="2165"/>
                    <a:pt x="474" y="2139"/>
                  </a:cubicBezTo>
                  <a:lnTo>
                    <a:pt x="487" y="2139"/>
                  </a:lnTo>
                  <a:cubicBezTo>
                    <a:pt x="491" y="2135"/>
                    <a:pt x="494" y="2133"/>
                    <a:pt x="498" y="2133"/>
                  </a:cubicBezTo>
                  <a:cubicBezTo>
                    <a:pt x="506" y="2133"/>
                    <a:pt x="513" y="2143"/>
                    <a:pt x="513" y="2152"/>
                  </a:cubicBezTo>
                  <a:lnTo>
                    <a:pt x="513" y="2165"/>
                  </a:lnTo>
                  <a:cubicBezTo>
                    <a:pt x="500" y="2194"/>
                    <a:pt x="500" y="2207"/>
                    <a:pt x="487" y="2233"/>
                  </a:cubicBezTo>
                  <a:cubicBezTo>
                    <a:pt x="474" y="2246"/>
                    <a:pt x="474" y="2275"/>
                    <a:pt x="461" y="2288"/>
                  </a:cubicBezTo>
                  <a:lnTo>
                    <a:pt x="461" y="2369"/>
                  </a:lnTo>
                  <a:cubicBezTo>
                    <a:pt x="468" y="2390"/>
                    <a:pt x="488" y="2400"/>
                    <a:pt x="511" y="2400"/>
                  </a:cubicBezTo>
                  <a:cubicBezTo>
                    <a:pt x="530" y="2400"/>
                    <a:pt x="550" y="2393"/>
                    <a:pt x="568" y="2382"/>
                  </a:cubicBezTo>
                  <a:cubicBezTo>
                    <a:pt x="594" y="2356"/>
                    <a:pt x="675" y="2207"/>
                    <a:pt x="691" y="2181"/>
                  </a:cubicBezTo>
                  <a:cubicBezTo>
                    <a:pt x="772" y="2045"/>
                    <a:pt x="866" y="1909"/>
                    <a:pt x="960" y="1776"/>
                  </a:cubicBezTo>
                  <a:cubicBezTo>
                    <a:pt x="1109" y="1572"/>
                    <a:pt x="1459" y="1154"/>
                    <a:pt x="1595" y="1031"/>
                  </a:cubicBezTo>
                  <a:lnTo>
                    <a:pt x="2081" y="20"/>
                  </a:lnTo>
                  <a:cubicBezTo>
                    <a:pt x="2052" y="8"/>
                    <a:pt x="2019" y="1"/>
                    <a:pt x="1982"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3463;p77"/>
            <p:cNvSpPr/>
            <p:nvPr/>
          </p:nvSpPr>
          <p:spPr>
            <a:xfrm>
              <a:off x="3867173" y="2162083"/>
              <a:ext cx="305925" cy="355554"/>
            </a:xfrm>
            <a:custGeom>
              <a:avLst/>
              <a:gdLst/>
              <a:ahLst/>
              <a:cxnLst/>
              <a:rect l="l" t="t" r="r" b="b"/>
              <a:pathLst>
                <a:path w="2065" h="2400" extrusionOk="0">
                  <a:moveTo>
                    <a:pt x="94" y="1"/>
                  </a:moveTo>
                  <a:cubicBezTo>
                    <a:pt x="58" y="1"/>
                    <a:pt x="28" y="8"/>
                    <a:pt x="1" y="20"/>
                  </a:cubicBezTo>
                  <a:lnTo>
                    <a:pt x="474" y="1031"/>
                  </a:lnTo>
                  <a:cubicBezTo>
                    <a:pt x="607" y="1154"/>
                    <a:pt x="879" y="1410"/>
                    <a:pt x="1122" y="1760"/>
                  </a:cubicBezTo>
                  <a:cubicBezTo>
                    <a:pt x="1216" y="1896"/>
                    <a:pt x="1310" y="2045"/>
                    <a:pt x="1378" y="2181"/>
                  </a:cubicBezTo>
                  <a:cubicBezTo>
                    <a:pt x="1391" y="2207"/>
                    <a:pt x="1472" y="2356"/>
                    <a:pt x="1514" y="2382"/>
                  </a:cubicBezTo>
                  <a:cubicBezTo>
                    <a:pt x="1526" y="2393"/>
                    <a:pt x="1543" y="2400"/>
                    <a:pt x="1560" y="2400"/>
                  </a:cubicBezTo>
                  <a:cubicBezTo>
                    <a:pt x="1581" y="2400"/>
                    <a:pt x="1601" y="2390"/>
                    <a:pt x="1608" y="2369"/>
                  </a:cubicBezTo>
                  <a:cubicBezTo>
                    <a:pt x="1621" y="2343"/>
                    <a:pt x="1608" y="2314"/>
                    <a:pt x="1608" y="2288"/>
                  </a:cubicBezTo>
                  <a:cubicBezTo>
                    <a:pt x="1595" y="2275"/>
                    <a:pt x="1595" y="2246"/>
                    <a:pt x="1579" y="2233"/>
                  </a:cubicBezTo>
                  <a:cubicBezTo>
                    <a:pt x="1579" y="2207"/>
                    <a:pt x="1566" y="2194"/>
                    <a:pt x="1566" y="2165"/>
                  </a:cubicBezTo>
                  <a:cubicBezTo>
                    <a:pt x="1566" y="2165"/>
                    <a:pt x="1553" y="2152"/>
                    <a:pt x="1566" y="2152"/>
                  </a:cubicBezTo>
                  <a:cubicBezTo>
                    <a:pt x="1566" y="2143"/>
                    <a:pt x="1566" y="2133"/>
                    <a:pt x="1570" y="2133"/>
                  </a:cubicBezTo>
                  <a:cubicBezTo>
                    <a:pt x="1572" y="2133"/>
                    <a:pt x="1575" y="2135"/>
                    <a:pt x="1579" y="2139"/>
                  </a:cubicBezTo>
                  <a:lnTo>
                    <a:pt x="1595" y="2139"/>
                  </a:lnTo>
                  <a:cubicBezTo>
                    <a:pt x="1621" y="2165"/>
                    <a:pt x="1647" y="2194"/>
                    <a:pt x="1660" y="2233"/>
                  </a:cubicBezTo>
                  <a:cubicBezTo>
                    <a:pt x="1689" y="2246"/>
                    <a:pt x="1702" y="2275"/>
                    <a:pt x="1728" y="2301"/>
                  </a:cubicBezTo>
                  <a:cubicBezTo>
                    <a:pt x="1757" y="2314"/>
                    <a:pt x="1783" y="2327"/>
                    <a:pt x="1809" y="2327"/>
                  </a:cubicBezTo>
                  <a:cubicBezTo>
                    <a:pt x="1809" y="2327"/>
                    <a:pt x="1822" y="2327"/>
                    <a:pt x="1838" y="2314"/>
                  </a:cubicBezTo>
                  <a:cubicBezTo>
                    <a:pt x="1851" y="2301"/>
                    <a:pt x="1851" y="2288"/>
                    <a:pt x="1851" y="2275"/>
                  </a:cubicBezTo>
                  <a:cubicBezTo>
                    <a:pt x="1851" y="2246"/>
                    <a:pt x="1838" y="2220"/>
                    <a:pt x="1838" y="2207"/>
                  </a:cubicBezTo>
                  <a:cubicBezTo>
                    <a:pt x="1822" y="2165"/>
                    <a:pt x="1796" y="2126"/>
                    <a:pt x="1770" y="2084"/>
                  </a:cubicBezTo>
                  <a:cubicBezTo>
                    <a:pt x="1770" y="2084"/>
                    <a:pt x="1757" y="2071"/>
                    <a:pt x="1757" y="2058"/>
                  </a:cubicBezTo>
                  <a:cubicBezTo>
                    <a:pt x="1757" y="2045"/>
                    <a:pt x="1757" y="2032"/>
                    <a:pt x="1770" y="2032"/>
                  </a:cubicBezTo>
                  <a:cubicBezTo>
                    <a:pt x="1783" y="2032"/>
                    <a:pt x="1796" y="2045"/>
                    <a:pt x="1809" y="2058"/>
                  </a:cubicBezTo>
                  <a:cubicBezTo>
                    <a:pt x="1822" y="2071"/>
                    <a:pt x="1838" y="2084"/>
                    <a:pt x="1851" y="2084"/>
                  </a:cubicBezTo>
                  <a:cubicBezTo>
                    <a:pt x="1877" y="2113"/>
                    <a:pt x="1903" y="2139"/>
                    <a:pt x="1932" y="2152"/>
                  </a:cubicBezTo>
                  <a:cubicBezTo>
                    <a:pt x="1935" y="2155"/>
                    <a:pt x="1941" y="2157"/>
                    <a:pt x="1947" y="2157"/>
                  </a:cubicBezTo>
                  <a:cubicBezTo>
                    <a:pt x="1964" y="2157"/>
                    <a:pt x="1988" y="2145"/>
                    <a:pt x="2000" y="2126"/>
                  </a:cubicBezTo>
                  <a:cubicBezTo>
                    <a:pt x="2039" y="2071"/>
                    <a:pt x="1958" y="1990"/>
                    <a:pt x="1932" y="1938"/>
                  </a:cubicBezTo>
                  <a:cubicBezTo>
                    <a:pt x="1903" y="1922"/>
                    <a:pt x="1890" y="1896"/>
                    <a:pt x="1864" y="1857"/>
                  </a:cubicBezTo>
                  <a:cubicBezTo>
                    <a:pt x="1851" y="1841"/>
                    <a:pt x="1851" y="1828"/>
                    <a:pt x="1851" y="1828"/>
                  </a:cubicBezTo>
                  <a:cubicBezTo>
                    <a:pt x="1864" y="1815"/>
                    <a:pt x="1864" y="1815"/>
                    <a:pt x="1877" y="1815"/>
                  </a:cubicBezTo>
                  <a:cubicBezTo>
                    <a:pt x="1919" y="1815"/>
                    <a:pt x="1971" y="1815"/>
                    <a:pt x="2013" y="1802"/>
                  </a:cubicBezTo>
                  <a:cubicBezTo>
                    <a:pt x="2052" y="1789"/>
                    <a:pt x="2065" y="1747"/>
                    <a:pt x="2039" y="1708"/>
                  </a:cubicBezTo>
                  <a:cubicBezTo>
                    <a:pt x="2013" y="1679"/>
                    <a:pt x="1958" y="1679"/>
                    <a:pt x="1919" y="1666"/>
                  </a:cubicBezTo>
                  <a:cubicBezTo>
                    <a:pt x="1864" y="1640"/>
                    <a:pt x="1796" y="1627"/>
                    <a:pt x="1741" y="1585"/>
                  </a:cubicBezTo>
                  <a:cubicBezTo>
                    <a:pt x="1702" y="1546"/>
                    <a:pt x="1660" y="1504"/>
                    <a:pt x="1621" y="1452"/>
                  </a:cubicBezTo>
                  <a:cubicBezTo>
                    <a:pt x="1527" y="1329"/>
                    <a:pt x="1433" y="1209"/>
                    <a:pt x="1323" y="1086"/>
                  </a:cubicBezTo>
                  <a:cubicBezTo>
                    <a:pt x="1190" y="911"/>
                    <a:pt x="1054" y="762"/>
                    <a:pt x="918" y="600"/>
                  </a:cubicBezTo>
                  <a:cubicBezTo>
                    <a:pt x="509" y="146"/>
                    <a:pt x="254" y="1"/>
                    <a:pt x="94"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3464;p77"/>
            <p:cNvSpPr/>
            <p:nvPr/>
          </p:nvSpPr>
          <p:spPr>
            <a:xfrm>
              <a:off x="3711173" y="2078972"/>
              <a:ext cx="149925" cy="60148"/>
            </a:xfrm>
            <a:custGeom>
              <a:avLst/>
              <a:gdLst/>
              <a:ahLst/>
              <a:cxnLst/>
              <a:rect l="l" t="t" r="r" b="b"/>
              <a:pathLst>
                <a:path w="1012" h="406" extrusionOk="0">
                  <a:moveTo>
                    <a:pt x="27" y="1"/>
                  </a:moveTo>
                  <a:cubicBezTo>
                    <a:pt x="27" y="1"/>
                    <a:pt x="14" y="202"/>
                    <a:pt x="1" y="393"/>
                  </a:cubicBezTo>
                  <a:cubicBezTo>
                    <a:pt x="108" y="406"/>
                    <a:pt x="202" y="406"/>
                    <a:pt x="299" y="406"/>
                  </a:cubicBezTo>
                  <a:cubicBezTo>
                    <a:pt x="526" y="406"/>
                    <a:pt x="850" y="325"/>
                    <a:pt x="1012" y="244"/>
                  </a:cubicBezTo>
                  <a:cubicBezTo>
                    <a:pt x="999" y="53"/>
                    <a:pt x="999" y="1"/>
                    <a:pt x="999" y="1"/>
                  </a:cubicBezTo>
                  <a:close/>
                </a:path>
              </a:pathLst>
            </a:custGeom>
            <a:solidFill>
              <a:srgbClr val="F49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3465;p77"/>
            <p:cNvSpPr/>
            <p:nvPr/>
          </p:nvSpPr>
          <p:spPr>
            <a:xfrm>
              <a:off x="3533099" y="2523862"/>
              <a:ext cx="507998" cy="335258"/>
            </a:xfrm>
            <a:custGeom>
              <a:avLst/>
              <a:gdLst/>
              <a:ahLst/>
              <a:cxnLst/>
              <a:rect l="l" t="t" r="r" b="b"/>
              <a:pathLst>
                <a:path w="3429" h="2263" extrusionOk="0">
                  <a:moveTo>
                    <a:pt x="713" y="0"/>
                  </a:moveTo>
                  <a:cubicBezTo>
                    <a:pt x="523" y="0"/>
                    <a:pt x="380" y="66"/>
                    <a:pt x="380" y="264"/>
                  </a:cubicBezTo>
                  <a:cubicBezTo>
                    <a:pt x="380" y="873"/>
                    <a:pt x="529" y="1939"/>
                    <a:pt x="529" y="1939"/>
                  </a:cubicBezTo>
                  <a:cubicBezTo>
                    <a:pt x="529" y="1939"/>
                    <a:pt x="270" y="2020"/>
                    <a:pt x="137" y="2101"/>
                  </a:cubicBezTo>
                  <a:cubicBezTo>
                    <a:pt x="1" y="2169"/>
                    <a:pt x="27" y="2263"/>
                    <a:pt x="623" y="2263"/>
                  </a:cubicBezTo>
                  <a:lnTo>
                    <a:pt x="1485" y="2263"/>
                  </a:lnTo>
                  <a:lnTo>
                    <a:pt x="1621" y="724"/>
                  </a:lnTo>
                  <a:cubicBezTo>
                    <a:pt x="1655" y="730"/>
                    <a:pt x="1686" y="734"/>
                    <a:pt x="1716" y="734"/>
                  </a:cubicBezTo>
                  <a:cubicBezTo>
                    <a:pt x="1746" y="734"/>
                    <a:pt x="1776" y="730"/>
                    <a:pt x="1809" y="724"/>
                  </a:cubicBezTo>
                  <a:lnTo>
                    <a:pt x="1958" y="2263"/>
                  </a:lnTo>
                  <a:lnTo>
                    <a:pt x="2810" y="2263"/>
                  </a:lnTo>
                  <a:cubicBezTo>
                    <a:pt x="3403" y="2263"/>
                    <a:pt x="3429" y="2169"/>
                    <a:pt x="3296" y="2101"/>
                  </a:cubicBezTo>
                  <a:cubicBezTo>
                    <a:pt x="3173" y="2020"/>
                    <a:pt x="2904" y="1939"/>
                    <a:pt x="2904" y="1939"/>
                  </a:cubicBezTo>
                  <a:cubicBezTo>
                    <a:pt x="2917" y="1871"/>
                    <a:pt x="3053" y="844"/>
                    <a:pt x="3053" y="264"/>
                  </a:cubicBezTo>
                  <a:cubicBezTo>
                    <a:pt x="3053" y="66"/>
                    <a:pt x="2910" y="0"/>
                    <a:pt x="2720" y="0"/>
                  </a:cubicBezTo>
                  <a:cubicBezTo>
                    <a:pt x="2340" y="0"/>
                    <a:pt x="1770" y="264"/>
                    <a:pt x="1770" y="264"/>
                  </a:cubicBezTo>
                  <a:lnTo>
                    <a:pt x="1783" y="371"/>
                  </a:lnTo>
                  <a:lnTo>
                    <a:pt x="1647" y="371"/>
                  </a:lnTo>
                  <a:lnTo>
                    <a:pt x="1663" y="264"/>
                  </a:lnTo>
                  <a:cubicBezTo>
                    <a:pt x="1663" y="264"/>
                    <a:pt x="1093" y="0"/>
                    <a:pt x="713" y="0"/>
                  </a:cubicBezTo>
                  <a:close/>
                </a:path>
              </a:pathLst>
            </a:custGeom>
            <a:solidFill>
              <a:srgbClr val="41A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3466;p77"/>
            <p:cNvSpPr/>
            <p:nvPr/>
          </p:nvSpPr>
          <p:spPr>
            <a:xfrm>
              <a:off x="3817247" y="2810974"/>
              <a:ext cx="223851" cy="48148"/>
            </a:xfrm>
            <a:custGeom>
              <a:avLst/>
              <a:gdLst/>
              <a:ahLst/>
              <a:cxnLst/>
              <a:rect l="l" t="t" r="r" b="b"/>
              <a:pathLst>
                <a:path w="1511" h="325" extrusionOk="0">
                  <a:moveTo>
                    <a:pt x="1" y="1"/>
                  </a:moveTo>
                  <a:lnTo>
                    <a:pt x="40" y="325"/>
                  </a:lnTo>
                  <a:lnTo>
                    <a:pt x="892" y="325"/>
                  </a:lnTo>
                  <a:cubicBezTo>
                    <a:pt x="1485" y="325"/>
                    <a:pt x="1511" y="231"/>
                    <a:pt x="1378" y="163"/>
                  </a:cubicBezTo>
                  <a:cubicBezTo>
                    <a:pt x="1255" y="82"/>
                    <a:pt x="986" y="1"/>
                    <a:pt x="986"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3467;p77"/>
            <p:cNvSpPr/>
            <p:nvPr/>
          </p:nvSpPr>
          <p:spPr>
            <a:xfrm>
              <a:off x="3533099" y="2810974"/>
              <a:ext cx="224295" cy="48148"/>
            </a:xfrm>
            <a:custGeom>
              <a:avLst/>
              <a:gdLst/>
              <a:ahLst/>
              <a:cxnLst/>
              <a:rect l="l" t="t" r="r" b="b"/>
              <a:pathLst>
                <a:path w="1514" h="325" extrusionOk="0">
                  <a:moveTo>
                    <a:pt x="529" y="1"/>
                  </a:moveTo>
                  <a:cubicBezTo>
                    <a:pt x="529" y="1"/>
                    <a:pt x="270" y="82"/>
                    <a:pt x="137" y="163"/>
                  </a:cubicBezTo>
                  <a:cubicBezTo>
                    <a:pt x="1" y="231"/>
                    <a:pt x="27" y="325"/>
                    <a:pt x="623" y="325"/>
                  </a:cubicBezTo>
                  <a:lnTo>
                    <a:pt x="1485" y="325"/>
                  </a:lnTo>
                  <a:lnTo>
                    <a:pt x="1514"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3468;p77"/>
            <p:cNvSpPr/>
            <p:nvPr/>
          </p:nvSpPr>
          <p:spPr>
            <a:xfrm>
              <a:off x="3536951" y="2151713"/>
              <a:ext cx="170518" cy="207258"/>
            </a:xfrm>
            <a:custGeom>
              <a:avLst/>
              <a:gdLst/>
              <a:ahLst/>
              <a:cxnLst/>
              <a:rect l="l" t="t" r="r" b="b"/>
              <a:pathLst>
                <a:path w="1151" h="1399" extrusionOk="0">
                  <a:moveTo>
                    <a:pt x="972" y="0"/>
                  </a:moveTo>
                  <a:cubicBezTo>
                    <a:pt x="852" y="0"/>
                    <a:pt x="686" y="73"/>
                    <a:pt x="474" y="291"/>
                  </a:cubicBezTo>
                  <a:cubicBezTo>
                    <a:pt x="111" y="657"/>
                    <a:pt x="1" y="777"/>
                    <a:pt x="1" y="777"/>
                  </a:cubicBezTo>
                  <a:cubicBezTo>
                    <a:pt x="1" y="777"/>
                    <a:pt x="111" y="1237"/>
                    <a:pt x="623" y="1399"/>
                  </a:cubicBezTo>
                  <a:lnTo>
                    <a:pt x="1151" y="77"/>
                  </a:lnTo>
                  <a:cubicBezTo>
                    <a:pt x="1112" y="33"/>
                    <a:pt x="1052" y="0"/>
                    <a:pt x="972" y="0"/>
                  </a:cubicBezTo>
                  <a:close/>
                </a:path>
              </a:pathLst>
            </a:custGeom>
            <a:solidFill>
              <a:srgbClr val="41A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3469;p77"/>
            <p:cNvSpPr/>
            <p:nvPr/>
          </p:nvSpPr>
          <p:spPr>
            <a:xfrm>
              <a:off x="3867173" y="2151713"/>
              <a:ext cx="170073" cy="207258"/>
            </a:xfrm>
            <a:custGeom>
              <a:avLst/>
              <a:gdLst/>
              <a:ahLst/>
              <a:cxnLst/>
              <a:rect l="l" t="t" r="r" b="b"/>
              <a:pathLst>
                <a:path w="1148" h="1399" extrusionOk="0">
                  <a:moveTo>
                    <a:pt x="178" y="0"/>
                  </a:moveTo>
                  <a:cubicBezTo>
                    <a:pt x="98" y="0"/>
                    <a:pt x="39" y="33"/>
                    <a:pt x="1" y="77"/>
                  </a:cubicBezTo>
                  <a:lnTo>
                    <a:pt x="526" y="1399"/>
                  </a:lnTo>
                  <a:cubicBezTo>
                    <a:pt x="1041" y="1237"/>
                    <a:pt x="1148" y="777"/>
                    <a:pt x="1148" y="777"/>
                  </a:cubicBezTo>
                  <a:cubicBezTo>
                    <a:pt x="1148" y="777"/>
                    <a:pt x="1041" y="657"/>
                    <a:pt x="675" y="291"/>
                  </a:cubicBezTo>
                  <a:cubicBezTo>
                    <a:pt x="465" y="73"/>
                    <a:pt x="298" y="0"/>
                    <a:pt x="178" y="0"/>
                  </a:cubicBezTo>
                  <a:close/>
                </a:path>
              </a:pathLst>
            </a:custGeom>
            <a:solidFill>
              <a:srgbClr val="41A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3470;p77"/>
            <p:cNvSpPr/>
            <p:nvPr/>
          </p:nvSpPr>
          <p:spPr>
            <a:xfrm>
              <a:off x="3473099" y="1561045"/>
              <a:ext cx="566072" cy="533924"/>
            </a:xfrm>
            <a:custGeom>
              <a:avLst/>
              <a:gdLst/>
              <a:ahLst/>
              <a:cxnLst/>
              <a:rect l="l" t="t" r="r" b="b"/>
              <a:pathLst>
                <a:path w="3821" h="3604" extrusionOk="0">
                  <a:moveTo>
                    <a:pt x="1906" y="1"/>
                  </a:moveTo>
                  <a:cubicBezTo>
                    <a:pt x="1297" y="1"/>
                    <a:pt x="448" y="202"/>
                    <a:pt x="231" y="1080"/>
                  </a:cubicBezTo>
                  <a:cubicBezTo>
                    <a:pt x="1" y="1958"/>
                    <a:pt x="43" y="2849"/>
                    <a:pt x="406" y="3199"/>
                  </a:cubicBezTo>
                  <a:cubicBezTo>
                    <a:pt x="785" y="3536"/>
                    <a:pt x="1391" y="3604"/>
                    <a:pt x="1906" y="3604"/>
                  </a:cubicBezTo>
                  <a:cubicBezTo>
                    <a:pt x="2431" y="3604"/>
                    <a:pt x="3040" y="3536"/>
                    <a:pt x="3403" y="3199"/>
                  </a:cubicBezTo>
                  <a:cubicBezTo>
                    <a:pt x="3782" y="2849"/>
                    <a:pt x="3821" y="1958"/>
                    <a:pt x="3591" y="1080"/>
                  </a:cubicBezTo>
                  <a:cubicBezTo>
                    <a:pt x="3377" y="202"/>
                    <a:pt x="2512" y="1"/>
                    <a:pt x="1906"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3471;p77"/>
            <p:cNvSpPr/>
            <p:nvPr/>
          </p:nvSpPr>
          <p:spPr>
            <a:xfrm>
              <a:off x="3349247" y="1398526"/>
              <a:ext cx="699997" cy="346517"/>
            </a:xfrm>
            <a:custGeom>
              <a:avLst/>
              <a:gdLst/>
              <a:ahLst/>
              <a:cxnLst/>
              <a:rect l="l" t="t" r="r" b="b"/>
              <a:pathLst>
                <a:path w="4725" h="2339" extrusionOk="0">
                  <a:moveTo>
                    <a:pt x="2698" y="1"/>
                  </a:moveTo>
                  <a:cubicBezTo>
                    <a:pt x="1891" y="1"/>
                    <a:pt x="1463" y="279"/>
                    <a:pt x="743" y="1043"/>
                  </a:cubicBezTo>
                  <a:cubicBezTo>
                    <a:pt x="649" y="1163"/>
                    <a:pt x="445" y="1244"/>
                    <a:pt x="296" y="1312"/>
                  </a:cubicBezTo>
                  <a:cubicBezTo>
                    <a:pt x="163" y="1367"/>
                    <a:pt x="27" y="1312"/>
                    <a:pt x="14" y="1503"/>
                  </a:cubicBezTo>
                  <a:cubicBezTo>
                    <a:pt x="1" y="1840"/>
                    <a:pt x="244" y="2151"/>
                    <a:pt x="555" y="2258"/>
                  </a:cubicBezTo>
                  <a:cubicBezTo>
                    <a:pt x="645" y="2289"/>
                    <a:pt x="732" y="2302"/>
                    <a:pt x="816" y="2302"/>
                  </a:cubicBezTo>
                  <a:cubicBezTo>
                    <a:pt x="1211" y="2302"/>
                    <a:pt x="1546" y="2000"/>
                    <a:pt x="1835" y="1746"/>
                  </a:cubicBezTo>
                  <a:cubicBezTo>
                    <a:pt x="2039" y="1584"/>
                    <a:pt x="2240" y="1422"/>
                    <a:pt x="2470" y="1312"/>
                  </a:cubicBezTo>
                  <a:cubicBezTo>
                    <a:pt x="2583" y="1265"/>
                    <a:pt x="2849" y="1202"/>
                    <a:pt x="3143" y="1202"/>
                  </a:cubicBezTo>
                  <a:cubicBezTo>
                    <a:pt x="3445" y="1202"/>
                    <a:pt x="3778" y="1269"/>
                    <a:pt x="4009" y="1487"/>
                  </a:cubicBezTo>
                  <a:cubicBezTo>
                    <a:pt x="4051" y="2096"/>
                    <a:pt x="4469" y="2339"/>
                    <a:pt x="4469" y="2339"/>
                  </a:cubicBezTo>
                  <a:cubicBezTo>
                    <a:pt x="4686" y="1811"/>
                    <a:pt x="4725" y="1163"/>
                    <a:pt x="4414" y="677"/>
                  </a:cubicBezTo>
                  <a:cubicBezTo>
                    <a:pt x="4171" y="314"/>
                    <a:pt x="3714" y="84"/>
                    <a:pt x="3348" y="45"/>
                  </a:cubicBezTo>
                  <a:cubicBezTo>
                    <a:pt x="3104" y="16"/>
                    <a:pt x="2890" y="1"/>
                    <a:pt x="2698" y="1"/>
                  </a:cubicBezTo>
                  <a:close/>
                </a:path>
              </a:pathLst>
            </a:custGeom>
            <a:solidFill>
              <a:srgbClr val="AA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3472;p77"/>
            <p:cNvSpPr/>
            <p:nvPr/>
          </p:nvSpPr>
          <p:spPr>
            <a:xfrm>
              <a:off x="3497099" y="1898972"/>
              <a:ext cx="110074" cy="110074"/>
            </a:xfrm>
            <a:custGeom>
              <a:avLst/>
              <a:gdLst/>
              <a:ahLst/>
              <a:cxnLst/>
              <a:rect l="l" t="t" r="r" b="b"/>
              <a:pathLst>
                <a:path w="743" h="743" extrusionOk="0">
                  <a:moveTo>
                    <a:pt x="380" y="1"/>
                  </a:moveTo>
                  <a:cubicBezTo>
                    <a:pt x="163" y="1"/>
                    <a:pt x="1" y="163"/>
                    <a:pt x="1" y="364"/>
                  </a:cubicBezTo>
                  <a:cubicBezTo>
                    <a:pt x="1" y="581"/>
                    <a:pt x="163" y="743"/>
                    <a:pt x="380" y="743"/>
                  </a:cubicBezTo>
                  <a:cubicBezTo>
                    <a:pt x="581" y="743"/>
                    <a:pt x="743" y="581"/>
                    <a:pt x="743" y="364"/>
                  </a:cubicBezTo>
                  <a:cubicBezTo>
                    <a:pt x="743" y="163"/>
                    <a:pt x="581" y="1"/>
                    <a:pt x="380" y="1"/>
                  </a:cubicBezTo>
                  <a:close/>
                </a:path>
              </a:pathLst>
            </a:custGeom>
            <a:solidFill>
              <a:srgbClr val="FC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3473;p77"/>
            <p:cNvSpPr/>
            <p:nvPr/>
          </p:nvSpPr>
          <p:spPr>
            <a:xfrm>
              <a:off x="3891173" y="1898972"/>
              <a:ext cx="112000" cy="110074"/>
            </a:xfrm>
            <a:custGeom>
              <a:avLst/>
              <a:gdLst/>
              <a:ahLst/>
              <a:cxnLst/>
              <a:rect l="l" t="t" r="r" b="b"/>
              <a:pathLst>
                <a:path w="756" h="743" extrusionOk="0">
                  <a:moveTo>
                    <a:pt x="380" y="1"/>
                  </a:moveTo>
                  <a:cubicBezTo>
                    <a:pt x="176" y="1"/>
                    <a:pt x="1" y="163"/>
                    <a:pt x="1" y="364"/>
                  </a:cubicBezTo>
                  <a:cubicBezTo>
                    <a:pt x="1" y="581"/>
                    <a:pt x="176" y="743"/>
                    <a:pt x="380" y="743"/>
                  </a:cubicBezTo>
                  <a:cubicBezTo>
                    <a:pt x="581" y="743"/>
                    <a:pt x="756" y="581"/>
                    <a:pt x="756" y="364"/>
                  </a:cubicBezTo>
                  <a:cubicBezTo>
                    <a:pt x="756" y="163"/>
                    <a:pt x="581" y="1"/>
                    <a:pt x="380" y="1"/>
                  </a:cubicBezTo>
                  <a:close/>
                </a:path>
              </a:pathLst>
            </a:custGeom>
            <a:solidFill>
              <a:srgbClr val="FC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3474;p77"/>
            <p:cNvSpPr/>
            <p:nvPr/>
          </p:nvSpPr>
          <p:spPr>
            <a:xfrm>
              <a:off x="3704951" y="1924750"/>
              <a:ext cx="70222" cy="29629"/>
            </a:xfrm>
            <a:custGeom>
              <a:avLst/>
              <a:gdLst/>
              <a:ahLst/>
              <a:cxnLst/>
              <a:rect l="l" t="t" r="r" b="b"/>
              <a:pathLst>
                <a:path w="474" h="200" extrusionOk="0">
                  <a:moveTo>
                    <a:pt x="234" y="1"/>
                  </a:moveTo>
                  <a:cubicBezTo>
                    <a:pt x="109" y="1"/>
                    <a:pt x="1" y="85"/>
                    <a:pt x="1" y="122"/>
                  </a:cubicBezTo>
                  <a:cubicBezTo>
                    <a:pt x="1" y="172"/>
                    <a:pt x="127" y="200"/>
                    <a:pt x="248" y="200"/>
                  </a:cubicBezTo>
                  <a:cubicBezTo>
                    <a:pt x="363" y="200"/>
                    <a:pt x="474" y="175"/>
                    <a:pt x="474" y="122"/>
                  </a:cubicBezTo>
                  <a:cubicBezTo>
                    <a:pt x="474" y="57"/>
                    <a:pt x="367" y="2"/>
                    <a:pt x="260" y="2"/>
                  </a:cubicBezTo>
                  <a:cubicBezTo>
                    <a:pt x="251" y="1"/>
                    <a:pt x="243" y="1"/>
                    <a:pt x="234" y="1"/>
                  </a:cubicBezTo>
                  <a:close/>
                </a:path>
              </a:pathLst>
            </a:custGeom>
            <a:solidFill>
              <a:srgbClr val="FC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3475;p77"/>
            <p:cNvSpPr/>
            <p:nvPr/>
          </p:nvSpPr>
          <p:spPr>
            <a:xfrm>
              <a:off x="3701099" y="1920453"/>
              <a:ext cx="78370" cy="28148"/>
            </a:xfrm>
            <a:custGeom>
              <a:avLst/>
              <a:gdLst/>
              <a:ahLst/>
              <a:cxnLst/>
              <a:rect l="l" t="t" r="r" b="b"/>
              <a:pathLst>
                <a:path w="529" h="190" extrusionOk="0">
                  <a:moveTo>
                    <a:pt x="280" y="1"/>
                  </a:moveTo>
                  <a:cubicBezTo>
                    <a:pt x="160" y="1"/>
                    <a:pt x="35" y="58"/>
                    <a:pt x="1" y="167"/>
                  </a:cubicBezTo>
                  <a:lnTo>
                    <a:pt x="14" y="167"/>
                  </a:lnTo>
                  <a:cubicBezTo>
                    <a:pt x="95" y="112"/>
                    <a:pt x="163" y="44"/>
                    <a:pt x="270" y="44"/>
                  </a:cubicBezTo>
                  <a:cubicBezTo>
                    <a:pt x="380" y="44"/>
                    <a:pt x="432" y="99"/>
                    <a:pt x="500" y="180"/>
                  </a:cubicBezTo>
                  <a:cubicBezTo>
                    <a:pt x="506" y="186"/>
                    <a:pt x="514" y="190"/>
                    <a:pt x="519" y="190"/>
                  </a:cubicBezTo>
                  <a:cubicBezTo>
                    <a:pt x="525" y="190"/>
                    <a:pt x="529" y="186"/>
                    <a:pt x="529" y="180"/>
                  </a:cubicBezTo>
                  <a:cubicBezTo>
                    <a:pt x="514" y="58"/>
                    <a:pt x="399" y="1"/>
                    <a:pt x="280" y="1"/>
                  </a:cubicBez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3476;p77"/>
            <p:cNvSpPr/>
            <p:nvPr/>
          </p:nvSpPr>
          <p:spPr>
            <a:xfrm>
              <a:off x="3680951" y="1977194"/>
              <a:ext cx="165184" cy="45185"/>
            </a:xfrm>
            <a:custGeom>
              <a:avLst/>
              <a:gdLst/>
              <a:ahLst/>
              <a:cxnLst/>
              <a:rect l="l" t="t" r="r" b="b"/>
              <a:pathLst>
                <a:path w="1115" h="305" extrusionOk="0">
                  <a:moveTo>
                    <a:pt x="1069" y="0"/>
                  </a:moveTo>
                  <a:cubicBezTo>
                    <a:pt x="1060" y="0"/>
                    <a:pt x="1049" y="3"/>
                    <a:pt x="1041" y="11"/>
                  </a:cubicBezTo>
                  <a:cubicBezTo>
                    <a:pt x="891" y="179"/>
                    <a:pt x="659" y="253"/>
                    <a:pt x="430" y="253"/>
                  </a:cubicBezTo>
                  <a:cubicBezTo>
                    <a:pt x="289" y="253"/>
                    <a:pt x="149" y="225"/>
                    <a:pt x="30" y="173"/>
                  </a:cubicBezTo>
                  <a:cubicBezTo>
                    <a:pt x="1" y="173"/>
                    <a:pt x="1" y="202"/>
                    <a:pt x="17" y="202"/>
                  </a:cubicBezTo>
                  <a:cubicBezTo>
                    <a:pt x="131" y="271"/>
                    <a:pt x="275" y="304"/>
                    <a:pt x="424" y="304"/>
                  </a:cubicBezTo>
                  <a:cubicBezTo>
                    <a:pt x="677" y="304"/>
                    <a:pt x="943" y="209"/>
                    <a:pt x="1096" y="40"/>
                  </a:cubicBezTo>
                  <a:cubicBezTo>
                    <a:pt x="1114" y="19"/>
                    <a:pt x="1093" y="0"/>
                    <a:pt x="1069" y="0"/>
                  </a:cubicBez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3477;p77"/>
            <p:cNvSpPr/>
            <p:nvPr/>
          </p:nvSpPr>
          <p:spPr>
            <a:xfrm>
              <a:off x="3829247" y="1964750"/>
              <a:ext cx="29926" cy="22815"/>
            </a:xfrm>
            <a:custGeom>
              <a:avLst/>
              <a:gdLst/>
              <a:ahLst/>
              <a:cxnLst/>
              <a:rect l="l" t="t" r="r" b="b"/>
              <a:pathLst>
                <a:path w="202" h="154" extrusionOk="0">
                  <a:moveTo>
                    <a:pt x="40" y="1"/>
                  </a:moveTo>
                  <a:lnTo>
                    <a:pt x="40" y="1"/>
                  </a:lnTo>
                  <a:cubicBezTo>
                    <a:pt x="1" y="43"/>
                    <a:pt x="40" y="95"/>
                    <a:pt x="69" y="111"/>
                  </a:cubicBezTo>
                  <a:cubicBezTo>
                    <a:pt x="90" y="132"/>
                    <a:pt x="120" y="153"/>
                    <a:pt x="153" y="153"/>
                  </a:cubicBezTo>
                  <a:cubicBezTo>
                    <a:pt x="161" y="153"/>
                    <a:pt x="168" y="152"/>
                    <a:pt x="176" y="150"/>
                  </a:cubicBezTo>
                  <a:cubicBezTo>
                    <a:pt x="189" y="150"/>
                    <a:pt x="202" y="137"/>
                    <a:pt x="189" y="124"/>
                  </a:cubicBezTo>
                  <a:cubicBezTo>
                    <a:pt x="182" y="117"/>
                    <a:pt x="173" y="117"/>
                    <a:pt x="163" y="117"/>
                  </a:cubicBezTo>
                  <a:cubicBezTo>
                    <a:pt x="152" y="117"/>
                    <a:pt x="142" y="117"/>
                    <a:pt x="134" y="111"/>
                  </a:cubicBezTo>
                  <a:cubicBezTo>
                    <a:pt x="82" y="95"/>
                    <a:pt x="69" y="56"/>
                    <a:pt x="53" y="14"/>
                  </a:cubicBezTo>
                  <a:lnTo>
                    <a:pt x="40" y="1"/>
                  </a:ln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3478;p77"/>
            <p:cNvSpPr/>
            <p:nvPr/>
          </p:nvSpPr>
          <p:spPr>
            <a:xfrm>
              <a:off x="3797395" y="1768897"/>
              <a:ext cx="181777" cy="144296"/>
            </a:xfrm>
            <a:custGeom>
              <a:avLst/>
              <a:gdLst/>
              <a:ahLst/>
              <a:cxnLst/>
              <a:rect l="l" t="t" r="r" b="b"/>
              <a:pathLst>
                <a:path w="1227" h="974" extrusionOk="0">
                  <a:moveTo>
                    <a:pt x="621" y="1"/>
                  </a:moveTo>
                  <a:cubicBezTo>
                    <a:pt x="430" y="1"/>
                    <a:pt x="174" y="108"/>
                    <a:pt x="93" y="364"/>
                  </a:cubicBezTo>
                  <a:cubicBezTo>
                    <a:pt x="1" y="669"/>
                    <a:pt x="195" y="973"/>
                    <a:pt x="596" y="973"/>
                  </a:cubicBezTo>
                  <a:cubicBezTo>
                    <a:pt x="604" y="973"/>
                    <a:pt x="613" y="973"/>
                    <a:pt x="621" y="973"/>
                  </a:cubicBezTo>
                  <a:cubicBezTo>
                    <a:pt x="1065" y="947"/>
                    <a:pt x="1227" y="688"/>
                    <a:pt x="1175" y="432"/>
                  </a:cubicBezTo>
                  <a:cubicBezTo>
                    <a:pt x="1133" y="163"/>
                    <a:pt x="932" y="1"/>
                    <a:pt x="6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3479;p77"/>
            <p:cNvSpPr/>
            <p:nvPr/>
          </p:nvSpPr>
          <p:spPr>
            <a:xfrm>
              <a:off x="3809099" y="1760305"/>
              <a:ext cx="178221" cy="88296"/>
            </a:xfrm>
            <a:custGeom>
              <a:avLst/>
              <a:gdLst/>
              <a:ahLst/>
              <a:cxnLst/>
              <a:rect l="l" t="t" r="r" b="b"/>
              <a:pathLst>
                <a:path w="1203" h="596" extrusionOk="0">
                  <a:moveTo>
                    <a:pt x="555" y="1"/>
                  </a:moveTo>
                  <a:cubicBezTo>
                    <a:pt x="436" y="1"/>
                    <a:pt x="306" y="30"/>
                    <a:pt x="205" y="98"/>
                  </a:cubicBezTo>
                  <a:cubicBezTo>
                    <a:pt x="69" y="195"/>
                    <a:pt x="27" y="315"/>
                    <a:pt x="1" y="477"/>
                  </a:cubicBezTo>
                  <a:cubicBezTo>
                    <a:pt x="1" y="477"/>
                    <a:pt x="1" y="483"/>
                    <a:pt x="5" y="483"/>
                  </a:cubicBezTo>
                  <a:cubicBezTo>
                    <a:pt x="7" y="483"/>
                    <a:pt x="10" y="481"/>
                    <a:pt x="14" y="477"/>
                  </a:cubicBezTo>
                  <a:cubicBezTo>
                    <a:pt x="86" y="250"/>
                    <a:pt x="318" y="107"/>
                    <a:pt x="548" y="107"/>
                  </a:cubicBezTo>
                  <a:cubicBezTo>
                    <a:pt x="578" y="107"/>
                    <a:pt x="607" y="109"/>
                    <a:pt x="636" y="114"/>
                  </a:cubicBezTo>
                  <a:cubicBezTo>
                    <a:pt x="743" y="140"/>
                    <a:pt x="853" y="195"/>
                    <a:pt x="934" y="276"/>
                  </a:cubicBezTo>
                  <a:cubicBezTo>
                    <a:pt x="999" y="370"/>
                    <a:pt x="1015" y="490"/>
                    <a:pt x="1080" y="584"/>
                  </a:cubicBezTo>
                  <a:cubicBezTo>
                    <a:pt x="1088" y="592"/>
                    <a:pt x="1102" y="596"/>
                    <a:pt x="1113" y="596"/>
                  </a:cubicBezTo>
                  <a:cubicBezTo>
                    <a:pt x="1125" y="596"/>
                    <a:pt x="1135" y="592"/>
                    <a:pt x="1135" y="584"/>
                  </a:cubicBezTo>
                  <a:cubicBezTo>
                    <a:pt x="1203" y="451"/>
                    <a:pt x="1109" y="276"/>
                    <a:pt x="1015" y="179"/>
                  </a:cubicBezTo>
                  <a:cubicBezTo>
                    <a:pt x="905" y="85"/>
                    <a:pt x="756" y="17"/>
                    <a:pt x="623" y="4"/>
                  </a:cubicBezTo>
                  <a:cubicBezTo>
                    <a:pt x="601" y="2"/>
                    <a:pt x="578" y="1"/>
                    <a:pt x="55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3480;p77"/>
            <p:cNvSpPr/>
            <p:nvPr/>
          </p:nvSpPr>
          <p:spPr>
            <a:xfrm>
              <a:off x="3815321" y="1792897"/>
              <a:ext cx="122074" cy="120148"/>
            </a:xfrm>
            <a:custGeom>
              <a:avLst/>
              <a:gdLst/>
              <a:ahLst/>
              <a:cxnLst/>
              <a:rect l="l" t="t" r="r" b="b"/>
              <a:pathLst>
                <a:path w="824" h="811" extrusionOk="0">
                  <a:moveTo>
                    <a:pt x="406" y="1"/>
                  </a:moveTo>
                  <a:cubicBezTo>
                    <a:pt x="189" y="1"/>
                    <a:pt x="1" y="176"/>
                    <a:pt x="1" y="406"/>
                  </a:cubicBezTo>
                  <a:cubicBezTo>
                    <a:pt x="1" y="623"/>
                    <a:pt x="189" y="811"/>
                    <a:pt x="406" y="811"/>
                  </a:cubicBezTo>
                  <a:cubicBezTo>
                    <a:pt x="633" y="811"/>
                    <a:pt x="824" y="623"/>
                    <a:pt x="824" y="406"/>
                  </a:cubicBezTo>
                  <a:cubicBezTo>
                    <a:pt x="824" y="176"/>
                    <a:pt x="633" y="1"/>
                    <a:pt x="406" y="1"/>
                  </a:cubicBezTo>
                  <a:close/>
                </a:path>
              </a:pathLst>
            </a:custGeom>
            <a:solidFill>
              <a:srgbClr val="193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3481;p77"/>
            <p:cNvSpPr/>
            <p:nvPr/>
          </p:nvSpPr>
          <p:spPr>
            <a:xfrm>
              <a:off x="3829247" y="1826972"/>
              <a:ext cx="40000" cy="38074"/>
            </a:xfrm>
            <a:custGeom>
              <a:avLst/>
              <a:gdLst/>
              <a:ahLst/>
              <a:cxnLst/>
              <a:rect l="l" t="t" r="r" b="b"/>
              <a:pathLst>
                <a:path w="270" h="257" extrusionOk="0">
                  <a:moveTo>
                    <a:pt x="134" y="1"/>
                  </a:moveTo>
                  <a:cubicBezTo>
                    <a:pt x="69" y="1"/>
                    <a:pt x="1" y="69"/>
                    <a:pt x="1" y="134"/>
                  </a:cubicBezTo>
                  <a:cubicBezTo>
                    <a:pt x="1" y="202"/>
                    <a:pt x="69" y="257"/>
                    <a:pt x="134" y="257"/>
                  </a:cubicBezTo>
                  <a:cubicBezTo>
                    <a:pt x="202" y="257"/>
                    <a:pt x="270" y="202"/>
                    <a:pt x="270" y="134"/>
                  </a:cubicBezTo>
                  <a:cubicBezTo>
                    <a:pt x="270" y="69"/>
                    <a:pt x="202"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3482;p77"/>
            <p:cNvSpPr/>
            <p:nvPr/>
          </p:nvSpPr>
          <p:spPr>
            <a:xfrm>
              <a:off x="3521099" y="1768897"/>
              <a:ext cx="181777" cy="144296"/>
            </a:xfrm>
            <a:custGeom>
              <a:avLst/>
              <a:gdLst/>
              <a:ahLst/>
              <a:cxnLst/>
              <a:rect l="l" t="t" r="r" b="b"/>
              <a:pathLst>
                <a:path w="1227" h="974" extrusionOk="0">
                  <a:moveTo>
                    <a:pt x="623" y="1"/>
                  </a:moveTo>
                  <a:cubicBezTo>
                    <a:pt x="299" y="1"/>
                    <a:pt x="108" y="163"/>
                    <a:pt x="56" y="432"/>
                  </a:cubicBezTo>
                  <a:cubicBezTo>
                    <a:pt x="1" y="688"/>
                    <a:pt x="163" y="947"/>
                    <a:pt x="623" y="973"/>
                  </a:cubicBezTo>
                  <a:cubicBezTo>
                    <a:pt x="631" y="973"/>
                    <a:pt x="640" y="973"/>
                    <a:pt x="648" y="973"/>
                  </a:cubicBezTo>
                  <a:cubicBezTo>
                    <a:pt x="1048" y="973"/>
                    <a:pt x="1227" y="669"/>
                    <a:pt x="1135" y="364"/>
                  </a:cubicBezTo>
                  <a:cubicBezTo>
                    <a:pt x="1067" y="108"/>
                    <a:pt x="798" y="1"/>
                    <a:pt x="6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3483;p77"/>
            <p:cNvSpPr/>
            <p:nvPr/>
          </p:nvSpPr>
          <p:spPr>
            <a:xfrm>
              <a:off x="3512951" y="1760749"/>
              <a:ext cx="180147" cy="88000"/>
            </a:xfrm>
            <a:custGeom>
              <a:avLst/>
              <a:gdLst/>
              <a:ahLst/>
              <a:cxnLst/>
              <a:rect l="l" t="t" r="r" b="b"/>
              <a:pathLst>
                <a:path w="1216" h="594" extrusionOk="0">
                  <a:moveTo>
                    <a:pt x="660" y="1"/>
                  </a:moveTo>
                  <a:cubicBezTo>
                    <a:pt x="600" y="1"/>
                    <a:pt x="541" y="10"/>
                    <a:pt x="487" y="30"/>
                  </a:cubicBezTo>
                  <a:cubicBezTo>
                    <a:pt x="367" y="56"/>
                    <a:pt x="260" y="124"/>
                    <a:pt x="179" y="205"/>
                  </a:cubicBezTo>
                  <a:cubicBezTo>
                    <a:pt x="111" y="299"/>
                    <a:pt x="1" y="461"/>
                    <a:pt x="69" y="568"/>
                  </a:cubicBezTo>
                  <a:cubicBezTo>
                    <a:pt x="78" y="577"/>
                    <a:pt x="100" y="593"/>
                    <a:pt x="118" y="593"/>
                  </a:cubicBezTo>
                  <a:cubicBezTo>
                    <a:pt x="126" y="593"/>
                    <a:pt x="133" y="590"/>
                    <a:pt x="137" y="581"/>
                  </a:cubicBezTo>
                  <a:cubicBezTo>
                    <a:pt x="179" y="500"/>
                    <a:pt x="192" y="419"/>
                    <a:pt x="244" y="338"/>
                  </a:cubicBezTo>
                  <a:cubicBezTo>
                    <a:pt x="299" y="244"/>
                    <a:pt x="367" y="192"/>
                    <a:pt x="461" y="150"/>
                  </a:cubicBezTo>
                  <a:cubicBezTo>
                    <a:pt x="529" y="121"/>
                    <a:pt x="601" y="108"/>
                    <a:pt x="673" y="108"/>
                  </a:cubicBezTo>
                  <a:cubicBezTo>
                    <a:pt x="903" y="108"/>
                    <a:pt x="1131" y="247"/>
                    <a:pt x="1203" y="474"/>
                  </a:cubicBezTo>
                  <a:cubicBezTo>
                    <a:pt x="1203" y="478"/>
                    <a:pt x="1204" y="479"/>
                    <a:pt x="1206" y="479"/>
                  </a:cubicBezTo>
                  <a:cubicBezTo>
                    <a:pt x="1209" y="479"/>
                    <a:pt x="1216" y="470"/>
                    <a:pt x="1216" y="461"/>
                  </a:cubicBezTo>
                  <a:cubicBezTo>
                    <a:pt x="1190" y="299"/>
                    <a:pt x="1122" y="163"/>
                    <a:pt x="960" y="82"/>
                  </a:cubicBezTo>
                  <a:cubicBezTo>
                    <a:pt x="875" y="30"/>
                    <a:pt x="766" y="1"/>
                    <a:pt x="66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3484;p77"/>
            <p:cNvSpPr/>
            <p:nvPr/>
          </p:nvSpPr>
          <p:spPr>
            <a:xfrm>
              <a:off x="3565247" y="1792897"/>
              <a:ext cx="120148" cy="120148"/>
            </a:xfrm>
            <a:custGeom>
              <a:avLst/>
              <a:gdLst/>
              <a:ahLst/>
              <a:cxnLst/>
              <a:rect l="l" t="t" r="r" b="b"/>
              <a:pathLst>
                <a:path w="811" h="811" extrusionOk="0">
                  <a:moveTo>
                    <a:pt x="406" y="1"/>
                  </a:moveTo>
                  <a:cubicBezTo>
                    <a:pt x="176" y="1"/>
                    <a:pt x="1" y="176"/>
                    <a:pt x="1" y="406"/>
                  </a:cubicBezTo>
                  <a:cubicBezTo>
                    <a:pt x="1" y="623"/>
                    <a:pt x="176" y="811"/>
                    <a:pt x="406" y="811"/>
                  </a:cubicBezTo>
                  <a:cubicBezTo>
                    <a:pt x="636" y="811"/>
                    <a:pt x="811" y="623"/>
                    <a:pt x="811" y="406"/>
                  </a:cubicBezTo>
                  <a:cubicBezTo>
                    <a:pt x="811" y="176"/>
                    <a:pt x="636" y="1"/>
                    <a:pt x="406" y="1"/>
                  </a:cubicBezTo>
                  <a:close/>
                </a:path>
              </a:pathLst>
            </a:custGeom>
            <a:solidFill>
              <a:srgbClr val="193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3485;p77"/>
            <p:cNvSpPr/>
            <p:nvPr/>
          </p:nvSpPr>
          <p:spPr>
            <a:xfrm>
              <a:off x="3577247" y="1826972"/>
              <a:ext cx="38074" cy="38074"/>
            </a:xfrm>
            <a:custGeom>
              <a:avLst/>
              <a:gdLst/>
              <a:ahLst/>
              <a:cxnLst/>
              <a:rect l="l" t="t" r="r" b="b"/>
              <a:pathLst>
                <a:path w="257" h="257" extrusionOk="0">
                  <a:moveTo>
                    <a:pt x="134" y="1"/>
                  </a:moveTo>
                  <a:cubicBezTo>
                    <a:pt x="53" y="1"/>
                    <a:pt x="1" y="69"/>
                    <a:pt x="1" y="134"/>
                  </a:cubicBezTo>
                  <a:cubicBezTo>
                    <a:pt x="1" y="202"/>
                    <a:pt x="53" y="257"/>
                    <a:pt x="134" y="257"/>
                  </a:cubicBezTo>
                  <a:cubicBezTo>
                    <a:pt x="202" y="257"/>
                    <a:pt x="257" y="202"/>
                    <a:pt x="257" y="134"/>
                  </a:cubicBezTo>
                  <a:cubicBezTo>
                    <a:pt x="257" y="69"/>
                    <a:pt x="202"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3486;p77"/>
            <p:cNvSpPr/>
            <p:nvPr/>
          </p:nvSpPr>
          <p:spPr>
            <a:xfrm>
              <a:off x="3843173" y="1690379"/>
              <a:ext cx="101925" cy="52296"/>
            </a:xfrm>
            <a:custGeom>
              <a:avLst/>
              <a:gdLst/>
              <a:ahLst/>
              <a:cxnLst/>
              <a:rect l="l" t="t" r="r" b="b"/>
              <a:pathLst>
                <a:path w="688" h="353" extrusionOk="0">
                  <a:moveTo>
                    <a:pt x="166" y="0"/>
                  </a:moveTo>
                  <a:cubicBezTo>
                    <a:pt x="151" y="0"/>
                    <a:pt x="136" y="1"/>
                    <a:pt x="121" y="3"/>
                  </a:cubicBezTo>
                  <a:cubicBezTo>
                    <a:pt x="95" y="3"/>
                    <a:pt x="82" y="3"/>
                    <a:pt x="56" y="19"/>
                  </a:cubicBezTo>
                  <a:cubicBezTo>
                    <a:pt x="27" y="32"/>
                    <a:pt x="14" y="58"/>
                    <a:pt x="14" y="84"/>
                  </a:cubicBezTo>
                  <a:cubicBezTo>
                    <a:pt x="1" y="139"/>
                    <a:pt x="56" y="165"/>
                    <a:pt x="95" y="181"/>
                  </a:cubicBezTo>
                  <a:cubicBezTo>
                    <a:pt x="137" y="181"/>
                    <a:pt x="176" y="181"/>
                    <a:pt x="202" y="194"/>
                  </a:cubicBezTo>
                  <a:cubicBezTo>
                    <a:pt x="231" y="194"/>
                    <a:pt x="257" y="194"/>
                    <a:pt x="283" y="207"/>
                  </a:cubicBezTo>
                  <a:cubicBezTo>
                    <a:pt x="380" y="220"/>
                    <a:pt x="461" y="262"/>
                    <a:pt x="542" y="301"/>
                  </a:cubicBezTo>
                  <a:cubicBezTo>
                    <a:pt x="568" y="314"/>
                    <a:pt x="594" y="343"/>
                    <a:pt x="636" y="343"/>
                  </a:cubicBezTo>
                  <a:cubicBezTo>
                    <a:pt x="642" y="349"/>
                    <a:pt x="652" y="353"/>
                    <a:pt x="660" y="353"/>
                  </a:cubicBezTo>
                  <a:cubicBezTo>
                    <a:pt x="668" y="353"/>
                    <a:pt x="675" y="349"/>
                    <a:pt x="675" y="343"/>
                  </a:cubicBezTo>
                  <a:cubicBezTo>
                    <a:pt x="675" y="327"/>
                    <a:pt x="688" y="314"/>
                    <a:pt x="675" y="314"/>
                  </a:cubicBezTo>
                  <a:cubicBezTo>
                    <a:pt x="675" y="262"/>
                    <a:pt x="649" y="233"/>
                    <a:pt x="623" y="194"/>
                  </a:cubicBezTo>
                  <a:cubicBezTo>
                    <a:pt x="568" y="152"/>
                    <a:pt x="526" y="113"/>
                    <a:pt x="474" y="84"/>
                  </a:cubicBezTo>
                  <a:cubicBezTo>
                    <a:pt x="377" y="38"/>
                    <a:pt x="273" y="0"/>
                    <a:pt x="166" y="0"/>
                  </a:cubicBezTo>
                  <a:close/>
                </a:path>
              </a:pathLst>
            </a:custGeom>
            <a:solidFill>
              <a:srgbClr val="7A4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3487;p77"/>
            <p:cNvSpPr/>
            <p:nvPr/>
          </p:nvSpPr>
          <p:spPr>
            <a:xfrm>
              <a:off x="3555173" y="1690230"/>
              <a:ext cx="101925" cy="46666"/>
            </a:xfrm>
            <a:custGeom>
              <a:avLst/>
              <a:gdLst/>
              <a:ahLst/>
              <a:cxnLst/>
              <a:rect l="l" t="t" r="r" b="b"/>
              <a:pathLst>
                <a:path w="688" h="315" extrusionOk="0">
                  <a:moveTo>
                    <a:pt x="535" y="1"/>
                  </a:moveTo>
                  <a:cubicBezTo>
                    <a:pt x="434" y="1"/>
                    <a:pt x="333" y="26"/>
                    <a:pt x="244" y="59"/>
                  </a:cubicBezTo>
                  <a:cubicBezTo>
                    <a:pt x="189" y="85"/>
                    <a:pt x="121" y="127"/>
                    <a:pt x="82" y="166"/>
                  </a:cubicBezTo>
                  <a:cubicBezTo>
                    <a:pt x="56" y="195"/>
                    <a:pt x="27" y="221"/>
                    <a:pt x="14" y="276"/>
                  </a:cubicBezTo>
                  <a:cubicBezTo>
                    <a:pt x="1" y="276"/>
                    <a:pt x="14" y="289"/>
                    <a:pt x="14" y="302"/>
                  </a:cubicBezTo>
                  <a:cubicBezTo>
                    <a:pt x="14" y="315"/>
                    <a:pt x="40" y="315"/>
                    <a:pt x="56" y="315"/>
                  </a:cubicBezTo>
                  <a:cubicBezTo>
                    <a:pt x="95" y="302"/>
                    <a:pt x="121" y="289"/>
                    <a:pt x="150" y="276"/>
                  </a:cubicBezTo>
                  <a:cubicBezTo>
                    <a:pt x="231" y="234"/>
                    <a:pt x="325" y="208"/>
                    <a:pt x="406" y="195"/>
                  </a:cubicBezTo>
                  <a:lnTo>
                    <a:pt x="487" y="195"/>
                  </a:lnTo>
                  <a:cubicBezTo>
                    <a:pt x="526" y="182"/>
                    <a:pt x="568" y="182"/>
                    <a:pt x="594" y="182"/>
                  </a:cubicBezTo>
                  <a:cubicBezTo>
                    <a:pt x="649" y="182"/>
                    <a:pt x="688" y="153"/>
                    <a:pt x="688" y="101"/>
                  </a:cubicBezTo>
                  <a:cubicBezTo>
                    <a:pt x="688" y="72"/>
                    <a:pt x="675" y="46"/>
                    <a:pt x="649" y="33"/>
                  </a:cubicBezTo>
                  <a:cubicBezTo>
                    <a:pt x="636" y="20"/>
                    <a:pt x="607" y="4"/>
                    <a:pt x="594" y="4"/>
                  </a:cubicBezTo>
                  <a:cubicBezTo>
                    <a:pt x="574" y="2"/>
                    <a:pt x="554" y="1"/>
                    <a:pt x="535" y="1"/>
                  </a:cubicBezTo>
                  <a:close/>
                </a:path>
              </a:pathLst>
            </a:custGeom>
            <a:solidFill>
              <a:srgbClr val="7A4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3488;p77"/>
            <p:cNvSpPr/>
            <p:nvPr/>
          </p:nvSpPr>
          <p:spPr>
            <a:xfrm>
              <a:off x="4021247" y="1740305"/>
              <a:ext cx="147999" cy="191703"/>
            </a:xfrm>
            <a:custGeom>
              <a:avLst/>
              <a:gdLst/>
              <a:ahLst/>
              <a:cxnLst/>
              <a:rect l="l" t="t" r="r" b="b"/>
              <a:pathLst>
                <a:path w="999" h="1294" extrusionOk="0">
                  <a:moveTo>
                    <a:pt x="464" y="1"/>
                  </a:moveTo>
                  <a:cubicBezTo>
                    <a:pt x="228" y="1"/>
                    <a:pt x="44" y="214"/>
                    <a:pt x="1" y="369"/>
                  </a:cubicBezTo>
                  <a:lnTo>
                    <a:pt x="27" y="1166"/>
                  </a:lnTo>
                  <a:cubicBezTo>
                    <a:pt x="85" y="1253"/>
                    <a:pt x="183" y="1293"/>
                    <a:pt x="292" y="1293"/>
                  </a:cubicBezTo>
                  <a:cubicBezTo>
                    <a:pt x="488" y="1293"/>
                    <a:pt x="720" y="1165"/>
                    <a:pt x="824" y="949"/>
                  </a:cubicBezTo>
                  <a:cubicBezTo>
                    <a:pt x="999" y="599"/>
                    <a:pt x="918" y="152"/>
                    <a:pt x="620" y="32"/>
                  </a:cubicBezTo>
                  <a:cubicBezTo>
                    <a:pt x="566" y="10"/>
                    <a:pt x="514" y="1"/>
                    <a:pt x="464"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3489;p77"/>
            <p:cNvSpPr/>
            <p:nvPr/>
          </p:nvSpPr>
          <p:spPr>
            <a:xfrm>
              <a:off x="4016951" y="1797786"/>
              <a:ext cx="120444" cy="74222"/>
            </a:xfrm>
            <a:custGeom>
              <a:avLst/>
              <a:gdLst/>
              <a:ahLst/>
              <a:cxnLst/>
              <a:rect l="l" t="t" r="r" b="b"/>
              <a:pathLst>
                <a:path w="813" h="501" extrusionOk="0">
                  <a:moveTo>
                    <a:pt x="367" y="0"/>
                  </a:moveTo>
                  <a:cubicBezTo>
                    <a:pt x="212" y="0"/>
                    <a:pt x="56" y="69"/>
                    <a:pt x="1" y="224"/>
                  </a:cubicBezTo>
                  <a:cubicBezTo>
                    <a:pt x="1" y="234"/>
                    <a:pt x="11" y="255"/>
                    <a:pt x="22" y="255"/>
                  </a:cubicBezTo>
                  <a:cubicBezTo>
                    <a:pt x="24" y="255"/>
                    <a:pt x="27" y="253"/>
                    <a:pt x="30" y="250"/>
                  </a:cubicBezTo>
                  <a:cubicBezTo>
                    <a:pt x="82" y="211"/>
                    <a:pt x="124" y="156"/>
                    <a:pt x="192" y="130"/>
                  </a:cubicBezTo>
                  <a:cubicBezTo>
                    <a:pt x="243" y="98"/>
                    <a:pt x="293" y="83"/>
                    <a:pt x="343" y="83"/>
                  </a:cubicBezTo>
                  <a:cubicBezTo>
                    <a:pt x="360" y="83"/>
                    <a:pt x="376" y="85"/>
                    <a:pt x="393" y="88"/>
                  </a:cubicBezTo>
                  <a:cubicBezTo>
                    <a:pt x="435" y="130"/>
                    <a:pt x="461" y="169"/>
                    <a:pt x="448" y="237"/>
                  </a:cubicBezTo>
                  <a:cubicBezTo>
                    <a:pt x="448" y="305"/>
                    <a:pt x="422" y="373"/>
                    <a:pt x="380" y="412"/>
                  </a:cubicBezTo>
                  <a:cubicBezTo>
                    <a:pt x="341" y="454"/>
                    <a:pt x="299" y="467"/>
                    <a:pt x="260" y="480"/>
                  </a:cubicBezTo>
                  <a:lnTo>
                    <a:pt x="244" y="493"/>
                  </a:lnTo>
                  <a:cubicBezTo>
                    <a:pt x="262" y="498"/>
                    <a:pt x="280" y="500"/>
                    <a:pt x="297" y="500"/>
                  </a:cubicBezTo>
                  <a:cubicBezTo>
                    <a:pt x="471" y="500"/>
                    <a:pt x="578" y="264"/>
                    <a:pt x="516" y="117"/>
                  </a:cubicBezTo>
                  <a:lnTo>
                    <a:pt x="516" y="117"/>
                  </a:lnTo>
                  <a:cubicBezTo>
                    <a:pt x="623" y="169"/>
                    <a:pt x="717" y="250"/>
                    <a:pt x="717" y="386"/>
                  </a:cubicBezTo>
                  <a:cubicBezTo>
                    <a:pt x="813" y="146"/>
                    <a:pt x="592" y="0"/>
                    <a:pt x="367" y="0"/>
                  </a:cubicBez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3490;p77"/>
            <p:cNvSpPr/>
            <p:nvPr/>
          </p:nvSpPr>
          <p:spPr>
            <a:xfrm>
              <a:off x="4003025" y="1742971"/>
              <a:ext cx="76444" cy="102814"/>
            </a:xfrm>
            <a:custGeom>
              <a:avLst/>
              <a:gdLst/>
              <a:ahLst/>
              <a:cxnLst/>
              <a:rect l="l" t="t" r="r" b="b"/>
              <a:pathLst>
                <a:path w="516" h="694" extrusionOk="0">
                  <a:moveTo>
                    <a:pt x="516" y="1"/>
                  </a:moveTo>
                  <a:lnTo>
                    <a:pt x="56" y="14"/>
                  </a:lnTo>
                  <a:cubicBezTo>
                    <a:pt x="82" y="150"/>
                    <a:pt x="1" y="581"/>
                    <a:pt x="56" y="675"/>
                  </a:cubicBezTo>
                  <a:cubicBezTo>
                    <a:pt x="63" y="687"/>
                    <a:pt x="75" y="693"/>
                    <a:pt x="91" y="693"/>
                  </a:cubicBezTo>
                  <a:cubicBezTo>
                    <a:pt x="196" y="693"/>
                    <a:pt x="457" y="434"/>
                    <a:pt x="516" y="1"/>
                  </a:cubicBezTo>
                  <a:close/>
                </a:path>
              </a:pathLst>
            </a:custGeom>
            <a:solidFill>
              <a:srgbClr val="AA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3491;p77"/>
            <p:cNvSpPr/>
            <p:nvPr/>
          </p:nvSpPr>
          <p:spPr>
            <a:xfrm>
              <a:off x="3589247" y="2162972"/>
              <a:ext cx="396146" cy="425924"/>
            </a:xfrm>
            <a:custGeom>
              <a:avLst/>
              <a:gdLst/>
              <a:ahLst/>
              <a:cxnLst/>
              <a:rect l="l" t="t" r="r" b="b"/>
              <a:pathLst>
                <a:path w="2674" h="2875" extrusionOk="0">
                  <a:moveTo>
                    <a:pt x="798" y="1"/>
                  </a:moveTo>
                  <a:cubicBezTo>
                    <a:pt x="730" y="189"/>
                    <a:pt x="513" y="406"/>
                    <a:pt x="325" y="1012"/>
                  </a:cubicBezTo>
                  <a:cubicBezTo>
                    <a:pt x="82" y="1822"/>
                    <a:pt x="1" y="2269"/>
                    <a:pt x="1" y="2700"/>
                  </a:cubicBezTo>
                  <a:cubicBezTo>
                    <a:pt x="1" y="2700"/>
                    <a:pt x="526" y="2875"/>
                    <a:pt x="1336" y="2875"/>
                  </a:cubicBezTo>
                  <a:cubicBezTo>
                    <a:pt x="2146" y="2875"/>
                    <a:pt x="2674" y="2700"/>
                    <a:pt x="2674" y="2700"/>
                  </a:cubicBezTo>
                  <a:cubicBezTo>
                    <a:pt x="2674" y="2256"/>
                    <a:pt x="2593" y="1822"/>
                    <a:pt x="2350" y="1012"/>
                  </a:cubicBezTo>
                  <a:cubicBezTo>
                    <a:pt x="2159" y="406"/>
                    <a:pt x="1945" y="189"/>
                    <a:pt x="1877" y="1"/>
                  </a:cubicBezTo>
                  <a:cubicBezTo>
                    <a:pt x="1864" y="1"/>
                    <a:pt x="1783" y="231"/>
                    <a:pt x="1336" y="231"/>
                  </a:cubicBezTo>
                  <a:cubicBezTo>
                    <a:pt x="892" y="231"/>
                    <a:pt x="798" y="1"/>
                    <a:pt x="798"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8" name="Google Shape;3492;p77"/>
          <p:cNvGrpSpPr/>
          <p:nvPr/>
        </p:nvGrpSpPr>
        <p:grpSpPr>
          <a:xfrm>
            <a:off x="4657838" y="3657882"/>
            <a:ext cx="714689" cy="1329400"/>
            <a:chOff x="4613100" y="3115123"/>
            <a:chExt cx="771999" cy="1436003"/>
          </a:xfrm>
        </p:grpSpPr>
        <p:sp>
          <p:nvSpPr>
            <p:cNvPr id="229" name="Google Shape;3493;p77"/>
            <p:cNvSpPr/>
            <p:nvPr/>
          </p:nvSpPr>
          <p:spPr>
            <a:xfrm>
              <a:off x="4801248" y="3769050"/>
              <a:ext cx="396146" cy="509924"/>
            </a:xfrm>
            <a:custGeom>
              <a:avLst/>
              <a:gdLst/>
              <a:ahLst/>
              <a:cxnLst/>
              <a:rect l="l" t="t" r="r" b="b"/>
              <a:pathLst>
                <a:path w="2674" h="3442" extrusionOk="0">
                  <a:moveTo>
                    <a:pt x="850" y="1"/>
                  </a:moveTo>
                  <a:cubicBezTo>
                    <a:pt x="850" y="1"/>
                    <a:pt x="850" y="257"/>
                    <a:pt x="824" y="471"/>
                  </a:cubicBezTo>
                  <a:cubicBezTo>
                    <a:pt x="811" y="701"/>
                    <a:pt x="539" y="876"/>
                    <a:pt x="325" y="1579"/>
                  </a:cubicBezTo>
                  <a:cubicBezTo>
                    <a:pt x="82" y="2389"/>
                    <a:pt x="1" y="3280"/>
                    <a:pt x="1" y="3280"/>
                  </a:cubicBezTo>
                  <a:cubicBezTo>
                    <a:pt x="1" y="3280"/>
                    <a:pt x="526" y="3442"/>
                    <a:pt x="1336" y="3442"/>
                  </a:cubicBezTo>
                  <a:cubicBezTo>
                    <a:pt x="2146" y="3442"/>
                    <a:pt x="2674" y="3280"/>
                    <a:pt x="2674" y="3280"/>
                  </a:cubicBezTo>
                  <a:cubicBezTo>
                    <a:pt x="2674" y="3280"/>
                    <a:pt x="2593" y="2389"/>
                    <a:pt x="2350" y="1579"/>
                  </a:cubicBezTo>
                  <a:cubicBezTo>
                    <a:pt x="2133" y="876"/>
                    <a:pt x="1864" y="701"/>
                    <a:pt x="1851" y="471"/>
                  </a:cubicBezTo>
                  <a:cubicBezTo>
                    <a:pt x="1835" y="257"/>
                    <a:pt x="1822" y="1"/>
                    <a:pt x="1822"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3494;p77"/>
            <p:cNvSpPr/>
            <p:nvPr/>
          </p:nvSpPr>
          <p:spPr>
            <a:xfrm>
              <a:off x="4615025" y="3115123"/>
              <a:ext cx="720145" cy="609923"/>
            </a:xfrm>
            <a:custGeom>
              <a:avLst/>
              <a:gdLst/>
              <a:ahLst/>
              <a:cxnLst/>
              <a:rect l="l" t="t" r="r" b="b"/>
              <a:pathLst>
                <a:path w="4861" h="4117" extrusionOk="0">
                  <a:moveTo>
                    <a:pt x="2441" y="0"/>
                  </a:moveTo>
                  <a:cubicBezTo>
                    <a:pt x="1968" y="0"/>
                    <a:pt x="1474" y="104"/>
                    <a:pt x="1083" y="404"/>
                  </a:cubicBezTo>
                  <a:cubicBezTo>
                    <a:pt x="1" y="1240"/>
                    <a:pt x="299" y="2403"/>
                    <a:pt x="568" y="2808"/>
                  </a:cubicBezTo>
                  <a:lnTo>
                    <a:pt x="3889" y="4117"/>
                  </a:lnTo>
                  <a:cubicBezTo>
                    <a:pt x="3889" y="4117"/>
                    <a:pt x="4469" y="4075"/>
                    <a:pt x="4660" y="3346"/>
                  </a:cubicBezTo>
                  <a:cubicBezTo>
                    <a:pt x="4848" y="2617"/>
                    <a:pt x="4861" y="1956"/>
                    <a:pt x="4728" y="1564"/>
                  </a:cubicBezTo>
                  <a:cubicBezTo>
                    <a:pt x="4605" y="1175"/>
                    <a:pt x="4323" y="1094"/>
                    <a:pt x="4323" y="1094"/>
                  </a:cubicBezTo>
                  <a:cubicBezTo>
                    <a:pt x="4323" y="1094"/>
                    <a:pt x="4456" y="822"/>
                    <a:pt x="4012" y="404"/>
                  </a:cubicBezTo>
                  <a:cubicBezTo>
                    <a:pt x="3832" y="242"/>
                    <a:pt x="3161" y="0"/>
                    <a:pt x="244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3495;p77"/>
            <p:cNvSpPr/>
            <p:nvPr/>
          </p:nvSpPr>
          <p:spPr>
            <a:xfrm>
              <a:off x="5191026" y="3433049"/>
              <a:ext cx="100444" cy="291999"/>
            </a:xfrm>
            <a:custGeom>
              <a:avLst/>
              <a:gdLst/>
              <a:ahLst/>
              <a:cxnLst/>
              <a:rect l="l" t="t" r="r" b="b"/>
              <a:pathLst>
                <a:path w="678" h="1971" extrusionOk="0">
                  <a:moveTo>
                    <a:pt x="163" y="1"/>
                  </a:moveTo>
                  <a:lnTo>
                    <a:pt x="1" y="1971"/>
                  </a:lnTo>
                  <a:cubicBezTo>
                    <a:pt x="257" y="1783"/>
                    <a:pt x="678" y="1524"/>
                    <a:pt x="67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3496;p77"/>
            <p:cNvSpPr/>
            <p:nvPr/>
          </p:nvSpPr>
          <p:spPr>
            <a:xfrm>
              <a:off x="4925100" y="3769050"/>
              <a:ext cx="147999" cy="62074"/>
            </a:xfrm>
            <a:custGeom>
              <a:avLst/>
              <a:gdLst/>
              <a:ahLst/>
              <a:cxnLst/>
              <a:rect l="l" t="t" r="r" b="b"/>
              <a:pathLst>
                <a:path w="999" h="419" extrusionOk="0">
                  <a:moveTo>
                    <a:pt x="14" y="1"/>
                  </a:moveTo>
                  <a:cubicBezTo>
                    <a:pt x="14" y="1"/>
                    <a:pt x="14" y="202"/>
                    <a:pt x="1" y="406"/>
                  </a:cubicBezTo>
                  <a:cubicBezTo>
                    <a:pt x="95" y="406"/>
                    <a:pt x="189" y="419"/>
                    <a:pt x="286" y="419"/>
                  </a:cubicBezTo>
                  <a:cubicBezTo>
                    <a:pt x="529" y="419"/>
                    <a:pt x="837" y="338"/>
                    <a:pt x="999" y="244"/>
                  </a:cubicBezTo>
                  <a:cubicBezTo>
                    <a:pt x="986" y="66"/>
                    <a:pt x="986" y="1"/>
                    <a:pt x="986" y="1"/>
                  </a:cubicBezTo>
                  <a:close/>
                </a:path>
              </a:pathLst>
            </a:custGeom>
            <a:solidFill>
              <a:srgbClr val="F49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3497;p77"/>
            <p:cNvSpPr/>
            <p:nvPr/>
          </p:nvSpPr>
          <p:spPr>
            <a:xfrm>
              <a:off x="4613100" y="3854087"/>
              <a:ext cx="308295" cy="354961"/>
            </a:xfrm>
            <a:custGeom>
              <a:avLst/>
              <a:gdLst/>
              <a:ahLst/>
              <a:cxnLst/>
              <a:rect l="l" t="t" r="r" b="b"/>
              <a:pathLst>
                <a:path w="2081" h="2396" extrusionOk="0">
                  <a:moveTo>
                    <a:pt x="1981" y="1"/>
                  </a:moveTo>
                  <a:cubicBezTo>
                    <a:pt x="1813" y="1"/>
                    <a:pt x="1559" y="144"/>
                    <a:pt x="1161" y="587"/>
                  </a:cubicBezTo>
                  <a:cubicBezTo>
                    <a:pt x="1015" y="749"/>
                    <a:pt x="879" y="911"/>
                    <a:pt x="743" y="1073"/>
                  </a:cubicBezTo>
                  <a:cubicBezTo>
                    <a:pt x="649" y="1193"/>
                    <a:pt x="542" y="1316"/>
                    <a:pt x="448" y="1452"/>
                  </a:cubicBezTo>
                  <a:cubicBezTo>
                    <a:pt x="406" y="1491"/>
                    <a:pt x="380" y="1546"/>
                    <a:pt x="338" y="1585"/>
                  </a:cubicBezTo>
                  <a:cubicBezTo>
                    <a:pt x="286" y="1627"/>
                    <a:pt x="218" y="1640"/>
                    <a:pt x="150" y="1653"/>
                  </a:cubicBezTo>
                  <a:cubicBezTo>
                    <a:pt x="108" y="1666"/>
                    <a:pt x="69" y="1679"/>
                    <a:pt x="43" y="1708"/>
                  </a:cubicBezTo>
                  <a:cubicBezTo>
                    <a:pt x="1" y="1734"/>
                    <a:pt x="14" y="1789"/>
                    <a:pt x="56" y="1802"/>
                  </a:cubicBezTo>
                  <a:cubicBezTo>
                    <a:pt x="73" y="1806"/>
                    <a:pt x="89" y="1808"/>
                    <a:pt x="105" y="1808"/>
                  </a:cubicBezTo>
                  <a:cubicBezTo>
                    <a:pt x="137" y="1808"/>
                    <a:pt x="168" y="1802"/>
                    <a:pt x="205" y="1802"/>
                  </a:cubicBezTo>
                  <a:lnTo>
                    <a:pt x="218" y="1815"/>
                  </a:lnTo>
                  <a:cubicBezTo>
                    <a:pt x="231" y="1828"/>
                    <a:pt x="218" y="1841"/>
                    <a:pt x="218" y="1841"/>
                  </a:cubicBezTo>
                  <a:cubicBezTo>
                    <a:pt x="189" y="1896"/>
                    <a:pt x="163" y="1909"/>
                    <a:pt x="150" y="1938"/>
                  </a:cubicBezTo>
                  <a:cubicBezTo>
                    <a:pt x="124" y="1977"/>
                    <a:pt x="43" y="2071"/>
                    <a:pt x="69" y="2126"/>
                  </a:cubicBezTo>
                  <a:cubicBezTo>
                    <a:pt x="76" y="2141"/>
                    <a:pt x="94" y="2147"/>
                    <a:pt x="113" y="2147"/>
                  </a:cubicBezTo>
                  <a:cubicBezTo>
                    <a:pt x="126" y="2147"/>
                    <a:pt x="139" y="2144"/>
                    <a:pt x="150" y="2139"/>
                  </a:cubicBezTo>
                  <a:cubicBezTo>
                    <a:pt x="176" y="2126"/>
                    <a:pt x="205" y="2113"/>
                    <a:pt x="231" y="2084"/>
                  </a:cubicBezTo>
                  <a:cubicBezTo>
                    <a:pt x="244" y="2071"/>
                    <a:pt x="257" y="2058"/>
                    <a:pt x="270" y="2045"/>
                  </a:cubicBezTo>
                  <a:cubicBezTo>
                    <a:pt x="270" y="2045"/>
                    <a:pt x="286" y="2019"/>
                    <a:pt x="312" y="2019"/>
                  </a:cubicBezTo>
                  <a:cubicBezTo>
                    <a:pt x="325" y="2032"/>
                    <a:pt x="325" y="2045"/>
                    <a:pt x="312" y="2058"/>
                  </a:cubicBezTo>
                  <a:cubicBezTo>
                    <a:pt x="312" y="2058"/>
                    <a:pt x="312" y="2071"/>
                    <a:pt x="299" y="2084"/>
                  </a:cubicBezTo>
                  <a:cubicBezTo>
                    <a:pt x="286" y="2126"/>
                    <a:pt x="257" y="2165"/>
                    <a:pt x="244" y="2207"/>
                  </a:cubicBezTo>
                  <a:cubicBezTo>
                    <a:pt x="231" y="2220"/>
                    <a:pt x="231" y="2246"/>
                    <a:pt x="231" y="2262"/>
                  </a:cubicBezTo>
                  <a:cubicBezTo>
                    <a:pt x="218" y="2275"/>
                    <a:pt x="231" y="2301"/>
                    <a:pt x="231" y="2314"/>
                  </a:cubicBezTo>
                  <a:cubicBezTo>
                    <a:pt x="244" y="2314"/>
                    <a:pt x="257" y="2314"/>
                    <a:pt x="270" y="2327"/>
                  </a:cubicBezTo>
                  <a:cubicBezTo>
                    <a:pt x="299" y="2327"/>
                    <a:pt x="325" y="2314"/>
                    <a:pt x="338" y="2301"/>
                  </a:cubicBezTo>
                  <a:cubicBezTo>
                    <a:pt x="367" y="2275"/>
                    <a:pt x="393" y="2246"/>
                    <a:pt x="406" y="2220"/>
                  </a:cubicBezTo>
                  <a:cubicBezTo>
                    <a:pt x="432" y="2194"/>
                    <a:pt x="461" y="2165"/>
                    <a:pt x="474" y="2139"/>
                  </a:cubicBezTo>
                  <a:cubicBezTo>
                    <a:pt x="487" y="2139"/>
                    <a:pt x="487" y="2126"/>
                    <a:pt x="500" y="2126"/>
                  </a:cubicBezTo>
                  <a:lnTo>
                    <a:pt x="513" y="2139"/>
                  </a:lnTo>
                  <a:lnTo>
                    <a:pt x="513" y="2165"/>
                  </a:lnTo>
                  <a:cubicBezTo>
                    <a:pt x="500" y="2194"/>
                    <a:pt x="500" y="2207"/>
                    <a:pt x="487" y="2220"/>
                  </a:cubicBezTo>
                  <a:cubicBezTo>
                    <a:pt x="487" y="2246"/>
                    <a:pt x="474" y="2262"/>
                    <a:pt x="474" y="2288"/>
                  </a:cubicBezTo>
                  <a:cubicBezTo>
                    <a:pt x="461" y="2314"/>
                    <a:pt x="461" y="2343"/>
                    <a:pt x="461" y="2356"/>
                  </a:cubicBezTo>
                  <a:cubicBezTo>
                    <a:pt x="478" y="2381"/>
                    <a:pt x="501" y="2395"/>
                    <a:pt x="526" y="2395"/>
                  </a:cubicBezTo>
                  <a:cubicBezTo>
                    <a:pt x="540" y="2395"/>
                    <a:pt x="554" y="2391"/>
                    <a:pt x="568" y="2382"/>
                  </a:cubicBezTo>
                  <a:cubicBezTo>
                    <a:pt x="594" y="2356"/>
                    <a:pt x="675" y="2207"/>
                    <a:pt x="691" y="2181"/>
                  </a:cubicBezTo>
                  <a:cubicBezTo>
                    <a:pt x="772" y="2032"/>
                    <a:pt x="866" y="1909"/>
                    <a:pt x="960" y="1776"/>
                  </a:cubicBezTo>
                  <a:cubicBezTo>
                    <a:pt x="1109" y="1572"/>
                    <a:pt x="1459" y="1154"/>
                    <a:pt x="1595" y="1031"/>
                  </a:cubicBezTo>
                  <a:lnTo>
                    <a:pt x="2081" y="20"/>
                  </a:lnTo>
                  <a:cubicBezTo>
                    <a:pt x="2052" y="8"/>
                    <a:pt x="2019" y="1"/>
                    <a:pt x="1981"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3498;p77"/>
            <p:cNvSpPr/>
            <p:nvPr/>
          </p:nvSpPr>
          <p:spPr>
            <a:xfrm>
              <a:off x="5079174" y="3854087"/>
              <a:ext cx="305925" cy="354961"/>
            </a:xfrm>
            <a:custGeom>
              <a:avLst/>
              <a:gdLst/>
              <a:ahLst/>
              <a:cxnLst/>
              <a:rect l="l" t="t" r="r" b="b"/>
              <a:pathLst>
                <a:path w="2065" h="2396" extrusionOk="0">
                  <a:moveTo>
                    <a:pt x="100" y="1"/>
                  </a:moveTo>
                  <a:cubicBezTo>
                    <a:pt x="63" y="1"/>
                    <a:pt x="30" y="8"/>
                    <a:pt x="1" y="20"/>
                  </a:cubicBezTo>
                  <a:lnTo>
                    <a:pt x="474" y="1031"/>
                  </a:lnTo>
                  <a:cubicBezTo>
                    <a:pt x="607" y="1154"/>
                    <a:pt x="879" y="1410"/>
                    <a:pt x="1135" y="1760"/>
                  </a:cubicBezTo>
                  <a:cubicBezTo>
                    <a:pt x="1229" y="1896"/>
                    <a:pt x="1310" y="2032"/>
                    <a:pt x="1378" y="2181"/>
                  </a:cubicBezTo>
                  <a:cubicBezTo>
                    <a:pt x="1391" y="2207"/>
                    <a:pt x="1472" y="2356"/>
                    <a:pt x="1514" y="2382"/>
                  </a:cubicBezTo>
                  <a:cubicBezTo>
                    <a:pt x="1528" y="2391"/>
                    <a:pt x="1542" y="2395"/>
                    <a:pt x="1555" y="2395"/>
                  </a:cubicBezTo>
                  <a:cubicBezTo>
                    <a:pt x="1579" y="2395"/>
                    <a:pt x="1600" y="2381"/>
                    <a:pt x="1608" y="2356"/>
                  </a:cubicBezTo>
                  <a:cubicBezTo>
                    <a:pt x="1621" y="2343"/>
                    <a:pt x="1621" y="2314"/>
                    <a:pt x="1608" y="2288"/>
                  </a:cubicBezTo>
                  <a:cubicBezTo>
                    <a:pt x="1608" y="2262"/>
                    <a:pt x="1595" y="2246"/>
                    <a:pt x="1579" y="2220"/>
                  </a:cubicBezTo>
                  <a:cubicBezTo>
                    <a:pt x="1579" y="2207"/>
                    <a:pt x="1566" y="2194"/>
                    <a:pt x="1566" y="2165"/>
                  </a:cubicBezTo>
                  <a:lnTo>
                    <a:pt x="1566" y="2139"/>
                  </a:lnTo>
                  <a:cubicBezTo>
                    <a:pt x="1566" y="2139"/>
                    <a:pt x="1566" y="2126"/>
                    <a:pt x="1579" y="2126"/>
                  </a:cubicBezTo>
                  <a:cubicBezTo>
                    <a:pt x="1595" y="2126"/>
                    <a:pt x="1595" y="2139"/>
                    <a:pt x="1595" y="2139"/>
                  </a:cubicBezTo>
                  <a:cubicBezTo>
                    <a:pt x="1621" y="2165"/>
                    <a:pt x="1647" y="2194"/>
                    <a:pt x="1660" y="2220"/>
                  </a:cubicBezTo>
                  <a:cubicBezTo>
                    <a:pt x="1689" y="2246"/>
                    <a:pt x="1702" y="2275"/>
                    <a:pt x="1728" y="2301"/>
                  </a:cubicBezTo>
                  <a:cubicBezTo>
                    <a:pt x="1757" y="2314"/>
                    <a:pt x="1783" y="2327"/>
                    <a:pt x="1809" y="2327"/>
                  </a:cubicBezTo>
                  <a:cubicBezTo>
                    <a:pt x="1822" y="2314"/>
                    <a:pt x="1838" y="2314"/>
                    <a:pt x="1838" y="2314"/>
                  </a:cubicBezTo>
                  <a:cubicBezTo>
                    <a:pt x="1851" y="2301"/>
                    <a:pt x="1851" y="2275"/>
                    <a:pt x="1851" y="2262"/>
                  </a:cubicBezTo>
                  <a:cubicBezTo>
                    <a:pt x="1851" y="2246"/>
                    <a:pt x="1838" y="2220"/>
                    <a:pt x="1838" y="2207"/>
                  </a:cubicBezTo>
                  <a:cubicBezTo>
                    <a:pt x="1822" y="2165"/>
                    <a:pt x="1796" y="2126"/>
                    <a:pt x="1770" y="2084"/>
                  </a:cubicBezTo>
                  <a:cubicBezTo>
                    <a:pt x="1770" y="2071"/>
                    <a:pt x="1757" y="2058"/>
                    <a:pt x="1757" y="2058"/>
                  </a:cubicBezTo>
                  <a:cubicBezTo>
                    <a:pt x="1757" y="2045"/>
                    <a:pt x="1757" y="2032"/>
                    <a:pt x="1770" y="2019"/>
                  </a:cubicBezTo>
                  <a:cubicBezTo>
                    <a:pt x="1783" y="2019"/>
                    <a:pt x="1796" y="2045"/>
                    <a:pt x="1809" y="2045"/>
                  </a:cubicBezTo>
                  <a:cubicBezTo>
                    <a:pt x="1822" y="2058"/>
                    <a:pt x="1838" y="2071"/>
                    <a:pt x="1851" y="2084"/>
                  </a:cubicBezTo>
                  <a:cubicBezTo>
                    <a:pt x="1877" y="2113"/>
                    <a:pt x="1903" y="2126"/>
                    <a:pt x="1932" y="2139"/>
                  </a:cubicBezTo>
                  <a:cubicBezTo>
                    <a:pt x="1937" y="2144"/>
                    <a:pt x="1947" y="2147"/>
                    <a:pt x="1958" y="2147"/>
                  </a:cubicBezTo>
                  <a:cubicBezTo>
                    <a:pt x="1973" y="2147"/>
                    <a:pt x="1990" y="2141"/>
                    <a:pt x="2000" y="2126"/>
                  </a:cubicBezTo>
                  <a:cubicBezTo>
                    <a:pt x="2039" y="2071"/>
                    <a:pt x="1958" y="1977"/>
                    <a:pt x="1932" y="1938"/>
                  </a:cubicBezTo>
                  <a:cubicBezTo>
                    <a:pt x="1903" y="1909"/>
                    <a:pt x="1890" y="1896"/>
                    <a:pt x="1864" y="1841"/>
                  </a:cubicBezTo>
                  <a:cubicBezTo>
                    <a:pt x="1864" y="1841"/>
                    <a:pt x="1851" y="1828"/>
                    <a:pt x="1864" y="1815"/>
                  </a:cubicBezTo>
                  <a:cubicBezTo>
                    <a:pt x="1864" y="1815"/>
                    <a:pt x="1864" y="1802"/>
                    <a:pt x="1877" y="1802"/>
                  </a:cubicBezTo>
                  <a:cubicBezTo>
                    <a:pt x="1905" y="1802"/>
                    <a:pt x="1937" y="1808"/>
                    <a:pt x="1968" y="1808"/>
                  </a:cubicBezTo>
                  <a:cubicBezTo>
                    <a:pt x="1984" y="1808"/>
                    <a:pt x="1999" y="1806"/>
                    <a:pt x="2013" y="1802"/>
                  </a:cubicBezTo>
                  <a:cubicBezTo>
                    <a:pt x="2052" y="1789"/>
                    <a:pt x="2065" y="1734"/>
                    <a:pt x="2039" y="1708"/>
                  </a:cubicBezTo>
                  <a:cubicBezTo>
                    <a:pt x="2013" y="1679"/>
                    <a:pt x="1958" y="1666"/>
                    <a:pt x="1919" y="1653"/>
                  </a:cubicBezTo>
                  <a:cubicBezTo>
                    <a:pt x="1864" y="1640"/>
                    <a:pt x="1796" y="1627"/>
                    <a:pt x="1741" y="1585"/>
                  </a:cubicBezTo>
                  <a:cubicBezTo>
                    <a:pt x="1702" y="1546"/>
                    <a:pt x="1660" y="1491"/>
                    <a:pt x="1634" y="1452"/>
                  </a:cubicBezTo>
                  <a:cubicBezTo>
                    <a:pt x="1527" y="1316"/>
                    <a:pt x="1433" y="1193"/>
                    <a:pt x="1336" y="1073"/>
                  </a:cubicBezTo>
                  <a:cubicBezTo>
                    <a:pt x="1203" y="911"/>
                    <a:pt x="1054" y="749"/>
                    <a:pt x="918" y="587"/>
                  </a:cubicBezTo>
                  <a:cubicBezTo>
                    <a:pt x="520" y="144"/>
                    <a:pt x="267" y="1"/>
                    <a:pt x="100"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3499;p77"/>
            <p:cNvSpPr/>
            <p:nvPr/>
          </p:nvSpPr>
          <p:spPr>
            <a:xfrm>
              <a:off x="4928952" y="4310977"/>
              <a:ext cx="56296" cy="192147"/>
            </a:xfrm>
            <a:custGeom>
              <a:avLst/>
              <a:gdLst/>
              <a:ahLst/>
              <a:cxnLst/>
              <a:rect l="l" t="t" r="r" b="b"/>
              <a:pathLst>
                <a:path w="380" h="1297" extrusionOk="0">
                  <a:moveTo>
                    <a:pt x="111" y="1"/>
                  </a:moveTo>
                  <a:lnTo>
                    <a:pt x="1" y="1297"/>
                  </a:lnTo>
                  <a:lnTo>
                    <a:pt x="273" y="1297"/>
                  </a:lnTo>
                  <a:lnTo>
                    <a:pt x="380" y="82"/>
                  </a:lnTo>
                  <a:cubicBezTo>
                    <a:pt x="273" y="69"/>
                    <a:pt x="111" y="1"/>
                    <a:pt x="111" y="1"/>
                  </a:cubicBezTo>
                  <a:close/>
                </a:path>
              </a:pathLst>
            </a:custGeom>
            <a:solidFill>
              <a:srgbClr val="41A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3500;p77"/>
            <p:cNvSpPr/>
            <p:nvPr/>
          </p:nvSpPr>
          <p:spPr>
            <a:xfrm>
              <a:off x="4745100" y="4214977"/>
              <a:ext cx="507998" cy="336147"/>
            </a:xfrm>
            <a:custGeom>
              <a:avLst/>
              <a:gdLst/>
              <a:ahLst/>
              <a:cxnLst/>
              <a:rect l="l" t="t" r="r" b="b"/>
              <a:pathLst>
                <a:path w="3429" h="2269" extrusionOk="0">
                  <a:moveTo>
                    <a:pt x="713" y="1"/>
                  </a:moveTo>
                  <a:cubicBezTo>
                    <a:pt x="522" y="1"/>
                    <a:pt x="380" y="68"/>
                    <a:pt x="380" y="270"/>
                  </a:cubicBezTo>
                  <a:cubicBezTo>
                    <a:pt x="380" y="863"/>
                    <a:pt x="529" y="1945"/>
                    <a:pt x="529" y="1945"/>
                  </a:cubicBezTo>
                  <a:cubicBezTo>
                    <a:pt x="529" y="1945"/>
                    <a:pt x="270" y="2026"/>
                    <a:pt x="137" y="2094"/>
                  </a:cubicBezTo>
                  <a:cubicBezTo>
                    <a:pt x="1" y="2175"/>
                    <a:pt x="27" y="2269"/>
                    <a:pt x="623" y="2269"/>
                  </a:cubicBezTo>
                  <a:lnTo>
                    <a:pt x="1485" y="2269"/>
                  </a:lnTo>
                  <a:lnTo>
                    <a:pt x="1621" y="730"/>
                  </a:lnTo>
                  <a:cubicBezTo>
                    <a:pt x="1655" y="736"/>
                    <a:pt x="1689" y="740"/>
                    <a:pt x="1721" y="740"/>
                  </a:cubicBezTo>
                  <a:cubicBezTo>
                    <a:pt x="1753" y="740"/>
                    <a:pt x="1783" y="736"/>
                    <a:pt x="1809" y="730"/>
                  </a:cubicBezTo>
                  <a:lnTo>
                    <a:pt x="1958" y="2269"/>
                  </a:lnTo>
                  <a:lnTo>
                    <a:pt x="2810" y="2269"/>
                  </a:lnTo>
                  <a:cubicBezTo>
                    <a:pt x="3403" y="2269"/>
                    <a:pt x="3429" y="2175"/>
                    <a:pt x="3309" y="2094"/>
                  </a:cubicBezTo>
                  <a:cubicBezTo>
                    <a:pt x="3173" y="2026"/>
                    <a:pt x="2917" y="1945"/>
                    <a:pt x="2917" y="1945"/>
                  </a:cubicBezTo>
                  <a:cubicBezTo>
                    <a:pt x="2917" y="1877"/>
                    <a:pt x="3053" y="850"/>
                    <a:pt x="3053" y="270"/>
                  </a:cubicBezTo>
                  <a:cubicBezTo>
                    <a:pt x="3053" y="68"/>
                    <a:pt x="2910" y="1"/>
                    <a:pt x="2720" y="1"/>
                  </a:cubicBezTo>
                  <a:cubicBezTo>
                    <a:pt x="2340" y="1"/>
                    <a:pt x="1770" y="270"/>
                    <a:pt x="1770" y="270"/>
                  </a:cubicBezTo>
                  <a:lnTo>
                    <a:pt x="1783" y="377"/>
                  </a:lnTo>
                  <a:lnTo>
                    <a:pt x="1663" y="377"/>
                  </a:lnTo>
                  <a:lnTo>
                    <a:pt x="1663" y="270"/>
                  </a:lnTo>
                  <a:cubicBezTo>
                    <a:pt x="1663" y="270"/>
                    <a:pt x="1093" y="1"/>
                    <a:pt x="713"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3501;p77"/>
            <p:cNvSpPr/>
            <p:nvPr/>
          </p:nvSpPr>
          <p:spPr>
            <a:xfrm>
              <a:off x="4748951" y="3843273"/>
              <a:ext cx="170518" cy="205777"/>
            </a:xfrm>
            <a:custGeom>
              <a:avLst/>
              <a:gdLst/>
              <a:ahLst/>
              <a:cxnLst/>
              <a:rect l="l" t="t" r="r" b="b"/>
              <a:pathLst>
                <a:path w="1151" h="1389" extrusionOk="0">
                  <a:moveTo>
                    <a:pt x="990" y="0"/>
                  </a:moveTo>
                  <a:cubicBezTo>
                    <a:pt x="871" y="0"/>
                    <a:pt x="698" y="72"/>
                    <a:pt x="474" y="294"/>
                  </a:cubicBezTo>
                  <a:cubicBezTo>
                    <a:pt x="111" y="660"/>
                    <a:pt x="1" y="780"/>
                    <a:pt x="1" y="780"/>
                  </a:cubicBezTo>
                  <a:cubicBezTo>
                    <a:pt x="1" y="780"/>
                    <a:pt x="111" y="1240"/>
                    <a:pt x="623" y="1389"/>
                  </a:cubicBezTo>
                  <a:lnTo>
                    <a:pt x="1151" y="67"/>
                  </a:lnTo>
                  <a:cubicBezTo>
                    <a:pt x="1119" y="29"/>
                    <a:pt x="1066" y="0"/>
                    <a:pt x="990"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3502;p77"/>
            <p:cNvSpPr/>
            <p:nvPr/>
          </p:nvSpPr>
          <p:spPr>
            <a:xfrm>
              <a:off x="5079174" y="3843273"/>
              <a:ext cx="170073" cy="205777"/>
            </a:xfrm>
            <a:custGeom>
              <a:avLst/>
              <a:gdLst/>
              <a:ahLst/>
              <a:cxnLst/>
              <a:rect l="l" t="t" r="r" b="b"/>
              <a:pathLst>
                <a:path w="1148" h="1389" extrusionOk="0">
                  <a:moveTo>
                    <a:pt x="171" y="0"/>
                  </a:moveTo>
                  <a:cubicBezTo>
                    <a:pt x="94" y="0"/>
                    <a:pt x="37" y="29"/>
                    <a:pt x="1" y="67"/>
                  </a:cubicBezTo>
                  <a:lnTo>
                    <a:pt x="526" y="1389"/>
                  </a:lnTo>
                  <a:cubicBezTo>
                    <a:pt x="1041" y="1240"/>
                    <a:pt x="1148" y="780"/>
                    <a:pt x="1148" y="780"/>
                  </a:cubicBezTo>
                  <a:cubicBezTo>
                    <a:pt x="1148" y="780"/>
                    <a:pt x="1041" y="660"/>
                    <a:pt x="675" y="294"/>
                  </a:cubicBezTo>
                  <a:cubicBezTo>
                    <a:pt x="461" y="72"/>
                    <a:pt x="292" y="0"/>
                    <a:pt x="171"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3503;p77"/>
            <p:cNvSpPr/>
            <p:nvPr/>
          </p:nvSpPr>
          <p:spPr>
            <a:xfrm>
              <a:off x="4801248" y="3853050"/>
              <a:ext cx="396146" cy="425924"/>
            </a:xfrm>
            <a:custGeom>
              <a:avLst/>
              <a:gdLst/>
              <a:ahLst/>
              <a:cxnLst/>
              <a:rect l="l" t="t" r="r" b="b"/>
              <a:pathLst>
                <a:path w="2674" h="2875" extrusionOk="0">
                  <a:moveTo>
                    <a:pt x="798" y="1"/>
                  </a:moveTo>
                  <a:cubicBezTo>
                    <a:pt x="730" y="202"/>
                    <a:pt x="513" y="419"/>
                    <a:pt x="325" y="1012"/>
                  </a:cubicBezTo>
                  <a:cubicBezTo>
                    <a:pt x="82" y="1822"/>
                    <a:pt x="1" y="2269"/>
                    <a:pt x="1" y="2713"/>
                  </a:cubicBezTo>
                  <a:cubicBezTo>
                    <a:pt x="1" y="2713"/>
                    <a:pt x="526" y="2875"/>
                    <a:pt x="1336" y="2875"/>
                  </a:cubicBezTo>
                  <a:cubicBezTo>
                    <a:pt x="2146" y="2875"/>
                    <a:pt x="2674" y="2713"/>
                    <a:pt x="2674" y="2713"/>
                  </a:cubicBezTo>
                  <a:cubicBezTo>
                    <a:pt x="2674" y="2269"/>
                    <a:pt x="2593" y="1822"/>
                    <a:pt x="2350" y="1012"/>
                  </a:cubicBezTo>
                  <a:cubicBezTo>
                    <a:pt x="2159" y="419"/>
                    <a:pt x="1945" y="202"/>
                    <a:pt x="1877" y="1"/>
                  </a:cubicBezTo>
                  <a:cubicBezTo>
                    <a:pt x="1877" y="14"/>
                    <a:pt x="1783" y="228"/>
                    <a:pt x="1336" y="228"/>
                  </a:cubicBezTo>
                  <a:cubicBezTo>
                    <a:pt x="892" y="228"/>
                    <a:pt x="811" y="14"/>
                    <a:pt x="798"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3504;p77"/>
            <p:cNvSpPr/>
            <p:nvPr/>
          </p:nvSpPr>
          <p:spPr>
            <a:xfrm>
              <a:off x="5029248" y="4502978"/>
              <a:ext cx="223851" cy="48148"/>
            </a:xfrm>
            <a:custGeom>
              <a:avLst/>
              <a:gdLst/>
              <a:ahLst/>
              <a:cxnLst/>
              <a:rect l="l" t="t" r="r" b="b"/>
              <a:pathLst>
                <a:path w="1511" h="325" extrusionOk="0">
                  <a:moveTo>
                    <a:pt x="1" y="1"/>
                  </a:moveTo>
                  <a:lnTo>
                    <a:pt x="40" y="325"/>
                  </a:lnTo>
                  <a:lnTo>
                    <a:pt x="892" y="325"/>
                  </a:lnTo>
                  <a:cubicBezTo>
                    <a:pt x="1485" y="325"/>
                    <a:pt x="1511" y="231"/>
                    <a:pt x="1391" y="150"/>
                  </a:cubicBezTo>
                  <a:cubicBezTo>
                    <a:pt x="1255" y="82"/>
                    <a:pt x="999" y="1"/>
                    <a:pt x="99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3505;p77"/>
            <p:cNvSpPr/>
            <p:nvPr/>
          </p:nvSpPr>
          <p:spPr>
            <a:xfrm>
              <a:off x="4745100" y="4502978"/>
              <a:ext cx="224295" cy="48148"/>
            </a:xfrm>
            <a:custGeom>
              <a:avLst/>
              <a:gdLst/>
              <a:ahLst/>
              <a:cxnLst/>
              <a:rect l="l" t="t" r="r" b="b"/>
              <a:pathLst>
                <a:path w="1514" h="325" extrusionOk="0">
                  <a:moveTo>
                    <a:pt x="529" y="1"/>
                  </a:moveTo>
                  <a:cubicBezTo>
                    <a:pt x="529" y="1"/>
                    <a:pt x="270" y="82"/>
                    <a:pt x="137" y="150"/>
                  </a:cubicBezTo>
                  <a:cubicBezTo>
                    <a:pt x="1" y="231"/>
                    <a:pt x="27" y="325"/>
                    <a:pt x="623" y="325"/>
                  </a:cubicBezTo>
                  <a:lnTo>
                    <a:pt x="1485" y="325"/>
                  </a:lnTo>
                  <a:lnTo>
                    <a:pt x="1514"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3506;p77"/>
            <p:cNvSpPr/>
            <p:nvPr/>
          </p:nvSpPr>
          <p:spPr>
            <a:xfrm>
              <a:off x="4685100" y="3253049"/>
              <a:ext cx="566072" cy="533924"/>
            </a:xfrm>
            <a:custGeom>
              <a:avLst/>
              <a:gdLst/>
              <a:ahLst/>
              <a:cxnLst/>
              <a:rect l="l" t="t" r="r" b="b"/>
              <a:pathLst>
                <a:path w="3821" h="3604" extrusionOk="0">
                  <a:moveTo>
                    <a:pt x="1906" y="1"/>
                  </a:moveTo>
                  <a:cubicBezTo>
                    <a:pt x="1310" y="1"/>
                    <a:pt x="448" y="189"/>
                    <a:pt x="231" y="1067"/>
                  </a:cubicBezTo>
                  <a:cubicBezTo>
                    <a:pt x="1" y="1958"/>
                    <a:pt x="43" y="2726"/>
                    <a:pt x="448" y="3118"/>
                  </a:cubicBezTo>
                  <a:cubicBezTo>
                    <a:pt x="824" y="3468"/>
                    <a:pt x="1391" y="3604"/>
                    <a:pt x="1906" y="3604"/>
                  </a:cubicBezTo>
                  <a:cubicBezTo>
                    <a:pt x="2431" y="3604"/>
                    <a:pt x="3040" y="3536"/>
                    <a:pt x="3416" y="3186"/>
                  </a:cubicBezTo>
                  <a:cubicBezTo>
                    <a:pt x="3782" y="2849"/>
                    <a:pt x="3821" y="1958"/>
                    <a:pt x="3591" y="1067"/>
                  </a:cubicBezTo>
                  <a:cubicBezTo>
                    <a:pt x="3377" y="189"/>
                    <a:pt x="2512" y="1"/>
                    <a:pt x="1906"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3507;p77"/>
            <p:cNvSpPr/>
            <p:nvPr/>
          </p:nvSpPr>
          <p:spPr>
            <a:xfrm>
              <a:off x="4721100" y="3589050"/>
              <a:ext cx="110074" cy="112000"/>
            </a:xfrm>
            <a:custGeom>
              <a:avLst/>
              <a:gdLst/>
              <a:ahLst/>
              <a:cxnLst/>
              <a:rect l="l" t="t" r="r" b="b"/>
              <a:pathLst>
                <a:path w="743" h="756" extrusionOk="0">
                  <a:moveTo>
                    <a:pt x="367" y="1"/>
                  </a:moveTo>
                  <a:cubicBezTo>
                    <a:pt x="163" y="1"/>
                    <a:pt x="1" y="176"/>
                    <a:pt x="1" y="377"/>
                  </a:cubicBezTo>
                  <a:cubicBezTo>
                    <a:pt x="1" y="581"/>
                    <a:pt x="163" y="756"/>
                    <a:pt x="367" y="756"/>
                  </a:cubicBezTo>
                  <a:cubicBezTo>
                    <a:pt x="581" y="756"/>
                    <a:pt x="743" y="581"/>
                    <a:pt x="743" y="377"/>
                  </a:cubicBezTo>
                  <a:cubicBezTo>
                    <a:pt x="743" y="176"/>
                    <a:pt x="581" y="1"/>
                    <a:pt x="367" y="1"/>
                  </a:cubicBezTo>
                  <a:close/>
                </a:path>
              </a:pathLst>
            </a:custGeom>
            <a:solidFill>
              <a:srgbClr val="FC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3508;p77"/>
            <p:cNvSpPr/>
            <p:nvPr/>
          </p:nvSpPr>
          <p:spPr>
            <a:xfrm>
              <a:off x="5103174" y="3589050"/>
              <a:ext cx="112000" cy="112000"/>
            </a:xfrm>
            <a:custGeom>
              <a:avLst/>
              <a:gdLst/>
              <a:ahLst/>
              <a:cxnLst/>
              <a:rect l="l" t="t" r="r" b="b"/>
              <a:pathLst>
                <a:path w="756" h="756" extrusionOk="0">
                  <a:moveTo>
                    <a:pt x="380" y="1"/>
                  </a:moveTo>
                  <a:cubicBezTo>
                    <a:pt x="176" y="1"/>
                    <a:pt x="1" y="176"/>
                    <a:pt x="1" y="377"/>
                  </a:cubicBezTo>
                  <a:cubicBezTo>
                    <a:pt x="1" y="581"/>
                    <a:pt x="176" y="756"/>
                    <a:pt x="380" y="756"/>
                  </a:cubicBezTo>
                  <a:cubicBezTo>
                    <a:pt x="581" y="756"/>
                    <a:pt x="756" y="581"/>
                    <a:pt x="756" y="377"/>
                  </a:cubicBezTo>
                  <a:cubicBezTo>
                    <a:pt x="756" y="176"/>
                    <a:pt x="581" y="1"/>
                    <a:pt x="380" y="1"/>
                  </a:cubicBezTo>
                  <a:close/>
                </a:path>
              </a:pathLst>
            </a:custGeom>
            <a:solidFill>
              <a:srgbClr val="FC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3509;p77"/>
            <p:cNvSpPr/>
            <p:nvPr/>
          </p:nvSpPr>
          <p:spPr>
            <a:xfrm>
              <a:off x="4901100" y="3680754"/>
              <a:ext cx="138370" cy="50074"/>
            </a:xfrm>
            <a:custGeom>
              <a:avLst/>
              <a:gdLst/>
              <a:ahLst/>
              <a:cxnLst/>
              <a:rect l="l" t="t" r="r" b="b"/>
              <a:pathLst>
                <a:path w="934" h="338" extrusionOk="0">
                  <a:moveTo>
                    <a:pt x="1" y="1"/>
                  </a:moveTo>
                  <a:cubicBezTo>
                    <a:pt x="1" y="1"/>
                    <a:pt x="27" y="338"/>
                    <a:pt x="474" y="338"/>
                  </a:cubicBezTo>
                  <a:cubicBezTo>
                    <a:pt x="853" y="338"/>
                    <a:pt x="934" y="14"/>
                    <a:pt x="934" y="14"/>
                  </a:cubicBezTo>
                  <a:cubicBezTo>
                    <a:pt x="934" y="14"/>
                    <a:pt x="691" y="14"/>
                    <a:pt x="432" y="1"/>
                  </a:cubicBezTo>
                  <a:close/>
                </a:path>
              </a:pathLst>
            </a:custGeom>
            <a:solidFill>
              <a:srgbClr val="8E32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3510;p77"/>
            <p:cNvSpPr/>
            <p:nvPr/>
          </p:nvSpPr>
          <p:spPr>
            <a:xfrm>
              <a:off x="4933248" y="3706680"/>
              <a:ext cx="79852" cy="24148"/>
            </a:xfrm>
            <a:custGeom>
              <a:avLst/>
              <a:gdLst/>
              <a:ahLst/>
              <a:cxnLst/>
              <a:rect l="l" t="t" r="r" b="b"/>
              <a:pathLst>
                <a:path w="539" h="163" extrusionOk="0">
                  <a:moveTo>
                    <a:pt x="283" y="1"/>
                  </a:moveTo>
                  <a:cubicBezTo>
                    <a:pt x="163" y="1"/>
                    <a:pt x="69" y="43"/>
                    <a:pt x="1" y="111"/>
                  </a:cubicBezTo>
                  <a:cubicBezTo>
                    <a:pt x="69" y="137"/>
                    <a:pt x="150" y="163"/>
                    <a:pt x="257" y="163"/>
                  </a:cubicBezTo>
                  <a:cubicBezTo>
                    <a:pt x="377" y="163"/>
                    <a:pt x="474" y="124"/>
                    <a:pt x="539" y="69"/>
                  </a:cubicBezTo>
                  <a:cubicBezTo>
                    <a:pt x="474" y="30"/>
                    <a:pt x="377" y="1"/>
                    <a:pt x="283" y="1"/>
                  </a:cubicBezTo>
                  <a:close/>
                </a:path>
              </a:pathLst>
            </a:custGeom>
            <a:solidFill>
              <a:srgbClr val="EE7B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3511;p77"/>
            <p:cNvSpPr/>
            <p:nvPr/>
          </p:nvSpPr>
          <p:spPr>
            <a:xfrm>
              <a:off x="4916952" y="3614976"/>
              <a:ext cx="71111" cy="30074"/>
            </a:xfrm>
            <a:custGeom>
              <a:avLst/>
              <a:gdLst/>
              <a:ahLst/>
              <a:cxnLst/>
              <a:rect l="l" t="t" r="r" b="b"/>
              <a:pathLst>
                <a:path w="480" h="203" extrusionOk="0">
                  <a:moveTo>
                    <a:pt x="260" y="1"/>
                  </a:moveTo>
                  <a:cubicBezTo>
                    <a:pt x="124" y="1"/>
                    <a:pt x="1" y="82"/>
                    <a:pt x="1" y="121"/>
                  </a:cubicBezTo>
                  <a:cubicBezTo>
                    <a:pt x="1" y="171"/>
                    <a:pt x="139" y="203"/>
                    <a:pt x="266" y="203"/>
                  </a:cubicBezTo>
                  <a:cubicBezTo>
                    <a:pt x="377" y="203"/>
                    <a:pt x="480" y="178"/>
                    <a:pt x="474" y="121"/>
                  </a:cubicBezTo>
                  <a:cubicBezTo>
                    <a:pt x="474" y="53"/>
                    <a:pt x="380" y="1"/>
                    <a:pt x="260" y="1"/>
                  </a:cubicBezTo>
                  <a:close/>
                </a:path>
              </a:pathLst>
            </a:custGeom>
            <a:solidFill>
              <a:srgbClr val="FC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3512;p77"/>
            <p:cNvSpPr/>
            <p:nvPr/>
          </p:nvSpPr>
          <p:spPr>
            <a:xfrm>
              <a:off x="4913100" y="3611568"/>
              <a:ext cx="79555" cy="28889"/>
            </a:xfrm>
            <a:custGeom>
              <a:avLst/>
              <a:gdLst/>
              <a:ahLst/>
              <a:cxnLst/>
              <a:rect l="l" t="t" r="r" b="b"/>
              <a:pathLst>
                <a:path w="537" h="195" extrusionOk="0">
                  <a:moveTo>
                    <a:pt x="290" y="0"/>
                  </a:moveTo>
                  <a:cubicBezTo>
                    <a:pt x="167" y="0"/>
                    <a:pt x="36" y="61"/>
                    <a:pt x="1" y="173"/>
                  </a:cubicBezTo>
                  <a:lnTo>
                    <a:pt x="14" y="173"/>
                  </a:lnTo>
                  <a:cubicBezTo>
                    <a:pt x="95" y="105"/>
                    <a:pt x="163" y="50"/>
                    <a:pt x="270" y="50"/>
                  </a:cubicBezTo>
                  <a:cubicBezTo>
                    <a:pt x="380" y="50"/>
                    <a:pt x="448" y="105"/>
                    <a:pt x="500" y="186"/>
                  </a:cubicBezTo>
                  <a:cubicBezTo>
                    <a:pt x="505" y="191"/>
                    <a:pt x="513" y="194"/>
                    <a:pt x="520" y="194"/>
                  </a:cubicBezTo>
                  <a:cubicBezTo>
                    <a:pt x="530" y="194"/>
                    <a:pt x="537" y="188"/>
                    <a:pt x="529" y="173"/>
                  </a:cubicBezTo>
                  <a:cubicBezTo>
                    <a:pt x="515" y="55"/>
                    <a:pt x="406" y="0"/>
                    <a:pt x="290" y="0"/>
                  </a:cubicBez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3513;p77"/>
            <p:cNvSpPr/>
            <p:nvPr/>
          </p:nvSpPr>
          <p:spPr>
            <a:xfrm>
              <a:off x="5009396" y="3458975"/>
              <a:ext cx="181777" cy="144296"/>
            </a:xfrm>
            <a:custGeom>
              <a:avLst/>
              <a:gdLst/>
              <a:ahLst/>
              <a:cxnLst/>
              <a:rect l="l" t="t" r="r" b="b"/>
              <a:pathLst>
                <a:path w="1227" h="974" extrusionOk="0">
                  <a:moveTo>
                    <a:pt x="621" y="1"/>
                  </a:moveTo>
                  <a:cubicBezTo>
                    <a:pt x="446" y="1"/>
                    <a:pt x="174" y="108"/>
                    <a:pt x="93" y="364"/>
                  </a:cubicBezTo>
                  <a:cubicBezTo>
                    <a:pt x="1" y="681"/>
                    <a:pt x="195" y="973"/>
                    <a:pt x="595" y="973"/>
                  </a:cubicBezTo>
                  <a:cubicBezTo>
                    <a:pt x="603" y="973"/>
                    <a:pt x="612" y="973"/>
                    <a:pt x="621" y="973"/>
                  </a:cubicBezTo>
                  <a:cubicBezTo>
                    <a:pt x="1065" y="960"/>
                    <a:pt x="1227" y="688"/>
                    <a:pt x="1188" y="445"/>
                  </a:cubicBezTo>
                  <a:cubicBezTo>
                    <a:pt x="1133" y="176"/>
                    <a:pt x="932" y="1"/>
                    <a:pt x="6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3514;p77"/>
            <p:cNvSpPr/>
            <p:nvPr/>
          </p:nvSpPr>
          <p:spPr>
            <a:xfrm>
              <a:off x="5021100" y="3451568"/>
              <a:ext cx="178221" cy="88296"/>
            </a:xfrm>
            <a:custGeom>
              <a:avLst/>
              <a:gdLst/>
              <a:ahLst/>
              <a:cxnLst/>
              <a:rect l="l" t="t" r="r" b="b"/>
              <a:pathLst>
                <a:path w="1203" h="596" extrusionOk="0">
                  <a:moveTo>
                    <a:pt x="533" y="1"/>
                  </a:moveTo>
                  <a:cubicBezTo>
                    <a:pt x="421" y="1"/>
                    <a:pt x="302" y="36"/>
                    <a:pt x="218" y="90"/>
                  </a:cubicBezTo>
                  <a:cubicBezTo>
                    <a:pt x="69" y="184"/>
                    <a:pt x="27" y="307"/>
                    <a:pt x="1" y="469"/>
                  </a:cubicBezTo>
                  <a:cubicBezTo>
                    <a:pt x="1" y="482"/>
                    <a:pt x="14" y="482"/>
                    <a:pt x="14" y="482"/>
                  </a:cubicBezTo>
                  <a:cubicBezTo>
                    <a:pt x="84" y="260"/>
                    <a:pt x="308" y="108"/>
                    <a:pt x="542" y="108"/>
                  </a:cubicBezTo>
                  <a:cubicBezTo>
                    <a:pt x="578" y="108"/>
                    <a:pt x="613" y="112"/>
                    <a:pt x="649" y="119"/>
                  </a:cubicBezTo>
                  <a:cubicBezTo>
                    <a:pt x="743" y="145"/>
                    <a:pt x="866" y="200"/>
                    <a:pt x="934" y="281"/>
                  </a:cubicBezTo>
                  <a:cubicBezTo>
                    <a:pt x="999" y="375"/>
                    <a:pt x="1015" y="495"/>
                    <a:pt x="1096" y="576"/>
                  </a:cubicBezTo>
                  <a:cubicBezTo>
                    <a:pt x="1096" y="585"/>
                    <a:pt x="1115" y="596"/>
                    <a:pt x="1126" y="596"/>
                  </a:cubicBezTo>
                  <a:cubicBezTo>
                    <a:pt x="1131" y="596"/>
                    <a:pt x="1135" y="594"/>
                    <a:pt x="1135" y="589"/>
                  </a:cubicBezTo>
                  <a:cubicBezTo>
                    <a:pt x="1203" y="456"/>
                    <a:pt x="1109" y="281"/>
                    <a:pt x="1015" y="184"/>
                  </a:cubicBezTo>
                  <a:cubicBezTo>
                    <a:pt x="905" y="90"/>
                    <a:pt x="772" y="22"/>
                    <a:pt x="623" y="9"/>
                  </a:cubicBezTo>
                  <a:cubicBezTo>
                    <a:pt x="594" y="3"/>
                    <a:pt x="564" y="1"/>
                    <a:pt x="533"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3515;p77"/>
            <p:cNvSpPr/>
            <p:nvPr/>
          </p:nvSpPr>
          <p:spPr>
            <a:xfrm>
              <a:off x="5029248" y="3482975"/>
              <a:ext cx="120148" cy="120148"/>
            </a:xfrm>
            <a:custGeom>
              <a:avLst/>
              <a:gdLst/>
              <a:ahLst/>
              <a:cxnLst/>
              <a:rect l="l" t="t" r="r" b="b"/>
              <a:pathLst>
                <a:path w="811" h="811" extrusionOk="0">
                  <a:moveTo>
                    <a:pt x="406" y="1"/>
                  </a:moveTo>
                  <a:cubicBezTo>
                    <a:pt x="176" y="1"/>
                    <a:pt x="1" y="189"/>
                    <a:pt x="1" y="406"/>
                  </a:cubicBezTo>
                  <a:cubicBezTo>
                    <a:pt x="1" y="636"/>
                    <a:pt x="176" y="811"/>
                    <a:pt x="406" y="811"/>
                  </a:cubicBezTo>
                  <a:cubicBezTo>
                    <a:pt x="620" y="811"/>
                    <a:pt x="811" y="636"/>
                    <a:pt x="811" y="406"/>
                  </a:cubicBezTo>
                  <a:cubicBezTo>
                    <a:pt x="811" y="189"/>
                    <a:pt x="620" y="1"/>
                    <a:pt x="406" y="1"/>
                  </a:cubicBezTo>
                  <a:close/>
                </a:path>
              </a:pathLst>
            </a:custGeom>
            <a:solidFill>
              <a:srgbClr val="193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3516;p77"/>
            <p:cNvSpPr/>
            <p:nvPr/>
          </p:nvSpPr>
          <p:spPr>
            <a:xfrm>
              <a:off x="5041248" y="3518976"/>
              <a:ext cx="38074" cy="38074"/>
            </a:xfrm>
            <a:custGeom>
              <a:avLst/>
              <a:gdLst/>
              <a:ahLst/>
              <a:cxnLst/>
              <a:rect l="l" t="t" r="r" b="b"/>
              <a:pathLst>
                <a:path w="257" h="257" extrusionOk="0">
                  <a:moveTo>
                    <a:pt x="121" y="1"/>
                  </a:moveTo>
                  <a:cubicBezTo>
                    <a:pt x="53" y="1"/>
                    <a:pt x="1" y="53"/>
                    <a:pt x="1" y="121"/>
                  </a:cubicBezTo>
                  <a:cubicBezTo>
                    <a:pt x="1" y="202"/>
                    <a:pt x="53" y="257"/>
                    <a:pt x="121" y="257"/>
                  </a:cubicBezTo>
                  <a:cubicBezTo>
                    <a:pt x="202" y="257"/>
                    <a:pt x="257" y="202"/>
                    <a:pt x="257" y="121"/>
                  </a:cubicBezTo>
                  <a:cubicBezTo>
                    <a:pt x="257" y="53"/>
                    <a:pt x="202" y="1"/>
                    <a:pt x="1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3517;p77"/>
            <p:cNvSpPr/>
            <p:nvPr/>
          </p:nvSpPr>
          <p:spPr>
            <a:xfrm>
              <a:off x="4745100" y="3458975"/>
              <a:ext cx="181777" cy="144296"/>
            </a:xfrm>
            <a:custGeom>
              <a:avLst/>
              <a:gdLst/>
              <a:ahLst/>
              <a:cxnLst/>
              <a:rect l="l" t="t" r="r" b="b"/>
              <a:pathLst>
                <a:path w="1227" h="974" extrusionOk="0">
                  <a:moveTo>
                    <a:pt x="610" y="1"/>
                  </a:moveTo>
                  <a:cubicBezTo>
                    <a:pt x="299" y="1"/>
                    <a:pt x="108" y="176"/>
                    <a:pt x="56" y="445"/>
                  </a:cubicBezTo>
                  <a:cubicBezTo>
                    <a:pt x="1" y="688"/>
                    <a:pt x="163" y="960"/>
                    <a:pt x="610" y="973"/>
                  </a:cubicBezTo>
                  <a:cubicBezTo>
                    <a:pt x="619" y="973"/>
                    <a:pt x="628" y="973"/>
                    <a:pt x="637" y="973"/>
                  </a:cubicBezTo>
                  <a:cubicBezTo>
                    <a:pt x="1049" y="973"/>
                    <a:pt x="1227" y="681"/>
                    <a:pt x="1135" y="364"/>
                  </a:cubicBezTo>
                  <a:cubicBezTo>
                    <a:pt x="1054" y="108"/>
                    <a:pt x="798" y="1"/>
                    <a:pt x="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3518;p77"/>
            <p:cNvSpPr/>
            <p:nvPr/>
          </p:nvSpPr>
          <p:spPr>
            <a:xfrm>
              <a:off x="4736951" y="3451568"/>
              <a:ext cx="180147" cy="88296"/>
            </a:xfrm>
            <a:custGeom>
              <a:avLst/>
              <a:gdLst/>
              <a:ahLst/>
              <a:cxnLst/>
              <a:rect l="l" t="t" r="r" b="b"/>
              <a:pathLst>
                <a:path w="1216" h="596" extrusionOk="0">
                  <a:moveTo>
                    <a:pt x="650" y="1"/>
                  </a:moveTo>
                  <a:cubicBezTo>
                    <a:pt x="591" y="1"/>
                    <a:pt x="531" y="8"/>
                    <a:pt x="474" y="22"/>
                  </a:cubicBezTo>
                  <a:cubicBezTo>
                    <a:pt x="367" y="64"/>
                    <a:pt x="260" y="119"/>
                    <a:pt x="179" y="213"/>
                  </a:cubicBezTo>
                  <a:cubicBezTo>
                    <a:pt x="98" y="294"/>
                    <a:pt x="1" y="456"/>
                    <a:pt x="69" y="576"/>
                  </a:cubicBezTo>
                  <a:cubicBezTo>
                    <a:pt x="78" y="585"/>
                    <a:pt x="95" y="596"/>
                    <a:pt x="109" y="596"/>
                  </a:cubicBezTo>
                  <a:cubicBezTo>
                    <a:pt x="115" y="596"/>
                    <a:pt x="120" y="594"/>
                    <a:pt x="124" y="589"/>
                  </a:cubicBezTo>
                  <a:cubicBezTo>
                    <a:pt x="179" y="508"/>
                    <a:pt x="192" y="414"/>
                    <a:pt x="244" y="333"/>
                  </a:cubicBezTo>
                  <a:cubicBezTo>
                    <a:pt x="286" y="252"/>
                    <a:pt x="367" y="200"/>
                    <a:pt x="461" y="158"/>
                  </a:cubicBezTo>
                  <a:cubicBezTo>
                    <a:pt x="533" y="123"/>
                    <a:pt x="609" y="107"/>
                    <a:pt x="684" y="107"/>
                  </a:cubicBezTo>
                  <a:cubicBezTo>
                    <a:pt x="907" y="107"/>
                    <a:pt x="1123" y="249"/>
                    <a:pt x="1203" y="482"/>
                  </a:cubicBezTo>
                  <a:cubicBezTo>
                    <a:pt x="1203" y="482"/>
                    <a:pt x="1216" y="482"/>
                    <a:pt x="1203" y="469"/>
                  </a:cubicBezTo>
                  <a:cubicBezTo>
                    <a:pt x="1177" y="294"/>
                    <a:pt x="1109" y="171"/>
                    <a:pt x="960" y="77"/>
                  </a:cubicBezTo>
                  <a:cubicBezTo>
                    <a:pt x="864" y="25"/>
                    <a:pt x="757" y="1"/>
                    <a:pt x="65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3519;p77"/>
            <p:cNvSpPr/>
            <p:nvPr/>
          </p:nvSpPr>
          <p:spPr>
            <a:xfrm>
              <a:off x="4789248" y="3482975"/>
              <a:ext cx="120148" cy="120148"/>
            </a:xfrm>
            <a:custGeom>
              <a:avLst/>
              <a:gdLst/>
              <a:ahLst/>
              <a:cxnLst/>
              <a:rect l="l" t="t" r="r" b="b"/>
              <a:pathLst>
                <a:path w="811" h="811" extrusionOk="0">
                  <a:moveTo>
                    <a:pt x="406" y="1"/>
                  </a:moveTo>
                  <a:cubicBezTo>
                    <a:pt x="176" y="1"/>
                    <a:pt x="1" y="189"/>
                    <a:pt x="1" y="406"/>
                  </a:cubicBezTo>
                  <a:cubicBezTo>
                    <a:pt x="1" y="636"/>
                    <a:pt x="176" y="811"/>
                    <a:pt x="406" y="811"/>
                  </a:cubicBezTo>
                  <a:cubicBezTo>
                    <a:pt x="620" y="811"/>
                    <a:pt x="811" y="636"/>
                    <a:pt x="811" y="406"/>
                  </a:cubicBezTo>
                  <a:cubicBezTo>
                    <a:pt x="811" y="189"/>
                    <a:pt x="620" y="1"/>
                    <a:pt x="406" y="1"/>
                  </a:cubicBezTo>
                  <a:close/>
                </a:path>
              </a:pathLst>
            </a:custGeom>
            <a:solidFill>
              <a:srgbClr val="193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3520;p77"/>
            <p:cNvSpPr/>
            <p:nvPr/>
          </p:nvSpPr>
          <p:spPr>
            <a:xfrm>
              <a:off x="4799322" y="3518976"/>
              <a:ext cx="40000" cy="38074"/>
            </a:xfrm>
            <a:custGeom>
              <a:avLst/>
              <a:gdLst/>
              <a:ahLst/>
              <a:cxnLst/>
              <a:rect l="l" t="t" r="r" b="b"/>
              <a:pathLst>
                <a:path w="270" h="257" extrusionOk="0">
                  <a:moveTo>
                    <a:pt x="134" y="1"/>
                  </a:moveTo>
                  <a:cubicBezTo>
                    <a:pt x="66" y="1"/>
                    <a:pt x="1" y="53"/>
                    <a:pt x="1" y="121"/>
                  </a:cubicBezTo>
                  <a:cubicBezTo>
                    <a:pt x="1" y="202"/>
                    <a:pt x="66" y="257"/>
                    <a:pt x="134" y="257"/>
                  </a:cubicBezTo>
                  <a:cubicBezTo>
                    <a:pt x="202" y="257"/>
                    <a:pt x="270" y="202"/>
                    <a:pt x="270" y="121"/>
                  </a:cubicBezTo>
                  <a:cubicBezTo>
                    <a:pt x="270" y="53"/>
                    <a:pt x="202"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3521;p77"/>
            <p:cNvSpPr/>
            <p:nvPr/>
          </p:nvSpPr>
          <p:spPr>
            <a:xfrm>
              <a:off x="5057100" y="3382234"/>
              <a:ext cx="100000" cy="50963"/>
            </a:xfrm>
            <a:custGeom>
              <a:avLst/>
              <a:gdLst/>
              <a:ahLst/>
              <a:cxnLst/>
              <a:rect l="l" t="t" r="r" b="b"/>
              <a:pathLst>
                <a:path w="675" h="344" extrusionOk="0">
                  <a:moveTo>
                    <a:pt x="165" y="1"/>
                  </a:moveTo>
                  <a:cubicBezTo>
                    <a:pt x="146" y="1"/>
                    <a:pt x="127" y="2"/>
                    <a:pt x="108" y="4"/>
                  </a:cubicBezTo>
                  <a:cubicBezTo>
                    <a:pt x="82" y="4"/>
                    <a:pt x="69" y="4"/>
                    <a:pt x="43" y="20"/>
                  </a:cubicBezTo>
                  <a:cubicBezTo>
                    <a:pt x="14" y="33"/>
                    <a:pt x="1" y="59"/>
                    <a:pt x="1" y="85"/>
                  </a:cubicBezTo>
                  <a:cubicBezTo>
                    <a:pt x="1" y="140"/>
                    <a:pt x="43" y="166"/>
                    <a:pt x="82" y="166"/>
                  </a:cubicBezTo>
                  <a:cubicBezTo>
                    <a:pt x="124" y="182"/>
                    <a:pt x="163" y="182"/>
                    <a:pt x="189" y="182"/>
                  </a:cubicBezTo>
                  <a:cubicBezTo>
                    <a:pt x="218" y="195"/>
                    <a:pt x="244" y="195"/>
                    <a:pt x="270" y="195"/>
                  </a:cubicBezTo>
                  <a:cubicBezTo>
                    <a:pt x="367" y="221"/>
                    <a:pt x="448" y="247"/>
                    <a:pt x="529" y="302"/>
                  </a:cubicBezTo>
                  <a:cubicBezTo>
                    <a:pt x="555" y="315"/>
                    <a:pt x="581" y="328"/>
                    <a:pt x="623" y="344"/>
                  </a:cubicBezTo>
                  <a:cubicBezTo>
                    <a:pt x="636" y="344"/>
                    <a:pt x="662" y="344"/>
                    <a:pt x="662" y="328"/>
                  </a:cubicBezTo>
                  <a:cubicBezTo>
                    <a:pt x="675" y="328"/>
                    <a:pt x="675" y="315"/>
                    <a:pt x="675" y="302"/>
                  </a:cubicBezTo>
                  <a:cubicBezTo>
                    <a:pt x="662" y="263"/>
                    <a:pt x="636" y="221"/>
                    <a:pt x="610" y="195"/>
                  </a:cubicBezTo>
                  <a:cubicBezTo>
                    <a:pt x="568" y="153"/>
                    <a:pt x="513" y="114"/>
                    <a:pt x="461" y="85"/>
                  </a:cubicBezTo>
                  <a:cubicBezTo>
                    <a:pt x="368" y="30"/>
                    <a:pt x="268" y="1"/>
                    <a:pt x="16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3522;p77"/>
            <p:cNvSpPr/>
            <p:nvPr/>
          </p:nvSpPr>
          <p:spPr>
            <a:xfrm>
              <a:off x="4769100" y="3382086"/>
              <a:ext cx="102370" cy="45481"/>
            </a:xfrm>
            <a:custGeom>
              <a:avLst/>
              <a:gdLst/>
              <a:ahLst/>
              <a:cxnLst/>
              <a:rect l="l" t="t" r="r" b="b"/>
              <a:pathLst>
                <a:path w="691" h="307" extrusionOk="0">
                  <a:moveTo>
                    <a:pt x="497" y="0"/>
                  </a:moveTo>
                  <a:cubicBezTo>
                    <a:pt x="404" y="0"/>
                    <a:pt x="313" y="18"/>
                    <a:pt x="231" y="60"/>
                  </a:cubicBezTo>
                  <a:cubicBezTo>
                    <a:pt x="176" y="86"/>
                    <a:pt x="124" y="115"/>
                    <a:pt x="69" y="154"/>
                  </a:cubicBezTo>
                  <a:cubicBezTo>
                    <a:pt x="43" y="196"/>
                    <a:pt x="14" y="222"/>
                    <a:pt x="1" y="264"/>
                  </a:cubicBezTo>
                  <a:lnTo>
                    <a:pt x="1" y="290"/>
                  </a:lnTo>
                  <a:cubicBezTo>
                    <a:pt x="1" y="303"/>
                    <a:pt x="7" y="306"/>
                    <a:pt x="16" y="306"/>
                  </a:cubicBezTo>
                  <a:cubicBezTo>
                    <a:pt x="24" y="306"/>
                    <a:pt x="35" y="303"/>
                    <a:pt x="43" y="303"/>
                  </a:cubicBezTo>
                  <a:cubicBezTo>
                    <a:pt x="82" y="303"/>
                    <a:pt x="108" y="290"/>
                    <a:pt x="150" y="264"/>
                  </a:cubicBezTo>
                  <a:cubicBezTo>
                    <a:pt x="231" y="235"/>
                    <a:pt x="312" y="209"/>
                    <a:pt x="406" y="196"/>
                  </a:cubicBezTo>
                  <a:cubicBezTo>
                    <a:pt x="432" y="196"/>
                    <a:pt x="461" y="183"/>
                    <a:pt x="487" y="183"/>
                  </a:cubicBezTo>
                  <a:lnTo>
                    <a:pt x="594" y="183"/>
                  </a:lnTo>
                  <a:cubicBezTo>
                    <a:pt x="636" y="167"/>
                    <a:pt x="691" y="154"/>
                    <a:pt x="691" y="102"/>
                  </a:cubicBezTo>
                  <a:cubicBezTo>
                    <a:pt x="691" y="73"/>
                    <a:pt x="662" y="34"/>
                    <a:pt x="649" y="21"/>
                  </a:cubicBezTo>
                  <a:cubicBezTo>
                    <a:pt x="623" y="5"/>
                    <a:pt x="594" y="5"/>
                    <a:pt x="581" y="5"/>
                  </a:cubicBezTo>
                  <a:cubicBezTo>
                    <a:pt x="553" y="2"/>
                    <a:pt x="525" y="0"/>
                    <a:pt x="497"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3523;p77"/>
            <p:cNvSpPr/>
            <p:nvPr/>
          </p:nvSpPr>
          <p:spPr>
            <a:xfrm>
              <a:off x="5233248" y="3432309"/>
              <a:ext cx="147999" cy="189777"/>
            </a:xfrm>
            <a:custGeom>
              <a:avLst/>
              <a:gdLst/>
              <a:ahLst/>
              <a:cxnLst/>
              <a:rect l="l" t="t" r="r" b="b"/>
              <a:pathLst>
                <a:path w="999" h="1281" extrusionOk="0">
                  <a:moveTo>
                    <a:pt x="469" y="1"/>
                  </a:moveTo>
                  <a:cubicBezTo>
                    <a:pt x="237" y="1"/>
                    <a:pt x="44" y="214"/>
                    <a:pt x="1" y="369"/>
                  </a:cubicBezTo>
                  <a:lnTo>
                    <a:pt x="27" y="1153"/>
                  </a:lnTo>
                  <a:cubicBezTo>
                    <a:pt x="85" y="1240"/>
                    <a:pt x="183" y="1280"/>
                    <a:pt x="292" y="1280"/>
                  </a:cubicBezTo>
                  <a:cubicBezTo>
                    <a:pt x="488" y="1280"/>
                    <a:pt x="720" y="1152"/>
                    <a:pt x="824" y="936"/>
                  </a:cubicBezTo>
                  <a:cubicBezTo>
                    <a:pt x="999" y="599"/>
                    <a:pt x="931" y="139"/>
                    <a:pt x="620" y="32"/>
                  </a:cubicBezTo>
                  <a:cubicBezTo>
                    <a:pt x="568" y="10"/>
                    <a:pt x="518" y="1"/>
                    <a:pt x="469"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3524;p77"/>
            <p:cNvSpPr/>
            <p:nvPr/>
          </p:nvSpPr>
          <p:spPr>
            <a:xfrm>
              <a:off x="5228952" y="3488901"/>
              <a:ext cx="120592" cy="74963"/>
            </a:xfrm>
            <a:custGeom>
              <a:avLst/>
              <a:gdLst/>
              <a:ahLst/>
              <a:cxnLst/>
              <a:rect l="l" t="t" r="r" b="b"/>
              <a:pathLst>
                <a:path w="814" h="506" extrusionOk="0">
                  <a:moveTo>
                    <a:pt x="365" y="1"/>
                  </a:moveTo>
                  <a:cubicBezTo>
                    <a:pt x="211" y="1"/>
                    <a:pt x="56" y="71"/>
                    <a:pt x="1" y="230"/>
                  </a:cubicBezTo>
                  <a:cubicBezTo>
                    <a:pt x="1" y="243"/>
                    <a:pt x="17" y="256"/>
                    <a:pt x="30" y="256"/>
                  </a:cubicBezTo>
                  <a:cubicBezTo>
                    <a:pt x="82" y="217"/>
                    <a:pt x="137" y="162"/>
                    <a:pt x="192" y="123"/>
                  </a:cubicBezTo>
                  <a:cubicBezTo>
                    <a:pt x="260" y="94"/>
                    <a:pt x="325" y="81"/>
                    <a:pt x="393" y="81"/>
                  </a:cubicBezTo>
                  <a:cubicBezTo>
                    <a:pt x="435" y="136"/>
                    <a:pt x="461" y="175"/>
                    <a:pt x="461" y="243"/>
                  </a:cubicBezTo>
                  <a:cubicBezTo>
                    <a:pt x="448" y="298"/>
                    <a:pt x="422" y="366"/>
                    <a:pt x="380" y="418"/>
                  </a:cubicBezTo>
                  <a:cubicBezTo>
                    <a:pt x="341" y="447"/>
                    <a:pt x="299" y="460"/>
                    <a:pt x="260" y="486"/>
                  </a:cubicBezTo>
                  <a:cubicBezTo>
                    <a:pt x="244" y="486"/>
                    <a:pt x="244" y="499"/>
                    <a:pt x="260" y="499"/>
                  </a:cubicBezTo>
                  <a:cubicBezTo>
                    <a:pt x="276" y="504"/>
                    <a:pt x="292" y="506"/>
                    <a:pt x="308" y="506"/>
                  </a:cubicBezTo>
                  <a:cubicBezTo>
                    <a:pt x="470" y="506"/>
                    <a:pt x="578" y="259"/>
                    <a:pt x="516" y="123"/>
                  </a:cubicBezTo>
                  <a:lnTo>
                    <a:pt x="516" y="123"/>
                  </a:lnTo>
                  <a:cubicBezTo>
                    <a:pt x="623" y="162"/>
                    <a:pt x="717" y="256"/>
                    <a:pt x="717" y="392"/>
                  </a:cubicBezTo>
                  <a:cubicBezTo>
                    <a:pt x="813" y="151"/>
                    <a:pt x="590" y="1"/>
                    <a:pt x="365" y="1"/>
                  </a:cubicBez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3525;p77"/>
            <p:cNvSpPr/>
            <p:nvPr/>
          </p:nvSpPr>
          <p:spPr>
            <a:xfrm>
              <a:off x="4657248" y="3154234"/>
              <a:ext cx="639997" cy="385332"/>
            </a:xfrm>
            <a:custGeom>
              <a:avLst/>
              <a:gdLst/>
              <a:ahLst/>
              <a:cxnLst/>
              <a:rect l="l" t="t" r="r" b="b"/>
              <a:pathLst>
                <a:path w="4320" h="2601" extrusionOk="0">
                  <a:moveTo>
                    <a:pt x="2155" y="1"/>
                  </a:moveTo>
                  <a:cubicBezTo>
                    <a:pt x="1465" y="1"/>
                    <a:pt x="882" y="206"/>
                    <a:pt x="513" y="733"/>
                  </a:cubicBezTo>
                  <a:cubicBezTo>
                    <a:pt x="1" y="1449"/>
                    <a:pt x="283" y="2544"/>
                    <a:pt x="283" y="2544"/>
                  </a:cubicBezTo>
                  <a:cubicBezTo>
                    <a:pt x="393" y="1274"/>
                    <a:pt x="782" y="1125"/>
                    <a:pt x="892" y="1005"/>
                  </a:cubicBezTo>
                  <a:cubicBezTo>
                    <a:pt x="1248" y="1149"/>
                    <a:pt x="1624" y="1220"/>
                    <a:pt x="2001" y="1220"/>
                  </a:cubicBezTo>
                  <a:cubicBezTo>
                    <a:pt x="2394" y="1220"/>
                    <a:pt x="2787" y="1143"/>
                    <a:pt x="3160" y="992"/>
                  </a:cubicBezTo>
                  <a:lnTo>
                    <a:pt x="3241" y="963"/>
                  </a:lnTo>
                  <a:cubicBezTo>
                    <a:pt x="3455" y="1598"/>
                    <a:pt x="3821" y="1909"/>
                    <a:pt x="3821" y="1909"/>
                  </a:cubicBezTo>
                  <a:cubicBezTo>
                    <a:pt x="3847" y="2045"/>
                    <a:pt x="3834" y="2489"/>
                    <a:pt x="3902" y="2583"/>
                  </a:cubicBezTo>
                  <a:cubicBezTo>
                    <a:pt x="3909" y="2594"/>
                    <a:pt x="3919" y="2600"/>
                    <a:pt x="3931" y="2600"/>
                  </a:cubicBezTo>
                  <a:cubicBezTo>
                    <a:pt x="4018" y="2600"/>
                    <a:pt x="4221" y="2320"/>
                    <a:pt x="4281" y="1883"/>
                  </a:cubicBezTo>
                  <a:cubicBezTo>
                    <a:pt x="4320" y="720"/>
                    <a:pt x="3591" y="195"/>
                    <a:pt x="2917" y="72"/>
                  </a:cubicBezTo>
                  <a:cubicBezTo>
                    <a:pt x="2653" y="26"/>
                    <a:pt x="2397" y="1"/>
                    <a:pt x="215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3526;p77"/>
            <p:cNvSpPr/>
            <p:nvPr/>
          </p:nvSpPr>
          <p:spPr>
            <a:xfrm>
              <a:off x="5247174" y="3252456"/>
              <a:ext cx="65926" cy="33037"/>
            </a:xfrm>
            <a:custGeom>
              <a:avLst/>
              <a:gdLst/>
              <a:ahLst/>
              <a:cxnLst/>
              <a:rect l="l" t="t" r="r" b="b"/>
              <a:pathLst>
                <a:path w="445" h="223" extrusionOk="0">
                  <a:moveTo>
                    <a:pt x="332" y="1"/>
                  </a:moveTo>
                  <a:cubicBezTo>
                    <a:pt x="215" y="1"/>
                    <a:pt x="52" y="85"/>
                    <a:pt x="14" y="151"/>
                  </a:cubicBezTo>
                  <a:cubicBezTo>
                    <a:pt x="14" y="167"/>
                    <a:pt x="1" y="193"/>
                    <a:pt x="14" y="206"/>
                  </a:cubicBezTo>
                  <a:cubicBezTo>
                    <a:pt x="20" y="218"/>
                    <a:pt x="29" y="223"/>
                    <a:pt x="40" y="223"/>
                  </a:cubicBezTo>
                  <a:cubicBezTo>
                    <a:pt x="79" y="223"/>
                    <a:pt x="140" y="163"/>
                    <a:pt x="150" y="151"/>
                  </a:cubicBezTo>
                  <a:cubicBezTo>
                    <a:pt x="208" y="118"/>
                    <a:pt x="321" y="64"/>
                    <a:pt x="403" y="64"/>
                  </a:cubicBezTo>
                  <a:cubicBezTo>
                    <a:pt x="418" y="64"/>
                    <a:pt x="432" y="66"/>
                    <a:pt x="445" y="70"/>
                  </a:cubicBezTo>
                  <a:lnTo>
                    <a:pt x="445" y="57"/>
                  </a:lnTo>
                  <a:cubicBezTo>
                    <a:pt x="425" y="17"/>
                    <a:pt x="383" y="1"/>
                    <a:pt x="33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3" name="Google Shape;3527;p77"/>
          <p:cNvGrpSpPr/>
          <p:nvPr/>
        </p:nvGrpSpPr>
        <p:grpSpPr>
          <a:xfrm>
            <a:off x="3310751" y="3631823"/>
            <a:ext cx="748428" cy="1355459"/>
            <a:chOff x="2155024" y="3086974"/>
            <a:chExt cx="808443" cy="1464151"/>
          </a:xfrm>
        </p:grpSpPr>
        <p:sp>
          <p:nvSpPr>
            <p:cNvPr id="264" name="Google Shape;3528;p77"/>
            <p:cNvSpPr/>
            <p:nvPr/>
          </p:nvSpPr>
          <p:spPr>
            <a:xfrm>
              <a:off x="2379172" y="3770976"/>
              <a:ext cx="394220" cy="509924"/>
            </a:xfrm>
            <a:custGeom>
              <a:avLst/>
              <a:gdLst/>
              <a:ahLst/>
              <a:cxnLst/>
              <a:rect l="l" t="t" r="r" b="b"/>
              <a:pathLst>
                <a:path w="2661" h="3442" extrusionOk="0">
                  <a:moveTo>
                    <a:pt x="837" y="1"/>
                  </a:moveTo>
                  <a:cubicBezTo>
                    <a:pt x="837" y="1"/>
                    <a:pt x="837" y="244"/>
                    <a:pt x="811" y="458"/>
                  </a:cubicBezTo>
                  <a:cubicBezTo>
                    <a:pt x="798" y="688"/>
                    <a:pt x="526" y="863"/>
                    <a:pt x="312" y="1566"/>
                  </a:cubicBezTo>
                  <a:cubicBezTo>
                    <a:pt x="69" y="2376"/>
                    <a:pt x="1" y="3267"/>
                    <a:pt x="1" y="3267"/>
                  </a:cubicBezTo>
                  <a:cubicBezTo>
                    <a:pt x="1" y="3267"/>
                    <a:pt x="513" y="3442"/>
                    <a:pt x="1323" y="3442"/>
                  </a:cubicBezTo>
                  <a:cubicBezTo>
                    <a:pt x="2146" y="3442"/>
                    <a:pt x="2661" y="3267"/>
                    <a:pt x="2661" y="3267"/>
                  </a:cubicBezTo>
                  <a:cubicBezTo>
                    <a:pt x="2661" y="3267"/>
                    <a:pt x="2593" y="2376"/>
                    <a:pt x="2337" y="1566"/>
                  </a:cubicBezTo>
                  <a:cubicBezTo>
                    <a:pt x="2120" y="863"/>
                    <a:pt x="1864" y="688"/>
                    <a:pt x="1838" y="458"/>
                  </a:cubicBezTo>
                  <a:cubicBezTo>
                    <a:pt x="1822" y="244"/>
                    <a:pt x="1822" y="1"/>
                    <a:pt x="1822"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3529;p77"/>
            <p:cNvSpPr/>
            <p:nvPr/>
          </p:nvSpPr>
          <p:spPr>
            <a:xfrm>
              <a:off x="2767024" y="3253049"/>
              <a:ext cx="174370" cy="471998"/>
            </a:xfrm>
            <a:custGeom>
              <a:avLst/>
              <a:gdLst/>
              <a:ahLst/>
              <a:cxnLst/>
              <a:rect l="l" t="t" r="r" b="b"/>
              <a:pathLst>
                <a:path w="1177" h="3186" extrusionOk="0">
                  <a:moveTo>
                    <a:pt x="325" y="1"/>
                  </a:moveTo>
                  <a:lnTo>
                    <a:pt x="1" y="3186"/>
                  </a:lnTo>
                  <a:cubicBezTo>
                    <a:pt x="1177" y="2794"/>
                    <a:pt x="1002" y="1012"/>
                    <a:pt x="840" y="539"/>
                  </a:cubicBezTo>
                  <a:cubicBezTo>
                    <a:pt x="678" y="66"/>
                    <a:pt x="325" y="1"/>
                    <a:pt x="325" y="1"/>
                  </a:cubicBezTo>
                  <a:close/>
                </a:path>
              </a:pathLst>
            </a:custGeom>
            <a:solidFill>
              <a:srgbClr val="CC5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3530;p77"/>
            <p:cNvSpPr/>
            <p:nvPr/>
          </p:nvSpPr>
          <p:spPr>
            <a:xfrm>
              <a:off x="2801099" y="3170530"/>
              <a:ext cx="36148" cy="96592"/>
            </a:xfrm>
            <a:custGeom>
              <a:avLst/>
              <a:gdLst/>
              <a:ahLst/>
              <a:cxnLst/>
              <a:rect l="l" t="t" r="r" b="b"/>
              <a:pathLst>
                <a:path w="244" h="652" extrusionOk="0">
                  <a:moveTo>
                    <a:pt x="76" y="0"/>
                  </a:moveTo>
                  <a:cubicBezTo>
                    <a:pt x="69" y="0"/>
                    <a:pt x="72" y="17"/>
                    <a:pt x="82" y="17"/>
                  </a:cubicBezTo>
                  <a:cubicBezTo>
                    <a:pt x="163" y="85"/>
                    <a:pt x="163" y="260"/>
                    <a:pt x="163" y="341"/>
                  </a:cubicBezTo>
                  <a:cubicBezTo>
                    <a:pt x="150" y="435"/>
                    <a:pt x="108" y="477"/>
                    <a:pt x="56" y="542"/>
                  </a:cubicBezTo>
                  <a:cubicBezTo>
                    <a:pt x="14" y="584"/>
                    <a:pt x="14" y="584"/>
                    <a:pt x="1" y="623"/>
                  </a:cubicBezTo>
                  <a:cubicBezTo>
                    <a:pt x="1" y="639"/>
                    <a:pt x="27" y="652"/>
                    <a:pt x="43" y="652"/>
                  </a:cubicBezTo>
                  <a:cubicBezTo>
                    <a:pt x="205" y="597"/>
                    <a:pt x="244" y="367"/>
                    <a:pt x="218" y="218"/>
                  </a:cubicBezTo>
                  <a:cubicBezTo>
                    <a:pt x="205" y="153"/>
                    <a:pt x="163" y="17"/>
                    <a:pt x="82" y="4"/>
                  </a:cubicBezTo>
                  <a:cubicBezTo>
                    <a:pt x="79" y="1"/>
                    <a:pt x="77" y="0"/>
                    <a:pt x="76" y="0"/>
                  </a:cubicBezTo>
                  <a:close/>
                </a:path>
              </a:pathLst>
            </a:custGeom>
            <a:solidFill>
              <a:srgbClr val="CC5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3531;p77"/>
            <p:cNvSpPr/>
            <p:nvPr/>
          </p:nvSpPr>
          <p:spPr>
            <a:xfrm>
              <a:off x="2804950" y="3240753"/>
              <a:ext cx="68296" cy="25185"/>
            </a:xfrm>
            <a:custGeom>
              <a:avLst/>
              <a:gdLst/>
              <a:ahLst/>
              <a:cxnLst/>
              <a:rect l="l" t="t" r="r" b="b"/>
              <a:pathLst>
                <a:path w="461" h="170" extrusionOk="0">
                  <a:moveTo>
                    <a:pt x="308" y="1"/>
                  </a:moveTo>
                  <a:cubicBezTo>
                    <a:pt x="201" y="1"/>
                    <a:pt x="70" y="49"/>
                    <a:pt x="30" y="97"/>
                  </a:cubicBezTo>
                  <a:cubicBezTo>
                    <a:pt x="17" y="110"/>
                    <a:pt x="1" y="136"/>
                    <a:pt x="1" y="149"/>
                  </a:cubicBezTo>
                  <a:cubicBezTo>
                    <a:pt x="5" y="164"/>
                    <a:pt x="18" y="170"/>
                    <a:pt x="34" y="170"/>
                  </a:cubicBezTo>
                  <a:cubicBezTo>
                    <a:pt x="76" y="170"/>
                    <a:pt x="141" y="132"/>
                    <a:pt x="150" y="123"/>
                  </a:cubicBezTo>
                  <a:cubicBezTo>
                    <a:pt x="206" y="105"/>
                    <a:pt x="295" y="79"/>
                    <a:pt x="371" y="79"/>
                  </a:cubicBezTo>
                  <a:cubicBezTo>
                    <a:pt x="405" y="79"/>
                    <a:pt x="436" y="84"/>
                    <a:pt x="461" y="97"/>
                  </a:cubicBezTo>
                  <a:lnTo>
                    <a:pt x="461" y="84"/>
                  </a:lnTo>
                  <a:cubicBezTo>
                    <a:pt x="445" y="23"/>
                    <a:pt x="382" y="1"/>
                    <a:pt x="308" y="1"/>
                  </a:cubicBezTo>
                  <a:close/>
                </a:path>
              </a:pathLst>
            </a:custGeom>
            <a:solidFill>
              <a:srgbClr val="CC5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3532;p77"/>
            <p:cNvSpPr/>
            <p:nvPr/>
          </p:nvSpPr>
          <p:spPr>
            <a:xfrm>
              <a:off x="2155024" y="3086974"/>
              <a:ext cx="662071" cy="444294"/>
            </a:xfrm>
            <a:custGeom>
              <a:avLst/>
              <a:gdLst/>
              <a:ahLst/>
              <a:cxnLst/>
              <a:rect l="l" t="t" r="r" b="b"/>
              <a:pathLst>
                <a:path w="4469" h="2999" extrusionOk="0">
                  <a:moveTo>
                    <a:pt x="2592" y="0"/>
                  </a:moveTo>
                  <a:cubicBezTo>
                    <a:pt x="1740" y="0"/>
                    <a:pt x="1075" y="351"/>
                    <a:pt x="610" y="944"/>
                  </a:cubicBezTo>
                  <a:cubicBezTo>
                    <a:pt x="137" y="1553"/>
                    <a:pt x="1" y="2956"/>
                    <a:pt x="811" y="2998"/>
                  </a:cubicBezTo>
                  <a:cubicBezTo>
                    <a:pt x="822" y="2999"/>
                    <a:pt x="833" y="2999"/>
                    <a:pt x="844" y="2999"/>
                  </a:cubicBezTo>
                  <a:cubicBezTo>
                    <a:pt x="1696" y="2999"/>
                    <a:pt x="4456" y="1122"/>
                    <a:pt x="4456" y="1122"/>
                  </a:cubicBezTo>
                  <a:cubicBezTo>
                    <a:pt x="4456" y="1122"/>
                    <a:pt x="4469" y="325"/>
                    <a:pt x="3335" y="82"/>
                  </a:cubicBezTo>
                  <a:cubicBezTo>
                    <a:pt x="3073" y="27"/>
                    <a:pt x="2825" y="0"/>
                    <a:pt x="2592" y="0"/>
                  </a:cubicBezTo>
                  <a:close/>
                </a:path>
              </a:pathLst>
            </a:custGeom>
            <a:solidFill>
              <a:srgbClr val="CC5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3533;p77"/>
            <p:cNvSpPr/>
            <p:nvPr/>
          </p:nvSpPr>
          <p:spPr>
            <a:xfrm>
              <a:off x="2767024" y="3433049"/>
              <a:ext cx="102370" cy="291999"/>
            </a:xfrm>
            <a:custGeom>
              <a:avLst/>
              <a:gdLst/>
              <a:ahLst/>
              <a:cxnLst/>
              <a:rect l="l" t="t" r="r" b="b"/>
              <a:pathLst>
                <a:path w="691" h="1971" extrusionOk="0">
                  <a:moveTo>
                    <a:pt x="163" y="1"/>
                  </a:moveTo>
                  <a:lnTo>
                    <a:pt x="1" y="1971"/>
                  </a:lnTo>
                  <a:cubicBezTo>
                    <a:pt x="257" y="1783"/>
                    <a:pt x="691" y="1540"/>
                    <a:pt x="678" y="1"/>
                  </a:cubicBezTo>
                  <a:close/>
                </a:path>
              </a:pathLst>
            </a:custGeom>
            <a:solidFill>
              <a:srgbClr val="CC5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3534;p77"/>
            <p:cNvSpPr/>
            <p:nvPr/>
          </p:nvSpPr>
          <p:spPr>
            <a:xfrm>
              <a:off x="2501098" y="3770976"/>
              <a:ext cx="147999" cy="60148"/>
            </a:xfrm>
            <a:custGeom>
              <a:avLst/>
              <a:gdLst/>
              <a:ahLst/>
              <a:cxnLst/>
              <a:rect l="l" t="t" r="r" b="b"/>
              <a:pathLst>
                <a:path w="999" h="406" extrusionOk="0">
                  <a:moveTo>
                    <a:pt x="14" y="1"/>
                  </a:moveTo>
                  <a:cubicBezTo>
                    <a:pt x="14" y="1"/>
                    <a:pt x="14" y="189"/>
                    <a:pt x="1" y="393"/>
                  </a:cubicBezTo>
                  <a:cubicBezTo>
                    <a:pt x="95" y="393"/>
                    <a:pt x="205" y="406"/>
                    <a:pt x="299" y="406"/>
                  </a:cubicBezTo>
                  <a:cubicBezTo>
                    <a:pt x="529" y="406"/>
                    <a:pt x="837" y="325"/>
                    <a:pt x="999" y="231"/>
                  </a:cubicBezTo>
                  <a:lnTo>
                    <a:pt x="999" y="1"/>
                  </a:lnTo>
                  <a:close/>
                </a:path>
              </a:pathLst>
            </a:custGeom>
            <a:solidFill>
              <a:srgbClr val="F49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3535;p77"/>
            <p:cNvSpPr/>
            <p:nvPr/>
          </p:nvSpPr>
          <p:spPr>
            <a:xfrm>
              <a:off x="2321098" y="4254829"/>
              <a:ext cx="248295" cy="296295"/>
            </a:xfrm>
            <a:custGeom>
              <a:avLst/>
              <a:gdLst/>
              <a:ahLst/>
              <a:cxnLst/>
              <a:rect l="l" t="t" r="r" b="b"/>
              <a:pathLst>
                <a:path w="1676" h="2000" extrusionOk="0">
                  <a:moveTo>
                    <a:pt x="393" y="1"/>
                  </a:moveTo>
                  <a:lnTo>
                    <a:pt x="529" y="1676"/>
                  </a:lnTo>
                  <a:cubicBezTo>
                    <a:pt x="529" y="1676"/>
                    <a:pt x="270" y="1757"/>
                    <a:pt x="137" y="1825"/>
                  </a:cubicBezTo>
                  <a:cubicBezTo>
                    <a:pt x="1" y="1906"/>
                    <a:pt x="43" y="2000"/>
                    <a:pt x="623" y="2000"/>
                  </a:cubicBezTo>
                  <a:lnTo>
                    <a:pt x="1485" y="2000"/>
                  </a:lnTo>
                  <a:lnTo>
                    <a:pt x="1676" y="1"/>
                  </a:ln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3536;p77"/>
            <p:cNvSpPr/>
            <p:nvPr/>
          </p:nvSpPr>
          <p:spPr>
            <a:xfrm>
              <a:off x="2583173" y="4254829"/>
              <a:ext cx="248295" cy="296295"/>
            </a:xfrm>
            <a:custGeom>
              <a:avLst/>
              <a:gdLst/>
              <a:ahLst/>
              <a:cxnLst/>
              <a:rect l="l" t="t" r="r" b="b"/>
              <a:pathLst>
                <a:path w="1676" h="2000" extrusionOk="0">
                  <a:moveTo>
                    <a:pt x="1" y="1"/>
                  </a:moveTo>
                  <a:lnTo>
                    <a:pt x="189" y="2000"/>
                  </a:lnTo>
                  <a:lnTo>
                    <a:pt x="1054" y="2000"/>
                  </a:lnTo>
                  <a:cubicBezTo>
                    <a:pt x="1634" y="2000"/>
                    <a:pt x="1676" y="1906"/>
                    <a:pt x="1540" y="1825"/>
                  </a:cubicBezTo>
                  <a:cubicBezTo>
                    <a:pt x="1404" y="1757"/>
                    <a:pt x="1148" y="1676"/>
                    <a:pt x="1148" y="1676"/>
                  </a:cubicBezTo>
                  <a:lnTo>
                    <a:pt x="1284" y="1"/>
                  </a:ln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3537;p77"/>
            <p:cNvSpPr/>
            <p:nvPr/>
          </p:nvSpPr>
          <p:spPr>
            <a:xfrm>
              <a:off x="2191024" y="3854087"/>
              <a:ext cx="306369" cy="354961"/>
            </a:xfrm>
            <a:custGeom>
              <a:avLst/>
              <a:gdLst/>
              <a:ahLst/>
              <a:cxnLst/>
              <a:rect l="l" t="t" r="r" b="b"/>
              <a:pathLst>
                <a:path w="2068" h="2396" extrusionOk="0">
                  <a:moveTo>
                    <a:pt x="1968" y="1"/>
                  </a:moveTo>
                  <a:cubicBezTo>
                    <a:pt x="1800" y="1"/>
                    <a:pt x="1546" y="144"/>
                    <a:pt x="1148" y="587"/>
                  </a:cubicBezTo>
                  <a:cubicBezTo>
                    <a:pt x="1015" y="749"/>
                    <a:pt x="866" y="911"/>
                    <a:pt x="730" y="1073"/>
                  </a:cubicBezTo>
                  <a:cubicBezTo>
                    <a:pt x="636" y="1193"/>
                    <a:pt x="529" y="1316"/>
                    <a:pt x="435" y="1452"/>
                  </a:cubicBezTo>
                  <a:cubicBezTo>
                    <a:pt x="406" y="1491"/>
                    <a:pt x="367" y="1546"/>
                    <a:pt x="325" y="1585"/>
                  </a:cubicBezTo>
                  <a:cubicBezTo>
                    <a:pt x="273" y="1627"/>
                    <a:pt x="205" y="1640"/>
                    <a:pt x="150" y="1653"/>
                  </a:cubicBezTo>
                  <a:cubicBezTo>
                    <a:pt x="111" y="1666"/>
                    <a:pt x="56" y="1679"/>
                    <a:pt x="30" y="1708"/>
                  </a:cubicBezTo>
                  <a:cubicBezTo>
                    <a:pt x="1" y="1734"/>
                    <a:pt x="14" y="1789"/>
                    <a:pt x="56" y="1802"/>
                  </a:cubicBezTo>
                  <a:cubicBezTo>
                    <a:pt x="75" y="1808"/>
                    <a:pt x="99" y="1808"/>
                    <a:pt x="123" y="1808"/>
                  </a:cubicBezTo>
                  <a:cubicBezTo>
                    <a:pt x="147" y="1808"/>
                    <a:pt x="171" y="1808"/>
                    <a:pt x="192" y="1815"/>
                  </a:cubicBezTo>
                  <a:lnTo>
                    <a:pt x="205" y="1815"/>
                  </a:lnTo>
                  <a:cubicBezTo>
                    <a:pt x="218" y="1828"/>
                    <a:pt x="205" y="1841"/>
                    <a:pt x="205" y="1841"/>
                  </a:cubicBezTo>
                  <a:cubicBezTo>
                    <a:pt x="176" y="1896"/>
                    <a:pt x="150" y="1909"/>
                    <a:pt x="137" y="1938"/>
                  </a:cubicBezTo>
                  <a:cubicBezTo>
                    <a:pt x="111" y="1977"/>
                    <a:pt x="30" y="2071"/>
                    <a:pt x="69" y="2126"/>
                  </a:cubicBezTo>
                  <a:cubicBezTo>
                    <a:pt x="76" y="2141"/>
                    <a:pt x="90" y="2147"/>
                    <a:pt x="104" y="2147"/>
                  </a:cubicBezTo>
                  <a:cubicBezTo>
                    <a:pt x="115" y="2147"/>
                    <a:pt x="126" y="2144"/>
                    <a:pt x="137" y="2139"/>
                  </a:cubicBezTo>
                  <a:cubicBezTo>
                    <a:pt x="163" y="2126"/>
                    <a:pt x="192" y="2113"/>
                    <a:pt x="218" y="2084"/>
                  </a:cubicBezTo>
                  <a:cubicBezTo>
                    <a:pt x="231" y="2071"/>
                    <a:pt x="244" y="2058"/>
                    <a:pt x="257" y="2045"/>
                  </a:cubicBezTo>
                  <a:cubicBezTo>
                    <a:pt x="273" y="2045"/>
                    <a:pt x="286" y="2019"/>
                    <a:pt x="299" y="2019"/>
                  </a:cubicBezTo>
                  <a:cubicBezTo>
                    <a:pt x="312" y="2032"/>
                    <a:pt x="312" y="2045"/>
                    <a:pt x="312" y="2058"/>
                  </a:cubicBezTo>
                  <a:cubicBezTo>
                    <a:pt x="299" y="2058"/>
                    <a:pt x="299" y="2071"/>
                    <a:pt x="299" y="2084"/>
                  </a:cubicBezTo>
                  <a:cubicBezTo>
                    <a:pt x="273" y="2126"/>
                    <a:pt x="244" y="2165"/>
                    <a:pt x="231" y="2207"/>
                  </a:cubicBezTo>
                  <a:cubicBezTo>
                    <a:pt x="218" y="2220"/>
                    <a:pt x="218" y="2246"/>
                    <a:pt x="218" y="2262"/>
                  </a:cubicBezTo>
                  <a:cubicBezTo>
                    <a:pt x="218" y="2275"/>
                    <a:pt x="218" y="2301"/>
                    <a:pt x="231" y="2314"/>
                  </a:cubicBezTo>
                  <a:cubicBezTo>
                    <a:pt x="231" y="2314"/>
                    <a:pt x="244" y="2327"/>
                    <a:pt x="257" y="2327"/>
                  </a:cubicBezTo>
                  <a:cubicBezTo>
                    <a:pt x="286" y="2327"/>
                    <a:pt x="312" y="2314"/>
                    <a:pt x="338" y="2301"/>
                  </a:cubicBezTo>
                  <a:cubicBezTo>
                    <a:pt x="367" y="2275"/>
                    <a:pt x="380" y="2246"/>
                    <a:pt x="406" y="2220"/>
                  </a:cubicBezTo>
                  <a:cubicBezTo>
                    <a:pt x="419" y="2194"/>
                    <a:pt x="448" y="2165"/>
                    <a:pt x="474" y="2139"/>
                  </a:cubicBezTo>
                  <a:cubicBezTo>
                    <a:pt x="474" y="2139"/>
                    <a:pt x="474" y="2126"/>
                    <a:pt x="487" y="2126"/>
                  </a:cubicBezTo>
                  <a:lnTo>
                    <a:pt x="500" y="2139"/>
                  </a:lnTo>
                  <a:lnTo>
                    <a:pt x="500" y="2165"/>
                  </a:lnTo>
                  <a:cubicBezTo>
                    <a:pt x="500" y="2194"/>
                    <a:pt x="487" y="2207"/>
                    <a:pt x="474" y="2220"/>
                  </a:cubicBezTo>
                  <a:cubicBezTo>
                    <a:pt x="474" y="2246"/>
                    <a:pt x="461" y="2262"/>
                    <a:pt x="461" y="2288"/>
                  </a:cubicBezTo>
                  <a:cubicBezTo>
                    <a:pt x="448" y="2314"/>
                    <a:pt x="448" y="2343"/>
                    <a:pt x="461" y="2356"/>
                  </a:cubicBezTo>
                  <a:cubicBezTo>
                    <a:pt x="469" y="2381"/>
                    <a:pt x="490" y="2395"/>
                    <a:pt x="514" y="2395"/>
                  </a:cubicBezTo>
                  <a:cubicBezTo>
                    <a:pt x="527" y="2395"/>
                    <a:pt x="541" y="2391"/>
                    <a:pt x="555" y="2382"/>
                  </a:cubicBezTo>
                  <a:cubicBezTo>
                    <a:pt x="597" y="2356"/>
                    <a:pt x="662" y="2207"/>
                    <a:pt x="678" y="2181"/>
                  </a:cubicBezTo>
                  <a:cubicBezTo>
                    <a:pt x="759" y="2032"/>
                    <a:pt x="866" y="1909"/>
                    <a:pt x="960" y="1776"/>
                  </a:cubicBezTo>
                  <a:cubicBezTo>
                    <a:pt x="1109" y="1572"/>
                    <a:pt x="1459" y="1154"/>
                    <a:pt x="1595" y="1031"/>
                  </a:cubicBezTo>
                  <a:lnTo>
                    <a:pt x="2068" y="20"/>
                  </a:lnTo>
                  <a:cubicBezTo>
                    <a:pt x="2039" y="8"/>
                    <a:pt x="2006" y="1"/>
                    <a:pt x="1968"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3538;p77"/>
            <p:cNvSpPr/>
            <p:nvPr/>
          </p:nvSpPr>
          <p:spPr>
            <a:xfrm>
              <a:off x="2655173" y="3854087"/>
              <a:ext cx="308295" cy="354961"/>
            </a:xfrm>
            <a:custGeom>
              <a:avLst/>
              <a:gdLst/>
              <a:ahLst/>
              <a:cxnLst/>
              <a:rect l="l" t="t" r="r" b="b"/>
              <a:pathLst>
                <a:path w="2081" h="2396" extrusionOk="0">
                  <a:moveTo>
                    <a:pt x="100" y="1"/>
                  </a:moveTo>
                  <a:cubicBezTo>
                    <a:pt x="63" y="1"/>
                    <a:pt x="30" y="8"/>
                    <a:pt x="1" y="20"/>
                  </a:cubicBezTo>
                  <a:lnTo>
                    <a:pt x="474" y="1031"/>
                  </a:lnTo>
                  <a:cubicBezTo>
                    <a:pt x="623" y="1154"/>
                    <a:pt x="879" y="1410"/>
                    <a:pt x="1135" y="1760"/>
                  </a:cubicBezTo>
                  <a:cubicBezTo>
                    <a:pt x="1229" y="1896"/>
                    <a:pt x="1310" y="2032"/>
                    <a:pt x="1391" y="2181"/>
                  </a:cubicBezTo>
                  <a:cubicBezTo>
                    <a:pt x="1404" y="2207"/>
                    <a:pt x="1472" y="2356"/>
                    <a:pt x="1514" y="2382"/>
                  </a:cubicBezTo>
                  <a:cubicBezTo>
                    <a:pt x="1528" y="2391"/>
                    <a:pt x="1542" y="2395"/>
                    <a:pt x="1556" y="2395"/>
                  </a:cubicBezTo>
                  <a:cubicBezTo>
                    <a:pt x="1581" y="2395"/>
                    <a:pt x="1604" y="2381"/>
                    <a:pt x="1621" y="2356"/>
                  </a:cubicBezTo>
                  <a:cubicBezTo>
                    <a:pt x="1621" y="2343"/>
                    <a:pt x="1621" y="2314"/>
                    <a:pt x="1608" y="2288"/>
                  </a:cubicBezTo>
                  <a:cubicBezTo>
                    <a:pt x="1608" y="2262"/>
                    <a:pt x="1595" y="2246"/>
                    <a:pt x="1595" y="2220"/>
                  </a:cubicBezTo>
                  <a:cubicBezTo>
                    <a:pt x="1579" y="2207"/>
                    <a:pt x="1566" y="2194"/>
                    <a:pt x="1566" y="2165"/>
                  </a:cubicBezTo>
                  <a:lnTo>
                    <a:pt x="1566" y="2139"/>
                  </a:lnTo>
                  <a:lnTo>
                    <a:pt x="1579" y="2126"/>
                  </a:lnTo>
                  <a:cubicBezTo>
                    <a:pt x="1595" y="2126"/>
                    <a:pt x="1595" y="2139"/>
                    <a:pt x="1608" y="2139"/>
                  </a:cubicBezTo>
                  <a:cubicBezTo>
                    <a:pt x="1621" y="2165"/>
                    <a:pt x="1647" y="2194"/>
                    <a:pt x="1660" y="2220"/>
                  </a:cubicBezTo>
                  <a:cubicBezTo>
                    <a:pt x="1689" y="2246"/>
                    <a:pt x="1715" y="2275"/>
                    <a:pt x="1728" y="2301"/>
                  </a:cubicBezTo>
                  <a:cubicBezTo>
                    <a:pt x="1757" y="2314"/>
                    <a:pt x="1783" y="2327"/>
                    <a:pt x="1809" y="2327"/>
                  </a:cubicBezTo>
                  <a:cubicBezTo>
                    <a:pt x="1822" y="2327"/>
                    <a:pt x="1838" y="2314"/>
                    <a:pt x="1838" y="2314"/>
                  </a:cubicBezTo>
                  <a:cubicBezTo>
                    <a:pt x="1851" y="2301"/>
                    <a:pt x="1851" y="2275"/>
                    <a:pt x="1851" y="2262"/>
                  </a:cubicBezTo>
                  <a:cubicBezTo>
                    <a:pt x="1851" y="2246"/>
                    <a:pt x="1851" y="2220"/>
                    <a:pt x="1838" y="2207"/>
                  </a:cubicBezTo>
                  <a:cubicBezTo>
                    <a:pt x="1822" y="2165"/>
                    <a:pt x="1796" y="2126"/>
                    <a:pt x="1783" y="2084"/>
                  </a:cubicBezTo>
                  <a:cubicBezTo>
                    <a:pt x="1770" y="2071"/>
                    <a:pt x="1770" y="2058"/>
                    <a:pt x="1770" y="2058"/>
                  </a:cubicBezTo>
                  <a:cubicBezTo>
                    <a:pt x="1757" y="2045"/>
                    <a:pt x="1757" y="2032"/>
                    <a:pt x="1770" y="2019"/>
                  </a:cubicBezTo>
                  <a:cubicBezTo>
                    <a:pt x="1796" y="2019"/>
                    <a:pt x="1809" y="2045"/>
                    <a:pt x="1809" y="2045"/>
                  </a:cubicBezTo>
                  <a:cubicBezTo>
                    <a:pt x="1822" y="2058"/>
                    <a:pt x="1838" y="2071"/>
                    <a:pt x="1851" y="2084"/>
                  </a:cubicBezTo>
                  <a:cubicBezTo>
                    <a:pt x="1877" y="2113"/>
                    <a:pt x="1903" y="2126"/>
                    <a:pt x="1932" y="2139"/>
                  </a:cubicBezTo>
                  <a:cubicBezTo>
                    <a:pt x="1943" y="2144"/>
                    <a:pt x="1956" y="2147"/>
                    <a:pt x="1969" y="2147"/>
                  </a:cubicBezTo>
                  <a:cubicBezTo>
                    <a:pt x="1988" y="2147"/>
                    <a:pt x="2005" y="2141"/>
                    <a:pt x="2013" y="2126"/>
                  </a:cubicBezTo>
                  <a:cubicBezTo>
                    <a:pt x="2039" y="2071"/>
                    <a:pt x="1958" y="1977"/>
                    <a:pt x="1932" y="1938"/>
                  </a:cubicBezTo>
                  <a:cubicBezTo>
                    <a:pt x="1919" y="1909"/>
                    <a:pt x="1890" y="1896"/>
                    <a:pt x="1864" y="1841"/>
                  </a:cubicBezTo>
                  <a:cubicBezTo>
                    <a:pt x="1864" y="1841"/>
                    <a:pt x="1851" y="1828"/>
                    <a:pt x="1864" y="1815"/>
                  </a:cubicBezTo>
                  <a:lnTo>
                    <a:pt x="1877" y="1815"/>
                  </a:lnTo>
                  <a:cubicBezTo>
                    <a:pt x="1904" y="1808"/>
                    <a:pt x="1928" y="1808"/>
                    <a:pt x="1950" y="1808"/>
                  </a:cubicBezTo>
                  <a:cubicBezTo>
                    <a:pt x="1972" y="1808"/>
                    <a:pt x="1992" y="1808"/>
                    <a:pt x="2013" y="1802"/>
                  </a:cubicBezTo>
                  <a:cubicBezTo>
                    <a:pt x="2052" y="1789"/>
                    <a:pt x="2081" y="1734"/>
                    <a:pt x="2039" y="1708"/>
                  </a:cubicBezTo>
                  <a:cubicBezTo>
                    <a:pt x="2013" y="1679"/>
                    <a:pt x="1958" y="1666"/>
                    <a:pt x="1932" y="1653"/>
                  </a:cubicBezTo>
                  <a:cubicBezTo>
                    <a:pt x="1864" y="1640"/>
                    <a:pt x="1796" y="1627"/>
                    <a:pt x="1741" y="1585"/>
                  </a:cubicBezTo>
                  <a:cubicBezTo>
                    <a:pt x="1702" y="1546"/>
                    <a:pt x="1660" y="1491"/>
                    <a:pt x="1634" y="1452"/>
                  </a:cubicBezTo>
                  <a:cubicBezTo>
                    <a:pt x="1540" y="1316"/>
                    <a:pt x="1433" y="1193"/>
                    <a:pt x="1336" y="1073"/>
                  </a:cubicBezTo>
                  <a:cubicBezTo>
                    <a:pt x="1203" y="911"/>
                    <a:pt x="1067" y="749"/>
                    <a:pt x="918" y="587"/>
                  </a:cubicBezTo>
                  <a:cubicBezTo>
                    <a:pt x="520" y="144"/>
                    <a:pt x="267" y="1"/>
                    <a:pt x="100"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3539;p77"/>
            <p:cNvSpPr/>
            <p:nvPr/>
          </p:nvSpPr>
          <p:spPr>
            <a:xfrm>
              <a:off x="2379172" y="4214977"/>
              <a:ext cx="394220" cy="175851"/>
            </a:xfrm>
            <a:custGeom>
              <a:avLst/>
              <a:gdLst/>
              <a:ahLst/>
              <a:cxnLst/>
              <a:rect l="l" t="t" r="r" b="b"/>
              <a:pathLst>
                <a:path w="2661" h="1187" extrusionOk="0">
                  <a:moveTo>
                    <a:pt x="330" y="1"/>
                  </a:moveTo>
                  <a:cubicBezTo>
                    <a:pt x="142" y="1"/>
                    <a:pt x="1" y="68"/>
                    <a:pt x="1" y="270"/>
                  </a:cubicBezTo>
                  <a:cubicBezTo>
                    <a:pt x="1" y="526"/>
                    <a:pt x="27" y="879"/>
                    <a:pt x="56" y="1187"/>
                  </a:cubicBezTo>
                  <a:lnTo>
                    <a:pt x="1190" y="1187"/>
                  </a:lnTo>
                  <a:lnTo>
                    <a:pt x="1229" y="730"/>
                  </a:lnTo>
                  <a:cubicBezTo>
                    <a:pt x="1263" y="736"/>
                    <a:pt x="1297" y="740"/>
                    <a:pt x="1331" y="740"/>
                  </a:cubicBezTo>
                  <a:cubicBezTo>
                    <a:pt x="1365" y="740"/>
                    <a:pt x="1399" y="736"/>
                    <a:pt x="1433" y="730"/>
                  </a:cubicBezTo>
                  <a:lnTo>
                    <a:pt x="1472" y="1187"/>
                  </a:lnTo>
                  <a:lnTo>
                    <a:pt x="2606" y="1187"/>
                  </a:lnTo>
                  <a:cubicBezTo>
                    <a:pt x="2632" y="879"/>
                    <a:pt x="2661" y="526"/>
                    <a:pt x="2661" y="270"/>
                  </a:cubicBezTo>
                  <a:cubicBezTo>
                    <a:pt x="2661" y="68"/>
                    <a:pt x="2518" y="1"/>
                    <a:pt x="2328" y="1"/>
                  </a:cubicBezTo>
                  <a:cubicBezTo>
                    <a:pt x="1948" y="1"/>
                    <a:pt x="1378" y="270"/>
                    <a:pt x="1378" y="270"/>
                  </a:cubicBezTo>
                  <a:lnTo>
                    <a:pt x="1391" y="377"/>
                  </a:lnTo>
                  <a:lnTo>
                    <a:pt x="1271" y="377"/>
                  </a:lnTo>
                  <a:lnTo>
                    <a:pt x="1271" y="270"/>
                  </a:lnTo>
                  <a:cubicBezTo>
                    <a:pt x="1271" y="270"/>
                    <a:pt x="707" y="1"/>
                    <a:pt x="330" y="1"/>
                  </a:cubicBez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3540;p77"/>
            <p:cNvSpPr/>
            <p:nvPr/>
          </p:nvSpPr>
          <p:spPr>
            <a:xfrm>
              <a:off x="2324950" y="3843273"/>
              <a:ext cx="172444" cy="207703"/>
            </a:xfrm>
            <a:custGeom>
              <a:avLst/>
              <a:gdLst/>
              <a:ahLst/>
              <a:cxnLst/>
              <a:rect l="l" t="t" r="r" b="b"/>
              <a:pathLst>
                <a:path w="1164" h="1402" extrusionOk="0">
                  <a:moveTo>
                    <a:pt x="993" y="0"/>
                  </a:moveTo>
                  <a:cubicBezTo>
                    <a:pt x="871" y="0"/>
                    <a:pt x="698" y="72"/>
                    <a:pt x="474" y="294"/>
                  </a:cubicBezTo>
                  <a:cubicBezTo>
                    <a:pt x="111" y="660"/>
                    <a:pt x="1" y="780"/>
                    <a:pt x="1" y="780"/>
                  </a:cubicBezTo>
                  <a:cubicBezTo>
                    <a:pt x="1" y="780"/>
                    <a:pt x="111" y="1240"/>
                    <a:pt x="623" y="1402"/>
                  </a:cubicBezTo>
                  <a:lnTo>
                    <a:pt x="1164" y="67"/>
                  </a:lnTo>
                  <a:cubicBezTo>
                    <a:pt x="1127" y="29"/>
                    <a:pt x="1070" y="0"/>
                    <a:pt x="99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3541;p77"/>
            <p:cNvSpPr/>
            <p:nvPr/>
          </p:nvSpPr>
          <p:spPr>
            <a:xfrm>
              <a:off x="2655173" y="3843273"/>
              <a:ext cx="171999" cy="207703"/>
            </a:xfrm>
            <a:custGeom>
              <a:avLst/>
              <a:gdLst/>
              <a:ahLst/>
              <a:cxnLst/>
              <a:rect l="l" t="t" r="r" b="b"/>
              <a:pathLst>
                <a:path w="1161" h="1402" extrusionOk="0">
                  <a:moveTo>
                    <a:pt x="172" y="0"/>
                  </a:moveTo>
                  <a:cubicBezTo>
                    <a:pt x="95" y="0"/>
                    <a:pt x="37" y="29"/>
                    <a:pt x="1" y="67"/>
                  </a:cubicBezTo>
                  <a:lnTo>
                    <a:pt x="526" y="1402"/>
                  </a:lnTo>
                  <a:cubicBezTo>
                    <a:pt x="1054" y="1240"/>
                    <a:pt x="1161" y="780"/>
                    <a:pt x="1161" y="780"/>
                  </a:cubicBezTo>
                  <a:cubicBezTo>
                    <a:pt x="1161" y="780"/>
                    <a:pt x="1041" y="660"/>
                    <a:pt x="688" y="294"/>
                  </a:cubicBezTo>
                  <a:cubicBezTo>
                    <a:pt x="466" y="72"/>
                    <a:pt x="294" y="0"/>
                    <a:pt x="17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3542;p77"/>
            <p:cNvSpPr/>
            <p:nvPr/>
          </p:nvSpPr>
          <p:spPr>
            <a:xfrm>
              <a:off x="2379172" y="3853050"/>
              <a:ext cx="394220" cy="427850"/>
            </a:xfrm>
            <a:custGeom>
              <a:avLst/>
              <a:gdLst/>
              <a:ahLst/>
              <a:cxnLst/>
              <a:rect l="l" t="t" r="r" b="b"/>
              <a:pathLst>
                <a:path w="2661" h="2888" extrusionOk="0">
                  <a:moveTo>
                    <a:pt x="798" y="1"/>
                  </a:moveTo>
                  <a:cubicBezTo>
                    <a:pt x="717" y="202"/>
                    <a:pt x="500" y="419"/>
                    <a:pt x="312" y="1012"/>
                  </a:cubicBezTo>
                  <a:cubicBezTo>
                    <a:pt x="69" y="1822"/>
                    <a:pt x="1" y="2282"/>
                    <a:pt x="1" y="2713"/>
                  </a:cubicBezTo>
                  <a:cubicBezTo>
                    <a:pt x="1" y="2713"/>
                    <a:pt x="513" y="2888"/>
                    <a:pt x="1323" y="2888"/>
                  </a:cubicBezTo>
                  <a:cubicBezTo>
                    <a:pt x="2133" y="2888"/>
                    <a:pt x="2661" y="2713"/>
                    <a:pt x="2661" y="2713"/>
                  </a:cubicBezTo>
                  <a:cubicBezTo>
                    <a:pt x="2661" y="2269"/>
                    <a:pt x="2593" y="1822"/>
                    <a:pt x="2337" y="1012"/>
                  </a:cubicBezTo>
                  <a:cubicBezTo>
                    <a:pt x="2162" y="419"/>
                    <a:pt x="1932" y="202"/>
                    <a:pt x="1864" y="1"/>
                  </a:cubicBezTo>
                  <a:cubicBezTo>
                    <a:pt x="1864" y="14"/>
                    <a:pt x="1770" y="228"/>
                    <a:pt x="1323" y="228"/>
                  </a:cubicBezTo>
                  <a:cubicBezTo>
                    <a:pt x="879" y="228"/>
                    <a:pt x="798" y="14"/>
                    <a:pt x="798" y="1"/>
                  </a:cubicBezTo>
                  <a:close/>
                </a:path>
              </a:pathLst>
            </a:custGeom>
            <a:solidFill>
              <a:srgbClr val="41AA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3543;p77"/>
            <p:cNvSpPr/>
            <p:nvPr/>
          </p:nvSpPr>
          <p:spPr>
            <a:xfrm>
              <a:off x="2607173" y="4502978"/>
              <a:ext cx="224295" cy="48148"/>
            </a:xfrm>
            <a:custGeom>
              <a:avLst/>
              <a:gdLst/>
              <a:ahLst/>
              <a:cxnLst/>
              <a:rect l="l" t="t" r="r" b="b"/>
              <a:pathLst>
                <a:path w="1514" h="325" extrusionOk="0">
                  <a:moveTo>
                    <a:pt x="1" y="1"/>
                  </a:moveTo>
                  <a:lnTo>
                    <a:pt x="27" y="325"/>
                  </a:lnTo>
                  <a:lnTo>
                    <a:pt x="892" y="325"/>
                  </a:lnTo>
                  <a:cubicBezTo>
                    <a:pt x="1472" y="325"/>
                    <a:pt x="1514" y="231"/>
                    <a:pt x="1378" y="150"/>
                  </a:cubicBezTo>
                  <a:cubicBezTo>
                    <a:pt x="1242" y="82"/>
                    <a:pt x="986" y="1"/>
                    <a:pt x="986"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3544;p77"/>
            <p:cNvSpPr/>
            <p:nvPr/>
          </p:nvSpPr>
          <p:spPr>
            <a:xfrm>
              <a:off x="2321098" y="4502978"/>
              <a:ext cx="224295" cy="48148"/>
            </a:xfrm>
            <a:custGeom>
              <a:avLst/>
              <a:gdLst/>
              <a:ahLst/>
              <a:cxnLst/>
              <a:rect l="l" t="t" r="r" b="b"/>
              <a:pathLst>
                <a:path w="1514" h="325" extrusionOk="0">
                  <a:moveTo>
                    <a:pt x="529" y="1"/>
                  </a:moveTo>
                  <a:cubicBezTo>
                    <a:pt x="529" y="1"/>
                    <a:pt x="270" y="82"/>
                    <a:pt x="137" y="150"/>
                  </a:cubicBezTo>
                  <a:cubicBezTo>
                    <a:pt x="1" y="231"/>
                    <a:pt x="43" y="325"/>
                    <a:pt x="623" y="325"/>
                  </a:cubicBezTo>
                  <a:lnTo>
                    <a:pt x="1485" y="325"/>
                  </a:lnTo>
                  <a:lnTo>
                    <a:pt x="1514"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3545;p77"/>
            <p:cNvSpPr/>
            <p:nvPr/>
          </p:nvSpPr>
          <p:spPr>
            <a:xfrm>
              <a:off x="2261098" y="3253049"/>
              <a:ext cx="566072" cy="533924"/>
            </a:xfrm>
            <a:custGeom>
              <a:avLst/>
              <a:gdLst/>
              <a:ahLst/>
              <a:cxnLst/>
              <a:rect l="l" t="t" r="r" b="b"/>
              <a:pathLst>
                <a:path w="3821" h="3604" extrusionOk="0">
                  <a:moveTo>
                    <a:pt x="1919" y="1"/>
                  </a:moveTo>
                  <a:cubicBezTo>
                    <a:pt x="1310" y="1"/>
                    <a:pt x="448" y="189"/>
                    <a:pt x="231" y="1067"/>
                  </a:cubicBezTo>
                  <a:cubicBezTo>
                    <a:pt x="1" y="1958"/>
                    <a:pt x="43" y="2849"/>
                    <a:pt x="419" y="3186"/>
                  </a:cubicBezTo>
                  <a:cubicBezTo>
                    <a:pt x="785" y="3536"/>
                    <a:pt x="1391" y="3604"/>
                    <a:pt x="1919" y="3604"/>
                  </a:cubicBezTo>
                  <a:cubicBezTo>
                    <a:pt x="2431" y="3604"/>
                    <a:pt x="3040" y="3536"/>
                    <a:pt x="3416" y="3186"/>
                  </a:cubicBezTo>
                  <a:cubicBezTo>
                    <a:pt x="3782" y="2849"/>
                    <a:pt x="3821" y="1958"/>
                    <a:pt x="3607" y="1067"/>
                  </a:cubicBezTo>
                  <a:cubicBezTo>
                    <a:pt x="3377" y="189"/>
                    <a:pt x="2525" y="1"/>
                    <a:pt x="1919"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3546;p77"/>
            <p:cNvSpPr/>
            <p:nvPr/>
          </p:nvSpPr>
          <p:spPr>
            <a:xfrm>
              <a:off x="2285098" y="3589050"/>
              <a:ext cx="112000" cy="112000"/>
            </a:xfrm>
            <a:custGeom>
              <a:avLst/>
              <a:gdLst/>
              <a:ahLst/>
              <a:cxnLst/>
              <a:rect l="l" t="t" r="r" b="b"/>
              <a:pathLst>
                <a:path w="756" h="756" extrusionOk="0">
                  <a:moveTo>
                    <a:pt x="380" y="1"/>
                  </a:moveTo>
                  <a:cubicBezTo>
                    <a:pt x="176" y="1"/>
                    <a:pt x="1" y="176"/>
                    <a:pt x="1" y="377"/>
                  </a:cubicBezTo>
                  <a:cubicBezTo>
                    <a:pt x="1" y="581"/>
                    <a:pt x="176" y="756"/>
                    <a:pt x="380" y="756"/>
                  </a:cubicBezTo>
                  <a:cubicBezTo>
                    <a:pt x="581" y="756"/>
                    <a:pt x="756" y="581"/>
                    <a:pt x="756" y="377"/>
                  </a:cubicBezTo>
                  <a:cubicBezTo>
                    <a:pt x="756" y="176"/>
                    <a:pt x="581" y="1"/>
                    <a:pt x="380" y="1"/>
                  </a:cubicBezTo>
                  <a:close/>
                </a:path>
              </a:pathLst>
            </a:custGeom>
            <a:solidFill>
              <a:srgbClr val="FC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3547;p77"/>
            <p:cNvSpPr/>
            <p:nvPr/>
          </p:nvSpPr>
          <p:spPr>
            <a:xfrm>
              <a:off x="2681098" y="3589050"/>
              <a:ext cx="110074" cy="112000"/>
            </a:xfrm>
            <a:custGeom>
              <a:avLst/>
              <a:gdLst/>
              <a:ahLst/>
              <a:cxnLst/>
              <a:rect l="l" t="t" r="r" b="b"/>
              <a:pathLst>
                <a:path w="743" h="756" extrusionOk="0">
                  <a:moveTo>
                    <a:pt x="367" y="1"/>
                  </a:moveTo>
                  <a:cubicBezTo>
                    <a:pt x="163" y="1"/>
                    <a:pt x="1" y="176"/>
                    <a:pt x="1" y="377"/>
                  </a:cubicBezTo>
                  <a:cubicBezTo>
                    <a:pt x="1" y="581"/>
                    <a:pt x="163" y="756"/>
                    <a:pt x="367" y="756"/>
                  </a:cubicBezTo>
                  <a:cubicBezTo>
                    <a:pt x="581" y="756"/>
                    <a:pt x="743" y="581"/>
                    <a:pt x="743" y="377"/>
                  </a:cubicBezTo>
                  <a:cubicBezTo>
                    <a:pt x="743" y="176"/>
                    <a:pt x="581" y="1"/>
                    <a:pt x="367" y="1"/>
                  </a:cubicBezTo>
                  <a:close/>
                </a:path>
              </a:pathLst>
            </a:custGeom>
            <a:solidFill>
              <a:srgbClr val="FC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3548;p77"/>
            <p:cNvSpPr/>
            <p:nvPr/>
          </p:nvSpPr>
          <p:spPr>
            <a:xfrm>
              <a:off x="2365246" y="3296753"/>
              <a:ext cx="394517" cy="160147"/>
            </a:xfrm>
            <a:custGeom>
              <a:avLst/>
              <a:gdLst/>
              <a:ahLst/>
              <a:cxnLst/>
              <a:rect l="l" t="t" r="r" b="b"/>
              <a:pathLst>
                <a:path w="2663" h="1081" extrusionOk="0">
                  <a:moveTo>
                    <a:pt x="2350" y="1"/>
                  </a:moveTo>
                  <a:lnTo>
                    <a:pt x="1" y="43"/>
                  </a:lnTo>
                  <a:cubicBezTo>
                    <a:pt x="269" y="890"/>
                    <a:pt x="967" y="1080"/>
                    <a:pt x="1339" y="1080"/>
                  </a:cubicBezTo>
                  <a:cubicBezTo>
                    <a:pt x="1451" y="1080"/>
                    <a:pt x="1534" y="1063"/>
                    <a:pt x="1566" y="1041"/>
                  </a:cubicBezTo>
                  <a:cubicBezTo>
                    <a:pt x="1715" y="934"/>
                    <a:pt x="1566" y="312"/>
                    <a:pt x="1566" y="312"/>
                  </a:cubicBezTo>
                  <a:lnTo>
                    <a:pt x="1566" y="312"/>
                  </a:lnTo>
                  <a:cubicBezTo>
                    <a:pt x="1713" y="843"/>
                    <a:pt x="2219" y="1038"/>
                    <a:pt x="2475" y="1038"/>
                  </a:cubicBezTo>
                  <a:cubicBezTo>
                    <a:pt x="2597" y="1038"/>
                    <a:pt x="2662" y="994"/>
                    <a:pt x="2606" y="921"/>
                  </a:cubicBezTo>
                  <a:cubicBezTo>
                    <a:pt x="2431" y="691"/>
                    <a:pt x="2350" y="1"/>
                    <a:pt x="2350" y="1"/>
                  </a:cubicBezTo>
                  <a:close/>
                </a:path>
              </a:pathLst>
            </a:custGeom>
            <a:solidFill>
              <a:srgbClr val="CC5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3549;p77"/>
            <p:cNvSpPr/>
            <p:nvPr/>
          </p:nvSpPr>
          <p:spPr>
            <a:xfrm>
              <a:off x="2492950" y="3614976"/>
              <a:ext cx="71111" cy="30074"/>
            </a:xfrm>
            <a:custGeom>
              <a:avLst/>
              <a:gdLst/>
              <a:ahLst/>
              <a:cxnLst/>
              <a:rect l="l" t="t" r="r" b="b"/>
              <a:pathLst>
                <a:path w="480" h="203" extrusionOk="0">
                  <a:moveTo>
                    <a:pt x="260" y="1"/>
                  </a:moveTo>
                  <a:cubicBezTo>
                    <a:pt x="124" y="1"/>
                    <a:pt x="1" y="82"/>
                    <a:pt x="1" y="121"/>
                  </a:cubicBezTo>
                  <a:cubicBezTo>
                    <a:pt x="1" y="171"/>
                    <a:pt x="139" y="203"/>
                    <a:pt x="266" y="203"/>
                  </a:cubicBezTo>
                  <a:cubicBezTo>
                    <a:pt x="377" y="203"/>
                    <a:pt x="480" y="178"/>
                    <a:pt x="474" y="121"/>
                  </a:cubicBezTo>
                  <a:cubicBezTo>
                    <a:pt x="474" y="69"/>
                    <a:pt x="380" y="14"/>
                    <a:pt x="260" y="1"/>
                  </a:cubicBezTo>
                  <a:close/>
                </a:path>
              </a:pathLst>
            </a:custGeom>
            <a:solidFill>
              <a:srgbClr val="FCA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3550;p77"/>
            <p:cNvSpPr/>
            <p:nvPr/>
          </p:nvSpPr>
          <p:spPr>
            <a:xfrm>
              <a:off x="2491024" y="3611568"/>
              <a:ext cx="78370" cy="28889"/>
            </a:xfrm>
            <a:custGeom>
              <a:avLst/>
              <a:gdLst/>
              <a:ahLst/>
              <a:cxnLst/>
              <a:rect l="l" t="t" r="r" b="b"/>
              <a:pathLst>
                <a:path w="529" h="195" extrusionOk="0">
                  <a:moveTo>
                    <a:pt x="280" y="0"/>
                  </a:moveTo>
                  <a:cubicBezTo>
                    <a:pt x="157" y="0"/>
                    <a:pt x="29" y="61"/>
                    <a:pt x="1" y="173"/>
                  </a:cubicBezTo>
                  <a:cubicBezTo>
                    <a:pt x="82" y="105"/>
                    <a:pt x="150" y="50"/>
                    <a:pt x="273" y="50"/>
                  </a:cubicBezTo>
                  <a:cubicBezTo>
                    <a:pt x="380" y="50"/>
                    <a:pt x="435" y="105"/>
                    <a:pt x="487" y="186"/>
                  </a:cubicBezTo>
                  <a:cubicBezTo>
                    <a:pt x="492" y="191"/>
                    <a:pt x="500" y="194"/>
                    <a:pt x="508" y="194"/>
                  </a:cubicBezTo>
                  <a:cubicBezTo>
                    <a:pt x="519" y="194"/>
                    <a:pt x="529" y="188"/>
                    <a:pt x="529" y="173"/>
                  </a:cubicBezTo>
                  <a:cubicBezTo>
                    <a:pt x="508" y="55"/>
                    <a:pt x="396" y="0"/>
                    <a:pt x="280" y="0"/>
                  </a:cubicBez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3551;p77"/>
            <p:cNvSpPr/>
            <p:nvPr/>
          </p:nvSpPr>
          <p:spPr>
            <a:xfrm>
              <a:off x="2587321" y="3458975"/>
              <a:ext cx="179851" cy="144296"/>
            </a:xfrm>
            <a:custGeom>
              <a:avLst/>
              <a:gdLst/>
              <a:ahLst/>
              <a:cxnLst/>
              <a:rect l="l" t="t" r="r" b="b"/>
              <a:pathLst>
                <a:path w="1214" h="974" extrusionOk="0">
                  <a:moveTo>
                    <a:pt x="608" y="1"/>
                  </a:moveTo>
                  <a:cubicBezTo>
                    <a:pt x="433" y="1"/>
                    <a:pt x="161" y="108"/>
                    <a:pt x="93" y="364"/>
                  </a:cubicBezTo>
                  <a:cubicBezTo>
                    <a:pt x="1" y="681"/>
                    <a:pt x="182" y="973"/>
                    <a:pt x="582" y="973"/>
                  </a:cubicBezTo>
                  <a:cubicBezTo>
                    <a:pt x="590" y="973"/>
                    <a:pt x="599" y="973"/>
                    <a:pt x="608" y="973"/>
                  </a:cubicBezTo>
                  <a:cubicBezTo>
                    <a:pt x="1065" y="960"/>
                    <a:pt x="1214" y="688"/>
                    <a:pt x="1175" y="445"/>
                  </a:cubicBezTo>
                  <a:cubicBezTo>
                    <a:pt x="1120" y="176"/>
                    <a:pt x="932" y="1"/>
                    <a:pt x="6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3552;p77"/>
            <p:cNvSpPr/>
            <p:nvPr/>
          </p:nvSpPr>
          <p:spPr>
            <a:xfrm>
              <a:off x="2597098" y="3451568"/>
              <a:ext cx="180147" cy="88296"/>
            </a:xfrm>
            <a:custGeom>
              <a:avLst/>
              <a:gdLst/>
              <a:ahLst/>
              <a:cxnLst/>
              <a:rect l="l" t="t" r="r" b="b"/>
              <a:pathLst>
                <a:path w="1216" h="596" extrusionOk="0">
                  <a:moveTo>
                    <a:pt x="541" y="1"/>
                  </a:moveTo>
                  <a:cubicBezTo>
                    <a:pt x="425" y="1"/>
                    <a:pt x="312" y="36"/>
                    <a:pt x="218" y="90"/>
                  </a:cubicBezTo>
                  <a:cubicBezTo>
                    <a:pt x="69" y="184"/>
                    <a:pt x="27" y="307"/>
                    <a:pt x="1" y="469"/>
                  </a:cubicBezTo>
                  <a:cubicBezTo>
                    <a:pt x="1" y="482"/>
                    <a:pt x="14" y="482"/>
                    <a:pt x="14" y="482"/>
                  </a:cubicBezTo>
                  <a:cubicBezTo>
                    <a:pt x="84" y="260"/>
                    <a:pt x="318" y="108"/>
                    <a:pt x="546" y="108"/>
                  </a:cubicBezTo>
                  <a:cubicBezTo>
                    <a:pt x="581" y="108"/>
                    <a:pt x="615" y="112"/>
                    <a:pt x="649" y="119"/>
                  </a:cubicBezTo>
                  <a:cubicBezTo>
                    <a:pt x="756" y="145"/>
                    <a:pt x="866" y="200"/>
                    <a:pt x="934" y="281"/>
                  </a:cubicBezTo>
                  <a:cubicBezTo>
                    <a:pt x="1015" y="375"/>
                    <a:pt x="1015" y="495"/>
                    <a:pt x="1096" y="576"/>
                  </a:cubicBezTo>
                  <a:cubicBezTo>
                    <a:pt x="1105" y="585"/>
                    <a:pt x="1121" y="596"/>
                    <a:pt x="1133" y="596"/>
                  </a:cubicBezTo>
                  <a:cubicBezTo>
                    <a:pt x="1139" y="596"/>
                    <a:pt x="1144" y="594"/>
                    <a:pt x="1148" y="589"/>
                  </a:cubicBezTo>
                  <a:cubicBezTo>
                    <a:pt x="1216" y="456"/>
                    <a:pt x="1109" y="281"/>
                    <a:pt x="1015" y="184"/>
                  </a:cubicBezTo>
                  <a:cubicBezTo>
                    <a:pt x="918" y="90"/>
                    <a:pt x="772" y="22"/>
                    <a:pt x="636" y="9"/>
                  </a:cubicBezTo>
                  <a:cubicBezTo>
                    <a:pt x="604" y="3"/>
                    <a:pt x="573" y="1"/>
                    <a:pt x="541"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3553;p77"/>
            <p:cNvSpPr/>
            <p:nvPr/>
          </p:nvSpPr>
          <p:spPr>
            <a:xfrm>
              <a:off x="2605247" y="3482975"/>
              <a:ext cx="120148" cy="120148"/>
            </a:xfrm>
            <a:custGeom>
              <a:avLst/>
              <a:gdLst/>
              <a:ahLst/>
              <a:cxnLst/>
              <a:rect l="l" t="t" r="r" b="b"/>
              <a:pathLst>
                <a:path w="811" h="811" extrusionOk="0">
                  <a:moveTo>
                    <a:pt x="406" y="1"/>
                  </a:moveTo>
                  <a:cubicBezTo>
                    <a:pt x="176" y="1"/>
                    <a:pt x="1" y="189"/>
                    <a:pt x="1" y="406"/>
                  </a:cubicBezTo>
                  <a:cubicBezTo>
                    <a:pt x="1" y="636"/>
                    <a:pt x="176" y="811"/>
                    <a:pt x="406" y="811"/>
                  </a:cubicBezTo>
                  <a:cubicBezTo>
                    <a:pt x="620" y="811"/>
                    <a:pt x="811" y="636"/>
                    <a:pt x="811" y="406"/>
                  </a:cubicBezTo>
                  <a:cubicBezTo>
                    <a:pt x="811" y="189"/>
                    <a:pt x="620" y="1"/>
                    <a:pt x="406" y="1"/>
                  </a:cubicBezTo>
                  <a:close/>
                </a:path>
              </a:pathLst>
            </a:custGeom>
            <a:solidFill>
              <a:srgbClr val="193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3554;p77"/>
            <p:cNvSpPr/>
            <p:nvPr/>
          </p:nvSpPr>
          <p:spPr>
            <a:xfrm>
              <a:off x="2619173" y="3518976"/>
              <a:ext cx="38074" cy="38074"/>
            </a:xfrm>
            <a:custGeom>
              <a:avLst/>
              <a:gdLst/>
              <a:ahLst/>
              <a:cxnLst/>
              <a:rect l="l" t="t" r="r" b="b"/>
              <a:pathLst>
                <a:path w="257" h="257" extrusionOk="0">
                  <a:moveTo>
                    <a:pt x="121" y="1"/>
                  </a:moveTo>
                  <a:cubicBezTo>
                    <a:pt x="56" y="1"/>
                    <a:pt x="1" y="53"/>
                    <a:pt x="1" y="134"/>
                  </a:cubicBezTo>
                  <a:cubicBezTo>
                    <a:pt x="1" y="202"/>
                    <a:pt x="56" y="257"/>
                    <a:pt x="121" y="257"/>
                  </a:cubicBezTo>
                  <a:cubicBezTo>
                    <a:pt x="189" y="257"/>
                    <a:pt x="257" y="202"/>
                    <a:pt x="257" y="134"/>
                  </a:cubicBezTo>
                  <a:cubicBezTo>
                    <a:pt x="257" y="53"/>
                    <a:pt x="189" y="1"/>
                    <a:pt x="1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3555;p77"/>
            <p:cNvSpPr/>
            <p:nvPr/>
          </p:nvSpPr>
          <p:spPr>
            <a:xfrm>
              <a:off x="2311024" y="3458975"/>
              <a:ext cx="181777" cy="144296"/>
            </a:xfrm>
            <a:custGeom>
              <a:avLst/>
              <a:gdLst/>
              <a:ahLst/>
              <a:cxnLst/>
              <a:rect l="l" t="t" r="r" b="b"/>
              <a:pathLst>
                <a:path w="1227" h="974" extrusionOk="0">
                  <a:moveTo>
                    <a:pt x="610" y="1"/>
                  </a:moveTo>
                  <a:cubicBezTo>
                    <a:pt x="299" y="1"/>
                    <a:pt x="95" y="176"/>
                    <a:pt x="43" y="445"/>
                  </a:cubicBezTo>
                  <a:cubicBezTo>
                    <a:pt x="1" y="688"/>
                    <a:pt x="163" y="960"/>
                    <a:pt x="610" y="973"/>
                  </a:cubicBezTo>
                  <a:cubicBezTo>
                    <a:pt x="619" y="973"/>
                    <a:pt x="627" y="973"/>
                    <a:pt x="636" y="973"/>
                  </a:cubicBezTo>
                  <a:cubicBezTo>
                    <a:pt x="1036" y="973"/>
                    <a:pt x="1227" y="681"/>
                    <a:pt x="1135" y="364"/>
                  </a:cubicBezTo>
                  <a:cubicBezTo>
                    <a:pt x="1054" y="108"/>
                    <a:pt x="785" y="1"/>
                    <a:pt x="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3556;p77"/>
            <p:cNvSpPr/>
            <p:nvPr/>
          </p:nvSpPr>
          <p:spPr>
            <a:xfrm>
              <a:off x="2300950" y="3451568"/>
              <a:ext cx="180147" cy="88296"/>
            </a:xfrm>
            <a:custGeom>
              <a:avLst/>
              <a:gdLst/>
              <a:ahLst/>
              <a:cxnLst/>
              <a:rect l="l" t="t" r="r" b="b"/>
              <a:pathLst>
                <a:path w="1216" h="596" extrusionOk="0">
                  <a:moveTo>
                    <a:pt x="663" y="1"/>
                  </a:moveTo>
                  <a:cubicBezTo>
                    <a:pt x="604" y="1"/>
                    <a:pt x="544" y="8"/>
                    <a:pt x="487" y="22"/>
                  </a:cubicBezTo>
                  <a:cubicBezTo>
                    <a:pt x="380" y="64"/>
                    <a:pt x="260" y="119"/>
                    <a:pt x="192" y="213"/>
                  </a:cubicBezTo>
                  <a:cubicBezTo>
                    <a:pt x="111" y="294"/>
                    <a:pt x="1" y="456"/>
                    <a:pt x="82" y="576"/>
                  </a:cubicBezTo>
                  <a:cubicBezTo>
                    <a:pt x="93" y="585"/>
                    <a:pt x="109" y="596"/>
                    <a:pt x="122" y="596"/>
                  </a:cubicBezTo>
                  <a:cubicBezTo>
                    <a:pt x="128" y="596"/>
                    <a:pt x="133" y="594"/>
                    <a:pt x="137" y="589"/>
                  </a:cubicBezTo>
                  <a:cubicBezTo>
                    <a:pt x="192" y="508"/>
                    <a:pt x="205" y="414"/>
                    <a:pt x="244" y="333"/>
                  </a:cubicBezTo>
                  <a:cubicBezTo>
                    <a:pt x="299" y="252"/>
                    <a:pt x="380" y="200"/>
                    <a:pt x="474" y="158"/>
                  </a:cubicBezTo>
                  <a:cubicBezTo>
                    <a:pt x="546" y="123"/>
                    <a:pt x="622" y="107"/>
                    <a:pt x="697" y="107"/>
                  </a:cubicBezTo>
                  <a:cubicBezTo>
                    <a:pt x="919" y="107"/>
                    <a:pt x="1133" y="249"/>
                    <a:pt x="1203" y="482"/>
                  </a:cubicBezTo>
                  <a:cubicBezTo>
                    <a:pt x="1207" y="486"/>
                    <a:pt x="1209" y="487"/>
                    <a:pt x="1211" y="487"/>
                  </a:cubicBezTo>
                  <a:cubicBezTo>
                    <a:pt x="1216" y="487"/>
                    <a:pt x="1216" y="478"/>
                    <a:pt x="1216" y="469"/>
                  </a:cubicBezTo>
                  <a:cubicBezTo>
                    <a:pt x="1190" y="307"/>
                    <a:pt x="1122" y="171"/>
                    <a:pt x="973" y="77"/>
                  </a:cubicBezTo>
                  <a:cubicBezTo>
                    <a:pt x="879" y="25"/>
                    <a:pt x="771" y="1"/>
                    <a:pt x="663"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 name="Google Shape;3557;p77"/>
            <p:cNvSpPr/>
            <p:nvPr/>
          </p:nvSpPr>
          <p:spPr>
            <a:xfrm>
              <a:off x="2353246" y="3482975"/>
              <a:ext cx="120148" cy="120148"/>
            </a:xfrm>
            <a:custGeom>
              <a:avLst/>
              <a:gdLst/>
              <a:ahLst/>
              <a:cxnLst/>
              <a:rect l="l" t="t" r="r" b="b"/>
              <a:pathLst>
                <a:path w="811" h="811" extrusionOk="0">
                  <a:moveTo>
                    <a:pt x="406" y="1"/>
                  </a:moveTo>
                  <a:cubicBezTo>
                    <a:pt x="189" y="1"/>
                    <a:pt x="1" y="189"/>
                    <a:pt x="1" y="406"/>
                  </a:cubicBezTo>
                  <a:cubicBezTo>
                    <a:pt x="1" y="636"/>
                    <a:pt x="189" y="811"/>
                    <a:pt x="406" y="811"/>
                  </a:cubicBezTo>
                  <a:cubicBezTo>
                    <a:pt x="636" y="811"/>
                    <a:pt x="811" y="636"/>
                    <a:pt x="811" y="406"/>
                  </a:cubicBezTo>
                  <a:cubicBezTo>
                    <a:pt x="811" y="189"/>
                    <a:pt x="636" y="1"/>
                    <a:pt x="406" y="1"/>
                  </a:cubicBezTo>
                  <a:close/>
                </a:path>
              </a:pathLst>
            </a:custGeom>
            <a:solidFill>
              <a:srgbClr val="1931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3558;p77"/>
            <p:cNvSpPr/>
            <p:nvPr/>
          </p:nvSpPr>
          <p:spPr>
            <a:xfrm>
              <a:off x="2367172" y="3518976"/>
              <a:ext cx="40000" cy="38074"/>
            </a:xfrm>
            <a:custGeom>
              <a:avLst/>
              <a:gdLst/>
              <a:ahLst/>
              <a:cxnLst/>
              <a:rect l="l" t="t" r="r" b="b"/>
              <a:pathLst>
                <a:path w="270" h="257" extrusionOk="0">
                  <a:moveTo>
                    <a:pt x="137" y="1"/>
                  </a:moveTo>
                  <a:cubicBezTo>
                    <a:pt x="69" y="1"/>
                    <a:pt x="1" y="53"/>
                    <a:pt x="1" y="134"/>
                  </a:cubicBezTo>
                  <a:cubicBezTo>
                    <a:pt x="1" y="202"/>
                    <a:pt x="69" y="257"/>
                    <a:pt x="137" y="257"/>
                  </a:cubicBezTo>
                  <a:cubicBezTo>
                    <a:pt x="202" y="257"/>
                    <a:pt x="270" y="202"/>
                    <a:pt x="270" y="134"/>
                  </a:cubicBezTo>
                  <a:cubicBezTo>
                    <a:pt x="270" y="53"/>
                    <a:pt x="202" y="1"/>
                    <a:pt x="1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 name="Google Shape;3559;p77"/>
            <p:cNvSpPr/>
            <p:nvPr/>
          </p:nvSpPr>
          <p:spPr>
            <a:xfrm>
              <a:off x="2633098" y="3382234"/>
              <a:ext cx="100000" cy="50963"/>
            </a:xfrm>
            <a:custGeom>
              <a:avLst/>
              <a:gdLst/>
              <a:ahLst/>
              <a:cxnLst/>
              <a:rect l="l" t="t" r="r" b="b"/>
              <a:pathLst>
                <a:path w="675" h="344" extrusionOk="0">
                  <a:moveTo>
                    <a:pt x="165" y="1"/>
                  </a:moveTo>
                  <a:cubicBezTo>
                    <a:pt x="146" y="1"/>
                    <a:pt x="127" y="2"/>
                    <a:pt x="108" y="4"/>
                  </a:cubicBezTo>
                  <a:cubicBezTo>
                    <a:pt x="95" y="4"/>
                    <a:pt x="69" y="4"/>
                    <a:pt x="56" y="20"/>
                  </a:cubicBezTo>
                  <a:cubicBezTo>
                    <a:pt x="27" y="33"/>
                    <a:pt x="1" y="59"/>
                    <a:pt x="1" y="85"/>
                  </a:cubicBezTo>
                  <a:cubicBezTo>
                    <a:pt x="1" y="140"/>
                    <a:pt x="43" y="166"/>
                    <a:pt x="95" y="166"/>
                  </a:cubicBezTo>
                  <a:cubicBezTo>
                    <a:pt x="124" y="182"/>
                    <a:pt x="163" y="182"/>
                    <a:pt x="205" y="195"/>
                  </a:cubicBezTo>
                  <a:cubicBezTo>
                    <a:pt x="231" y="195"/>
                    <a:pt x="257" y="195"/>
                    <a:pt x="270" y="208"/>
                  </a:cubicBezTo>
                  <a:cubicBezTo>
                    <a:pt x="367" y="221"/>
                    <a:pt x="448" y="247"/>
                    <a:pt x="529" y="302"/>
                  </a:cubicBezTo>
                  <a:cubicBezTo>
                    <a:pt x="555" y="315"/>
                    <a:pt x="594" y="344"/>
                    <a:pt x="623" y="344"/>
                  </a:cubicBezTo>
                  <a:cubicBezTo>
                    <a:pt x="636" y="344"/>
                    <a:pt x="662" y="344"/>
                    <a:pt x="675" y="328"/>
                  </a:cubicBezTo>
                  <a:lnTo>
                    <a:pt x="675" y="302"/>
                  </a:lnTo>
                  <a:cubicBezTo>
                    <a:pt x="662" y="263"/>
                    <a:pt x="636" y="221"/>
                    <a:pt x="610" y="195"/>
                  </a:cubicBezTo>
                  <a:cubicBezTo>
                    <a:pt x="568" y="153"/>
                    <a:pt x="513" y="114"/>
                    <a:pt x="461" y="85"/>
                  </a:cubicBezTo>
                  <a:cubicBezTo>
                    <a:pt x="368" y="30"/>
                    <a:pt x="268" y="1"/>
                    <a:pt x="165" y="1"/>
                  </a:cubicBezTo>
                  <a:close/>
                </a:path>
              </a:pathLst>
            </a:custGeom>
            <a:solidFill>
              <a:srgbClr val="A03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3560;p77"/>
            <p:cNvSpPr/>
            <p:nvPr/>
          </p:nvSpPr>
          <p:spPr>
            <a:xfrm>
              <a:off x="2345098" y="3382086"/>
              <a:ext cx="102370" cy="46222"/>
            </a:xfrm>
            <a:custGeom>
              <a:avLst/>
              <a:gdLst/>
              <a:ahLst/>
              <a:cxnLst/>
              <a:rect l="l" t="t" r="r" b="b"/>
              <a:pathLst>
                <a:path w="691" h="312" extrusionOk="0">
                  <a:moveTo>
                    <a:pt x="497" y="0"/>
                  </a:moveTo>
                  <a:cubicBezTo>
                    <a:pt x="404" y="0"/>
                    <a:pt x="313" y="18"/>
                    <a:pt x="231" y="60"/>
                  </a:cubicBezTo>
                  <a:cubicBezTo>
                    <a:pt x="176" y="86"/>
                    <a:pt x="124" y="115"/>
                    <a:pt x="82" y="154"/>
                  </a:cubicBezTo>
                  <a:cubicBezTo>
                    <a:pt x="43" y="196"/>
                    <a:pt x="14" y="222"/>
                    <a:pt x="1" y="264"/>
                  </a:cubicBezTo>
                  <a:lnTo>
                    <a:pt x="1" y="290"/>
                  </a:lnTo>
                  <a:cubicBezTo>
                    <a:pt x="1" y="305"/>
                    <a:pt x="10" y="311"/>
                    <a:pt x="20" y="311"/>
                  </a:cubicBezTo>
                  <a:cubicBezTo>
                    <a:pt x="28" y="311"/>
                    <a:pt x="36" y="308"/>
                    <a:pt x="43" y="303"/>
                  </a:cubicBezTo>
                  <a:cubicBezTo>
                    <a:pt x="82" y="303"/>
                    <a:pt x="108" y="290"/>
                    <a:pt x="150" y="264"/>
                  </a:cubicBezTo>
                  <a:cubicBezTo>
                    <a:pt x="231" y="235"/>
                    <a:pt x="312" y="209"/>
                    <a:pt x="406" y="196"/>
                  </a:cubicBezTo>
                  <a:cubicBezTo>
                    <a:pt x="432" y="196"/>
                    <a:pt x="461" y="183"/>
                    <a:pt x="487" y="183"/>
                  </a:cubicBezTo>
                  <a:lnTo>
                    <a:pt x="594" y="183"/>
                  </a:lnTo>
                  <a:cubicBezTo>
                    <a:pt x="636" y="167"/>
                    <a:pt x="691" y="154"/>
                    <a:pt x="691" y="102"/>
                  </a:cubicBezTo>
                  <a:cubicBezTo>
                    <a:pt x="691" y="73"/>
                    <a:pt x="675" y="47"/>
                    <a:pt x="649" y="21"/>
                  </a:cubicBezTo>
                  <a:cubicBezTo>
                    <a:pt x="623" y="5"/>
                    <a:pt x="610" y="5"/>
                    <a:pt x="581" y="5"/>
                  </a:cubicBezTo>
                  <a:cubicBezTo>
                    <a:pt x="553" y="2"/>
                    <a:pt x="525" y="0"/>
                    <a:pt x="497" y="0"/>
                  </a:cubicBezTo>
                  <a:close/>
                </a:path>
              </a:pathLst>
            </a:custGeom>
            <a:solidFill>
              <a:srgbClr val="A03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3561;p77"/>
            <p:cNvSpPr/>
            <p:nvPr/>
          </p:nvSpPr>
          <p:spPr>
            <a:xfrm>
              <a:off x="2809247" y="3432309"/>
              <a:ext cx="147999" cy="189777"/>
            </a:xfrm>
            <a:custGeom>
              <a:avLst/>
              <a:gdLst/>
              <a:ahLst/>
              <a:cxnLst/>
              <a:rect l="l" t="t" r="r" b="b"/>
              <a:pathLst>
                <a:path w="999" h="1281" extrusionOk="0">
                  <a:moveTo>
                    <a:pt x="469" y="1"/>
                  </a:moveTo>
                  <a:cubicBezTo>
                    <a:pt x="237" y="1"/>
                    <a:pt x="44" y="214"/>
                    <a:pt x="1" y="369"/>
                  </a:cubicBezTo>
                  <a:lnTo>
                    <a:pt x="27" y="1153"/>
                  </a:lnTo>
                  <a:cubicBezTo>
                    <a:pt x="90" y="1240"/>
                    <a:pt x="189" y="1280"/>
                    <a:pt x="298" y="1280"/>
                  </a:cubicBezTo>
                  <a:cubicBezTo>
                    <a:pt x="493" y="1280"/>
                    <a:pt x="720" y="1152"/>
                    <a:pt x="824" y="936"/>
                  </a:cubicBezTo>
                  <a:cubicBezTo>
                    <a:pt x="999" y="599"/>
                    <a:pt x="931" y="139"/>
                    <a:pt x="620" y="32"/>
                  </a:cubicBezTo>
                  <a:cubicBezTo>
                    <a:pt x="568" y="10"/>
                    <a:pt x="518" y="1"/>
                    <a:pt x="469" y="1"/>
                  </a:cubicBezTo>
                  <a:close/>
                </a:path>
              </a:pathLst>
            </a:custGeom>
            <a:solidFill>
              <a:srgbClr val="FFC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 name="Google Shape;3562;p77"/>
            <p:cNvSpPr/>
            <p:nvPr/>
          </p:nvSpPr>
          <p:spPr>
            <a:xfrm>
              <a:off x="2804950" y="3488901"/>
              <a:ext cx="122518" cy="74963"/>
            </a:xfrm>
            <a:custGeom>
              <a:avLst/>
              <a:gdLst/>
              <a:ahLst/>
              <a:cxnLst/>
              <a:rect l="l" t="t" r="r" b="b"/>
              <a:pathLst>
                <a:path w="827" h="506" extrusionOk="0">
                  <a:moveTo>
                    <a:pt x="373" y="1"/>
                  </a:moveTo>
                  <a:cubicBezTo>
                    <a:pt x="219" y="1"/>
                    <a:pt x="66" y="71"/>
                    <a:pt x="17" y="230"/>
                  </a:cubicBezTo>
                  <a:cubicBezTo>
                    <a:pt x="1" y="243"/>
                    <a:pt x="30" y="256"/>
                    <a:pt x="43" y="256"/>
                  </a:cubicBezTo>
                  <a:cubicBezTo>
                    <a:pt x="98" y="217"/>
                    <a:pt x="137" y="162"/>
                    <a:pt x="192" y="123"/>
                  </a:cubicBezTo>
                  <a:cubicBezTo>
                    <a:pt x="242" y="101"/>
                    <a:pt x="290" y="89"/>
                    <a:pt x="345" y="89"/>
                  </a:cubicBezTo>
                  <a:cubicBezTo>
                    <a:pt x="364" y="89"/>
                    <a:pt x="385" y="90"/>
                    <a:pt x="406" y="94"/>
                  </a:cubicBezTo>
                  <a:cubicBezTo>
                    <a:pt x="435" y="136"/>
                    <a:pt x="461" y="175"/>
                    <a:pt x="461" y="243"/>
                  </a:cubicBezTo>
                  <a:cubicBezTo>
                    <a:pt x="448" y="298"/>
                    <a:pt x="422" y="366"/>
                    <a:pt x="380" y="418"/>
                  </a:cubicBezTo>
                  <a:cubicBezTo>
                    <a:pt x="354" y="460"/>
                    <a:pt x="299" y="460"/>
                    <a:pt x="260" y="486"/>
                  </a:cubicBezTo>
                  <a:cubicBezTo>
                    <a:pt x="260" y="486"/>
                    <a:pt x="244" y="499"/>
                    <a:pt x="260" y="499"/>
                  </a:cubicBezTo>
                  <a:cubicBezTo>
                    <a:pt x="276" y="504"/>
                    <a:pt x="292" y="506"/>
                    <a:pt x="308" y="506"/>
                  </a:cubicBezTo>
                  <a:cubicBezTo>
                    <a:pt x="470" y="506"/>
                    <a:pt x="579" y="259"/>
                    <a:pt x="529" y="123"/>
                  </a:cubicBezTo>
                  <a:lnTo>
                    <a:pt x="529" y="123"/>
                  </a:lnTo>
                  <a:cubicBezTo>
                    <a:pt x="636" y="162"/>
                    <a:pt x="717" y="256"/>
                    <a:pt x="717" y="392"/>
                  </a:cubicBezTo>
                  <a:lnTo>
                    <a:pt x="730" y="392"/>
                  </a:lnTo>
                  <a:cubicBezTo>
                    <a:pt x="826" y="151"/>
                    <a:pt x="598" y="1"/>
                    <a:pt x="373" y="1"/>
                  </a:cubicBez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3563;p77"/>
            <p:cNvSpPr/>
            <p:nvPr/>
          </p:nvSpPr>
          <p:spPr>
            <a:xfrm>
              <a:off x="2235172" y="3154234"/>
              <a:ext cx="638071" cy="385332"/>
            </a:xfrm>
            <a:custGeom>
              <a:avLst/>
              <a:gdLst/>
              <a:ahLst/>
              <a:cxnLst/>
              <a:rect l="l" t="t" r="r" b="b"/>
              <a:pathLst>
                <a:path w="4307" h="2601" extrusionOk="0">
                  <a:moveTo>
                    <a:pt x="2142" y="1"/>
                  </a:moveTo>
                  <a:cubicBezTo>
                    <a:pt x="1453" y="1"/>
                    <a:pt x="869" y="206"/>
                    <a:pt x="500" y="733"/>
                  </a:cubicBezTo>
                  <a:cubicBezTo>
                    <a:pt x="1" y="1449"/>
                    <a:pt x="270" y="2544"/>
                    <a:pt x="270" y="2544"/>
                  </a:cubicBezTo>
                  <a:cubicBezTo>
                    <a:pt x="380" y="1274"/>
                    <a:pt x="785" y="1125"/>
                    <a:pt x="879" y="1005"/>
                  </a:cubicBezTo>
                  <a:lnTo>
                    <a:pt x="1365" y="1206"/>
                  </a:lnTo>
                  <a:cubicBezTo>
                    <a:pt x="1570" y="1285"/>
                    <a:pt x="1788" y="1326"/>
                    <a:pt x="2005" y="1326"/>
                  </a:cubicBezTo>
                  <a:cubicBezTo>
                    <a:pt x="2231" y="1326"/>
                    <a:pt x="2455" y="1282"/>
                    <a:pt x="2661" y="1193"/>
                  </a:cubicBezTo>
                  <a:lnTo>
                    <a:pt x="3228" y="963"/>
                  </a:lnTo>
                  <a:cubicBezTo>
                    <a:pt x="3442" y="1598"/>
                    <a:pt x="3808" y="1909"/>
                    <a:pt x="3808" y="1909"/>
                  </a:cubicBezTo>
                  <a:cubicBezTo>
                    <a:pt x="3834" y="2045"/>
                    <a:pt x="3834" y="2489"/>
                    <a:pt x="3889" y="2583"/>
                  </a:cubicBezTo>
                  <a:cubicBezTo>
                    <a:pt x="3896" y="2594"/>
                    <a:pt x="3906" y="2600"/>
                    <a:pt x="3918" y="2600"/>
                  </a:cubicBezTo>
                  <a:cubicBezTo>
                    <a:pt x="4005" y="2600"/>
                    <a:pt x="4208" y="2320"/>
                    <a:pt x="4268" y="1883"/>
                  </a:cubicBezTo>
                  <a:cubicBezTo>
                    <a:pt x="4307" y="720"/>
                    <a:pt x="3578" y="195"/>
                    <a:pt x="2904" y="72"/>
                  </a:cubicBezTo>
                  <a:cubicBezTo>
                    <a:pt x="2640" y="26"/>
                    <a:pt x="2384" y="1"/>
                    <a:pt x="2142" y="1"/>
                  </a:cubicBezTo>
                  <a:close/>
                </a:path>
              </a:pathLst>
            </a:custGeom>
            <a:solidFill>
              <a:srgbClr val="CC5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3564;p77"/>
            <p:cNvSpPr/>
            <p:nvPr/>
          </p:nvSpPr>
          <p:spPr>
            <a:xfrm>
              <a:off x="2475321" y="3675420"/>
              <a:ext cx="164888" cy="44000"/>
            </a:xfrm>
            <a:custGeom>
              <a:avLst/>
              <a:gdLst/>
              <a:ahLst/>
              <a:cxnLst/>
              <a:rect l="l" t="t" r="r" b="b"/>
              <a:pathLst>
                <a:path w="1113" h="297" extrusionOk="0">
                  <a:moveTo>
                    <a:pt x="1062" y="0"/>
                  </a:moveTo>
                  <a:cubicBezTo>
                    <a:pt x="1052" y="0"/>
                    <a:pt x="1044" y="3"/>
                    <a:pt x="1040" y="11"/>
                  </a:cubicBezTo>
                  <a:cubicBezTo>
                    <a:pt x="887" y="172"/>
                    <a:pt x="649" y="242"/>
                    <a:pt x="412" y="242"/>
                  </a:cubicBezTo>
                  <a:cubicBezTo>
                    <a:pt x="272" y="242"/>
                    <a:pt x="133" y="217"/>
                    <a:pt x="13" y="173"/>
                  </a:cubicBezTo>
                  <a:cubicBezTo>
                    <a:pt x="10" y="170"/>
                    <a:pt x="8" y="169"/>
                    <a:pt x="7" y="169"/>
                  </a:cubicBezTo>
                  <a:cubicBezTo>
                    <a:pt x="0" y="169"/>
                    <a:pt x="2" y="188"/>
                    <a:pt x="13" y="199"/>
                  </a:cubicBezTo>
                  <a:cubicBezTo>
                    <a:pt x="129" y="264"/>
                    <a:pt x="276" y="296"/>
                    <a:pt x="426" y="296"/>
                  </a:cubicBezTo>
                  <a:cubicBezTo>
                    <a:pt x="677" y="296"/>
                    <a:pt x="940" y="207"/>
                    <a:pt x="1092" y="37"/>
                  </a:cubicBezTo>
                  <a:cubicBezTo>
                    <a:pt x="1112" y="18"/>
                    <a:pt x="1084" y="0"/>
                    <a:pt x="1062" y="0"/>
                  </a:cubicBez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3565;p77"/>
            <p:cNvSpPr/>
            <p:nvPr/>
          </p:nvSpPr>
          <p:spPr>
            <a:xfrm>
              <a:off x="2623024" y="3662976"/>
              <a:ext cx="30370" cy="22815"/>
            </a:xfrm>
            <a:custGeom>
              <a:avLst/>
              <a:gdLst/>
              <a:ahLst/>
              <a:cxnLst/>
              <a:rect l="l" t="t" r="r" b="b"/>
              <a:pathLst>
                <a:path w="205" h="154" extrusionOk="0">
                  <a:moveTo>
                    <a:pt x="30" y="1"/>
                  </a:moveTo>
                  <a:cubicBezTo>
                    <a:pt x="1" y="27"/>
                    <a:pt x="30" y="82"/>
                    <a:pt x="56" y="108"/>
                  </a:cubicBezTo>
                  <a:cubicBezTo>
                    <a:pt x="77" y="129"/>
                    <a:pt x="119" y="153"/>
                    <a:pt x="155" y="153"/>
                  </a:cubicBezTo>
                  <a:cubicBezTo>
                    <a:pt x="162" y="153"/>
                    <a:pt x="169" y="152"/>
                    <a:pt x="176" y="150"/>
                  </a:cubicBezTo>
                  <a:cubicBezTo>
                    <a:pt x="192" y="150"/>
                    <a:pt x="205" y="121"/>
                    <a:pt x="192" y="108"/>
                  </a:cubicBezTo>
                  <a:lnTo>
                    <a:pt x="137" y="108"/>
                  </a:lnTo>
                  <a:cubicBezTo>
                    <a:pt x="82" y="95"/>
                    <a:pt x="69" y="53"/>
                    <a:pt x="43" y="1"/>
                  </a:cubicBezTo>
                  <a:close/>
                </a:path>
              </a:pathLst>
            </a:custGeom>
            <a:solidFill>
              <a:srgbClr val="9E5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04" name="Google Shape;1787;p45"/>
          <p:cNvSpPr/>
          <p:nvPr/>
        </p:nvSpPr>
        <p:spPr>
          <a:xfrm flipH="1">
            <a:off x="6803365" y="1566560"/>
            <a:ext cx="2561107" cy="155553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 name="Picture 1"/>
          <p:cNvPicPr>
            <a:picLocks noChangeAspect="1"/>
          </p:cNvPicPr>
          <p:nvPr/>
        </p:nvPicPr>
        <p:blipFill>
          <a:blip r:embed="rId1"/>
          <a:stretch>
            <a:fillRect/>
          </a:stretch>
        </p:blipFill>
        <p:spPr>
          <a:xfrm>
            <a:off x="1764548" y="304615"/>
            <a:ext cx="5614903" cy="25544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250" fill="hold">
                                          <p:stCondLst>
                                            <p:cond delay="0"/>
                                          </p:stCondLst>
                                        </p:cTn>
                                        <p:tgtEl>
                                          <p:spTgt spid="303"/>
                                        </p:tgtEl>
                                        <p:attrNameLst>
                                          <p:attrName>r</p:attrName>
                                        </p:attrNameLst>
                                      </p:cBhvr>
                                    </p:animRot>
                                    <p:animRot by="-240000">
                                      <p:cBhvr>
                                        <p:cTn id="7" dur="500" fill="hold">
                                          <p:stCondLst>
                                            <p:cond delay="500"/>
                                          </p:stCondLst>
                                        </p:cTn>
                                        <p:tgtEl>
                                          <p:spTgt spid="303"/>
                                        </p:tgtEl>
                                        <p:attrNameLst>
                                          <p:attrName>r</p:attrName>
                                        </p:attrNameLst>
                                      </p:cBhvr>
                                    </p:animRot>
                                    <p:animRot by="240000">
                                      <p:cBhvr>
                                        <p:cTn id="8" dur="500" fill="hold">
                                          <p:stCondLst>
                                            <p:cond delay="1000"/>
                                          </p:stCondLst>
                                        </p:cTn>
                                        <p:tgtEl>
                                          <p:spTgt spid="303"/>
                                        </p:tgtEl>
                                        <p:attrNameLst>
                                          <p:attrName>r</p:attrName>
                                        </p:attrNameLst>
                                      </p:cBhvr>
                                    </p:animRot>
                                    <p:animRot by="-240000">
                                      <p:cBhvr>
                                        <p:cTn id="9" dur="500" fill="hold">
                                          <p:stCondLst>
                                            <p:cond delay="1500"/>
                                          </p:stCondLst>
                                        </p:cTn>
                                        <p:tgtEl>
                                          <p:spTgt spid="303"/>
                                        </p:tgtEl>
                                        <p:attrNameLst>
                                          <p:attrName>r</p:attrName>
                                        </p:attrNameLst>
                                      </p:cBhvr>
                                    </p:animRot>
                                    <p:animRot by="120000">
                                      <p:cBhvr>
                                        <p:cTn id="10" dur="500" fill="hold">
                                          <p:stCondLst>
                                            <p:cond delay="2000"/>
                                          </p:stCondLst>
                                        </p:cTn>
                                        <p:tgtEl>
                                          <p:spTgt spid="303"/>
                                        </p:tgtEl>
                                        <p:attrNameLst>
                                          <p:attrName>r</p:attrName>
                                        </p:attrNameLst>
                                      </p:cBhvr>
                                    </p:animRot>
                                  </p:childTnLst>
                                </p:cTn>
                              </p:par>
                              <p:par>
                                <p:cTn id="11" presetID="32" presetClass="emph" presetSubtype="0" fill="hold" grpId="0" nodeType="withEffect">
                                  <p:stCondLst>
                                    <p:cond delay="0"/>
                                  </p:stCondLst>
                                  <p:childTnLst>
                                    <p:animRot by="120000">
                                      <p:cBhvr>
                                        <p:cTn id="12" dur="250" fill="hold">
                                          <p:stCondLst>
                                            <p:cond delay="0"/>
                                          </p:stCondLst>
                                        </p:cTn>
                                        <p:tgtEl>
                                          <p:spTgt spid="304"/>
                                        </p:tgtEl>
                                        <p:attrNameLst>
                                          <p:attrName>r</p:attrName>
                                        </p:attrNameLst>
                                      </p:cBhvr>
                                    </p:animRot>
                                    <p:animRot by="-240000">
                                      <p:cBhvr>
                                        <p:cTn id="13" dur="500" fill="hold">
                                          <p:stCondLst>
                                            <p:cond delay="500"/>
                                          </p:stCondLst>
                                        </p:cTn>
                                        <p:tgtEl>
                                          <p:spTgt spid="304"/>
                                        </p:tgtEl>
                                        <p:attrNameLst>
                                          <p:attrName>r</p:attrName>
                                        </p:attrNameLst>
                                      </p:cBhvr>
                                    </p:animRot>
                                    <p:animRot by="240000">
                                      <p:cBhvr>
                                        <p:cTn id="14" dur="500" fill="hold">
                                          <p:stCondLst>
                                            <p:cond delay="1000"/>
                                          </p:stCondLst>
                                        </p:cTn>
                                        <p:tgtEl>
                                          <p:spTgt spid="304"/>
                                        </p:tgtEl>
                                        <p:attrNameLst>
                                          <p:attrName>r</p:attrName>
                                        </p:attrNameLst>
                                      </p:cBhvr>
                                    </p:animRot>
                                    <p:animRot by="-240000">
                                      <p:cBhvr>
                                        <p:cTn id="15" dur="500" fill="hold">
                                          <p:stCondLst>
                                            <p:cond delay="1500"/>
                                          </p:stCondLst>
                                        </p:cTn>
                                        <p:tgtEl>
                                          <p:spTgt spid="304"/>
                                        </p:tgtEl>
                                        <p:attrNameLst>
                                          <p:attrName>r</p:attrName>
                                        </p:attrNameLst>
                                      </p:cBhvr>
                                    </p:animRot>
                                    <p:animRot by="120000">
                                      <p:cBhvr>
                                        <p:cTn id="16" dur="500" fill="hold">
                                          <p:stCondLst>
                                            <p:cond delay="2000"/>
                                          </p:stCondLst>
                                        </p:cTn>
                                        <p:tgtEl>
                                          <p:spTgt spid="30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animBg="1"/>
      <p:bldP spid="30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7728845" y="3472314"/>
            <a:ext cx="1415156" cy="1671186"/>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438095" y="1"/>
            <a:ext cx="1705906" cy="4178366"/>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3551015"/>
            <a:ext cx="1415156" cy="1592485"/>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1"/>
            <a:ext cx="2100943" cy="3472313"/>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433" y="686314"/>
            <a:ext cx="2848695" cy="4368671"/>
          </a:xfrm>
          <a:prstGeom prst="rect">
            <a:avLst/>
          </a:prstGeom>
        </p:spPr>
      </p:pic>
      <p:grpSp>
        <p:nvGrpSpPr>
          <p:cNvPr id="31" name="组合 30"/>
          <p:cNvGrpSpPr/>
          <p:nvPr/>
        </p:nvGrpSpPr>
        <p:grpSpPr>
          <a:xfrm flipH="1">
            <a:off x="3380115" y="512769"/>
            <a:ext cx="3656567" cy="3038246"/>
            <a:chOff x="2206754" y="916448"/>
            <a:chExt cx="4695813" cy="3901755"/>
          </a:xfrm>
        </p:grpSpPr>
        <p:sp>
          <p:nvSpPr>
            <p:cNvPr id="32" name="对话气泡: 椭圆形 13"/>
            <p:cNvSpPr/>
            <p:nvPr/>
          </p:nvSpPr>
          <p:spPr>
            <a:xfrm>
              <a:off x="2206754" y="916448"/>
              <a:ext cx="4695813" cy="3901755"/>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1" fmla="*/ 5022203 w 5022203"/>
                <a:gd name="connsiteY0-2" fmla="*/ 3409591 h 3785087"/>
                <a:gd name="connsiteX1-3" fmla="*/ 4082929 w 5022203"/>
                <a:gd name="connsiteY1-4" fmla="*/ 3300420 h 3785087"/>
                <a:gd name="connsiteX2-5" fmla="*/ 1297502 w 5022203"/>
                <a:gd name="connsiteY2-6" fmla="*/ 3517941 h 3785087"/>
                <a:gd name="connsiteX3-7" fmla="*/ 341779 w 5022203"/>
                <a:gd name="connsiteY3-8" fmla="*/ 540736 h 3785087"/>
                <a:gd name="connsiteX4-9" fmla="*/ 3335950 w 5022203"/>
                <a:gd name="connsiteY4-10" fmla="*/ 166579 h 3785087"/>
                <a:gd name="connsiteX5-11" fmla="*/ 4663246 w 5022203"/>
                <a:gd name="connsiteY5-12" fmla="*/ 2746835 h 3785087"/>
                <a:gd name="connsiteX6-13" fmla="*/ 5022203 w 5022203"/>
                <a:gd name="connsiteY6-14" fmla="*/ 3409591 h 3785087"/>
                <a:gd name="connsiteX0-15" fmla="*/ 4940997 w 4940997"/>
                <a:gd name="connsiteY0-16" fmla="*/ 3402666 h 3926754"/>
                <a:gd name="connsiteX1-17" fmla="*/ 4001723 w 4940997"/>
                <a:gd name="connsiteY1-18" fmla="*/ 3293495 h 3926754"/>
                <a:gd name="connsiteX2-19" fmla="*/ 578121 w 4940997"/>
                <a:gd name="connsiteY2-20" fmla="*/ 3720566 h 3926754"/>
                <a:gd name="connsiteX3-21" fmla="*/ 260573 w 4940997"/>
                <a:gd name="connsiteY3-22" fmla="*/ 533811 h 3926754"/>
                <a:gd name="connsiteX4-23" fmla="*/ 3254744 w 4940997"/>
                <a:gd name="connsiteY4-24" fmla="*/ 159654 h 3926754"/>
                <a:gd name="connsiteX5-25" fmla="*/ 4582040 w 4940997"/>
                <a:gd name="connsiteY5-26" fmla="*/ 2739910 h 3926754"/>
                <a:gd name="connsiteX6-27" fmla="*/ 4940997 w 4940997"/>
                <a:gd name="connsiteY6-28" fmla="*/ 3402666 h 3926754"/>
                <a:gd name="connsiteX0-29" fmla="*/ 4943752 w 4943752"/>
                <a:gd name="connsiteY0-30" fmla="*/ 3497595 h 4021683"/>
                <a:gd name="connsiteX1-31" fmla="*/ 4004478 w 4943752"/>
                <a:gd name="connsiteY1-32" fmla="*/ 3388424 h 4021683"/>
                <a:gd name="connsiteX2-33" fmla="*/ 580876 w 4943752"/>
                <a:gd name="connsiteY2-34" fmla="*/ 3815495 h 4021683"/>
                <a:gd name="connsiteX3-35" fmla="*/ 263328 w 4943752"/>
                <a:gd name="connsiteY3-36" fmla="*/ 628740 h 4021683"/>
                <a:gd name="connsiteX4-37" fmla="*/ 3295599 w 4943752"/>
                <a:gd name="connsiteY4-38" fmla="*/ 130758 h 4021683"/>
                <a:gd name="connsiteX5-39" fmla="*/ 4584795 w 4943752"/>
                <a:gd name="connsiteY5-40" fmla="*/ 2834839 h 4021683"/>
                <a:gd name="connsiteX6-41" fmla="*/ 4943752 w 4943752"/>
                <a:gd name="connsiteY6-42" fmla="*/ 3497595 h 4021683"/>
                <a:gd name="connsiteX0-43" fmla="*/ 4943752 w 4943752"/>
                <a:gd name="connsiteY0-44" fmla="*/ 3497595 h 4021683"/>
                <a:gd name="connsiteX1-45" fmla="*/ 4004478 w 4943752"/>
                <a:gd name="connsiteY1-46" fmla="*/ 3388424 h 4021683"/>
                <a:gd name="connsiteX2-47" fmla="*/ 580876 w 4943752"/>
                <a:gd name="connsiteY2-48" fmla="*/ 3815495 h 4021683"/>
                <a:gd name="connsiteX3-49" fmla="*/ 263328 w 4943752"/>
                <a:gd name="connsiteY3-50" fmla="*/ 628740 h 4021683"/>
                <a:gd name="connsiteX4-51" fmla="*/ 3295599 w 4943752"/>
                <a:gd name="connsiteY4-52" fmla="*/ 130758 h 4021683"/>
                <a:gd name="connsiteX5-53" fmla="*/ 4422870 w 4943752"/>
                <a:gd name="connsiteY5-54" fmla="*/ 2901514 h 4021683"/>
                <a:gd name="connsiteX6-55" fmla="*/ 4943752 w 4943752"/>
                <a:gd name="connsiteY6-56" fmla="*/ 3497595 h 4021683"/>
                <a:gd name="connsiteX0-57" fmla="*/ 4943752 w 4943752"/>
                <a:gd name="connsiteY0-58" fmla="*/ 3497595 h 4021683"/>
                <a:gd name="connsiteX1-59" fmla="*/ 4004478 w 4943752"/>
                <a:gd name="connsiteY1-60" fmla="*/ 3388424 h 4021683"/>
                <a:gd name="connsiteX2-61" fmla="*/ 580876 w 4943752"/>
                <a:gd name="connsiteY2-62" fmla="*/ 3815495 h 4021683"/>
                <a:gd name="connsiteX3-63" fmla="*/ 263328 w 4943752"/>
                <a:gd name="connsiteY3-64" fmla="*/ 628740 h 4021683"/>
                <a:gd name="connsiteX4-65" fmla="*/ 3295599 w 4943752"/>
                <a:gd name="connsiteY4-66" fmla="*/ 130758 h 4021683"/>
                <a:gd name="connsiteX5-67" fmla="*/ 4422870 w 4943752"/>
                <a:gd name="connsiteY5-68" fmla="*/ 2901514 h 4021683"/>
                <a:gd name="connsiteX6-69" fmla="*/ 4943752 w 4943752"/>
                <a:gd name="connsiteY6-70" fmla="*/ 3497595 h 4021683"/>
                <a:gd name="connsiteX0-71" fmla="*/ 4943752 w 4943752"/>
                <a:gd name="connsiteY0-72" fmla="*/ 3497595 h 4207710"/>
                <a:gd name="connsiteX1-73" fmla="*/ 4004478 w 4943752"/>
                <a:gd name="connsiteY1-74" fmla="*/ 3388424 h 4207710"/>
                <a:gd name="connsiteX2-75" fmla="*/ 580876 w 4943752"/>
                <a:gd name="connsiteY2-76" fmla="*/ 3815495 h 4207710"/>
                <a:gd name="connsiteX3-77" fmla="*/ 263328 w 4943752"/>
                <a:gd name="connsiteY3-78" fmla="*/ 628740 h 4207710"/>
                <a:gd name="connsiteX4-79" fmla="*/ 3295599 w 4943752"/>
                <a:gd name="connsiteY4-80" fmla="*/ 130758 h 4207710"/>
                <a:gd name="connsiteX5-81" fmla="*/ 4422870 w 4943752"/>
                <a:gd name="connsiteY5-82" fmla="*/ 2901514 h 4207710"/>
                <a:gd name="connsiteX6-83" fmla="*/ 4943752 w 4943752"/>
                <a:gd name="connsiteY6-84" fmla="*/ 3497595 h 4207710"/>
                <a:gd name="connsiteX0-85" fmla="*/ 4943752 w 4943752"/>
                <a:gd name="connsiteY0-86" fmla="*/ 3497595 h 4107768"/>
                <a:gd name="connsiteX1-87" fmla="*/ 4004478 w 4943752"/>
                <a:gd name="connsiteY1-88" fmla="*/ 3388424 h 4107768"/>
                <a:gd name="connsiteX2-89" fmla="*/ 580876 w 4943752"/>
                <a:gd name="connsiteY2-90" fmla="*/ 3815495 h 4107768"/>
                <a:gd name="connsiteX3-91" fmla="*/ 263328 w 4943752"/>
                <a:gd name="connsiteY3-92" fmla="*/ 628740 h 4107768"/>
                <a:gd name="connsiteX4-93" fmla="*/ 3295599 w 4943752"/>
                <a:gd name="connsiteY4-94" fmla="*/ 130758 h 4107768"/>
                <a:gd name="connsiteX5-95" fmla="*/ 4422870 w 4943752"/>
                <a:gd name="connsiteY5-96" fmla="*/ 2901514 h 4107768"/>
                <a:gd name="connsiteX6-97" fmla="*/ 4943752 w 4943752"/>
                <a:gd name="connsiteY6-98" fmla="*/ 3497595 h 4107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
          <p:nvSpPr>
            <p:cNvPr id="33" name="对话气泡: 椭圆形 13"/>
            <p:cNvSpPr/>
            <p:nvPr/>
          </p:nvSpPr>
          <p:spPr>
            <a:xfrm>
              <a:off x="2369895" y="1044434"/>
              <a:ext cx="4475657" cy="3718827"/>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1" fmla="*/ 5022203 w 5022203"/>
                <a:gd name="connsiteY0-2" fmla="*/ 3409591 h 3785087"/>
                <a:gd name="connsiteX1-3" fmla="*/ 4082929 w 5022203"/>
                <a:gd name="connsiteY1-4" fmla="*/ 3300420 h 3785087"/>
                <a:gd name="connsiteX2-5" fmla="*/ 1297502 w 5022203"/>
                <a:gd name="connsiteY2-6" fmla="*/ 3517941 h 3785087"/>
                <a:gd name="connsiteX3-7" fmla="*/ 341779 w 5022203"/>
                <a:gd name="connsiteY3-8" fmla="*/ 540736 h 3785087"/>
                <a:gd name="connsiteX4-9" fmla="*/ 3335950 w 5022203"/>
                <a:gd name="connsiteY4-10" fmla="*/ 166579 h 3785087"/>
                <a:gd name="connsiteX5-11" fmla="*/ 4663246 w 5022203"/>
                <a:gd name="connsiteY5-12" fmla="*/ 2746835 h 3785087"/>
                <a:gd name="connsiteX6-13" fmla="*/ 5022203 w 5022203"/>
                <a:gd name="connsiteY6-14" fmla="*/ 3409591 h 3785087"/>
                <a:gd name="connsiteX0-15" fmla="*/ 4940997 w 4940997"/>
                <a:gd name="connsiteY0-16" fmla="*/ 3402666 h 3926754"/>
                <a:gd name="connsiteX1-17" fmla="*/ 4001723 w 4940997"/>
                <a:gd name="connsiteY1-18" fmla="*/ 3293495 h 3926754"/>
                <a:gd name="connsiteX2-19" fmla="*/ 578121 w 4940997"/>
                <a:gd name="connsiteY2-20" fmla="*/ 3720566 h 3926754"/>
                <a:gd name="connsiteX3-21" fmla="*/ 260573 w 4940997"/>
                <a:gd name="connsiteY3-22" fmla="*/ 533811 h 3926754"/>
                <a:gd name="connsiteX4-23" fmla="*/ 3254744 w 4940997"/>
                <a:gd name="connsiteY4-24" fmla="*/ 159654 h 3926754"/>
                <a:gd name="connsiteX5-25" fmla="*/ 4582040 w 4940997"/>
                <a:gd name="connsiteY5-26" fmla="*/ 2739910 h 3926754"/>
                <a:gd name="connsiteX6-27" fmla="*/ 4940997 w 4940997"/>
                <a:gd name="connsiteY6-28" fmla="*/ 3402666 h 3926754"/>
                <a:gd name="connsiteX0-29" fmla="*/ 4943752 w 4943752"/>
                <a:gd name="connsiteY0-30" fmla="*/ 3497595 h 4021683"/>
                <a:gd name="connsiteX1-31" fmla="*/ 4004478 w 4943752"/>
                <a:gd name="connsiteY1-32" fmla="*/ 3388424 h 4021683"/>
                <a:gd name="connsiteX2-33" fmla="*/ 580876 w 4943752"/>
                <a:gd name="connsiteY2-34" fmla="*/ 3815495 h 4021683"/>
                <a:gd name="connsiteX3-35" fmla="*/ 263328 w 4943752"/>
                <a:gd name="connsiteY3-36" fmla="*/ 628740 h 4021683"/>
                <a:gd name="connsiteX4-37" fmla="*/ 3295599 w 4943752"/>
                <a:gd name="connsiteY4-38" fmla="*/ 130758 h 4021683"/>
                <a:gd name="connsiteX5-39" fmla="*/ 4584795 w 4943752"/>
                <a:gd name="connsiteY5-40" fmla="*/ 2834839 h 4021683"/>
                <a:gd name="connsiteX6-41" fmla="*/ 4943752 w 4943752"/>
                <a:gd name="connsiteY6-42" fmla="*/ 3497595 h 4021683"/>
                <a:gd name="connsiteX0-43" fmla="*/ 4943752 w 4943752"/>
                <a:gd name="connsiteY0-44" fmla="*/ 3497595 h 4021683"/>
                <a:gd name="connsiteX1-45" fmla="*/ 4004478 w 4943752"/>
                <a:gd name="connsiteY1-46" fmla="*/ 3388424 h 4021683"/>
                <a:gd name="connsiteX2-47" fmla="*/ 580876 w 4943752"/>
                <a:gd name="connsiteY2-48" fmla="*/ 3815495 h 4021683"/>
                <a:gd name="connsiteX3-49" fmla="*/ 263328 w 4943752"/>
                <a:gd name="connsiteY3-50" fmla="*/ 628740 h 4021683"/>
                <a:gd name="connsiteX4-51" fmla="*/ 3295599 w 4943752"/>
                <a:gd name="connsiteY4-52" fmla="*/ 130758 h 4021683"/>
                <a:gd name="connsiteX5-53" fmla="*/ 4422870 w 4943752"/>
                <a:gd name="connsiteY5-54" fmla="*/ 2901514 h 4021683"/>
                <a:gd name="connsiteX6-55" fmla="*/ 4943752 w 4943752"/>
                <a:gd name="connsiteY6-56" fmla="*/ 3497595 h 4021683"/>
                <a:gd name="connsiteX0-57" fmla="*/ 4943752 w 4943752"/>
                <a:gd name="connsiteY0-58" fmla="*/ 3497595 h 4021683"/>
                <a:gd name="connsiteX1-59" fmla="*/ 4004478 w 4943752"/>
                <a:gd name="connsiteY1-60" fmla="*/ 3388424 h 4021683"/>
                <a:gd name="connsiteX2-61" fmla="*/ 580876 w 4943752"/>
                <a:gd name="connsiteY2-62" fmla="*/ 3815495 h 4021683"/>
                <a:gd name="connsiteX3-63" fmla="*/ 263328 w 4943752"/>
                <a:gd name="connsiteY3-64" fmla="*/ 628740 h 4021683"/>
                <a:gd name="connsiteX4-65" fmla="*/ 3295599 w 4943752"/>
                <a:gd name="connsiteY4-66" fmla="*/ 130758 h 4021683"/>
                <a:gd name="connsiteX5-67" fmla="*/ 4422870 w 4943752"/>
                <a:gd name="connsiteY5-68" fmla="*/ 2901514 h 4021683"/>
                <a:gd name="connsiteX6-69" fmla="*/ 4943752 w 4943752"/>
                <a:gd name="connsiteY6-70" fmla="*/ 3497595 h 4021683"/>
                <a:gd name="connsiteX0-71" fmla="*/ 4943752 w 4943752"/>
                <a:gd name="connsiteY0-72" fmla="*/ 3497595 h 4207710"/>
                <a:gd name="connsiteX1-73" fmla="*/ 4004478 w 4943752"/>
                <a:gd name="connsiteY1-74" fmla="*/ 3388424 h 4207710"/>
                <a:gd name="connsiteX2-75" fmla="*/ 580876 w 4943752"/>
                <a:gd name="connsiteY2-76" fmla="*/ 3815495 h 4207710"/>
                <a:gd name="connsiteX3-77" fmla="*/ 263328 w 4943752"/>
                <a:gd name="connsiteY3-78" fmla="*/ 628740 h 4207710"/>
                <a:gd name="connsiteX4-79" fmla="*/ 3295599 w 4943752"/>
                <a:gd name="connsiteY4-80" fmla="*/ 130758 h 4207710"/>
                <a:gd name="connsiteX5-81" fmla="*/ 4422870 w 4943752"/>
                <a:gd name="connsiteY5-82" fmla="*/ 2901514 h 4207710"/>
                <a:gd name="connsiteX6-83" fmla="*/ 4943752 w 4943752"/>
                <a:gd name="connsiteY6-84" fmla="*/ 3497595 h 4207710"/>
                <a:gd name="connsiteX0-85" fmla="*/ 4943752 w 4943752"/>
                <a:gd name="connsiteY0-86" fmla="*/ 3497595 h 4107768"/>
                <a:gd name="connsiteX1-87" fmla="*/ 4004478 w 4943752"/>
                <a:gd name="connsiteY1-88" fmla="*/ 3388424 h 4107768"/>
                <a:gd name="connsiteX2-89" fmla="*/ 580876 w 4943752"/>
                <a:gd name="connsiteY2-90" fmla="*/ 3815495 h 4107768"/>
                <a:gd name="connsiteX3-91" fmla="*/ 263328 w 4943752"/>
                <a:gd name="connsiteY3-92" fmla="*/ 628740 h 4107768"/>
                <a:gd name="connsiteX4-93" fmla="*/ 3295599 w 4943752"/>
                <a:gd name="connsiteY4-94" fmla="*/ 130758 h 4107768"/>
                <a:gd name="connsiteX5-95" fmla="*/ 4422870 w 4943752"/>
                <a:gd name="connsiteY5-96" fmla="*/ 2901514 h 4107768"/>
                <a:gd name="connsiteX6-97" fmla="*/ 4943752 w 4943752"/>
                <a:gd name="connsiteY6-98" fmla="*/ 3497595 h 4107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grpSp>
      <p:sp>
        <p:nvSpPr>
          <p:cNvPr id="34" name="文本框 33"/>
          <p:cNvSpPr txBox="1"/>
          <p:nvPr/>
        </p:nvSpPr>
        <p:spPr>
          <a:xfrm>
            <a:off x="4265487" y="1053162"/>
            <a:ext cx="2277408" cy="1957459"/>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defTabSz="685800">
              <a:buClrTx/>
            </a:pPr>
            <a:r>
              <a:rPr lang="en-US" altLang="zh-CN" sz="4800" kern="1200" dirty="0">
                <a:solidFill>
                  <a:srgbClr val="00B0F0"/>
                </a:solidFill>
                <a:latin typeface="Coiny" panose="02000903060500060000" pitchFamily="2" charset="0"/>
                <a:cs typeface="+mn-cs"/>
              </a:rPr>
              <a:t>KHỞI ĐỘNG</a:t>
            </a:r>
            <a:endParaRPr lang="en-US" altLang="zh-CN" sz="4800" kern="1200" dirty="0">
              <a:solidFill>
                <a:srgbClr val="00B0F0"/>
              </a:solidFill>
              <a:latin typeface="Coiny" panose="02000903060500060000" pitchFamily="2" charset="0"/>
              <a:cs typeface="+mn-cs"/>
            </a:endParaRPr>
          </a:p>
        </p:txBody>
      </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391412" y="3429628"/>
            <a:ext cx="1415157" cy="1497479"/>
          </a:xfrm>
          <a:prstGeom prst="rect">
            <a:avLst/>
          </a:prstGeom>
        </p:spPr>
      </p:pic>
      <p:grpSp>
        <p:nvGrpSpPr>
          <p:cNvPr id="6" name="组合 5"/>
          <p:cNvGrpSpPr/>
          <p:nvPr/>
        </p:nvGrpSpPr>
        <p:grpSpPr>
          <a:xfrm>
            <a:off x="6909646" y="252780"/>
            <a:ext cx="1050752" cy="630109"/>
            <a:chOff x="9391779" y="193843"/>
            <a:chExt cx="1401002" cy="840146"/>
          </a:xfrm>
        </p:grpSpPr>
        <p:grpSp>
          <p:nvGrpSpPr>
            <p:cNvPr id="5" name="组合 4"/>
            <p:cNvGrpSpPr/>
            <p:nvPr/>
          </p:nvGrpSpPr>
          <p:grpSpPr>
            <a:xfrm>
              <a:off x="9391779" y="218794"/>
              <a:ext cx="1401002" cy="713476"/>
              <a:chOff x="9391779" y="218794"/>
              <a:chExt cx="1401002" cy="713476"/>
            </a:xfrm>
          </p:grpSpPr>
          <p:sp>
            <p:nvSpPr>
              <p:cNvPr id="4" name="任意多边形: 形状 3"/>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1" fmla="*/ 0 w 1451428"/>
                  <a:gd name="connsiteY0-2" fmla="*/ 246743 h 812800"/>
                  <a:gd name="connsiteX1-3" fmla="*/ 595085 w 1451428"/>
                  <a:gd name="connsiteY1-4" fmla="*/ 0 h 812800"/>
                  <a:gd name="connsiteX2-5" fmla="*/ 1190171 w 1451428"/>
                  <a:gd name="connsiteY2-6" fmla="*/ 188686 h 812800"/>
                  <a:gd name="connsiteX3-7" fmla="*/ 1335314 w 1451428"/>
                  <a:gd name="connsiteY3-8" fmla="*/ 580572 h 812800"/>
                  <a:gd name="connsiteX4-9" fmla="*/ 1451428 w 1451428"/>
                  <a:gd name="connsiteY4-10" fmla="*/ 812800 h 812800"/>
                  <a:gd name="connsiteX5-11" fmla="*/ 101600 w 1451428"/>
                  <a:gd name="connsiteY5-12" fmla="*/ 420914 h 812800"/>
                  <a:gd name="connsiteX6-13" fmla="*/ 0 w 1451428"/>
                  <a:gd name="connsiteY6-14" fmla="*/ 246743 h 812800"/>
                  <a:gd name="connsiteX0-15" fmla="*/ 0 w 1451428"/>
                  <a:gd name="connsiteY0-16" fmla="*/ 246743 h 812800"/>
                  <a:gd name="connsiteX1-17" fmla="*/ 595085 w 1451428"/>
                  <a:gd name="connsiteY1-18" fmla="*/ 0 h 812800"/>
                  <a:gd name="connsiteX2-19" fmla="*/ 1190171 w 1451428"/>
                  <a:gd name="connsiteY2-20" fmla="*/ 188686 h 812800"/>
                  <a:gd name="connsiteX3-21" fmla="*/ 1335314 w 1451428"/>
                  <a:gd name="connsiteY3-22" fmla="*/ 580572 h 812800"/>
                  <a:gd name="connsiteX4-23" fmla="*/ 1451428 w 1451428"/>
                  <a:gd name="connsiteY4-24" fmla="*/ 812800 h 812800"/>
                  <a:gd name="connsiteX5-25" fmla="*/ 101600 w 1451428"/>
                  <a:gd name="connsiteY5-26" fmla="*/ 420914 h 812800"/>
                  <a:gd name="connsiteX6-27" fmla="*/ 0 w 1451428"/>
                  <a:gd name="connsiteY6-28" fmla="*/ 246743 h 812800"/>
                  <a:gd name="connsiteX0-29" fmla="*/ 0 w 1451428"/>
                  <a:gd name="connsiteY0-30" fmla="*/ 246743 h 812800"/>
                  <a:gd name="connsiteX1-31" fmla="*/ 595085 w 1451428"/>
                  <a:gd name="connsiteY1-32" fmla="*/ 0 h 812800"/>
                  <a:gd name="connsiteX2-33" fmla="*/ 1190171 w 1451428"/>
                  <a:gd name="connsiteY2-34" fmla="*/ 188686 h 812800"/>
                  <a:gd name="connsiteX3-35" fmla="*/ 1335314 w 1451428"/>
                  <a:gd name="connsiteY3-36" fmla="*/ 580572 h 812800"/>
                  <a:gd name="connsiteX4-37" fmla="*/ 1451428 w 1451428"/>
                  <a:gd name="connsiteY4-38" fmla="*/ 812800 h 812800"/>
                  <a:gd name="connsiteX5-39" fmla="*/ 101600 w 1451428"/>
                  <a:gd name="connsiteY5-40" fmla="*/ 420914 h 812800"/>
                  <a:gd name="connsiteX6-41" fmla="*/ 0 w 1451428"/>
                  <a:gd name="connsiteY6-42" fmla="*/ 246743 h 812800"/>
                  <a:gd name="connsiteX0-43" fmla="*/ 0 w 1451428"/>
                  <a:gd name="connsiteY0-44" fmla="*/ 246743 h 824536"/>
                  <a:gd name="connsiteX1-45" fmla="*/ 595085 w 1451428"/>
                  <a:gd name="connsiteY1-46" fmla="*/ 0 h 824536"/>
                  <a:gd name="connsiteX2-47" fmla="*/ 1190171 w 1451428"/>
                  <a:gd name="connsiteY2-48" fmla="*/ 188686 h 824536"/>
                  <a:gd name="connsiteX3-49" fmla="*/ 1335314 w 1451428"/>
                  <a:gd name="connsiteY3-50" fmla="*/ 580572 h 824536"/>
                  <a:gd name="connsiteX4-51" fmla="*/ 1451428 w 1451428"/>
                  <a:gd name="connsiteY4-52" fmla="*/ 812800 h 824536"/>
                  <a:gd name="connsiteX5-53" fmla="*/ 101600 w 1451428"/>
                  <a:gd name="connsiteY5-54" fmla="*/ 420914 h 824536"/>
                  <a:gd name="connsiteX6-55" fmla="*/ 0 w 1451428"/>
                  <a:gd name="connsiteY6-56" fmla="*/ 246743 h 824536"/>
                  <a:gd name="connsiteX0-57" fmla="*/ 269875 w 1721303"/>
                  <a:gd name="connsiteY0-58" fmla="*/ 246743 h 823881"/>
                  <a:gd name="connsiteX1-59" fmla="*/ 864960 w 1721303"/>
                  <a:gd name="connsiteY1-60" fmla="*/ 0 h 823881"/>
                  <a:gd name="connsiteX2-61" fmla="*/ 1460046 w 1721303"/>
                  <a:gd name="connsiteY2-62" fmla="*/ 188686 h 823881"/>
                  <a:gd name="connsiteX3-63" fmla="*/ 1605189 w 1721303"/>
                  <a:gd name="connsiteY3-64" fmla="*/ 580572 h 823881"/>
                  <a:gd name="connsiteX4-65" fmla="*/ 1721303 w 1721303"/>
                  <a:gd name="connsiteY4-66" fmla="*/ 812800 h 823881"/>
                  <a:gd name="connsiteX5-67" fmla="*/ 0 w 1721303"/>
                  <a:gd name="connsiteY5-68" fmla="*/ 397102 h 823881"/>
                  <a:gd name="connsiteX6-69" fmla="*/ 269875 w 1721303"/>
                  <a:gd name="connsiteY6-70" fmla="*/ 246743 h 823881"/>
                  <a:gd name="connsiteX0-71" fmla="*/ 290512 w 1741940"/>
                  <a:gd name="connsiteY0-72" fmla="*/ 246743 h 840144"/>
                  <a:gd name="connsiteX1-73" fmla="*/ 885597 w 1741940"/>
                  <a:gd name="connsiteY1-74" fmla="*/ 0 h 840144"/>
                  <a:gd name="connsiteX2-75" fmla="*/ 1480683 w 1741940"/>
                  <a:gd name="connsiteY2-76" fmla="*/ 188686 h 840144"/>
                  <a:gd name="connsiteX3-77" fmla="*/ 1625826 w 1741940"/>
                  <a:gd name="connsiteY3-78" fmla="*/ 580572 h 840144"/>
                  <a:gd name="connsiteX4-79" fmla="*/ 1741940 w 1741940"/>
                  <a:gd name="connsiteY4-80" fmla="*/ 812800 h 840144"/>
                  <a:gd name="connsiteX5-81" fmla="*/ 20637 w 1741940"/>
                  <a:gd name="connsiteY5-82" fmla="*/ 397102 h 840144"/>
                  <a:gd name="connsiteX6-83" fmla="*/ 290512 w 1741940"/>
                  <a:gd name="connsiteY6-84" fmla="*/ 246743 h 840144"/>
                  <a:gd name="connsiteX0-85" fmla="*/ 290512 w 1741940"/>
                  <a:gd name="connsiteY0-86" fmla="*/ 246743 h 840144"/>
                  <a:gd name="connsiteX1-87" fmla="*/ 885597 w 1741940"/>
                  <a:gd name="connsiteY1-88" fmla="*/ 0 h 840144"/>
                  <a:gd name="connsiteX2-89" fmla="*/ 1480683 w 1741940"/>
                  <a:gd name="connsiteY2-90" fmla="*/ 188686 h 840144"/>
                  <a:gd name="connsiteX3-91" fmla="*/ 1625826 w 1741940"/>
                  <a:gd name="connsiteY3-92" fmla="*/ 580572 h 840144"/>
                  <a:gd name="connsiteX4-93" fmla="*/ 1741940 w 1741940"/>
                  <a:gd name="connsiteY4-94" fmla="*/ 812800 h 840144"/>
                  <a:gd name="connsiteX5-95" fmla="*/ 20637 w 1741940"/>
                  <a:gd name="connsiteY5-96" fmla="*/ 397102 h 840144"/>
                  <a:gd name="connsiteX6-97" fmla="*/ 290512 w 1741940"/>
                  <a:gd name="connsiteY6-98" fmla="*/ 246743 h 840144"/>
                  <a:gd name="connsiteX0-99" fmla="*/ 290512 w 1741940"/>
                  <a:gd name="connsiteY0-100" fmla="*/ 246743 h 840144"/>
                  <a:gd name="connsiteX1-101" fmla="*/ 885597 w 1741940"/>
                  <a:gd name="connsiteY1-102" fmla="*/ 0 h 840144"/>
                  <a:gd name="connsiteX2-103" fmla="*/ 1480683 w 1741940"/>
                  <a:gd name="connsiteY2-104" fmla="*/ 188686 h 840144"/>
                  <a:gd name="connsiteX3-105" fmla="*/ 1625826 w 1741940"/>
                  <a:gd name="connsiteY3-106" fmla="*/ 580572 h 840144"/>
                  <a:gd name="connsiteX4-107" fmla="*/ 1741940 w 1741940"/>
                  <a:gd name="connsiteY4-108" fmla="*/ 812800 h 840144"/>
                  <a:gd name="connsiteX5-109" fmla="*/ 20637 w 1741940"/>
                  <a:gd name="connsiteY5-110" fmla="*/ 397102 h 840144"/>
                  <a:gd name="connsiteX6-111" fmla="*/ 290512 w 1741940"/>
                  <a:gd name="connsiteY6-112" fmla="*/ 246743 h 840144"/>
                  <a:gd name="connsiteX0-113" fmla="*/ 457200 w 1741940"/>
                  <a:gd name="connsiteY0-114" fmla="*/ 161018 h 840144"/>
                  <a:gd name="connsiteX1-115" fmla="*/ 885597 w 1741940"/>
                  <a:gd name="connsiteY1-116" fmla="*/ 0 h 840144"/>
                  <a:gd name="connsiteX2-117" fmla="*/ 1480683 w 1741940"/>
                  <a:gd name="connsiteY2-118" fmla="*/ 188686 h 840144"/>
                  <a:gd name="connsiteX3-119" fmla="*/ 1625826 w 1741940"/>
                  <a:gd name="connsiteY3-120" fmla="*/ 580572 h 840144"/>
                  <a:gd name="connsiteX4-121" fmla="*/ 1741940 w 1741940"/>
                  <a:gd name="connsiteY4-122" fmla="*/ 812800 h 840144"/>
                  <a:gd name="connsiteX5-123" fmla="*/ 20637 w 1741940"/>
                  <a:gd name="connsiteY5-124" fmla="*/ 397102 h 840144"/>
                  <a:gd name="connsiteX6-125" fmla="*/ 457200 w 1741940"/>
                  <a:gd name="connsiteY6-126" fmla="*/ 161018 h 840144"/>
                  <a:gd name="connsiteX0-127" fmla="*/ 457200 w 1741940"/>
                  <a:gd name="connsiteY0-128" fmla="*/ 161018 h 840144"/>
                  <a:gd name="connsiteX1-129" fmla="*/ 885597 w 1741940"/>
                  <a:gd name="connsiteY1-130" fmla="*/ 0 h 840144"/>
                  <a:gd name="connsiteX2-131" fmla="*/ 1480683 w 1741940"/>
                  <a:gd name="connsiteY2-132" fmla="*/ 188686 h 840144"/>
                  <a:gd name="connsiteX3-133" fmla="*/ 1625826 w 1741940"/>
                  <a:gd name="connsiteY3-134" fmla="*/ 580572 h 840144"/>
                  <a:gd name="connsiteX4-135" fmla="*/ 1741940 w 1741940"/>
                  <a:gd name="connsiteY4-136" fmla="*/ 812800 h 840144"/>
                  <a:gd name="connsiteX5-137" fmla="*/ 20637 w 1741940"/>
                  <a:gd name="connsiteY5-138" fmla="*/ 397102 h 840144"/>
                  <a:gd name="connsiteX6-139" fmla="*/ 457200 w 1741940"/>
                  <a:gd name="connsiteY6-140" fmla="*/ 161018 h 840144"/>
                  <a:gd name="connsiteX0-141" fmla="*/ 457200 w 1741940"/>
                  <a:gd name="connsiteY0-142" fmla="*/ 244968 h 924094"/>
                  <a:gd name="connsiteX1-143" fmla="*/ 885597 w 1741940"/>
                  <a:gd name="connsiteY1-144" fmla="*/ 83950 h 924094"/>
                  <a:gd name="connsiteX2-145" fmla="*/ 1480683 w 1741940"/>
                  <a:gd name="connsiteY2-146" fmla="*/ 272636 h 924094"/>
                  <a:gd name="connsiteX3-147" fmla="*/ 1625826 w 1741940"/>
                  <a:gd name="connsiteY3-148" fmla="*/ 664522 h 924094"/>
                  <a:gd name="connsiteX4-149" fmla="*/ 1741940 w 1741940"/>
                  <a:gd name="connsiteY4-150" fmla="*/ 896750 h 924094"/>
                  <a:gd name="connsiteX5-151" fmla="*/ 20637 w 1741940"/>
                  <a:gd name="connsiteY5-152" fmla="*/ 481052 h 924094"/>
                  <a:gd name="connsiteX6-153" fmla="*/ 457200 w 1741940"/>
                  <a:gd name="connsiteY6-154" fmla="*/ 244968 h 924094"/>
                  <a:gd name="connsiteX0-155" fmla="*/ 457200 w 1741940"/>
                  <a:gd name="connsiteY0-156" fmla="*/ 244968 h 924094"/>
                  <a:gd name="connsiteX1-157" fmla="*/ 885597 w 1741940"/>
                  <a:gd name="connsiteY1-158" fmla="*/ 83950 h 924094"/>
                  <a:gd name="connsiteX2-159" fmla="*/ 1480683 w 1741940"/>
                  <a:gd name="connsiteY2-160" fmla="*/ 272636 h 924094"/>
                  <a:gd name="connsiteX3-161" fmla="*/ 1625826 w 1741940"/>
                  <a:gd name="connsiteY3-162" fmla="*/ 664522 h 924094"/>
                  <a:gd name="connsiteX4-163" fmla="*/ 1741940 w 1741940"/>
                  <a:gd name="connsiteY4-164" fmla="*/ 896750 h 924094"/>
                  <a:gd name="connsiteX5-165" fmla="*/ 20637 w 1741940"/>
                  <a:gd name="connsiteY5-166" fmla="*/ 481052 h 924094"/>
                  <a:gd name="connsiteX6-167" fmla="*/ 457200 w 1741940"/>
                  <a:gd name="connsiteY6-168" fmla="*/ 244968 h 924094"/>
                  <a:gd name="connsiteX0-169" fmla="*/ 457200 w 1773768"/>
                  <a:gd name="connsiteY0-170" fmla="*/ 244968 h 924094"/>
                  <a:gd name="connsiteX1-171" fmla="*/ 885597 w 1773768"/>
                  <a:gd name="connsiteY1-172" fmla="*/ 83950 h 924094"/>
                  <a:gd name="connsiteX2-173" fmla="*/ 1480683 w 1773768"/>
                  <a:gd name="connsiteY2-174" fmla="*/ 272636 h 924094"/>
                  <a:gd name="connsiteX3-175" fmla="*/ 1625826 w 1773768"/>
                  <a:gd name="connsiteY3-176" fmla="*/ 664522 h 924094"/>
                  <a:gd name="connsiteX4-177" fmla="*/ 1741940 w 1773768"/>
                  <a:gd name="connsiteY4-178" fmla="*/ 896750 h 924094"/>
                  <a:gd name="connsiteX5-179" fmla="*/ 20637 w 1773768"/>
                  <a:gd name="connsiteY5-180" fmla="*/ 481052 h 924094"/>
                  <a:gd name="connsiteX6-181" fmla="*/ 457200 w 1773768"/>
                  <a:gd name="connsiteY6-182" fmla="*/ 244968 h 924094"/>
                  <a:gd name="connsiteX0-183" fmla="*/ 466219 w 1720084"/>
                  <a:gd name="connsiteY0-184" fmla="*/ 244968 h 953677"/>
                  <a:gd name="connsiteX1-185" fmla="*/ 894616 w 1720084"/>
                  <a:gd name="connsiteY1-186" fmla="*/ 83950 h 953677"/>
                  <a:gd name="connsiteX2-187" fmla="*/ 1489702 w 1720084"/>
                  <a:gd name="connsiteY2-188" fmla="*/ 272636 h 953677"/>
                  <a:gd name="connsiteX3-189" fmla="*/ 1634845 w 1720084"/>
                  <a:gd name="connsiteY3-190" fmla="*/ 664522 h 953677"/>
                  <a:gd name="connsiteX4-191" fmla="*/ 1436634 w 1720084"/>
                  <a:gd name="connsiteY4-192" fmla="*/ 930087 h 953677"/>
                  <a:gd name="connsiteX5-193" fmla="*/ 29656 w 1720084"/>
                  <a:gd name="connsiteY5-194" fmla="*/ 481052 h 953677"/>
                  <a:gd name="connsiteX6-195" fmla="*/ 466219 w 1720084"/>
                  <a:gd name="connsiteY6-196" fmla="*/ 244968 h 953677"/>
                  <a:gd name="connsiteX0-197" fmla="*/ 466219 w 1720084"/>
                  <a:gd name="connsiteY0-198" fmla="*/ 244968 h 953677"/>
                  <a:gd name="connsiteX1-199" fmla="*/ 894616 w 1720084"/>
                  <a:gd name="connsiteY1-200" fmla="*/ 83950 h 953677"/>
                  <a:gd name="connsiteX2-201" fmla="*/ 1489702 w 1720084"/>
                  <a:gd name="connsiteY2-202" fmla="*/ 272636 h 953677"/>
                  <a:gd name="connsiteX3-203" fmla="*/ 1634845 w 1720084"/>
                  <a:gd name="connsiteY3-204" fmla="*/ 664522 h 953677"/>
                  <a:gd name="connsiteX4-205" fmla="*/ 1436634 w 1720084"/>
                  <a:gd name="connsiteY4-206" fmla="*/ 930087 h 953677"/>
                  <a:gd name="connsiteX5-207" fmla="*/ 29656 w 1720084"/>
                  <a:gd name="connsiteY5-208" fmla="*/ 481052 h 953677"/>
                  <a:gd name="connsiteX6-209" fmla="*/ 466219 w 1720084"/>
                  <a:gd name="connsiteY6-210" fmla="*/ 244968 h 953677"/>
                  <a:gd name="connsiteX0-211" fmla="*/ 448774 w 1702639"/>
                  <a:gd name="connsiteY0-212" fmla="*/ 244968 h 1024234"/>
                  <a:gd name="connsiteX1-213" fmla="*/ 877171 w 1702639"/>
                  <a:gd name="connsiteY1-214" fmla="*/ 83950 h 1024234"/>
                  <a:gd name="connsiteX2-215" fmla="*/ 1472257 w 1702639"/>
                  <a:gd name="connsiteY2-216" fmla="*/ 272636 h 1024234"/>
                  <a:gd name="connsiteX3-217" fmla="*/ 1617400 w 1702639"/>
                  <a:gd name="connsiteY3-218" fmla="*/ 664522 h 1024234"/>
                  <a:gd name="connsiteX4-219" fmla="*/ 1419189 w 1702639"/>
                  <a:gd name="connsiteY4-220" fmla="*/ 930087 h 1024234"/>
                  <a:gd name="connsiteX5-221" fmla="*/ 12211 w 1702639"/>
                  <a:gd name="connsiteY5-222" fmla="*/ 481052 h 1024234"/>
                  <a:gd name="connsiteX6-223" fmla="*/ 448774 w 1702639"/>
                  <a:gd name="connsiteY6-224" fmla="*/ 244968 h 1024234"/>
                  <a:gd name="connsiteX0-225" fmla="*/ 459390 w 1713255"/>
                  <a:gd name="connsiteY0-226" fmla="*/ 244968 h 930087"/>
                  <a:gd name="connsiteX1-227" fmla="*/ 887787 w 1713255"/>
                  <a:gd name="connsiteY1-228" fmla="*/ 83950 h 930087"/>
                  <a:gd name="connsiteX2-229" fmla="*/ 1482873 w 1713255"/>
                  <a:gd name="connsiteY2-230" fmla="*/ 272636 h 930087"/>
                  <a:gd name="connsiteX3-231" fmla="*/ 1628016 w 1713255"/>
                  <a:gd name="connsiteY3-232" fmla="*/ 664522 h 930087"/>
                  <a:gd name="connsiteX4-233" fmla="*/ 1429805 w 1713255"/>
                  <a:gd name="connsiteY4-234" fmla="*/ 930087 h 930087"/>
                  <a:gd name="connsiteX5-235" fmla="*/ 22827 w 1713255"/>
                  <a:gd name="connsiteY5-236" fmla="*/ 481052 h 930087"/>
                  <a:gd name="connsiteX6-237" fmla="*/ 459390 w 1713255"/>
                  <a:gd name="connsiteY6-238" fmla="*/ 244968 h 930087"/>
                  <a:gd name="connsiteX0-239" fmla="*/ 459390 w 1713255"/>
                  <a:gd name="connsiteY0-240" fmla="*/ 244968 h 930087"/>
                  <a:gd name="connsiteX1-241" fmla="*/ 887787 w 1713255"/>
                  <a:gd name="connsiteY1-242" fmla="*/ 83950 h 930087"/>
                  <a:gd name="connsiteX2-243" fmla="*/ 1482873 w 1713255"/>
                  <a:gd name="connsiteY2-244" fmla="*/ 272636 h 930087"/>
                  <a:gd name="connsiteX3-245" fmla="*/ 1628016 w 1713255"/>
                  <a:gd name="connsiteY3-246" fmla="*/ 664522 h 930087"/>
                  <a:gd name="connsiteX4-247" fmla="*/ 1429805 w 1713255"/>
                  <a:gd name="connsiteY4-248" fmla="*/ 930087 h 930087"/>
                  <a:gd name="connsiteX5-249" fmla="*/ 22827 w 1713255"/>
                  <a:gd name="connsiteY5-250" fmla="*/ 481052 h 930087"/>
                  <a:gd name="connsiteX6-251" fmla="*/ 459390 w 1713255"/>
                  <a:gd name="connsiteY6-252" fmla="*/ 244968 h 930087"/>
                  <a:gd name="connsiteX0-253" fmla="*/ 459390 w 1713255"/>
                  <a:gd name="connsiteY0-254" fmla="*/ 242813 h 927932"/>
                  <a:gd name="connsiteX1-255" fmla="*/ 887787 w 1713255"/>
                  <a:gd name="connsiteY1-256" fmla="*/ 81795 h 927932"/>
                  <a:gd name="connsiteX2-257" fmla="*/ 1482873 w 1713255"/>
                  <a:gd name="connsiteY2-258" fmla="*/ 270481 h 927932"/>
                  <a:gd name="connsiteX3-259" fmla="*/ 1628016 w 1713255"/>
                  <a:gd name="connsiteY3-260" fmla="*/ 662367 h 927932"/>
                  <a:gd name="connsiteX4-261" fmla="*/ 1429805 w 1713255"/>
                  <a:gd name="connsiteY4-262" fmla="*/ 927932 h 927932"/>
                  <a:gd name="connsiteX5-263" fmla="*/ 22827 w 1713255"/>
                  <a:gd name="connsiteY5-264" fmla="*/ 478897 h 927932"/>
                  <a:gd name="connsiteX6-265" fmla="*/ 459390 w 1713255"/>
                  <a:gd name="connsiteY6-266" fmla="*/ 242813 h 927932"/>
                  <a:gd name="connsiteX0-267" fmla="*/ 459390 w 1713255"/>
                  <a:gd name="connsiteY0-268" fmla="*/ 242813 h 927932"/>
                  <a:gd name="connsiteX1-269" fmla="*/ 887787 w 1713255"/>
                  <a:gd name="connsiteY1-270" fmla="*/ 81795 h 927932"/>
                  <a:gd name="connsiteX2-271" fmla="*/ 1482873 w 1713255"/>
                  <a:gd name="connsiteY2-272" fmla="*/ 270481 h 927932"/>
                  <a:gd name="connsiteX3-273" fmla="*/ 1628016 w 1713255"/>
                  <a:gd name="connsiteY3-274" fmla="*/ 662367 h 927932"/>
                  <a:gd name="connsiteX4-275" fmla="*/ 1429805 w 1713255"/>
                  <a:gd name="connsiteY4-276" fmla="*/ 927932 h 927932"/>
                  <a:gd name="connsiteX5-277" fmla="*/ 22827 w 1713255"/>
                  <a:gd name="connsiteY5-278" fmla="*/ 478897 h 927932"/>
                  <a:gd name="connsiteX6-279" fmla="*/ 459390 w 1713255"/>
                  <a:gd name="connsiteY6-280" fmla="*/ 242813 h 927932"/>
                  <a:gd name="connsiteX0-281" fmla="*/ 459390 w 1707695"/>
                  <a:gd name="connsiteY0-282" fmla="*/ 242813 h 927932"/>
                  <a:gd name="connsiteX1-283" fmla="*/ 887787 w 1707695"/>
                  <a:gd name="connsiteY1-284" fmla="*/ 81795 h 927932"/>
                  <a:gd name="connsiteX2-285" fmla="*/ 1482873 w 1707695"/>
                  <a:gd name="connsiteY2-286" fmla="*/ 270481 h 927932"/>
                  <a:gd name="connsiteX3-287" fmla="*/ 1628016 w 1707695"/>
                  <a:gd name="connsiteY3-288" fmla="*/ 662367 h 927932"/>
                  <a:gd name="connsiteX4-289" fmla="*/ 1429805 w 1707695"/>
                  <a:gd name="connsiteY4-290" fmla="*/ 927932 h 927932"/>
                  <a:gd name="connsiteX5-291" fmla="*/ 22827 w 1707695"/>
                  <a:gd name="connsiteY5-292" fmla="*/ 478897 h 927932"/>
                  <a:gd name="connsiteX6-293" fmla="*/ 459390 w 1707695"/>
                  <a:gd name="connsiteY6-294" fmla="*/ 242813 h 927932"/>
                  <a:gd name="connsiteX0-295" fmla="*/ 318099 w 1566404"/>
                  <a:gd name="connsiteY0-296" fmla="*/ 242813 h 927932"/>
                  <a:gd name="connsiteX1-297" fmla="*/ 746496 w 1566404"/>
                  <a:gd name="connsiteY1-298" fmla="*/ 81795 h 927932"/>
                  <a:gd name="connsiteX2-299" fmla="*/ 1341582 w 1566404"/>
                  <a:gd name="connsiteY2-300" fmla="*/ 270481 h 927932"/>
                  <a:gd name="connsiteX3-301" fmla="*/ 1486725 w 1566404"/>
                  <a:gd name="connsiteY3-302" fmla="*/ 662367 h 927932"/>
                  <a:gd name="connsiteX4-303" fmla="*/ 1288514 w 1566404"/>
                  <a:gd name="connsiteY4-304" fmla="*/ 927932 h 927932"/>
                  <a:gd name="connsiteX5-305" fmla="*/ 27089 w 1566404"/>
                  <a:gd name="connsiteY5-306" fmla="*/ 509843 h 927932"/>
                  <a:gd name="connsiteX6-307" fmla="*/ 318099 w 1566404"/>
                  <a:gd name="connsiteY6-308" fmla="*/ 242813 h 927932"/>
                  <a:gd name="connsiteX0-309" fmla="*/ 398247 w 1646552"/>
                  <a:gd name="connsiteY0-310" fmla="*/ 242813 h 927932"/>
                  <a:gd name="connsiteX1-311" fmla="*/ 826644 w 1646552"/>
                  <a:gd name="connsiteY1-312" fmla="*/ 81795 h 927932"/>
                  <a:gd name="connsiteX2-313" fmla="*/ 1421730 w 1646552"/>
                  <a:gd name="connsiteY2-314" fmla="*/ 270481 h 927932"/>
                  <a:gd name="connsiteX3-315" fmla="*/ 1566873 w 1646552"/>
                  <a:gd name="connsiteY3-316" fmla="*/ 662367 h 927932"/>
                  <a:gd name="connsiteX4-317" fmla="*/ 1368662 w 1646552"/>
                  <a:gd name="connsiteY4-318" fmla="*/ 927932 h 927932"/>
                  <a:gd name="connsiteX5-319" fmla="*/ 107237 w 1646552"/>
                  <a:gd name="connsiteY5-320" fmla="*/ 509843 h 927932"/>
                  <a:gd name="connsiteX6-321" fmla="*/ 398247 w 1646552"/>
                  <a:gd name="connsiteY6-322" fmla="*/ 242813 h 927932"/>
                  <a:gd name="connsiteX0-323" fmla="*/ 398248 w 1646553"/>
                  <a:gd name="connsiteY0-324" fmla="*/ 242813 h 927932"/>
                  <a:gd name="connsiteX1-325" fmla="*/ 826645 w 1646553"/>
                  <a:gd name="connsiteY1-326" fmla="*/ 81795 h 927932"/>
                  <a:gd name="connsiteX2-327" fmla="*/ 1421731 w 1646553"/>
                  <a:gd name="connsiteY2-328" fmla="*/ 270481 h 927932"/>
                  <a:gd name="connsiteX3-329" fmla="*/ 1566874 w 1646553"/>
                  <a:gd name="connsiteY3-330" fmla="*/ 662367 h 927932"/>
                  <a:gd name="connsiteX4-331" fmla="*/ 1368663 w 1646553"/>
                  <a:gd name="connsiteY4-332" fmla="*/ 927932 h 927932"/>
                  <a:gd name="connsiteX5-333" fmla="*/ 107238 w 1646553"/>
                  <a:gd name="connsiteY5-334" fmla="*/ 509843 h 927932"/>
                  <a:gd name="connsiteX6-335" fmla="*/ 398248 w 1646553"/>
                  <a:gd name="connsiteY6-336" fmla="*/ 242813 h 927932"/>
                  <a:gd name="connsiteX0-337" fmla="*/ 398248 w 1646553"/>
                  <a:gd name="connsiteY0-338" fmla="*/ 242813 h 929055"/>
                  <a:gd name="connsiteX1-339" fmla="*/ 826645 w 1646553"/>
                  <a:gd name="connsiteY1-340" fmla="*/ 81795 h 929055"/>
                  <a:gd name="connsiteX2-341" fmla="*/ 1421731 w 1646553"/>
                  <a:gd name="connsiteY2-342" fmla="*/ 270481 h 929055"/>
                  <a:gd name="connsiteX3-343" fmla="*/ 1566874 w 1646553"/>
                  <a:gd name="connsiteY3-344" fmla="*/ 662367 h 929055"/>
                  <a:gd name="connsiteX4-345" fmla="*/ 1368663 w 1646553"/>
                  <a:gd name="connsiteY4-346" fmla="*/ 927932 h 929055"/>
                  <a:gd name="connsiteX5-347" fmla="*/ 107238 w 1646553"/>
                  <a:gd name="connsiteY5-348" fmla="*/ 509843 h 929055"/>
                  <a:gd name="connsiteX6-349" fmla="*/ 398248 w 1646553"/>
                  <a:gd name="connsiteY6-350" fmla="*/ 242813 h 929055"/>
                  <a:gd name="connsiteX0-351" fmla="*/ 398248 w 1646553"/>
                  <a:gd name="connsiteY0-352" fmla="*/ 242813 h 927932"/>
                  <a:gd name="connsiteX1-353" fmla="*/ 826645 w 1646553"/>
                  <a:gd name="connsiteY1-354" fmla="*/ 81795 h 927932"/>
                  <a:gd name="connsiteX2-355" fmla="*/ 1421731 w 1646553"/>
                  <a:gd name="connsiteY2-356" fmla="*/ 270481 h 927932"/>
                  <a:gd name="connsiteX3-357" fmla="*/ 1566874 w 1646553"/>
                  <a:gd name="connsiteY3-358" fmla="*/ 662367 h 927932"/>
                  <a:gd name="connsiteX4-359" fmla="*/ 1368663 w 1646553"/>
                  <a:gd name="connsiteY4-360" fmla="*/ 927932 h 927932"/>
                  <a:gd name="connsiteX5-361" fmla="*/ 107238 w 1646553"/>
                  <a:gd name="connsiteY5-362" fmla="*/ 509843 h 927932"/>
                  <a:gd name="connsiteX6-363" fmla="*/ 398248 w 1646553"/>
                  <a:gd name="connsiteY6-364" fmla="*/ 242813 h 927932"/>
                  <a:gd name="connsiteX0-365" fmla="*/ 398248 w 1646553"/>
                  <a:gd name="connsiteY0-366" fmla="*/ 242813 h 811747"/>
                  <a:gd name="connsiteX1-367" fmla="*/ 826645 w 1646553"/>
                  <a:gd name="connsiteY1-368" fmla="*/ 81795 h 811747"/>
                  <a:gd name="connsiteX2-369" fmla="*/ 1421731 w 1646553"/>
                  <a:gd name="connsiteY2-370" fmla="*/ 270481 h 811747"/>
                  <a:gd name="connsiteX3-371" fmla="*/ 1566874 w 1646553"/>
                  <a:gd name="connsiteY3-372" fmla="*/ 662367 h 811747"/>
                  <a:gd name="connsiteX4-373" fmla="*/ 1368663 w 1646553"/>
                  <a:gd name="connsiteY4-374" fmla="*/ 810337 h 811747"/>
                  <a:gd name="connsiteX5-375" fmla="*/ 107238 w 1646553"/>
                  <a:gd name="connsiteY5-376" fmla="*/ 509843 h 811747"/>
                  <a:gd name="connsiteX6-377" fmla="*/ 398248 w 1646553"/>
                  <a:gd name="connsiteY6-378" fmla="*/ 242813 h 811747"/>
                  <a:gd name="connsiteX0-379" fmla="*/ 398248 w 1511381"/>
                  <a:gd name="connsiteY0-380" fmla="*/ 242813 h 811747"/>
                  <a:gd name="connsiteX1-381" fmla="*/ 826645 w 1511381"/>
                  <a:gd name="connsiteY1-382" fmla="*/ 81795 h 811747"/>
                  <a:gd name="connsiteX2-383" fmla="*/ 1421731 w 1511381"/>
                  <a:gd name="connsiteY2-384" fmla="*/ 270481 h 811747"/>
                  <a:gd name="connsiteX3-385" fmla="*/ 1368663 w 1511381"/>
                  <a:gd name="connsiteY3-386" fmla="*/ 810337 h 811747"/>
                  <a:gd name="connsiteX4-387" fmla="*/ 107238 w 1511381"/>
                  <a:gd name="connsiteY4-388" fmla="*/ 509843 h 811747"/>
                  <a:gd name="connsiteX5-389" fmla="*/ 398248 w 1511381"/>
                  <a:gd name="connsiteY5-390" fmla="*/ 242813 h 811747"/>
                  <a:gd name="connsiteX0-391" fmla="*/ 398248 w 1505580"/>
                  <a:gd name="connsiteY0-392" fmla="*/ 242813 h 811747"/>
                  <a:gd name="connsiteX1-393" fmla="*/ 826645 w 1505580"/>
                  <a:gd name="connsiteY1-394" fmla="*/ 81795 h 811747"/>
                  <a:gd name="connsiteX2-395" fmla="*/ 1409074 w 1505580"/>
                  <a:gd name="connsiteY2-396" fmla="*/ 319994 h 811747"/>
                  <a:gd name="connsiteX3-397" fmla="*/ 1368663 w 1505580"/>
                  <a:gd name="connsiteY3-398" fmla="*/ 810337 h 811747"/>
                  <a:gd name="connsiteX4-399" fmla="*/ 107238 w 1505580"/>
                  <a:gd name="connsiteY4-400" fmla="*/ 509843 h 811747"/>
                  <a:gd name="connsiteX5-401" fmla="*/ 398248 w 1505580"/>
                  <a:gd name="connsiteY5-402" fmla="*/ 242813 h 811747"/>
                  <a:gd name="connsiteX0-403" fmla="*/ 398248 w 1551125"/>
                  <a:gd name="connsiteY0-404" fmla="*/ 242813 h 811747"/>
                  <a:gd name="connsiteX1-405" fmla="*/ 826645 w 1551125"/>
                  <a:gd name="connsiteY1-406" fmla="*/ 81795 h 811747"/>
                  <a:gd name="connsiteX2-407" fmla="*/ 1409074 w 1551125"/>
                  <a:gd name="connsiteY2-408" fmla="*/ 319994 h 811747"/>
                  <a:gd name="connsiteX3-409" fmla="*/ 1368663 w 1551125"/>
                  <a:gd name="connsiteY3-410" fmla="*/ 810337 h 811747"/>
                  <a:gd name="connsiteX4-411" fmla="*/ 107238 w 1551125"/>
                  <a:gd name="connsiteY4-412" fmla="*/ 509843 h 811747"/>
                  <a:gd name="connsiteX5-413" fmla="*/ 398248 w 1551125"/>
                  <a:gd name="connsiteY5-414" fmla="*/ 242813 h 811747"/>
                  <a:gd name="connsiteX0-415" fmla="*/ 398248 w 1553927"/>
                  <a:gd name="connsiteY0-416" fmla="*/ 242813 h 776859"/>
                  <a:gd name="connsiteX1-417" fmla="*/ 826645 w 1553927"/>
                  <a:gd name="connsiteY1-418" fmla="*/ 81795 h 776859"/>
                  <a:gd name="connsiteX2-419" fmla="*/ 1409074 w 1553927"/>
                  <a:gd name="connsiteY2-420" fmla="*/ 319994 h 776859"/>
                  <a:gd name="connsiteX3-421" fmla="*/ 1374992 w 1553927"/>
                  <a:gd name="connsiteY3-422" fmla="*/ 767013 h 776859"/>
                  <a:gd name="connsiteX4-423" fmla="*/ 107238 w 1553927"/>
                  <a:gd name="connsiteY4-424" fmla="*/ 509843 h 776859"/>
                  <a:gd name="connsiteX5-425" fmla="*/ 398248 w 1553927"/>
                  <a:gd name="connsiteY5-426" fmla="*/ 242813 h 776859"/>
                  <a:gd name="connsiteX0-427" fmla="*/ 319557 w 1475238"/>
                  <a:gd name="connsiteY0-428" fmla="*/ 242813 h 776859"/>
                  <a:gd name="connsiteX1-429" fmla="*/ 747954 w 1475238"/>
                  <a:gd name="connsiteY1-430" fmla="*/ 81795 h 776859"/>
                  <a:gd name="connsiteX2-431" fmla="*/ 1330383 w 1475238"/>
                  <a:gd name="connsiteY2-432" fmla="*/ 319994 h 776859"/>
                  <a:gd name="connsiteX3-433" fmla="*/ 1296301 w 1475238"/>
                  <a:gd name="connsiteY3-434" fmla="*/ 767013 h 776859"/>
                  <a:gd name="connsiteX4-435" fmla="*/ 28547 w 1475238"/>
                  <a:gd name="connsiteY4-436" fmla="*/ 509843 h 776859"/>
                  <a:gd name="connsiteX5-437" fmla="*/ 319557 w 1475238"/>
                  <a:gd name="connsiteY5-438" fmla="*/ 242813 h 7768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
            <p:nvSpPr>
              <p:cNvPr id="14" name="任意多边形: 形状 13"/>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1" fmla="*/ 0 w 1451428"/>
                  <a:gd name="connsiteY0-2" fmla="*/ 246743 h 812800"/>
                  <a:gd name="connsiteX1-3" fmla="*/ 595085 w 1451428"/>
                  <a:gd name="connsiteY1-4" fmla="*/ 0 h 812800"/>
                  <a:gd name="connsiteX2-5" fmla="*/ 1190171 w 1451428"/>
                  <a:gd name="connsiteY2-6" fmla="*/ 188686 h 812800"/>
                  <a:gd name="connsiteX3-7" fmla="*/ 1335314 w 1451428"/>
                  <a:gd name="connsiteY3-8" fmla="*/ 580572 h 812800"/>
                  <a:gd name="connsiteX4-9" fmla="*/ 1451428 w 1451428"/>
                  <a:gd name="connsiteY4-10" fmla="*/ 812800 h 812800"/>
                  <a:gd name="connsiteX5-11" fmla="*/ 101600 w 1451428"/>
                  <a:gd name="connsiteY5-12" fmla="*/ 420914 h 812800"/>
                  <a:gd name="connsiteX6-13" fmla="*/ 0 w 1451428"/>
                  <a:gd name="connsiteY6-14" fmla="*/ 246743 h 812800"/>
                  <a:gd name="connsiteX0-15" fmla="*/ 0 w 1451428"/>
                  <a:gd name="connsiteY0-16" fmla="*/ 246743 h 812800"/>
                  <a:gd name="connsiteX1-17" fmla="*/ 595085 w 1451428"/>
                  <a:gd name="connsiteY1-18" fmla="*/ 0 h 812800"/>
                  <a:gd name="connsiteX2-19" fmla="*/ 1190171 w 1451428"/>
                  <a:gd name="connsiteY2-20" fmla="*/ 188686 h 812800"/>
                  <a:gd name="connsiteX3-21" fmla="*/ 1335314 w 1451428"/>
                  <a:gd name="connsiteY3-22" fmla="*/ 580572 h 812800"/>
                  <a:gd name="connsiteX4-23" fmla="*/ 1451428 w 1451428"/>
                  <a:gd name="connsiteY4-24" fmla="*/ 812800 h 812800"/>
                  <a:gd name="connsiteX5-25" fmla="*/ 101600 w 1451428"/>
                  <a:gd name="connsiteY5-26" fmla="*/ 420914 h 812800"/>
                  <a:gd name="connsiteX6-27" fmla="*/ 0 w 1451428"/>
                  <a:gd name="connsiteY6-28" fmla="*/ 246743 h 812800"/>
                  <a:gd name="connsiteX0-29" fmla="*/ 0 w 1451428"/>
                  <a:gd name="connsiteY0-30" fmla="*/ 246743 h 812800"/>
                  <a:gd name="connsiteX1-31" fmla="*/ 595085 w 1451428"/>
                  <a:gd name="connsiteY1-32" fmla="*/ 0 h 812800"/>
                  <a:gd name="connsiteX2-33" fmla="*/ 1190171 w 1451428"/>
                  <a:gd name="connsiteY2-34" fmla="*/ 188686 h 812800"/>
                  <a:gd name="connsiteX3-35" fmla="*/ 1335314 w 1451428"/>
                  <a:gd name="connsiteY3-36" fmla="*/ 580572 h 812800"/>
                  <a:gd name="connsiteX4-37" fmla="*/ 1451428 w 1451428"/>
                  <a:gd name="connsiteY4-38" fmla="*/ 812800 h 812800"/>
                  <a:gd name="connsiteX5-39" fmla="*/ 101600 w 1451428"/>
                  <a:gd name="connsiteY5-40" fmla="*/ 420914 h 812800"/>
                  <a:gd name="connsiteX6-41" fmla="*/ 0 w 1451428"/>
                  <a:gd name="connsiteY6-42" fmla="*/ 246743 h 812800"/>
                  <a:gd name="connsiteX0-43" fmla="*/ 0 w 1451428"/>
                  <a:gd name="connsiteY0-44" fmla="*/ 246743 h 824536"/>
                  <a:gd name="connsiteX1-45" fmla="*/ 595085 w 1451428"/>
                  <a:gd name="connsiteY1-46" fmla="*/ 0 h 824536"/>
                  <a:gd name="connsiteX2-47" fmla="*/ 1190171 w 1451428"/>
                  <a:gd name="connsiteY2-48" fmla="*/ 188686 h 824536"/>
                  <a:gd name="connsiteX3-49" fmla="*/ 1335314 w 1451428"/>
                  <a:gd name="connsiteY3-50" fmla="*/ 580572 h 824536"/>
                  <a:gd name="connsiteX4-51" fmla="*/ 1451428 w 1451428"/>
                  <a:gd name="connsiteY4-52" fmla="*/ 812800 h 824536"/>
                  <a:gd name="connsiteX5-53" fmla="*/ 101600 w 1451428"/>
                  <a:gd name="connsiteY5-54" fmla="*/ 420914 h 824536"/>
                  <a:gd name="connsiteX6-55" fmla="*/ 0 w 1451428"/>
                  <a:gd name="connsiteY6-56" fmla="*/ 246743 h 824536"/>
                  <a:gd name="connsiteX0-57" fmla="*/ 269875 w 1721303"/>
                  <a:gd name="connsiteY0-58" fmla="*/ 246743 h 823881"/>
                  <a:gd name="connsiteX1-59" fmla="*/ 864960 w 1721303"/>
                  <a:gd name="connsiteY1-60" fmla="*/ 0 h 823881"/>
                  <a:gd name="connsiteX2-61" fmla="*/ 1460046 w 1721303"/>
                  <a:gd name="connsiteY2-62" fmla="*/ 188686 h 823881"/>
                  <a:gd name="connsiteX3-63" fmla="*/ 1605189 w 1721303"/>
                  <a:gd name="connsiteY3-64" fmla="*/ 580572 h 823881"/>
                  <a:gd name="connsiteX4-65" fmla="*/ 1721303 w 1721303"/>
                  <a:gd name="connsiteY4-66" fmla="*/ 812800 h 823881"/>
                  <a:gd name="connsiteX5-67" fmla="*/ 0 w 1721303"/>
                  <a:gd name="connsiteY5-68" fmla="*/ 397102 h 823881"/>
                  <a:gd name="connsiteX6-69" fmla="*/ 269875 w 1721303"/>
                  <a:gd name="connsiteY6-70" fmla="*/ 246743 h 823881"/>
                  <a:gd name="connsiteX0-71" fmla="*/ 290512 w 1741940"/>
                  <a:gd name="connsiteY0-72" fmla="*/ 246743 h 840144"/>
                  <a:gd name="connsiteX1-73" fmla="*/ 885597 w 1741940"/>
                  <a:gd name="connsiteY1-74" fmla="*/ 0 h 840144"/>
                  <a:gd name="connsiteX2-75" fmla="*/ 1480683 w 1741940"/>
                  <a:gd name="connsiteY2-76" fmla="*/ 188686 h 840144"/>
                  <a:gd name="connsiteX3-77" fmla="*/ 1625826 w 1741940"/>
                  <a:gd name="connsiteY3-78" fmla="*/ 580572 h 840144"/>
                  <a:gd name="connsiteX4-79" fmla="*/ 1741940 w 1741940"/>
                  <a:gd name="connsiteY4-80" fmla="*/ 812800 h 840144"/>
                  <a:gd name="connsiteX5-81" fmla="*/ 20637 w 1741940"/>
                  <a:gd name="connsiteY5-82" fmla="*/ 397102 h 840144"/>
                  <a:gd name="connsiteX6-83" fmla="*/ 290512 w 1741940"/>
                  <a:gd name="connsiteY6-84" fmla="*/ 246743 h 840144"/>
                  <a:gd name="connsiteX0-85" fmla="*/ 290512 w 1741940"/>
                  <a:gd name="connsiteY0-86" fmla="*/ 246743 h 840144"/>
                  <a:gd name="connsiteX1-87" fmla="*/ 885597 w 1741940"/>
                  <a:gd name="connsiteY1-88" fmla="*/ 0 h 840144"/>
                  <a:gd name="connsiteX2-89" fmla="*/ 1480683 w 1741940"/>
                  <a:gd name="connsiteY2-90" fmla="*/ 188686 h 840144"/>
                  <a:gd name="connsiteX3-91" fmla="*/ 1625826 w 1741940"/>
                  <a:gd name="connsiteY3-92" fmla="*/ 580572 h 840144"/>
                  <a:gd name="connsiteX4-93" fmla="*/ 1741940 w 1741940"/>
                  <a:gd name="connsiteY4-94" fmla="*/ 812800 h 840144"/>
                  <a:gd name="connsiteX5-95" fmla="*/ 20637 w 1741940"/>
                  <a:gd name="connsiteY5-96" fmla="*/ 397102 h 840144"/>
                  <a:gd name="connsiteX6-97" fmla="*/ 290512 w 1741940"/>
                  <a:gd name="connsiteY6-98" fmla="*/ 246743 h 840144"/>
                  <a:gd name="connsiteX0-99" fmla="*/ 290512 w 1741940"/>
                  <a:gd name="connsiteY0-100" fmla="*/ 246743 h 840144"/>
                  <a:gd name="connsiteX1-101" fmla="*/ 885597 w 1741940"/>
                  <a:gd name="connsiteY1-102" fmla="*/ 0 h 840144"/>
                  <a:gd name="connsiteX2-103" fmla="*/ 1480683 w 1741940"/>
                  <a:gd name="connsiteY2-104" fmla="*/ 188686 h 840144"/>
                  <a:gd name="connsiteX3-105" fmla="*/ 1625826 w 1741940"/>
                  <a:gd name="connsiteY3-106" fmla="*/ 580572 h 840144"/>
                  <a:gd name="connsiteX4-107" fmla="*/ 1741940 w 1741940"/>
                  <a:gd name="connsiteY4-108" fmla="*/ 812800 h 840144"/>
                  <a:gd name="connsiteX5-109" fmla="*/ 20637 w 1741940"/>
                  <a:gd name="connsiteY5-110" fmla="*/ 397102 h 840144"/>
                  <a:gd name="connsiteX6-111" fmla="*/ 290512 w 1741940"/>
                  <a:gd name="connsiteY6-112" fmla="*/ 246743 h 840144"/>
                  <a:gd name="connsiteX0-113" fmla="*/ 457200 w 1741940"/>
                  <a:gd name="connsiteY0-114" fmla="*/ 161018 h 840144"/>
                  <a:gd name="connsiteX1-115" fmla="*/ 885597 w 1741940"/>
                  <a:gd name="connsiteY1-116" fmla="*/ 0 h 840144"/>
                  <a:gd name="connsiteX2-117" fmla="*/ 1480683 w 1741940"/>
                  <a:gd name="connsiteY2-118" fmla="*/ 188686 h 840144"/>
                  <a:gd name="connsiteX3-119" fmla="*/ 1625826 w 1741940"/>
                  <a:gd name="connsiteY3-120" fmla="*/ 580572 h 840144"/>
                  <a:gd name="connsiteX4-121" fmla="*/ 1741940 w 1741940"/>
                  <a:gd name="connsiteY4-122" fmla="*/ 812800 h 840144"/>
                  <a:gd name="connsiteX5-123" fmla="*/ 20637 w 1741940"/>
                  <a:gd name="connsiteY5-124" fmla="*/ 397102 h 840144"/>
                  <a:gd name="connsiteX6-125" fmla="*/ 457200 w 1741940"/>
                  <a:gd name="connsiteY6-126" fmla="*/ 161018 h 840144"/>
                  <a:gd name="connsiteX0-127" fmla="*/ 457200 w 1741940"/>
                  <a:gd name="connsiteY0-128" fmla="*/ 161018 h 840144"/>
                  <a:gd name="connsiteX1-129" fmla="*/ 885597 w 1741940"/>
                  <a:gd name="connsiteY1-130" fmla="*/ 0 h 840144"/>
                  <a:gd name="connsiteX2-131" fmla="*/ 1480683 w 1741940"/>
                  <a:gd name="connsiteY2-132" fmla="*/ 188686 h 840144"/>
                  <a:gd name="connsiteX3-133" fmla="*/ 1625826 w 1741940"/>
                  <a:gd name="connsiteY3-134" fmla="*/ 580572 h 840144"/>
                  <a:gd name="connsiteX4-135" fmla="*/ 1741940 w 1741940"/>
                  <a:gd name="connsiteY4-136" fmla="*/ 812800 h 840144"/>
                  <a:gd name="connsiteX5-137" fmla="*/ 20637 w 1741940"/>
                  <a:gd name="connsiteY5-138" fmla="*/ 397102 h 840144"/>
                  <a:gd name="connsiteX6-139" fmla="*/ 457200 w 1741940"/>
                  <a:gd name="connsiteY6-140" fmla="*/ 161018 h 840144"/>
                  <a:gd name="connsiteX0-141" fmla="*/ 457200 w 1741940"/>
                  <a:gd name="connsiteY0-142" fmla="*/ 244968 h 924094"/>
                  <a:gd name="connsiteX1-143" fmla="*/ 885597 w 1741940"/>
                  <a:gd name="connsiteY1-144" fmla="*/ 83950 h 924094"/>
                  <a:gd name="connsiteX2-145" fmla="*/ 1480683 w 1741940"/>
                  <a:gd name="connsiteY2-146" fmla="*/ 272636 h 924094"/>
                  <a:gd name="connsiteX3-147" fmla="*/ 1625826 w 1741940"/>
                  <a:gd name="connsiteY3-148" fmla="*/ 664522 h 924094"/>
                  <a:gd name="connsiteX4-149" fmla="*/ 1741940 w 1741940"/>
                  <a:gd name="connsiteY4-150" fmla="*/ 896750 h 924094"/>
                  <a:gd name="connsiteX5-151" fmla="*/ 20637 w 1741940"/>
                  <a:gd name="connsiteY5-152" fmla="*/ 481052 h 924094"/>
                  <a:gd name="connsiteX6-153" fmla="*/ 457200 w 1741940"/>
                  <a:gd name="connsiteY6-154" fmla="*/ 244968 h 924094"/>
                  <a:gd name="connsiteX0-155" fmla="*/ 457200 w 1741940"/>
                  <a:gd name="connsiteY0-156" fmla="*/ 244968 h 924094"/>
                  <a:gd name="connsiteX1-157" fmla="*/ 885597 w 1741940"/>
                  <a:gd name="connsiteY1-158" fmla="*/ 83950 h 924094"/>
                  <a:gd name="connsiteX2-159" fmla="*/ 1480683 w 1741940"/>
                  <a:gd name="connsiteY2-160" fmla="*/ 272636 h 924094"/>
                  <a:gd name="connsiteX3-161" fmla="*/ 1625826 w 1741940"/>
                  <a:gd name="connsiteY3-162" fmla="*/ 664522 h 924094"/>
                  <a:gd name="connsiteX4-163" fmla="*/ 1741940 w 1741940"/>
                  <a:gd name="connsiteY4-164" fmla="*/ 896750 h 924094"/>
                  <a:gd name="connsiteX5-165" fmla="*/ 20637 w 1741940"/>
                  <a:gd name="connsiteY5-166" fmla="*/ 481052 h 924094"/>
                  <a:gd name="connsiteX6-167" fmla="*/ 457200 w 1741940"/>
                  <a:gd name="connsiteY6-168" fmla="*/ 244968 h 924094"/>
                  <a:gd name="connsiteX0-169" fmla="*/ 457200 w 1773768"/>
                  <a:gd name="connsiteY0-170" fmla="*/ 244968 h 924094"/>
                  <a:gd name="connsiteX1-171" fmla="*/ 885597 w 1773768"/>
                  <a:gd name="connsiteY1-172" fmla="*/ 83950 h 924094"/>
                  <a:gd name="connsiteX2-173" fmla="*/ 1480683 w 1773768"/>
                  <a:gd name="connsiteY2-174" fmla="*/ 272636 h 924094"/>
                  <a:gd name="connsiteX3-175" fmla="*/ 1625826 w 1773768"/>
                  <a:gd name="connsiteY3-176" fmla="*/ 664522 h 924094"/>
                  <a:gd name="connsiteX4-177" fmla="*/ 1741940 w 1773768"/>
                  <a:gd name="connsiteY4-178" fmla="*/ 896750 h 924094"/>
                  <a:gd name="connsiteX5-179" fmla="*/ 20637 w 1773768"/>
                  <a:gd name="connsiteY5-180" fmla="*/ 481052 h 924094"/>
                  <a:gd name="connsiteX6-181" fmla="*/ 457200 w 1773768"/>
                  <a:gd name="connsiteY6-182" fmla="*/ 244968 h 924094"/>
                  <a:gd name="connsiteX0-183" fmla="*/ 466219 w 1720084"/>
                  <a:gd name="connsiteY0-184" fmla="*/ 244968 h 953677"/>
                  <a:gd name="connsiteX1-185" fmla="*/ 894616 w 1720084"/>
                  <a:gd name="connsiteY1-186" fmla="*/ 83950 h 953677"/>
                  <a:gd name="connsiteX2-187" fmla="*/ 1489702 w 1720084"/>
                  <a:gd name="connsiteY2-188" fmla="*/ 272636 h 953677"/>
                  <a:gd name="connsiteX3-189" fmla="*/ 1634845 w 1720084"/>
                  <a:gd name="connsiteY3-190" fmla="*/ 664522 h 953677"/>
                  <a:gd name="connsiteX4-191" fmla="*/ 1436634 w 1720084"/>
                  <a:gd name="connsiteY4-192" fmla="*/ 930087 h 953677"/>
                  <a:gd name="connsiteX5-193" fmla="*/ 29656 w 1720084"/>
                  <a:gd name="connsiteY5-194" fmla="*/ 481052 h 953677"/>
                  <a:gd name="connsiteX6-195" fmla="*/ 466219 w 1720084"/>
                  <a:gd name="connsiteY6-196" fmla="*/ 244968 h 953677"/>
                  <a:gd name="connsiteX0-197" fmla="*/ 466219 w 1720084"/>
                  <a:gd name="connsiteY0-198" fmla="*/ 244968 h 953677"/>
                  <a:gd name="connsiteX1-199" fmla="*/ 894616 w 1720084"/>
                  <a:gd name="connsiteY1-200" fmla="*/ 83950 h 953677"/>
                  <a:gd name="connsiteX2-201" fmla="*/ 1489702 w 1720084"/>
                  <a:gd name="connsiteY2-202" fmla="*/ 272636 h 953677"/>
                  <a:gd name="connsiteX3-203" fmla="*/ 1634845 w 1720084"/>
                  <a:gd name="connsiteY3-204" fmla="*/ 664522 h 953677"/>
                  <a:gd name="connsiteX4-205" fmla="*/ 1436634 w 1720084"/>
                  <a:gd name="connsiteY4-206" fmla="*/ 930087 h 953677"/>
                  <a:gd name="connsiteX5-207" fmla="*/ 29656 w 1720084"/>
                  <a:gd name="connsiteY5-208" fmla="*/ 481052 h 953677"/>
                  <a:gd name="connsiteX6-209" fmla="*/ 466219 w 1720084"/>
                  <a:gd name="connsiteY6-210" fmla="*/ 244968 h 953677"/>
                  <a:gd name="connsiteX0-211" fmla="*/ 448774 w 1702639"/>
                  <a:gd name="connsiteY0-212" fmla="*/ 244968 h 1024234"/>
                  <a:gd name="connsiteX1-213" fmla="*/ 877171 w 1702639"/>
                  <a:gd name="connsiteY1-214" fmla="*/ 83950 h 1024234"/>
                  <a:gd name="connsiteX2-215" fmla="*/ 1472257 w 1702639"/>
                  <a:gd name="connsiteY2-216" fmla="*/ 272636 h 1024234"/>
                  <a:gd name="connsiteX3-217" fmla="*/ 1617400 w 1702639"/>
                  <a:gd name="connsiteY3-218" fmla="*/ 664522 h 1024234"/>
                  <a:gd name="connsiteX4-219" fmla="*/ 1419189 w 1702639"/>
                  <a:gd name="connsiteY4-220" fmla="*/ 930087 h 1024234"/>
                  <a:gd name="connsiteX5-221" fmla="*/ 12211 w 1702639"/>
                  <a:gd name="connsiteY5-222" fmla="*/ 481052 h 1024234"/>
                  <a:gd name="connsiteX6-223" fmla="*/ 448774 w 1702639"/>
                  <a:gd name="connsiteY6-224" fmla="*/ 244968 h 1024234"/>
                  <a:gd name="connsiteX0-225" fmla="*/ 459390 w 1713255"/>
                  <a:gd name="connsiteY0-226" fmla="*/ 244968 h 930087"/>
                  <a:gd name="connsiteX1-227" fmla="*/ 887787 w 1713255"/>
                  <a:gd name="connsiteY1-228" fmla="*/ 83950 h 930087"/>
                  <a:gd name="connsiteX2-229" fmla="*/ 1482873 w 1713255"/>
                  <a:gd name="connsiteY2-230" fmla="*/ 272636 h 930087"/>
                  <a:gd name="connsiteX3-231" fmla="*/ 1628016 w 1713255"/>
                  <a:gd name="connsiteY3-232" fmla="*/ 664522 h 930087"/>
                  <a:gd name="connsiteX4-233" fmla="*/ 1429805 w 1713255"/>
                  <a:gd name="connsiteY4-234" fmla="*/ 930087 h 930087"/>
                  <a:gd name="connsiteX5-235" fmla="*/ 22827 w 1713255"/>
                  <a:gd name="connsiteY5-236" fmla="*/ 481052 h 930087"/>
                  <a:gd name="connsiteX6-237" fmla="*/ 459390 w 1713255"/>
                  <a:gd name="connsiteY6-238" fmla="*/ 244968 h 930087"/>
                  <a:gd name="connsiteX0-239" fmla="*/ 459390 w 1713255"/>
                  <a:gd name="connsiteY0-240" fmla="*/ 244968 h 930087"/>
                  <a:gd name="connsiteX1-241" fmla="*/ 887787 w 1713255"/>
                  <a:gd name="connsiteY1-242" fmla="*/ 83950 h 930087"/>
                  <a:gd name="connsiteX2-243" fmla="*/ 1482873 w 1713255"/>
                  <a:gd name="connsiteY2-244" fmla="*/ 272636 h 930087"/>
                  <a:gd name="connsiteX3-245" fmla="*/ 1628016 w 1713255"/>
                  <a:gd name="connsiteY3-246" fmla="*/ 664522 h 930087"/>
                  <a:gd name="connsiteX4-247" fmla="*/ 1429805 w 1713255"/>
                  <a:gd name="connsiteY4-248" fmla="*/ 930087 h 930087"/>
                  <a:gd name="connsiteX5-249" fmla="*/ 22827 w 1713255"/>
                  <a:gd name="connsiteY5-250" fmla="*/ 481052 h 930087"/>
                  <a:gd name="connsiteX6-251" fmla="*/ 459390 w 1713255"/>
                  <a:gd name="connsiteY6-252" fmla="*/ 244968 h 930087"/>
                  <a:gd name="connsiteX0-253" fmla="*/ 459390 w 1713255"/>
                  <a:gd name="connsiteY0-254" fmla="*/ 242813 h 927932"/>
                  <a:gd name="connsiteX1-255" fmla="*/ 887787 w 1713255"/>
                  <a:gd name="connsiteY1-256" fmla="*/ 81795 h 927932"/>
                  <a:gd name="connsiteX2-257" fmla="*/ 1482873 w 1713255"/>
                  <a:gd name="connsiteY2-258" fmla="*/ 270481 h 927932"/>
                  <a:gd name="connsiteX3-259" fmla="*/ 1628016 w 1713255"/>
                  <a:gd name="connsiteY3-260" fmla="*/ 662367 h 927932"/>
                  <a:gd name="connsiteX4-261" fmla="*/ 1429805 w 1713255"/>
                  <a:gd name="connsiteY4-262" fmla="*/ 927932 h 927932"/>
                  <a:gd name="connsiteX5-263" fmla="*/ 22827 w 1713255"/>
                  <a:gd name="connsiteY5-264" fmla="*/ 478897 h 927932"/>
                  <a:gd name="connsiteX6-265" fmla="*/ 459390 w 1713255"/>
                  <a:gd name="connsiteY6-266" fmla="*/ 242813 h 927932"/>
                  <a:gd name="connsiteX0-267" fmla="*/ 459390 w 1713255"/>
                  <a:gd name="connsiteY0-268" fmla="*/ 242813 h 927932"/>
                  <a:gd name="connsiteX1-269" fmla="*/ 887787 w 1713255"/>
                  <a:gd name="connsiteY1-270" fmla="*/ 81795 h 927932"/>
                  <a:gd name="connsiteX2-271" fmla="*/ 1482873 w 1713255"/>
                  <a:gd name="connsiteY2-272" fmla="*/ 270481 h 927932"/>
                  <a:gd name="connsiteX3-273" fmla="*/ 1628016 w 1713255"/>
                  <a:gd name="connsiteY3-274" fmla="*/ 662367 h 927932"/>
                  <a:gd name="connsiteX4-275" fmla="*/ 1429805 w 1713255"/>
                  <a:gd name="connsiteY4-276" fmla="*/ 927932 h 927932"/>
                  <a:gd name="connsiteX5-277" fmla="*/ 22827 w 1713255"/>
                  <a:gd name="connsiteY5-278" fmla="*/ 478897 h 927932"/>
                  <a:gd name="connsiteX6-279" fmla="*/ 459390 w 1713255"/>
                  <a:gd name="connsiteY6-280" fmla="*/ 242813 h 927932"/>
                  <a:gd name="connsiteX0-281" fmla="*/ 459390 w 1707695"/>
                  <a:gd name="connsiteY0-282" fmla="*/ 242813 h 927932"/>
                  <a:gd name="connsiteX1-283" fmla="*/ 887787 w 1707695"/>
                  <a:gd name="connsiteY1-284" fmla="*/ 81795 h 927932"/>
                  <a:gd name="connsiteX2-285" fmla="*/ 1482873 w 1707695"/>
                  <a:gd name="connsiteY2-286" fmla="*/ 270481 h 927932"/>
                  <a:gd name="connsiteX3-287" fmla="*/ 1628016 w 1707695"/>
                  <a:gd name="connsiteY3-288" fmla="*/ 662367 h 927932"/>
                  <a:gd name="connsiteX4-289" fmla="*/ 1429805 w 1707695"/>
                  <a:gd name="connsiteY4-290" fmla="*/ 927932 h 927932"/>
                  <a:gd name="connsiteX5-291" fmla="*/ 22827 w 1707695"/>
                  <a:gd name="connsiteY5-292" fmla="*/ 478897 h 927932"/>
                  <a:gd name="connsiteX6-293" fmla="*/ 459390 w 1707695"/>
                  <a:gd name="connsiteY6-294" fmla="*/ 242813 h 927932"/>
                  <a:gd name="connsiteX0-295" fmla="*/ 318099 w 1566404"/>
                  <a:gd name="connsiteY0-296" fmla="*/ 242813 h 927932"/>
                  <a:gd name="connsiteX1-297" fmla="*/ 746496 w 1566404"/>
                  <a:gd name="connsiteY1-298" fmla="*/ 81795 h 927932"/>
                  <a:gd name="connsiteX2-299" fmla="*/ 1341582 w 1566404"/>
                  <a:gd name="connsiteY2-300" fmla="*/ 270481 h 927932"/>
                  <a:gd name="connsiteX3-301" fmla="*/ 1486725 w 1566404"/>
                  <a:gd name="connsiteY3-302" fmla="*/ 662367 h 927932"/>
                  <a:gd name="connsiteX4-303" fmla="*/ 1288514 w 1566404"/>
                  <a:gd name="connsiteY4-304" fmla="*/ 927932 h 927932"/>
                  <a:gd name="connsiteX5-305" fmla="*/ 27089 w 1566404"/>
                  <a:gd name="connsiteY5-306" fmla="*/ 509843 h 927932"/>
                  <a:gd name="connsiteX6-307" fmla="*/ 318099 w 1566404"/>
                  <a:gd name="connsiteY6-308" fmla="*/ 242813 h 927932"/>
                  <a:gd name="connsiteX0-309" fmla="*/ 398247 w 1646552"/>
                  <a:gd name="connsiteY0-310" fmla="*/ 242813 h 927932"/>
                  <a:gd name="connsiteX1-311" fmla="*/ 826644 w 1646552"/>
                  <a:gd name="connsiteY1-312" fmla="*/ 81795 h 927932"/>
                  <a:gd name="connsiteX2-313" fmla="*/ 1421730 w 1646552"/>
                  <a:gd name="connsiteY2-314" fmla="*/ 270481 h 927932"/>
                  <a:gd name="connsiteX3-315" fmla="*/ 1566873 w 1646552"/>
                  <a:gd name="connsiteY3-316" fmla="*/ 662367 h 927932"/>
                  <a:gd name="connsiteX4-317" fmla="*/ 1368662 w 1646552"/>
                  <a:gd name="connsiteY4-318" fmla="*/ 927932 h 927932"/>
                  <a:gd name="connsiteX5-319" fmla="*/ 107237 w 1646552"/>
                  <a:gd name="connsiteY5-320" fmla="*/ 509843 h 927932"/>
                  <a:gd name="connsiteX6-321" fmla="*/ 398247 w 1646552"/>
                  <a:gd name="connsiteY6-322" fmla="*/ 242813 h 927932"/>
                  <a:gd name="connsiteX0-323" fmla="*/ 398248 w 1646553"/>
                  <a:gd name="connsiteY0-324" fmla="*/ 242813 h 927932"/>
                  <a:gd name="connsiteX1-325" fmla="*/ 826645 w 1646553"/>
                  <a:gd name="connsiteY1-326" fmla="*/ 81795 h 927932"/>
                  <a:gd name="connsiteX2-327" fmla="*/ 1421731 w 1646553"/>
                  <a:gd name="connsiteY2-328" fmla="*/ 270481 h 927932"/>
                  <a:gd name="connsiteX3-329" fmla="*/ 1566874 w 1646553"/>
                  <a:gd name="connsiteY3-330" fmla="*/ 662367 h 927932"/>
                  <a:gd name="connsiteX4-331" fmla="*/ 1368663 w 1646553"/>
                  <a:gd name="connsiteY4-332" fmla="*/ 927932 h 927932"/>
                  <a:gd name="connsiteX5-333" fmla="*/ 107238 w 1646553"/>
                  <a:gd name="connsiteY5-334" fmla="*/ 509843 h 927932"/>
                  <a:gd name="connsiteX6-335" fmla="*/ 398248 w 1646553"/>
                  <a:gd name="connsiteY6-336" fmla="*/ 242813 h 927932"/>
                  <a:gd name="connsiteX0-337" fmla="*/ 398248 w 1646553"/>
                  <a:gd name="connsiteY0-338" fmla="*/ 242813 h 929055"/>
                  <a:gd name="connsiteX1-339" fmla="*/ 826645 w 1646553"/>
                  <a:gd name="connsiteY1-340" fmla="*/ 81795 h 929055"/>
                  <a:gd name="connsiteX2-341" fmla="*/ 1421731 w 1646553"/>
                  <a:gd name="connsiteY2-342" fmla="*/ 270481 h 929055"/>
                  <a:gd name="connsiteX3-343" fmla="*/ 1566874 w 1646553"/>
                  <a:gd name="connsiteY3-344" fmla="*/ 662367 h 929055"/>
                  <a:gd name="connsiteX4-345" fmla="*/ 1368663 w 1646553"/>
                  <a:gd name="connsiteY4-346" fmla="*/ 927932 h 929055"/>
                  <a:gd name="connsiteX5-347" fmla="*/ 107238 w 1646553"/>
                  <a:gd name="connsiteY5-348" fmla="*/ 509843 h 929055"/>
                  <a:gd name="connsiteX6-349" fmla="*/ 398248 w 1646553"/>
                  <a:gd name="connsiteY6-350" fmla="*/ 242813 h 929055"/>
                  <a:gd name="connsiteX0-351" fmla="*/ 398248 w 1646553"/>
                  <a:gd name="connsiteY0-352" fmla="*/ 242813 h 927932"/>
                  <a:gd name="connsiteX1-353" fmla="*/ 826645 w 1646553"/>
                  <a:gd name="connsiteY1-354" fmla="*/ 81795 h 927932"/>
                  <a:gd name="connsiteX2-355" fmla="*/ 1421731 w 1646553"/>
                  <a:gd name="connsiteY2-356" fmla="*/ 270481 h 927932"/>
                  <a:gd name="connsiteX3-357" fmla="*/ 1566874 w 1646553"/>
                  <a:gd name="connsiteY3-358" fmla="*/ 662367 h 927932"/>
                  <a:gd name="connsiteX4-359" fmla="*/ 1368663 w 1646553"/>
                  <a:gd name="connsiteY4-360" fmla="*/ 927932 h 927932"/>
                  <a:gd name="connsiteX5-361" fmla="*/ 107238 w 1646553"/>
                  <a:gd name="connsiteY5-362" fmla="*/ 509843 h 927932"/>
                  <a:gd name="connsiteX6-363" fmla="*/ 398248 w 1646553"/>
                  <a:gd name="connsiteY6-364" fmla="*/ 242813 h 927932"/>
                  <a:gd name="connsiteX0-365" fmla="*/ 398248 w 1646553"/>
                  <a:gd name="connsiteY0-366" fmla="*/ 242813 h 811747"/>
                  <a:gd name="connsiteX1-367" fmla="*/ 826645 w 1646553"/>
                  <a:gd name="connsiteY1-368" fmla="*/ 81795 h 811747"/>
                  <a:gd name="connsiteX2-369" fmla="*/ 1421731 w 1646553"/>
                  <a:gd name="connsiteY2-370" fmla="*/ 270481 h 811747"/>
                  <a:gd name="connsiteX3-371" fmla="*/ 1566874 w 1646553"/>
                  <a:gd name="connsiteY3-372" fmla="*/ 662367 h 811747"/>
                  <a:gd name="connsiteX4-373" fmla="*/ 1368663 w 1646553"/>
                  <a:gd name="connsiteY4-374" fmla="*/ 810337 h 811747"/>
                  <a:gd name="connsiteX5-375" fmla="*/ 107238 w 1646553"/>
                  <a:gd name="connsiteY5-376" fmla="*/ 509843 h 811747"/>
                  <a:gd name="connsiteX6-377" fmla="*/ 398248 w 1646553"/>
                  <a:gd name="connsiteY6-378" fmla="*/ 242813 h 811747"/>
                  <a:gd name="connsiteX0-379" fmla="*/ 398248 w 1511381"/>
                  <a:gd name="connsiteY0-380" fmla="*/ 242813 h 811747"/>
                  <a:gd name="connsiteX1-381" fmla="*/ 826645 w 1511381"/>
                  <a:gd name="connsiteY1-382" fmla="*/ 81795 h 811747"/>
                  <a:gd name="connsiteX2-383" fmla="*/ 1421731 w 1511381"/>
                  <a:gd name="connsiteY2-384" fmla="*/ 270481 h 811747"/>
                  <a:gd name="connsiteX3-385" fmla="*/ 1368663 w 1511381"/>
                  <a:gd name="connsiteY3-386" fmla="*/ 810337 h 811747"/>
                  <a:gd name="connsiteX4-387" fmla="*/ 107238 w 1511381"/>
                  <a:gd name="connsiteY4-388" fmla="*/ 509843 h 811747"/>
                  <a:gd name="connsiteX5-389" fmla="*/ 398248 w 1511381"/>
                  <a:gd name="connsiteY5-390" fmla="*/ 242813 h 811747"/>
                  <a:gd name="connsiteX0-391" fmla="*/ 398248 w 1505580"/>
                  <a:gd name="connsiteY0-392" fmla="*/ 242813 h 811747"/>
                  <a:gd name="connsiteX1-393" fmla="*/ 826645 w 1505580"/>
                  <a:gd name="connsiteY1-394" fmla="*/ 81795 h 811747"/>
                  <a:gd name="connsiteX2-395" fmla="*/ 1409074 w 1505580"/>
                  <a:gd name="connsiteY2-396" fmla="*/ 319994 h 811747"/>
                  <a:gd name="connsiteX3-397" fmla="*/ 1368663 w 1505580"/>
                  <a:gd name="connsiteY3-398" fmla="*/ 810337 h 811747"/>
                  <a:gd name="connsiteX4-399" fmla="*/ 107238 w 1505580"/>
                  <a:gd name="connsiteY4-400" fmla="*/ 509843 h 811747"/>
                  <a:gd name="connsiteX5-401" fmla="*/ 398248 w 1505580"/>
                  <a:gd name="connsiteY5-402" fmla="*/ 242813 h 811747"/>
                  <a:gd name="connsiteX0-403" fmla="*/ 398248 w 1551125"/>
                  <a:gd name="connsiteY0-404" fmla="*/ 242813 h 811747"/>
                  <a:gd name="connsiteX1-405" fmla="*/ 826645 w 1551125"/>
                  <a:gd name="connsiteY1-406" fmla="*/ 81795 h 811747"/>
                  <a:gd name="connsiteX2-407" fmla="*/ 1409074 w 1551125"/>
                  <a:gd name="connsiteY2-408" fmla="*/ 319994 h 811747"/>
                  <a:gd name="connsiteX3-409" fmla="*/ 1368663 w 1551125"/>
                  <a:gd name="connsiteY3-410" fmla="*/ 810337 h 811747"/>
                  <a:gd name="connsiteX4-411" fmla="*/ 107238 w 1551125"/>
                  <a:gd name="connsiteY4-412" fmla="*/ 509843 h 811747"/>
                  <a:gd name="connsiteX5-413" fmla="*/ 398248 w 1551125"/>
                  <a:gd name="connsiteY5-414" fmla="*/ 242813 h 811747"/>
                  <a:gd name="connsiteX0-415" fmla="*/ 398248 w 1553927"/>
                  <a:gd name="connsiteY0-416" fmla="*/ 242813 h 776859"/>
                  <a:gd name="connsiteX1-417" fmla="*/ 826645 w 1553927"/>
                  <a:gd name="connsiteY1-418" fmla="*/ 81795 h 776859"/>
                  <a:gd name="connsiteX2-419" fmla="*/ 1409074 w 1553927"/>
                  <a:gd name="connsiteY2-420" fmla="*/ 319994 h 776859"/>
                  <a:gd name="connsiteX3-421" fmla="*/ 1374992 w 1553927"/>
                  <a:gd name="connsiteY3-422" fmla="*/ 767013 h 776859"/>
                  <a:gd name="connsiteX4-423" fmla="*/ 107238 w 1553927"/>
                  <a:gd name="connsiteY4-424" fmla="*/ 509843 h 776859"/>
                  <a:gd name="connsiteX5-425" fmla="*/ 398248 w 1553927"/>
                  <a:gd name="connsiteY5-426" fmla="*/ 242813 h 776859"/>
                  <a:gd name="connsiteX0-427" fmla="*/ 319557 w 1475238"/>
                  <a:gd name="connsiteY0-428" fmla="*/ 242813 h 776859"/>
                  <a:gd name="connsiteX1-429" fmla="*/ 747954 w 1475238"/>
                  <a:gd name="connsiteY1-430" fmla="*/ 81795 h 776859"/>
                  <a:gd name="connsiteX2-431" fmla="*/ 1330383 w 1475238"/>
                  <a:gd name="connsiteY2-432" fmla="*/ 319994 h 776859"/>
                  <a:gd name="connsiteX3-433" fmla="*/ 1296301 w 1475238"/>
                  <a:gd name="connsiteY3-434" fmla="*/ 767013 h 776859"/>
                  <a:gd name="connsiteX4-435" fmla="*/ 28547 w 1475238"/>
                  <a:gd name="connsiteY4-436" fmla="*/ 509843 h 776859"/>
                  <a:gd name="connsiteX5-437" fmla="*/ 319557 w 1475238"/>
                  <a:gd name="connsiteY5-438" fmla="*/ 242813 h 7768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grpSp>
        <p:sp>
          <p:nvSpPr>
            <p:cNvPr id="18" name="文本框 17"/>
            <p:cNvSpPr txBox="1"/>
            <p:nvPr/>
          </p:nvSpPr>
          <p:spPr>
            <a:xfrm>
              <a:off x="9458166" y="193843"/>
              <a:ext cx="1221014" cy="840146"/>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defTabSz="685800">
                <a:buClrTx/>
              </a:pPr>
              <a:r>
                <a:rPr lang="en-US" altLang="zh-CN" sz="3000" kern="1200" dirty="0">
                  <a:solidFill>
                    <a:srgbClr val="F4AB3F"/>
                  </a:solidFill>
                  <a:cs typeface="+mn-cs"/>
                </a:rPr>
                <a:t>…</a:t>
              </a:r>
              <a:endParaRPr lang="en-US" altLang="zh-CN" sz="3000" kern="1200" dirty="0">
                <a:solidFill>
                  <a:srgbClr val="F4AB3F"/>
                </a:solidFill>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animEffect transition="in" filter="fade">
                                      <p:cBhvr>
                                        <p:cTn id="21" dur="500"/>
                                        <p:tgtEl>
                                          <p:spTgt spid="31"/>
                                        </p:tgtEl>
                                      </p:cBhvr>
                                    </p:animEffect>
                                  </p:childTnLst>
                                </p:cTn>
                              </p:par>
                              <p:par>
                                <p:cTn id="22" presetID="10" presetClass="entr" presetSubtype="0" fill="hold" grpId="0" nodeType="withEffect">
                                  <p:stCondLst>
                                    <p:cond delay="0"/>
                                  </p:stCondLst>
                                  <p:iterate type="lt">
                                    <p:tmPct val="10000"/>
                                  </p:iterate>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4429417">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2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5556" r="5556"/>
          <a:stretch>
            <a:fillRect/>
          </a:stretch>
        </p:blipFill>
        <p:spPr>
          <a:xfrm>
            <a:off x="0" y="0"/>
            <a:ext cx="9144000" cy="5143500"/>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14063" r="65568"/>
          <a:stretch>
            <a:fillRect/>
          </a:stretch>
        </p:blipFill>
        <p:spPr>
          <a:xfrm flipH="1">
            <a:off x="5788819" y="837622"/>
            <a:ext cx="3450431" cy="4305878"/>
          </a:xfrm>
          <a:prstGeom prst="rect">
            <a:avLst/>
          </a:prstGeom>
        </p:spPr>
      </p:pic>
      <p:grpSp>
        <p:nvGrpSpPr>
          <p:cNvPr id="32" name="组合 9"/>
          <p:cNvGrpSpPr/>
          <p:nvPr/>
        </p:nvGrpSpPr>
        <p:grpSpPr>
          <a:xfrm>
            <a:off x="249523" y="269697"/>
            <a:ext cx="5771123" cy="3348227"/>
            <a:chOff x="2248583" y="504738"/>
            <a:chExt cx="7694831" cy="4464303"/>
          </a:xfrm>
        </p:grpSpPr>
        <p:sp>
          <p:nvSpPr>
            <p:cNvPr id="33" name="思想气泡: 云 2"/>
            <p:cNvSpPr/>
            <p:nvPr/>
          </p:nvSpPr>
          <p:spPr>
            <a:xfrm>
              <a:off x="2248583" y="504738"/>
              <a:ext cx="7694831" cy="4464303"/>
            </a:xfrm>
            <a:prstGeom prst="cloudCallout">
              <a:avLst>
                <a:gd name="adj1" fmla="val 55514"/>
                <a:gd name="adj2" fmla="val 46054"/>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Calibri" panose="020F0502020204030204"/>
                <a:ea typeface="Microsoft YaHei" panose="020B0503020204020204" pitchFamily="34" charset="-122"/>
              </a:endParaRPr>
            </a:p>
          </p:txBody>
        </p:sp>
        <p:grpSp>
          <p:nvGrpSpPr>
            <p:cNvPr id="34" name="组合 8"/>
            <p:cNvGrpSpPr/>
            <p:nvPr/>
          </p:nvGrpSpPr>
          <p:grpSpPr>
            <a:xfrm>
              <a:off x="4005052" y="771040"/>
              <a:ext cx="3872791" cy="3532421"/>
              <a:chOff x="4005053" y="589247"/>
              <a:chExt cx="3872791" cy="3532421"/>
            </a:xfrm>
          </p:grpSpPr>
          <p:sp>
            <p:nvSpPr>
              <p:cNvPr id="35" name="文本框 4"/>
              <p:cNvSpPr txBox="1"/>
              <p:nvPr/>
            </p:nvSpPr>
            <p:spPr>
              <a:xfrm>
                <a:off x="5691890" y="589247"/>
                <a:ext cx="808217" cy="1600439"/>
              </a:xfrm>
              <a:prstGeom prst="rect">
                <a:avLst/>
              </a:prstGeom>
              <a:noFill/>
            </p:spPr>
            <p:txBody>
              <a:bodyPr wrap="square" rtlCol="0">
                <a:spAutoFit/>
              </a:bodyPr>
              <a:lstStyle/>
              <a:p>
                <a:pPr defTabSz="685800">
                  <a:buClrTx/>
                </a:pPr>
                <a:r>
                  <a:rPr lang="en-US" altLang="zh-CN" sz="7200" kern="1200" dirty="0">
                    <a:solidFill>
                      <a:srgbClr val="FF6600"/>
                    </a:solidFill>
                    <a:latin typeface="Coiny" panose="02000903060500060000" pitchFamily="2" charset="0"/>
                    <a:ea typeface="Microsoft YaHei" panose="020B0503020204020204" pitchFamily="34" charset="-122"/>
                    <a:cs typeface="+mn-ea"/>
                    <a:sym typeface="+mn-lt"/>
                  </a:rPr>
                  <a:t>1</a:t>
                </a:r>
                <a:endParaRPr lang="zh-CN" altLang="en-US" sz="7200" kern="1200" dirty="0">
                  <a:solidFill>
                    <a:srgbClr val="FF6600"/>
                  </a:solidFill>
                  <a:latin typeface="Coiny" panose="02000903060500060000" pitchFamily="2" charset="0"/>
                  <a:ea typeface="Microsoft YaHei" panose="020B0503020204020204" pitchFamily="34" charset="-122"/>
                  <a:cs typeface="+mn-ea"/>
                  <a:sym typeface="+mn-lt"/>
                </a:endParaRPr>
              </a:p>
            </p:txBody>
          </p:sp>
          <p:sp>
            <p:nvSpPr>
              <p:cNvPr id="37" name="文本框 6"/>
              <p:cNvSpPr txBox="1"/>
              <p:nvPr/>
            </p:nvSpPr>
            <p:spPr>
              <a:xfrm>
                <a:off x="4005053" y="1967232"/>
                <a:ext cx="3872791" cy="2154436"/>
              </a:xfrm>
              <a:prstGeom prst="rect">
                <a:avLst/>
              </a:prstGeom>
              <a:noFill/>
            </p:spPr>
            <p:txBody>
              <a:bodyPr wrap="square" rtlCol="0">
                <a:spAutoFit/>
              </a:bodyPr>
              <a:lstStyle/>
              <a:p>
                <a:pPr algn="ctr" defTabSz="685800">
                  <a:buClrTx/>
                </a:pPr>
                <a:r>
                  <a:rPr lang="en-US" sz="4950" kern="1200" dirty="0" err="1">
                    <a:ln w="12700">
                      <a:solidFill>
                        <a:srgbClr val="FF3300"/>
                      </a:solidFill>
                    </a:ln>
                    <a:solidFill>
                      <a:srgbClr val="FF6600"/>
                    </a:solidFill>
                    <a:latin typeface="Coiny" panose="02000903060500060000" pitchFamily="2" charset="0"/>
                    <a:ea typeface="+mn-ea"/>
                    <a:cs typeface="+mn-cs"/>
                  </a:rPr>
                  <a:t>Luyện</a:t>
                </a:r>
                <a:r>
                  <a:rPr lang="en-US" sz="4950" kern="1200" dirty="0">
                    <a:ln w="12700">
                      <a:solidFill>
                        <a:srgbClr val="FF3300"/>
                      </a:solidFill>
                    </a:ln>
                    <a:solidFill>
                      <a:srgbClr val="FF6600"/>
                    </a:solidFill>
                    <a:latin typeface="Coiny" panose="02000903060500060000" pitchFamily="2" charset="0"/>
                    <a:ea typeface="+mn-ea"/>
                    <a:cs typeface="+mn-cs"/>
                  </a:rPr>
                  <a:t> </a:t>
                </a:r>
                <a:endParaRPr lang="en-US" sz="4950" kern="1200" dirty="0">
                  <a:ln w="12700">
                    <a:solidFill>
                      <a:srgbClr val="FF3300"/>
                    </a:solidFill>
                  </a:ln>
                  <a:solidFill>
                    <a:srgbClr val="FF6600"/>
                  </a:solidFill>
                  <a:latin typeface="Coiny" panose="02000903060500060000" pitchFamily="2" charset="0"/>
                  <a:ea typeface="+mn-ea"/>
                  <a:cs typeface="+mn-cs"/>
                </a:endParaRPr>
              </a:p>
              <a:p>
                <a:pPr algn="ctr" defTabSz="685800">
                  <a:buClrTx/>
                </a:pPr>
                <a:r>
                  <a:rPr lang="en-US" sz="4950" kern="1200" dirty="0" err="1">
                    <a:ln w="12700">
                      <a:solidFill>
                        <a:srgbClr val="FF3300"/>
                      </a:solidFill>
                    </a:ln>
                    <a:solidFill>
                      <a:srgbClr val="FF6600"/>
                    </a:solidFill>
                    <a:latin typeface="Coiny" panose="02000903060500060000" pitchFamily="2" charset="0"/>
                    <a:ea typeface="+mn-ea"/>
                    <a:cs typeface="+mn-cs"/>
                  </a:rPr>
                  <a:t>viết</a:t>
                </a:r>
                <a:r>
                  <a:rPr lang="en-US" sz="4950" kern="1200" dirty="0">
                    <a:ln w="12700">
                      <a:solidFill>
                        <a:srgbClr val="FF3300"/>
                      </a:solidFill>
                    </a:ln>
                    <a:solidFill>
                      <a:srgbClr val="FF6600"/>
                    </a:solidFill>
                    <a:latin typeface="Coiny" panose="02000903060500060000" pitchFamily="2" charset="0"/>
                    <a:ea typeface="+mn-ea"/>
                    <a:cs typeface="+mn-cs"/>
                  </a:rPr>
                  <a:t> </a:t>
                </a:r>
                <a:r>
                  <a:rPr lang="en-US" sz="4950" kern="1200" dirty="0" err="1">
                    <a:ln w="12700">
                      <a:solidFill>
                        <a:srgbClr val="FF3300"/>
                      </a:solidFill>
                    </a:ln>
                    <a:solidFill>
                      <a:srgbClr val="FF6600"/>
                    </a:solidFill>
                    <a:latin typeface="Coiny" panose="02000903060500060000" pitchFamily="2" charset="0"/>
                    <a:ea typeface="+mn-ea"/>
                    <a:cs typeface="+mn-cs"/>
                  </a:rPr>
                  <a:t>chữ</a:t>
                </a:r>
                <a:endParaRPr lang="en-US" sz="4950" kern="1200" dirty="0">
                  <a:ln w="12700">
                    <a:solidFill>
                      <a:srgbClr val="FF3300"/>
                    </a:solidFill>
                  </a:ln>
                  <a:solidFill>
                    <a:srgbClr val="FF6600"/>
                  </a:solidFill>
                  <a:latin typeface="Calibri" panose="020F0502020204030204"/>
                  <a:ea typeface="+mn-ea"/>
                  <a:cs typeface="+mn-cs"/>
                </a:endParaRPr>
              </a:p>
            </p:txBody>
          </p:sp>
        </p:grpSp>
      </p:gr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36826" y="1080120"/>
            <a:ext cx="2866127" cy="2866127"/>
          </a:xfrm>
          <a:prstGeom prst="rect">
            <a:avLst/>
          </a:prstGeom>
        </p:spPr>
      </p:pic>
      <p:grpSp>
        <p:nvGrpSpPr>
          <p:cNvPr id="117" name="Google Shape;422;p14"/>
          <p:cNvGrpSpPr/>
          <p:nvPr/>
        </p:nvGrpSpPr>
        <p:grpSpPr>
          <a:xfrm>
            <a:off x="-21902" y="3893726"/>
            <a:ext cx="9199029" cy="1268157"/>
            <a:chOff x="-21903" y="3893725"/>
            <a:chExt cx="9199029" cy="1268157"/>
          </a:xfrm>
        </p:grpSpPr>
        <p:sp>
          <p:nvSpPr>
            <p:cNvPr id="118"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19"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20"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68569" tIns="68569" rIns="68569" bIns="68569" anchor="ctr" anchorCtr="0">
              <a:noAutofit/>
            </a:bodyPr>
            <a:lstStyle/>
            <a:p>
              <a:pPr defTabSz="914400">
                <a:defRPr/>
              </a:pPr>
              <a:endParaRPr>
                <a:ea typeface="+mn-ea"/>
              </a:endParaRPr>
            </a:p>
          </p:txBody>
        </p:sp>
      </p:grpSp>
      <p:grpSp>
        <p:nvGrpSpPr>
          <p:cNvPr id="121" name="Google Shape;426;p14"/>
          <p:cNvGrpSpPr/>
          <p:nvPr/>
        </p:nvGrpSpPr>
        <p:grpSpPr>
          <a:xfrm>
            <a:off x="-21799" y="4175781"/>
            <a:ext cx="9199259" cy="986095"/>
            <a:chOff x="-12" y="4175800"/>
            <a:chExt cx="9177233" cy="986095"/>
          </a:xfrm>
        </p:grpSpPr>
        <p:sp>
          <p:nvSpPr>
            <p:cNvPr id="122"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23"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24"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grpSp>
      <p:grpSp>
        <p:nvGrpSpPr>
          <p:cNvPr id="140" name="Google Shape;1220;p35"/>
          <p:cNvGrpSpPr/>
          <p:nvPr/>
        </p:nvGrpSpPr>
        <p:grpSpPr>
          <a:xfrm>
            <a:off x="7174127" y="2366708"/>
            <a:ext cx="1703567" cy="2161074"/>
            <a:chOff x="6607309" y="1724000"/>
            <a:chExt cx="2252251" cy="2857110"/>
          </a:xfrm>
        </p:grpSpPr>
        <p:sp>
          <p:nvSpPr>
            <p:cNvPr id="14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rgbClr val="A8DC7F"/>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4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rgbClr val="078309"/>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4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rgbClr val="A8DC7F"/>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4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rgbClr val="078309"/>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4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rgbClr val="078309"/>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4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rgbClr val="FB9C05"/>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4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rgbClr val="30353A"/>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4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rgbClr val="30353A"/>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4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rgbClr val="30353A"/>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5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rgbClr val="FEC128"/>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5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rgbClr val="FEC128"/>
            </a:solidFill>
            <a:ln>
              <a:noFill/>
            </a:ln>
          </p:spPr>
          <p:txBody>
            <a:bodyPr spcFirstLastPara="1" wrap="square" lIns="91425" tIns="91425" rIns="91425" bIns="91425" anchor="ctr" anchorCtr="0">
              <a:noAutofit/>
            </a:bodyPr>
            <a:lstStyle/>
            <a:p>
              <a:pPr defTabSz="914400">
                <a:defRPr/>
              </a:pPr>
              <a:endParaRPr>
                <a:ea typeface="+mn-ea"/>
              </a:endParaRPr>
            </a:p>
          </p:txBody>
        </p:sp>
      </p:grpSp>
      <p:grpSp>
        <p:nvGrpSpPr>
          <p:cNvPr id="152" name="Google Shape;1232;p35"/>
          <p:cNvGrpSpPr/>
          <p:nvPr/>
        </p:nvGrpSpPr>
        <p:grpSpPr>
          <a:xfrm>
            <a:off x="5126584" y="3933535"/>
            <a:ext cx="4017417" cy="1211822"/>
            <a:chOff x="5150658" y="3893725"/>
            <a:chExt cx="4026800" cy="1268113"/>
          </a:xfrm>
        </p:grpSpPr>
        <p:sp>
          <p:nvSpPr>
            <p:cNvPr id="15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5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defTabSz="914400">
                <a:defRPr/>
              </a:pPr>
              <a:endParaRPr>
                <a:ea typeface="+mn-ea"/>
              </a:endParaRPr>
            </a:p>
          </p:txBody>
        </p:sp>
      </p:grpSp>
      <p:grpSp>
        <p:nvGrpSpPr>
          <p:cNvPr id="155" name="Group 154"/>
          <p:cNvGrpSpPr/>
          <p:nvPr/>
        </p:nvGrpSpPr>
        <p:grpSpPr>
          <a:xfrm flipH="1">
            <a:off x="1" y="75060"/>
            <a:ext cx="3657872" cy="709267"/>
            <a:chOff x="3657419" y="358759"/>
            <a:chExt cx="4877163" cy="945689"/>
          </a:xfrm>
        </p:grpSpPr>
        <p:grpSp>
          <p:nvGrpSpPr>
            <p:cNvPr id="156" name="Group 155"/>
            <p:cNvGrpSpPr/>
            <p:nvPr/>
          </p:nvGrpSpPr>
          <p:grpSpPr>
            <a:xfrm>
              <a:off x="3657419" y="358759"/>
              <a:ext cx="4877163" cy="945689"/>
              <a:chOff x="2375765" y="2728526"/>
              <a:chExt cx="4877163" cy="945689"/>
            </a:xfrm>
          </p:grpSpPr>
          <p:grpSp>
            <p:nvGrpSpPr>
              <p:cNvPr id="158" name="组合 46"/>
              <p:cNvGrpSpPr/>
              <p:nvPr/>
            </p:nvGrpSpPr>
            <p:grpSpPr>
              <a:xfrm>
                <a:off x="2768748" y="2728526"/>
                <a:ext cx="4484180" cy="945689"/>
                <a:chOff x="3621376" y="1777845"/>
                <a:chExt cx="3184125" cy="671514"/>
              </a:xfrm>
            </p:grpSpPr>
            <p:sp>
              <p:nvSpPr>
                <p:cNvPr id="160" name="梯形 50"/>
                <p:cNvSpPr/>
                <p:nvPr/>
              </p:nvSpPr>
              <p:spPr>
                <a:xfrm rot="5400000">
                  <a:off x="6189694" y="1833551"/>
                  <a:ext cx="671514" cy="560101"/>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rtlCol="0" anchor="ctr"/>
                <a:lstStyle/>
                <a:p>
                  <a:pPr algn="ctr" defTabSz="685800">
                    <a:buClrTx/>
                    <a:defRPr/>
                  </a:pPr>
                  <a:endParaRPr lang="zh-CN" altLang="en-US" sz="1800" dirty="0">
                    <a:solidFill>
                      <a:srgbClr val="4472C4">
                        <a:lumMod val="75000"/>
                      </a:srgbClr>
                    </a:solidFill>
                    <a:latin typeface="inpin heiti" charset="-122"/>
                    <a:ea typeface="inpin heiti" charset="-122"/>
                    <a:cs typeface="+mn-cs"/>
                  </a:endParaRPr>
                </a:p>
              </p:txBody>
            </p:sp>
            <p:sp>
              <p:nvSpPr>
                <p:cNvPr id="161" name="矩形 49"/>
                <p:cNvSpPr/>
                <p:nvPr/>
              </p:nvSpPr>
              <p:spPr>
                <a:xfrm>
                  <a:off x="3621376" y="1777845"/>
                  <a:ext cx="2624771" cy="671513"/>
                </a:xfrm>
                <a:prstGeom prst="rect">
                  <a:avLst/>
                </a:prstGeom>
                <a:solidFill>
                  <a:srgbClr val="FFC000">
                    <a:lumMod val="40000"/>
                    <a:lumOff val="60000"/>
                  </a:srgbClr>
                </a:solidFill>
                <a:ln w="12700" cap="flat" cmpd="sng" algn="ctr">
                  <a:noFill/>
                  <a:prstDash val="solid"/>
                  <a:miter lim="800000"/>
                </a:ln>
                <a:effectLst/>
              </p:spPr>
              <p:txBody>
                <a:bodyPr rtlCol="0" anchor="ctr"/>
                <a:lstStyle/>
                <a:p>
                  <a:pPr algn="ctr" defTabSz="685800">
                    <a:buClrTx/>
                    <a:defRPr/>
                  </a:pPr>
                  <a:endParaRPr lang="zh-CN" altLang="en-US" sz="1350" dirty="0">
                    <a:solidFill>
                      <a:prstClr val="white"/>
                    </a:solidFill>
                    <a:latin typeface="inpin heiti" charset="-122"/>
                    <a:ea typeface="inpin heiti" charset="-122"/>
                    <a:cs typeface="+mn-cs"/>
                  </a:endParaRPr>
                </a:p>
              </p:txBody>
            </p:sp>
          </p:grpSp>
          <p:sp>
            <p:nvSpPr>
              <p:cNvPr id="159" name="Google Shape;697;p24"/>
              <p:cNvSpPr txBox="1"/>
              <p:nvPr/>
            </p:nvSpPr>
            <p:spPr>
              <a:xfrm>
                <a:off x="2375765" y="2770247"/>
                <a:ext cx="4426887" cy="73237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685800">
                  <a:defRPr/>
                </a:pPr>
                <a:r>
                  <a:rPr lang="en-US" sz="3300" b="1" dirty="0" err="1">
                    <a:solidFill>
                      <a:srgbClr val="FF0000"/>
                    </a:solidFill>
                    <a:latin typeface="Calibri" panose="020F0502020204030204" pitchFamily="34" charset="0"/>
                    <a:cs typeface="Calibri" panose="020F0502020204030204" pitchFamily="34" charset="0"/>
                  </a:rPr>
                  <a:t>Cùng</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tìm</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hiểu</a:t>
                </a:r>
                <a:endParaRPr lang="en-US" sz="3300" b="1" dirty="0">
                  <a:solidFill>
                    <a:srgbClr val="FF0000"/>
                  </a:solidFill>
                  <a:latin typeface="Calibri" panose="020F0502020204030204" pitchFamily="34" charset="0"/>
                  <a:cs typeface="Calibri" panose="020F0502020204030204" pitchFamily="34" charset="0"/>
                </a:endParaRPr>
              </a:p>
            </p:txBody>
          </p:sp>
        </p:grpSp>
        <p:pic>
          <p:nvPicPr>
            <p:cNvPr id="157" name="Picture 156"/>
            <p:cNvPicPr>
              <a:picLocks noChangeAspect="1"/>
            </p:cNvPicPr>
            <p:nvPr/>
          </p:nvPicPr>
          <p:blipFill>
            <a:blip r:embed="rId2"/>
            <a:stretch>
              <a:fillRect/>
            </a:stretch>
          </p:blipFill>
          <p:spPr>
            <a:xfrm flipH="1">
              <a:off x="7803781" y="490477"/>
              <a:ext cx="509568" cy="663136"/>
            </a:xfrm>
            <a:prstGeom prst="rect">
              <a:avLst/>
            </a:prstGeom>
          </p:spPr>
        </p:pic>
      </p:grpSp>
      <p:cxnSp>
        <p:nvCxnSpPr>
          <p:cNvPr id="163" name="Straight Arrow Connector 162"/>
          <p:cNvCxnSpPr/>
          <p:nvPr/>
        </p:nvCxnSpPr>
        <p:spPr>
          <a:xfrm>
            <a:off x="5160512" y="2155372"/>
            <a:ext cx="0" cy="1719122"/>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4" name="Rectangle 163"/>
          <p:cNvSpPr/>
          <p:nvPr/>
        </p:nvSpPr>
        <p:spPr>
          <a:xfrm>
            <a:off x="5613505" y="2360719"/>
            <a:ext cx="1446230" cy="830997"/>
          </a:xfrm>
          <a:prstGeom prst="rect">
            <a:avLst/>
          </a:prstGeom>
        </p:spPr>
        <p:txBody>
          <a:bodyPr wrap="none">
            <a:spAutoFit/>
          </a:bodyPr>
          <a:lstStyle/>
          <a:p>
            <a:pPr algn="ctr" defTabSz="685800"/>
            <a:r>
              <a:rPr lang="en-US" sz="2400" b="1" dirty="0">
                <a:solidFill>
                  <a:srgbClr val="F40909"/>
                </a:solidFill>
                <a:latin typeface="Arial" panose="020B0604020202020204" pitchFamily="34" charset="0"/>
                <a:ea typeface="+mn-ea"/>
              </a:rPr>
              <a:t>2 </a:t>
            </a:r>
            <a:endParaRPr lang="en-US" sz="2400" b="1" dirty="0">
              <a:solidFill>
                <a:srgbClr val="F40909"/>
              </a:solidFill>
              <a:latin typeface="Arial" panose="020B0604020202020204" pitchFamily="34" charset="0"/>
              <a:ea typeface="+mn-ea"/>
            </a:endParaRPr>
          </a:p>
          <a:p>
            <a:pPr algn="ctr" defTabSz="685800"/>
            <a:r>
              <a:rPr lang="vi-VN" sz="2400" b="1" dirty="0">
                <a:solidFill>
                  <a:srgbClr val="F40909"/>
                </a:solidFill>
                <a:latin typeface="Arial" panose="020B0604020202020204" pitchFamily="34" charset="0"/>
                <a:ea typeface="+mn-ea"/>
              </a:rPr>
              <a:t>ô ly rưỡi</a:t>
            </a:r>
            <a:endParaRPr lang="vi-VN" sz="2400" b="1" dirty="0">
              <a:solidFill>
                <a:srgbClr val="F40909"/>
              </a:solidFill>
              <a:latin typeface="Arial" panose="020B0604020202020204" pitchFamily="34" charset="0"/>
              <a:ea typeface="+mn-ea"/>
            </a:endParaRPr>
          </a:p>
        </p:txBody>
      </p:sp>
      <p:sp>
        <p:nvSpPr>
          <p:cNvPr id="165" name="Rectangle 164"/>
          <p:cNvSpPr/>
          <p:nvPr/>
        </p:nvSpPr>
        <p:spPr>
          <a:xfrm>
            <a:off x="3151778" y="4062165"/>
            <a:ext cx="1459054" cy="461665"/>
          </a:xfrm>
          <a:prstGeom prst="rect">
            <a:avLst/>
          </a:prstGeom>
        </p:spPr>
        <p:txBody>
          <a:bodyPr wrap="none">
            <a:spAutoFit/>
          </a:bodyPr>
          <a:lstStyle/>
          <a:p>
            <a:pPr algn="ctr" defTabSz="685800"/>
            <a:r>
              <a:rPr lang="en-US" sz="2400" b="1" dirty="0">
                <a:solidFill>
                  <a:srgbClr val="F40909"/>
                </a:solidFill>
                <a:latin typeface="Calibri" panose="020F0502020204030204" pitchFamily="34" charset="0"/>
                <a:ea typeface="+mn-ea"/>
                <a:cs typeface="Calibri" panose="020F0502020204030204" pitchFamily="34" charset="0"/>
              </a:rPr>
              <a:t>2 ô </a:t>
            </a:r>
            <a:r>
              <a:rPr lang="en-US" sz="2400" b="1" dirty="0" err="1">
                <a:solidFill>
                  <a:srgbClr val="F40909"/>
                </a:solidFill>
                <a:latin typeface="Calibri" panose="020F0502020204030204" pitchFamily="34" charset="0"/>
                <a:ea typeface="+mn-ea"/>
                <a:cs typeface="Calibri" panose="020F0502020204030204" pitchFamily="34" charset="0"/>
              </a:rPr>
              <a:t>ly</a:t>
            </a:r>
            <a:r>
              <a:rPr lang="en-US" sz="2400" b="1" dirty="0">
                <a:solidFill>
                  <a:srgbClr val="F40909"/>
                </a:solidFill>
                <a:latin typeface="Calibri" panose="020F0502020204030204" pitchFamily="34" charset="0"/>
                <a:ea typeface="+mn-ea"/>
                <a:cs typeface="Calibri" panose="020F0502020204030204" pitchFamily="34" charset="0"/>
              </a:rPr>
              <a:t> </a:t>
            </a:r>
            <a:r>
              <a:rPr lang="en-US" sz="2400" b="1" dirty="0" err="1">
                <a:solidFill>
                  <a:srgbClr val="F40909"/>
                </a:solidFill>
                <a:latin typeface="Calibri" panose="020F0502020204030204" pitchFamily="34" charset="0"/>
                <a:ea typeface="+mn-ea"/>
                <a:cs typeface="Calibri" panose="020F0502020204030204" pitchFamily="34" charset="0"/>
              </a:rPr>
              <a:t>hơn</a:t>
            </a:r>
            <a:endParaRPr lang="en-US" sz="2400" b="1" dirty="0">
              <a:solidFill>
                <a:srgbClr val="F40909"/>
              </a:solidFill>
              <a:latin typeface="Calibri" panose="020F0502020204030204" pitchFamily="34" charset="0"/>
              <a:ea typeface="+mn-ea"/>
              <a:cs typeface="Calibri" panose="020F0502020204030204" pitchFamily="34" charset="0"/>
            </a:endParaRPr>
          </a:p>
        </p:txBody>
      </p:sp>
      <p:cxnSp>
        <p:nvCxnSpPr>
          <p:cNvPr id="166" name="Straight Arrow Connector 165"/>
          <p:cNvCxnSpPr/>
          <p:nvPr/>
        </p:nvCxnSpPr>
        <p:spPr>
          <a:xfrm flipH="1" flipV="1">
            <a:off x="2826652" y="4083142"/>
            <a:ext cx="1793992" cy="1663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8" name="Rectangle 167"/>
          <p:cNvSpPr/>
          <p:nvPr/>
        </p:nvSpPr>
        <p:spPr>
          <a:xfrm>
            <a:off x="-24469" y="1043727"/>
            <a:ext cx="2777132" cy="738664"/>
          </a:xfrm>
          <a:prstGeom prst="rect">
            <a:avLst/>
          </a:prstGeom>
        </p:spPr>
        <p:txBody>
          <a:bodyPr wrap="square">
            <a:spAutoFit/>
          </a:bodyPr>
          <a:lstStyle/>
          <a:p>
            <a:pPr algn="ctr" defTabSz="685800"/>
            <a:r>
              <a:rPr lang="en-US" sz="2100" b="1" dirty="0" err="1">
                <a:solidFill>
                  <a:srgbClr val="F40909"/>
                </a:solidFill>
                <a:latin typeface="Calibri" panose="020F0502020204030204" pitchFamily="34" charset="0"/>
                <a:ea typeface="+mn-ea"/>
                <a:cs typeface="Calibri" panose="020F0502020204030204" pitchFamily="34" charset="0"/>
              </a:rPr>
              <a:t>Chữ</a:t>
            </a:r>
            <a:r>
              <a:rPr lang="en-US" sz="2100" b="1" dirty="0">
                <a:solidFill>
                  <a:srgbClr val="F40909"/>
                </a:solidFill>
                <a:latin typeface="Calibri" panose="020F0502020204030204" pitchFamily="34" charset="0"/>
                <a:ea typeface="+mn-ea"/>
                <a:cs typeface="Calibri" panose="020F0502020204030204" pitchFamily="34" charset="0"/>
              </a:rPr>
              <a:t> </a:t>
            </a:r>
            <a:r>
              <a:rPr lang="en-US" sz="2100" b="1" dirty="0" err="1">
                <a:solidFill>
                  <a:srgbClr val="F40909"/>
                </a:solidFill>
                <a:latin typeface="Calibri" panose="020F0502020204030204" pitchFamily="34" charset="0"/>
                <a:ea typeface="+mn-ea"/>
                <a:cs typeface="Calibri" panose="020F0502020204030204" pitchFamily="34" charset="0"/>
              </a:rPr>
              <a:t>hoa</a:t>
            </a:r>
            <a:r>
              <a:rPr lang="en-US" sz="2100" b="1" dirty="0">
                <a:solidFill>
                  <a:srgbClr val="F40909"/>
                </a:solidFill>
                <a:latin typeface="Calibri" panose="020F0502020204030204" pitchFamily="34" charset="0"/>
                <a:ea typeface="+mn-ea"/>
                <a:cs typeface="Calibri" panose="020F0502020204030204" pitchFamily="34" charset="0"/>
              </a:rPr>
              <a:t> V </a:t>
            </a:r>
            <a:r>
              <a:rPr lang="en-US" sz="2100" b="1" dirty="0" err="1">
                <a:solidFill>
                  <a:srgbClr val="F40909"/>
                </a:solidFill>
                <a:latin typeface="Calibri" panose="020F0502020204030204" pitchFamily="34" charset="0"/>
                <a:ea typeface="+mn-ea"/>
                <a:cs typeface="Calibri" panose="020F0502020204030204" pitchFamily="34" charset="0"/>
              </a:rPr>
              <a:t>được</a:t>
            </a:r>
            <a:r>
              <a:rPr lang="en-US" sz="2100" b="1" dirty="0">
                <a:solidFill>
                  <a:srgbClr val="F40909"/>
                </a:solidFill>
                <a:latin typeface="Calibri" panose="020F0502020204030204" pitchFamily="34" charset="0"/>
                <a:ea typeface="+mn-ea"/>
                <a:cs typeface="Calibri" panose="020F0502020204030204" pitchFamily="34" charset="0"/>
              </a:rPr>
              <a:t> </a:t>
            </a:r>
            <a:r>
              <a:rPr lang="en-US" sz="2100" b="1" dirty="0" err="1">
                <a:solidFill>
                  <a:srgbClr val="F40909"/>
                </a:solidFill>
                <a:latin typeface="Calibri" panose="020F0502020204030204" pitchFamily="34" charset="0"/>
                <a:ea typeface="+mn-ea"/>
                <a:cs typeface="Calibri" panose="020F0502020204030204" pitchFamily="34" charset="0"/>
              </a:rPr>
              <a:t>viết</a:t>
            </a:r>
            <a:r>
              <a:rPr lang="en-US" sz="2100" b="1" dirty="0">
                <a:solidFill>
                  <a:srgbClr val="F40909"/>
                </a:solidFill>
                <a:latin typeface="Calibri" panose="020F0502020204030204" pitchFamily="34" charset="0"/>
                <a:ea typeface="+mn-ea"/>
                <a:cs typeface="Calibri" panose="020F0502020204030204" pitchFamily="34" charset="0"/>
              </a:rPr>
              <a:t> </a:t>
            </a:r>
            <a:r>
              <a:rPr lang="en-US" sz="2100" b="1" dirty="0" err="1">
                <a:solidFill>
                  <a:srgbClr val="F40909"/>
                </a:solidFill>
                <a:latin typeface="Calibri" panose="020F0502020204030204" pitchFamily="34" charset="0"/>
                <a:ea typeface="+mn-ea"/>
                <a:cs typeface="Calibri" panose="020F0502020204030204" pitchFamily="34" charset="0"/>
              </a:rPr>
              <a:t>bởi</a:t>
            </a:r>
            <a:r>
              <a:rPr lang="en-US" sz="2100" b="1" dirty="0">
                <a:solidFill>
                  <a:srgbClr val="F40909"/>
                </a:solidFill>
                <a:latin typeface="Calibri" panose="020F0502020204030204" pitchFamily="34" charset="0"/>
                <a:ea typeface="+mn-ea"/>
                <a:cs typeface="Calibri" panose="020F0502020204030204" pitchFamily="34" charset="0"/>
              </a:rPr>
              <a:t> 3 </a:t>
            </a:r>
            <a:r>
              <a:rPr lang="en-US" sz="2100" b="1" dirty="0" err="1">
                <a:solidFill>
                  <a:srgbClr val="F40909"/>
                </a:solidFill>
                <a:latin typeface="Calibri" panose="020F0502020204030204" pitchFamily="34" charset="0"/>
                <a:ea typeface="+mn-ea"/>
                <a:cs typeface="Calibri" panose="020F0502020204030204" pitchFamily="34" charset="0"/>
              </a:rPr>
              <a:t>nét</a:t>
            </a:r>
            <a:r>
              <a:rPr lang="en-US" sz="2100" b="1" dirty="0">
                <a:solidFill>
                  <a:srgbClr val="F40909"/>
                </a:solidFill>
                <a:latin typeface="Calibri" panose="020F0502020204030204" pitchFamily="34" charset="0"/>
                <a:ea typeface="+mn-ea"/>
                <a:cs typeface="Calibri" panose="020F0502020204030204" pitchFamily="34" charset="0"/>
              </a:rPr>
              <a:t>: </a:t>
            </a:r>
            <a:endParaRPr lang="en-US" sz="2100" b="1" dirty="0">
              <a:solidFill>
                <a:srgbClr val="F40909"/>
              </a:solidFill>
              <a:latin typeface="Calibri" panose="020F0502020204030204" pitchFamily="34" charset="0"/>
              <a:ea typeface="+mn-ea"/>
              <a:cs typeface="Calibri" panose="020F0502020204030204" pitchFamily="34" charset="0"/>
            </a:endParaRPr>
          </a:p>
        </p:txBody>
      </p:sp>
      <p:sp>
        <p:nvSpPr>
          <p:cNvPr id="169" name="Rectangle 168"/>
          <p:cNvSpPr/>
          <p:nvPr/>
        </p:nvSpPr>
        <p:spPr>
          <a:xfrm>
            <a:off x="261748" y="1925612"/>
            <a:ext cx="1673856" cy="830997"/>
          </a:xfrm>
          <a:prstGeom prst="rect">
            <a:avLst/>
          </a:prstGeom>
          <a:noFill/>
        </p:spPr>
        <p:txBody>
          <a:bodyPr wrap="none">
            <a:spAutoFit/>
          </a:bodyPr>
          <a:lstStyle/>
          <a:p>
            <a:pPr algn="ctr" defTabSz="685800"/>
            <a:r>
              <a:rPr lang="en-US" sz="2400" b="1" dirty="0" err="1">
                <a:latin typeface="Calibri" panose="020F0502020204030204" pitchFamily="34" charset="0"/>
                <a:ea typeface="+mn-ea"/>
                <a:cs typeface="Calibri" panose="020F0502020204030204" pitchFamily="34" charset="0"/>
              </a:rPr>
              <a:t>nét</a:t>
            </a:r>
            <a:r>
              <a:rPr lang="en-US" sz="2400" b="1" dirty="0">
                <a:latin typeface="Calibri" panose="020F0502020204030204" pitchFamily="34" charset="0"/>
                <a:ea typeface="+mn-ea"/>
                <a:cs typeface="Calibri" panose="020F0502020204030204" pitchFamily="34" charset="0"/>
              </a:rPr>
              <a:t> </a:t>
            </a:r>
            <a:endParaRPr lang="en-US" sz="2400" b="1" dirty="0">
              <a:latin typeface="Calibri" panose="020F0502020204030204" pitchFamily="34" charset="0"/>
              <a:ea typeface="+mn-ea"/>
              <a:cs typeface="Calibri" panose="020F0502020204030204" pitchFamily="34" charset="0"/>
            </a:endParaRPr>
          </a:p>
          <a:p>
            <a:pPr algn="ctr" defTabSz="685800"/>
            <a:r>
              <a:rPr lang="en-US" sz="2400" b="1" dirty="0" err="1">
                <a:latin typeface="Calibri" panose="020F0502020204030204" pitchFamily="34" charset="0"/>
                <a:ea typeface="+mn-ea"/>
                <a:cs typeface="Calibri" panose="020F0502020204030204" pitchFamily="34" charset="0"/>
              </a:rPr>
              <a:t>thẳng</a:t>
            </a:r>
            <a:r>
              <a:rPr lang="en-US" sz="2400" b="1" dirty="0">
                <a:latin typeface="Calibri" panose="020F0502020204030204" pitchFamily="34" charset="0"/>
                <a:ea typeface="+mn-ea"/>
                <a:cs typeface="Calibri" panose="020F0502020204030204" pitchFamily="34" charset="0"/>
              </a:rPr>
              <a:t> </a:t>
            </a:r>
            <a:r>
              <a:rPr lang="en-US" sz="2400" b="1" dirty="0" err="1">
                <a:latin typeface="Calibri" panose="020F0502020204030204" pitchFamily="34" charset="0"/>
                <a:ea typeface="+mn-ea"/>
                <a:cs typeface="Calibri" panose="020F0502020204030204" pitchFamily="34" charset="0"/>
              </a:rPr>
              <a:t>đứng</a:t>
            </a:r>
            <a:endParaRPr lang="en-US" sz="2400" b="1" dirty="0">
              <a:latin typeface="Calibri" panose="020F0502020204030204" pitchFamily="34" charset="0"/>
              <a:ea typeface="+mn-ea"/>
              <a:cs typeface="Calibri" panose="020F0502020204030204" pitchFamily="34" charset="0"/>
            </a:endParaRPr>
          </a:p>
        </p:txBody>
      </p:sp>
      <p:cxnSp>
        <p:nvCxnSpPr>
          <p:cNvPr id="170" name="Straight Arrow Connector 169"/>
          <p:cNvCxnSpPr>
            <a:stCxn id="169" idx="3"/>
            <a:endCxn id="4" idx="1"/>
          </p:cNvCxnSpPr>
          <p:nvPr/>
        </p:nvCxnSpPr>
        <p:spPr>
          <a:xfrm>
            <a:off x="1935604" y="2341111"/>
            <a:ext cx="901222" cy="172073"/>
          </a:xfrm>
          <a:prstGeom prst="straightConnector1">
            <a:avLst/>
          </a:prstGeom>
          <a:noFill/>
          <a:ln w="28575" cap="flat" cmpd="sng" algn="ctr">
            <a:solidFill>
              <a:srgbClr val="FF0000"/>
            </a:solidFill>
            <a:prstDash val="lgDash"/>
            <a:tailEnd type="triangle"/>
          </a:ln>
          <a:effectLst/>
        </p:spPr>
      </p:cxnSp>
      <p:sp>
        <p:nvSpPr>
          <p:cNvPr id="172" name="Rectangle 171"/>
          <p:cNvSpPr/>
          <p:nvPr/>
        </p:nvSpPr>
        <p:spPr>
          <a:xfrm>
            <a:off x="347770" y="3138279"/>
            <a:ext cx="1798890" cy="461665"/>
          </a:xfrm>
          <a:prstGeom prst="rect">
            <a:avLst/>
          </a:prstGeom>
          <a:noFill/>
        </p:spPr>
        <p:txBody>
          <a:bodyPr wrap="none">
            <a:spAutoFit/>
          </a:bodyPr>
          <a:lstStyle/>
          <a:p>
            <a:pPr algn="ctr" defTabSz="685800"/>
            <a:r>
              <a:rPr lang="en-US" sz="2400" b="1" dirty="0" err="1">
                <a:latin typeface="Calibri" panose="020F0502020204030204" pitchFamily="34" charset="0"/>
                <a:ea typeface="+mn-ea"/>
                <a:cs typeface="Calibri" panose="020F0502020204030204" pitchFamily="34" charset="0"/>
              </a:rPr>
              <a:t>nét</a:t>
            </a:r>
            <a:r>
              <a:rPr lang="en-US" sz="2400" b="1" dirty="0">
                <a:latin typeface="Calibri" panose="020F0502020204030204" pitchFamily="34" charset="0"/>
                <a:ea typeface="+mn-ea"/>
                <a:cs typeface="Calibri" panose="020F0502020204030204" pitchFamily="34" charset="0"/>
              </a:rPr>
              <a:t> </a:t>
            </a:r>
            <a:r>
              <a:rPr lang="en-US" sz="2400" b="1" dirty="0" err="1">
                <a:latin typeface="Calibri" panose="020F0502020204030204" pitchFamily="34" charset="0"/>
                <a:ea typeface="+mn-ea"/>
                <a:cs typeface="Calibri" panose="020F0502020204030204" pitchFamily="34" charset="0"/>
              </a:rPr>
              <a:t>cong</a:t>
            </a:r>
            <a:r>
              <a:rPr lang="en-US" sz="2400" b="1" dirty="0">
                <a:latin typeface="Calibri" panose="020F0502020204030204" pitchFamily="34" charset="0"/>
                <a:ea typeface="+mn-ea"/>
                <a:cs typeface="Calibri" panose="020F0502020204030204" pitchFamily="34" charset="0"/>
              </a:rPr>
              <a:t> </a:t>
            </a:r>
            <a:r>
              <a:rPr lang="en-US" sz="2400" b="1" dirty="0" err="1">
                <a:latin typeface="Calibri" panose="020F0502020204030204" pitchFamily="34" charset="0"/>
                <a:ea typeface="+mn-ea"/>
                <a:cs typeface="Calibri" panose="020F0502020204030204" pitchFamily="34" charset="0"/>
              </a:rPr>
              <a:t>trái</a:t>
            </a:r>
            <a:endParaRPr lang="en-US" sz="2400" b="1" dirty="0">
              <a:latin typeface="Calibri" panose="020F0502020204030204" pitchFamily="34" charset="0"/>
              <a:ea typeface="+mn-ea"/>
              <a:cs typeface="Calibri" panose="020F0502020204030204" pitchFamily="34" charset="0"/>
            </a:endParaRPr>
          </a:p>
        </p:txBody>
      </p:sp>
      <p:cxnSp>
        <p:nvCxnSpPr>
          <p:cNvPr id="173" name="Straight Arrow Connector 172"/>
          <p:cNvCxnSpPr/>
          <p:nvPr/>
        </p:nvCxnSpPr>
        <p:spPr>
          <a:xfrm flipV="1">
            <a:off x="2289591" y="2977080"/>
            <a:ext cx="1257254" cy="510542"/>
          </a:xfrm>
          <a:prstGeom prst="straightConnector1">
            <a:avLst/>
          </a:prstGeom>
          <a:noFill/>
          <a:ln w="28575" cap="flat" cmpd="sng" algn="ctr">
            <a:solidFill>
              <a:srgbClr val="FF0000"/>
            </a:solidFill>
            <a:prstDash val="lgDash"/>
            <a:tailEnd type="triangle"/>
          </a:ln>
          <a:effectLst/>
        </p:spPr>
      </p:cxnSp>
      <p:sp>
        <p:nvSpPr>
          <p:cNvPr id="175" name="Rectangle 174"/>
          <p:cNvSpPr/>
          <p:nvPr/>
        </p:nvSpPr>
        <p:spPr>
          <a:xfrm>
            <a:off x="6227306" y="933720"/>
            <a:ext cx="1851789" cy="461665"/>
          </a:xfrm>
          <a:prstGeom prst="rect">
            <a:avLst/>
          </a:prstGeom>
          <a:noFill/>
        </p:spPr>
        <p:txBody>
          <a:bodyPr wrap="none">
            <a:spAutoFit/>
          </a:bodyPr>
          <a:lstStyle/>
          <a:p>
            <a:pPr algn="ctr" defTabSz="685800"/>
            <a:r>
              <a:rPr lang="en-US" sz="2400" b="1" dirty="0" err="1">
                <a:latin typeface="Calibri" panose="020F0502020204030204" pitchFamily="34" charset="0"/>
                <a:ea typeface="+mn-ea"/>
                <a:cs typeface="Calibri" panose="020F0502020204030204" pitchFamily="34" charset="0"/>
              </a:rPr>
              <a:t>nét</a:t>
            </a:r>
            <a:r>
              <a:rPr lang="en-US" sz="2400" b="1" dirty="0">
                <a:latin typeface="Calibri" panose="020F0502020204030204" pitchFamily="34" charset="0"/>
                <a:ea typeface="+mn-ea"/>
                <a:cs typeface="Calibri" panose="020F0502020204030204" pitchFamily="34" charset="0"/>
              </a:rPr>
              <a:t> </a:t>
            </a:r>
            <a:r>
              <a:rPr lang="en-US" sz="2400" b="1" dirty="0" err="1">
                <a:latin typeface="Calibri" panose="020F0502020204030204" pitchFamily="34" charset="0"/>
                <a:ea typeface="+mn-ea"/>
                <a:cs typeface="Calibri" panose="020F0502020204030204" pitchFamily="34" charset="0"/>
              </a:rPr>
              <a:t>móc</a:t>
            </a:r>
            <a:r>
              <a:rPr lang="en-US" sz="2400" b="1" dirty="0">
                <a:latin typeface="Calibri" panose="020F0502020204030204" pitchFamily="34" charset="0"/>
                <a:ea typeface="+mn-ea"/>
                <a:cs typeface="Calibri" panose="020F0502020204030204" pitchFamily="34" charset="0"/>
              </a:rPr>
              <a:t> </a:t>
            </a:r>
            <a:r>
              <a:rPr lang="en-US" sz="2400" b="1" dirty="0" err="1">
                <a:latin typeface="Calibri" panose="020F0502020204030204" pitchFamily="34" charset="0"/>
                <a:ea typeface="+mn-ea"/>
                <a:cs typeface="Calibri" panose="020F0502020204030204" pitchFamily="34" charset="0"/>
              </a:rPr>
              <a:t>phải</a:t>
            </a:r>
            <a:endParaRPr lang="en-US" sz="2400" b="1" dirty="0">
              <a:latin typeface="Calibri" panose="020F0502020204030204" pitchFamily="34" charset="0"/>
              <a:ea typeface="+mn-ea"/>
              <a:cs typeface="Calibri" panose="020F0502020204030204" pitchFamily="34" charset="0"/>
            </a:endParaRPr>
          </a:p>
        </p:txBody>
      </p:sp>
      <p:cxnSp>
        <p:nvCxnSpPr>
          <p:cNvPr id="176" name="Straight Arrow Connector 175"/>
          <p:cNvCxnSpPr>
            <a:stCxn id="175" idx="2"/>
          </p:cNvCxnSpPr>
          <p:nvPr/>
        </p:nvCxnSpPr>
        <p:spPr>
          <a:xfrm flipH="1">
            <a:off x="4090306" y="1395385"/>
            <a:ext cx="3062895" cy="1548455"/>
          </a:xfrm>
          <a:prstGeom prst="straightConnector1">
            <a:avLst/>
          </a:prstGeom>
          <a:noFill/>
          <a:ln w="28575" cap="flat" cmpd="sng" algn="ctr">
            <a:solidFill>
              <a:srgbClr val="FF0000"/>
            </a:solidFill>
            <a:prstDash val="lgDash"/>
            <a:tailEnd type="triangle"/>
          </a:ln>
          <a:effectLst/>
        </p:spPr>
      </p:cxn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down)">
                                      <p:cBhvr>
                                        <p:cTn id="7" dur="5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down)">
                                      <p:cBhvr>
                                        <p:cTn id="12" dur="5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6"/>
                                        </p:tgtEl>
                                        <p:attrNameLst>
                                          <p:attrName>style.visibility</p:attrName>
                                        </p:attrNameLst>
                                      </p:cBhvr>
                                      <p:to>
                                        <p:strVal val="visible"/>
                                      </p:to>
                                    </p:set>
                                    <p:animEffect transition="in" filter="wipe(left)">
                                      <p:cBhvr>
                                        <p:cTn id="17" dur="500"/>
                                        <p:tgtEl>
                                          <p:spTgt spid="1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left)">
                                      <p:cBhvr>
                                        <p:cTn id="27" dur="500"/>
                                        <p:tgtEl>
                                          <p:spTgt spid="1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0"/>
                                        </p:tgtEl>
                                        <p:attrNameLst>
                                          <p:attrName>style.visibility</p:attrName>
                                        </p:attrNameLst>
                                      </p:cBhvr>
                                      <p:to>
                                        <p:strVal val="visible"/>
                                      </p:to>
                                    </p:set>
                                    <p:animEffect transition="in" filter="wipe(down)">
                                      <p:cBhvr>
                                        <p:cTn id="32" dur="500"/>
                                        <p:tgtEl>
                                          <p:spTgt spid="17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9"/>
                                        </p:tgtEl>
                                        <p:attrNameLst>
                                          <p:attrName>style.visibility</p:attrName>
                                        </p:attrNameLst>
                                      </p:cBhvr>
                                      <p:to>
                                        <p:strVal val="visible"/>
                                      </p:to>
                                    </p:set>
                                    <p:animEffect transition="in" filter="wipe(down)">
                                      <p:cBhvr>
                                        <p:cTn id="37" dur="500"/>
                                        <p:tgtEl>
                                          <p:spTgt spid="1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3"/>
                                        </p:tgtEl>
                                        <p:attrNameLst>
                                          <p:attrName>style.visibility</p:attrName>
                                        </p:attrNameLst>
                                      </p:cBhvr>
                                      <p:to>
                                        <p:strVal val="visible"/>
                                      </p:to>
                                    </p:set>
                                    <p:animEffect transition="in" filter="wipe(down)">
                                      <p:cBhvr>
                                        <p:cTn id="42" dur="500"/>
                                        <p:tgtEl>
                                          <p:spTgt spid="17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2"/>
                                        </p:tgtEl>
                                        <p:attrNameLst>
                                          <p:attrName>style.visibility</p:attrName>
                                        </p:attrNameLst>
                                      </p:cBhvr>
                                      <p:to>
                                        <p:strVal val="visible"/>
                                      </p:to>
                                    </p:set>
                                    <p:animEffect transition="in" filter="wipe(down)">
                                      <p:cBhvr>
                                        <p:cTn id="47" dur="500"/>
                                        <p:tgtEl>
                                          <p:spTgt spid="17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76"/>
                                        </p:tgtEl>
                                        <p:attrNameLst>
                                          <p:attrName>style.visibility</p:attrName>
                                        </p:attrNameLst>
                                      </p:cBhvr>
                                      <p:to>
                                        <p:strVal val="visible"/>
                                      </p:to>
                                    </p:set>
                                    <p:animEffect transition="in" filter="wipe(down)">
                                      <p:cBhvr>
                                        <p:cTn id="52" dur="500"/>
                                        <p:tgtEl>
                                          <p:spTgt spid="17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5"/>
                                        </p:tgtEl>
                                        <p:attrNameLst>
                                          <p:attrName>style.visibility</p:attrName>
                                        </p:attrNameLst>
                                      </p:cBhvr>
                                      <p:to>
                                        <p:strVal val="visible"/>
                                      </p:to>
                                    </p:set>
                                    <p:animEffect transition="in" filter="wipe(down)">
                                      <p:cBhvr>
                                        <p:cTn id="57"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69" grpId="0"/>
      <p:bldP spid="172" grpId="0"/>
      <p:bldP spid="1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oogle Shape;120;p5"/>
          <p:cNvGrpSpPr/>
          <p:nvPr/>
        </p:nvGrpSpPr>
        <p:grpSpPr>
          <a:xfrm>
            <a:off x="0" y="4311334"/>
            <a:ext cx="9144000" cy="836420"/>
            <a:chOff x="0" y="4260525"/>
            <a:chExt cx="9144000" cy="887338"/>
          </a:xfrm>
        </p:grpSpPr>
        <p:sp>
          <p:nvSpPr>
            <p:cNvPr id="112"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13"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14"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15"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16"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17"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18"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19"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20"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21"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grpSp>
      <p:grpSp>
        <p:nvGrpSpPr>
          <p:cNvPr id="122" name="Google Shape;131;p5"/>
          <p:cNvGrpSpPr/>
          <p:nvPr/>
        </p:nvGrpSpPr>
        <p:grpSpPr>
          <a:xfrm flipH="1">
            <a:off x="8157148" y="2749525"/>
            <a:ext cx="1006460" cy="2407938"/>
            <a:chOff x="-34400" y="2920300"/>
            <a:chExt cx="1006460" cy="2407938"/>
          </a:xfrm>
        </p:grpSpPr>
        <p:sp>
          <p:nvSpPr>
            <p:cNvPr id="123"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24"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rgbClr val="027182"/>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25"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rgbClr val="078309"/>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26"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grpSp>
      <p:grpSp>
        <p:nvGrpSpPr>
          <p:cNvPr id="127" name="Google Shape;136;p5"/>
          <p:cNvGrpSpPr/>
          <p:nvPr/>
        </p:nvGrpSpPr>
        <p:grpSpPr>
          <a:xfrm>
            <a:off x="589598" y="4375696"/>
            <a:ext cx="7677721" cy="797582"/>
            <a:chOff x="1046797" y="6114528"/>
            <a:chExt cx="7677721" cy="963749"/>
          </a:xfrm>
        </p:grpSpPr>
        <p:sp>
          <p:nvSpPr>
            <p:cNvPr id="128"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29"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rgbClr val="078309"/>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30"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31"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rgbClr val="078309"/>
            </a:solidFill>
            <a:ln>
              <a:noFill/>
            </a:ln>
          </p:spPr>
          <p:txBody>
            <a:bodyPr spcFirstLastPara="1" wrap="square" lIns="68569" tIns="68569" rIns="68569" bIns="68569" anchor="ctr" anchorCtr="0">
              <a:noAutofit/>
            </a:bodyPr>
            <a:lstStyle/>
            <a:p>
              <a:pPr defTabSz="914400">
                <a:defRPr/>
              </a:pPr>
              <a:endParaRPr>
                <a:ea typeface="+mn-ea"/>
              </a:endParaRPr>
            </a:p>
          </p:txBody>
        </p:sp>
      </p:grpSp>
      <p:grpSp>
        <p:nvGrpSpPr>
          <p:cNvPr id="132" name="Google Shape;141;p5"/>
          <p:cNvGrpSpPr/>
          <p:nvPr/>
        </p:nvGrpSpPr>
        <p:grpSpPr>
          <a:xfrm>
            <a:off x="-34400" y="2752225"/>
            <a:ext cx="1006460" cy="2407938"/>
            <a:chOff x="-34400" y="2920300"/>
            <a:chExt cx="1006460" cy="2407938"/>
          </a:xfrm>
        </p:grpSpPr>
        <p:sp>
          <p:nvSpPr>
            <p:cNvPr id="133"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34"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rgbClr val="027182"/>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35"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rgbClr val="078309"/>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36"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grpSp>
      <p:sp>
        <p:nvSpPr>
          <p:cNvPr id="137" name="Google Shape;147;p5"/>
          <p:cNvSpPr/>
          <p:nvPr/>
        </p:nvSpPr>
        <p:spPr>
          <a:xfrm rot="10800000">
            <a:off x="4041166" y="4405267"/>
            <a:ext cx="809260" cy="211964"/>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078309"/>
          </a:solidFill>
          <a:ln>
            <a:noFill/>
          </a:ln>
        </p:spPr>
        <p:txBody>
          <a:bodyPr spcFirstLastPara="1" wrap="square" lIns="91425" tIns="91425" rIns="91425" bIns="91425" anchor="ctr" anchorCtr="0">
            <a:noAutofit/>
          </a:bodyPr>
          <a:lstStyle/>
          <a:p>
            <a:pPr defTabSz="914400">
              <a:defRPr/>
            </a:pPr>
            <a:endParaRPr>
              <a:ea typeface="+mn-ea"/>
            </a:endParaRPr>
          </a:p>
        </p:txBody>
      </p:sp>
      <p:grpSp>
        <p:nvGrpSpPr>
          <p:cNvPr id="138" name="Group 137"/>
          <p:cNvGrpSpPr/>
          <p:nvPr/>
        </p:nvGrpSpPr>
        <p:grpSpPr>
          <a:xfrm flipH="1">
            <a:off x="1" y="75060"/>
            <a:ext cx="3657872" cy="709267"/>
            <a:chOff x="3657419" y="358759"/>
            <a:chExt cx="4877163" cy="945689"/>
          </a:xfrm>
        </p:grpSpPr>
        <p:grpSp>
          <p:nvGrpSpPr>
            <p:cNvPr id="139" name="Group 138"/>
            <p:cNvGrpSpPr/>
            <p:nvPr/>
          </p:nvGrpSpPr>
          <p:grpSpPr>
            <a:xfrm>
              <a:off x="3657419" y="358759"/>
              <a:ext cx="4877163" cy="945689"/>
              <a:chOff x="2375765" y="2728526"/>
              <a:chExt cx="4877163" cy="945689"/>
            </a:xfrm>
          </p:grpSpPr>
          <p:grpSp>
            <p:nvGrpSpPr>
              <p:cNvPr id="141" name="组合 46"/>
              <p:cNvGrpSpPr/>
              <p:nvPr/>
            </p:nvGrpSpPr>
            <p:grpSpPr>
              <a:xfrm>
                <a:off x="2768748" y="2728526"/>
                <a:ext cx="4484180" cy="945689"/>
                <a:chOff x="3621376" y="1777845"/>
                <a:chExt cx="3184125" cy="671514"/>
              </a:xfrm>
            </p:grpSpPr>
            <p:sp>
              <p:nvSpPr>
                <p:cNvPr id="143" name="梯形 50"/>
                <p:cNvSpPr/>
                <p:nvPr/>
              </p:nvSpPr>
              <p:spPr>
                <a:xfrm rot="5400000">
                  <a:off x="6189694" y="1833551"/>
                  <a:ext cx="671514" cy="560101"/>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rtlCol="0" anchor="ctr"/>
                <a:lstStyle/>
                <a:p>
                  <a:pPr algn="ctr" defTabSz="685800">
                    <a:buClrTx/>
                    <a:defRPr/>
                  </a:pPr>
                  <a:endParaRPr lang="zh-CN" altLang="en-US" sz="1800" dirty="0">
                    <a:solidFill>
                      <a:srgbClr val="4472C4">
                        <a:lumMod val="75000"/>
                      </a:srgbClr>
                    </a:solidFill>
                    <a:latin typeface="inpin heiti" charset="-122"/>
                    <a:ea typeface="inpin heiti" charset="-122"/>
                    <a:cs typeface="+mn-cs"/>
                  </a:endParaRPr>
                </a:p>
              </p:txBody>
            </p:sp>
            <p:sp>
              <p:nvSpPr>
                <p:cNvPr id="144" name="矩形 49"/>
                <p:cNvSpPr/>
                <p:nvPr/>
              </p:nvSpPr>
              <p:spPr>
                <a:xfrm>
                  <a:off x="3621376" y="1777845"/>
                  <a:ext cx="2624771" cy="671513"/>
                </a:xfrm>
                <a:prstGeom prst="rect">
                  <a:avLst/>
                </a:prstGeom>
                <a:solidFill>
                  <a:srgbClr val="FFC000">
                    <a:lumMod val="40000"/>
                    <a:lumOff val="60000"/>
                  </a:srgbClr>
                </a:solidFill>
                <a:ln w="12700" cap="flat" cmpd="sng" algn="ctr">
                  <a:noFill/>
                  <a:prstDash val="solid"/>
                  <a:miter lim="800000"/>
                </a:ln>
                <a:effectLst/>
              </p:spPr>
              <p:txBody>
                <a:bodyPr rtlCol="0" anchor="ctr"/>
                <a:lstStyle/>
                <a:p>
                  <a:pPr algn="ctr" defTabSz="685800">
                    <a:buClrTx/>
                    <a:defRPr/>
                  </a:pPr>
                  <a:endParaRPr lang="zh-CN" altLang="en-US" sz="1350" dirty="0">
                    <a:solidFill>
                      <a:prstClr val="white"/>
                    </a:solidFill>
                    <a:latin typeface="inpin heiti" charset="-122"/>
                    <a:ea typeface="inpin heiti" charset="-122"/>
                    <a:cs typeface="+mn-cs"/>
                  </a:endParaRPr>
                </a:p>
              </p:txBody>
            </p:sp>
          </p:grpSp>
          <p:sp>
            <p:nvSpPr>
              <p:cNvPr id="142" name="Google Shape;697;p24"/>
              <p:cNvSpPr txBox="1"/>
              <p:nvPr/>
            </p:nvSpPr>
            <p:spPr>
              <a:xfrm>
                <a:off x="2375765" y="2770247"/>
                <a:ext cx="4426887" cy="73237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685800">
                  <a:defRPr/>
                </a:pPr>
                <a:r>
                  <a:rPr lang="en-US" sz="3300" b="1" dirty="0" err="1">
                    <a:solidFill>
                      <a:srgbClr val="FF0000"/>
                    </a:solidFill>
                    <a:latin typeface="Calibri" panose="020F0502020204030204" pitchFamily="34" charset="0"/>
                    <a:cs typeface="Calibri" panose="020F0502020204030204" pitchFamily="34" charset="0"/>
                  </a:rPr>
                  <a:t>Cùng</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quan</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sát</a:t>
                </a:r>
                <a:endParaRPr lang="en-US" sz="3300" b="1" dirty="0">
                  <a:solidFill>
                    <a:srgbClr val="FF0000"/>
                  </a:solidFill>
                  <a:latin typeface="Calibri" panose="020F0502020204030204" pitchFamily="34" charset="0"/>
                  <a:cs typeface="Calibri" panose="020F0502020204030204" pitchFamily="34" charset="0"/>
                </a:endParaRPr>
              </a:p>
            </p:txBody>
          </p:sp>
        </p:grpSp>
        <p:pic>
          <p:nvPicPr>
            <p:cNvPr id="140" name="Picture 139"/>
            <p:cNvPicPr>
              <a:picLocks noChangeAspect="1"/>
            </p:cNvPicPr>
            <p:nvPr/>
          </p:nvPicPr>
          <p:blipFill>
            <a:blip r:embed="rId1"/>
            <a:stretch>
              <a:fillRect/>
            </a:stretch>
          </p:blipFill>
          <p:spPr>
            <a:xfrm flipH="1">
              <a:off x="7803781" y="490477"/>
              <a:ext cx="509568" cy="663136"/>
            </a:xfrm>
            <a:prstGeom prst="rect">
              <a:avLst/>
            </a:prstGeom>
          </p:spPr>
        </p:pic>
      </p:grpSp>
      <p:sp>
        <p:nvSpPr>
          <p:cNvPr id="3" name="Rounded Rectangle 2"/>
          <p:cNvSpPr/>
          <p:nvPr/>
        </p:nvSpPr>
        <p:spPr>
          <a:xfrm>
            <a:off x="5198453" y="365550"/>
            <a:ext cx="2710542" cy="4795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en-US" sz="2400" kern="1200" dirty="0" err="1">
                <a:solidFill>
                  <a:srgbClr val="FF6600"/>
                </a:solidFill>
                <a:latin typeface="Calibri" panose="020F0502020204030204"/>
              </a:rPr>
              <a:t>Xem</a:t>
            </a:r>
            <a:r>
              <a:rPr lang="en-US" sz="2400" kern="1200" dirty="0">
                <a:solidFill>
                  <a:srgbClr val="FF6600"/>
                </a:solidFill>
                <a:latin typeface="Calibri" panose="020F0502020204030204"/>
              </a:rPr>
              <a:t> video </a:t>
            </a:r>
            <a:r>
              <a:rPr lang="en-US" sz="2400" kern="1200" dirty="0" err="1">
                <a:solidFill>
                  <a:srgbClr val="FF6600"/>
                </a:solidFill>
                <a:latin typeface="Calibri" panose="020F0502020204030204"/>
              </a:rPr>
              <a:t>nhé</a:t>
            </a:r>
            <a:r>
              <a:rPr lang="en-US" sz="2400" kern="1200" dirty="0">
                <a:solidFill>
                  <a:srgbClr val="FF6600"/>
                </a:solidFill>
                <a:latin typeface="Calibri" panose="020F0502020204030204"/>
              </a:rPr>
              <a:t>:</a:t>
            </a:r>
            <a:endParaRPr lang="en-US" sz="2400" kern="1200" dirty="0">
              <a:solidFill>
                <a:srgbClr val="FF6600"/>
              </a:solidFill>
              <a:latin typeface="Calibri" panose="020F0502020204030204"/>
            </a:endParaRPr>
          </a:p>
        </p:txBody>
      </p:sp>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98" y="1082529"/>
            <a:ext cx="2866127" cy="2866127"/>
          </a:xfrm>
          <a:prstGeom prst="rect">
            <a:avLst/>
          </a:prstGeom>
        </p:spPr>
      </p:pic>
      <p:pic>
        <p:nvPicPr>
          <p:cNvPr id="4" name="HƯỚNG DẪN VIẾT CHỮ HOA V  - -KIẾN THỨC TIỂU HỌC-">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3874675" y="1229717"/>
            <a:ext cx="4572000" cy="2571750"/>
          </a:xfrm>
          <a:prstGeom prst="rect">
            <a:avLst/>
          </a:prstGeom>
        </p:spPr>
      </p:pic>
      <p:sp>
        <p:nvSpPr>
          <p:cNvPr id="5" name="Rectangle 4"/>
          <p:cNvSpPr/>
          <p:nvPr/>
        </p:nvSpPr>
        <p:spPr>
          <a:xfrm>
            <a:off x="6214394" y="3594615"/>
            <a:ext cx="1738812" cy="35404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61296" y="437182"/>
            <a:ext cx="2866127" cy="2866127"/>
          </a:xfrm>
          <a:prstGeom prst="rect">
            <a:avLst/>
          </a:prstGeom>
        </p:spPr>
      </p:pic>
      <p:grpSp>
        <p:nvGrpSpPr>
          <p:cNvPr id="117" name="Google Shape;422;p14"/>
          <p:cNvGrpSpPr/>
          <p:nvPr/>
        </p:nvGrpSpPr>
        <p:grpSpPr>
          <a:xfrm>
            <a:off x="-3482" y="3878786"/>
            <a:ext cx="9199029" cy="1268157"/>
            <a:chOff x="-21903" y="3893725"/>
            <a:chExt cx="9199029" cy="1268157"/>
          </a:xfrm>
        </p:grpSpPr>
        <p:sp>
          <p:nvSpPr>
            <p:cNvPr id="118"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19"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20"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68569" tIns="68569" rIns="68569" bIns="68569" anchor="ctr" anchorCtr="0">
              <a:noAutofit/>
            </a:bodyPr>
            <a:lstStyle/>
            <a:p>
              <a:pPr defTabSz="914400">
                <a:defRPr/>
              </a:pPr>
              <a:endParaRPr>
                <a:ea typeface="+mn-ea"/>
              </a:endParaRPr>
            </a:p>
          </p:txBody>
        </p:sp>
      </p:grpSp>
      <p:grpSp>
        <p:nvGrpSpPr>
          <p:cNvPr id="121" name="Google Shape;426;p14"/>
          <p:cNvGrpSpPr/>
          <p:nvPr/>
        </p:nvGrpSpPr>
        <p:grpSpPr>
          <a:xfrm>
            <a:off x="2338" y="4148277"/>
            <a:ext cx="9199259" cy="986095"/>
            <a:chOff x="-12" y="4175800"/>
            <a:chExt cx="9177233" cy="986095"/>
          </a:xfrm>
        </p:grpSpPr>
        <p:sp>
          <p:nvSpPr>
            <p:cNvPr id="122"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23"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24"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68569" tIns="68569" rIns="68569" bIns="68569" anchor="ctr" anchorCtr="0">
              <a:noAutofit/>
            </a:bodyPr>
            <a:lstStyle/>
            <a:p>
              <a:pPr defTabSz="914400">
                <a:defRPr/>
              </a:pPr>
              <a:endParaRPr>
                <a:ea typeface="+mn-ea"/>
              </a:endParaRPr>
            </a:p>
          </p:txBody>
        </p:sp>
      </p:grpSp>
      <p:grpSp>
        <p:nvGrpSpPr>
          <p:cNvPr id="140" name="Google Shape;1220;p35"/>
          <p:cNvGrpSpPr/>
          <p:nvPr/>
        </p:nvGrpSpPr>
        <p:grpSpPr>
          <a:xfrm>
            <a:off x="335108" y="3240456"/>
            <a:ext cx="1486472" cy="1822524"/>
            <a:chOff x="6607309" y="1724000"/>
            <a:chExt cx="2252251" cy="2857110"/>
          </a:xfrm>
        </p:grpSpPr>
        <p:sp>
          <p:nvSpPr>
            <p:cNvPr id="14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rgbClr val="A8DC7F"/>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4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rgbClr val="078309"/>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4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rgbClr val="A8DC7F"/>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4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rgbClr val="078309"/>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4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rgbClr val="078309"/>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4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rgbClr val="FB9C05"/>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4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rgbClr val="30353A"/>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4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rgbClr val="30353A"/>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4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rgbClr val="30353A"/>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5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rgbClr val="FEC128"/>
            </a:solidFill>
            <a:ln>
              <a:noFill/>
            </a:ln>
          </p:spPr>
          <p:txBody>
            <a:bodyPr spcFirstLastPara="1" wrap="square" lIns="91425" tIns="91425" rIns="91425" bIns="91425" anchor="ctr" anchorCtr="0">
              <a:noAutofit/>
            </a:bodyPr>
            <a:lstStyle/>
            <a:p>
              <a:pPr defTabSz="914400">
                <a:defRPr/>
              </a:pPr>
              <a:endParaRPr>
                <a:ea typeface="+mn-ea"/>
              </a:endParaRPr>
            </a:p>
          </p:txBody>
        </p:sp>
        <p:sp>
          <p:nvSpPr>
            <p:cNvPr id="15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rgbClr val="FEC128"/>
            </a:solidFill>
            <a:ln>
              <a:noFill/>
            </a:ln>
          </p:spPr>
          <p:txBody>
            <a:bodyPr spcFirstLastPara="1" wrap="square" lIns="91425" tIns="91425" rIns="91425" bIns="91425" anchor="ctr" anchorCtr="0">
              <a:noAutofit/>
            </a:bodyPr>
            <a:lstStyle/>
            <a:p>
              <a:pPr defTabSz="914400">
                <a:defRPr/>
              </a:pPr>
              <a:endParaRPr>
                <a:ea typeface="+mn-ea"/>
              </a:endParaRPr>
            </a:p>
          </p:txBody>
        </p:sp>
      </p:grpSp>
      <p:cxnSp>
        <p:nvCxnSpPr>
          <p:cNvPr id="163" name="Straight Arrow Connector 162"/>
          <p:cNvCxnSpPr/>
          <p:nvPr/>
        </p:nvCxnSpPr>
        <p:spPr>
          <a:xfrm>
            <a:off x="5184981" y="1512435"/>
            <a:ext cx="0" cy="1719122"/>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4" name="Rectangle 163"/>
          <p:cNvSpPr/>
          <p:nvPr/>
        </p:nvSpPr>
        <p:spPr>
          <a:xfrm>
            <a:off x="5637975" y="1717782"/>
            <a:ext cx="1446230" cy="830997"/>
          </a:xfrm>
          <a:prstGeom prst="rect">
            <a:avLst/>
          </a:prstGeom>
        </p:spPr>
        <p:txBody>
          <a:bodyPr wrap="none">
            <a:spAutoFit/>
          </a:bodyPr>
          <a:lstStyle/>
          <a:p>
            <a:pPr algn="ctr" defTabSz="685800">
              <a:defRPr/>
            </a:pPr>
            <a:r>
              <a:rPr lang="en-US" sz="2400" b="1" dirty="0">
                <a:solidFill>
                  <a:srgbClr val="F40909"/>
                </a:solidFill>
                <a:latin typeface="Arial" panose="020B0604020202020204" pitchFamily="34" charset="0"/>
                <a:ea typeface="+mn-ea"/>
              </a:rPr>
              <a:t>2 </a:t>
            </a:r>
            <a:endParaRPr lang="en-US" sz="2400" b="1" dirty="0">
              <a:solidFill>
                <a:srgbClr val="F40909"/>
              </a:solidFill>
              <a:latin typeface="Arial" panose="020B0604020202020204" pitchFamily="34" charset="0"/>
              <a:ea typeface="+mn-ea"/>
            </a:endParaRPr>
          </a:p>
          <a:p>
            <a:pPr algn="ctr" defTabSz="685800">
              <a:defRPr/>
            </a:pPr>
            <a:r>
              <a:rPr lang="vi-VN" sz="2400" b="1" dirty="0">
                <a:solidFill>
                  <a:srgbClr val="F40909"/>
                </a:solidFill>
                <a:latin typeface="Arial" panose="020B0604020202020204" pitchFamily="34" charset="0"/>
                <a:ea typeface="+mn-ea"/>
              </a:rPr>
              <a:t>ô ly rưỡi</a:t>
            </a:r>
            <a:endParaRPr lang="vi-VN" sz="2400" b="1" dirty="0">
              <a:solidFill>
                <a:srgbClr val="F40909"/>
              </a:solidFill>
              <a:latin typeface="Arial" panose="020B0604020202020204" pitchFamily="34" charset="0"/>
              <a:ea typeface="+mn-ea"/>
            </a:endParaRPr>
          </a:p>
        </p:txBody>
      </p:sp>
      <p:sp>
        <p:nvSpPr>
          <p:cNvPr id="165" name="Rectangle 164"/>
          <p:cNvSpPr/>
          <p:nvPr/>
        </p:nvSpPr>
        <p:spPr>
          <a:xfrm>
            <a:off x="3176247" y="3419228"/>
            <a:ext cx="1459054" cy="461665"/>
          </a:xfrm>
          <a:prstGeom prst="rect">
            <a:avLst/>
          </a:prstGeom>
        </p:spPr>
        <p:txBody>
          <a:bodyPr wrap="none">
            <a:spAutoFit/>
          </a:bodyPr>
          <a:lstStyle/>
          <a:p>
            <a:pPr algn="ctr" defTabSz="685800">
              <a:defRPr/>
            </a:pPr>
            <a:r>
              <a:rPr lang="en-US" sz="2400" b="1" dirty="0">
                <a:solidFill>
                  <a:srgbClr val="F40909"/>
                </a:solidFill>
                <a:latin typeface="Calibri" panose="020F0502020204030204" pitchFamily="34" charset="0"/>
                <a:ea typeface="+mn-ea"/>
                <a:cs typeface="Calibri" panose="020F0502020204030204" pitchFamily="34" charset="0"/>
              </a:rPr>
              <a:t>2 ô </a:t>
            </a:r>
            <a:r>
              <a:rPr lang="en-US" sz="2400" b="1" dirty="0" err="1">
                <a:solidFill>
                  <a:srgbClr val="F40909"/>
                </a:solidFill>
                <a:latin typeface="Calibri" panose="020F0502020204030204" pitchFamily="34" charset="0"/>
                <a:ea typeface="+mn-ea"/>
                <a:cs typeface="Calibri" panose="020F0502020204030204" pitchFamily="34" charset="0"/>
              </a:rPr>
              <a:t>ly</a:t>
            </a:r>
            <a:r>
              <a:rPr lang="en-US" sz="2400" b="1" dirty="0">
                <a:solidFill>
                  <a:srgbClr val="F40909"/>
                </a:solidFill>
                <a:latin typeface="Calibri" panose="020F0502020204030204" pitchFamily="34" charset="0"/>
                <a:ea typeface="+mn-ea"/>
                <a:cs typeface="Calibri" panose="020F0502020204030204" pitchFamily="34" charset="0"/>
              </a:rPr>
              <a:t> </a:t>
            </a:r>
            <a:r>
              <a:rPr lang="en-US" sz="2400" b="1" dirty="0" err="1">
                <a:solidFill>
                  <a:srgbClr val="F40909"/>
                </a:solidFill>
                <a:latin typeface="Calibri" panose="020F0502020204030204" pitchFamily="34" charset="0"/>
                <a:ea typeface="+mn-ea"/>
                <a:cs typeface="Calibri" panose="020F0502020204030204" pitchFamily="34" charset="0"/>
              </a:rPr>
              <a:t>hơn</a:t>
            </a:r>
            <a:endParaRPr lang="en-US" sz="2400" b="1" dirty="0">
              <a:solidFill>
                <a:srgbClr val="F40909"/>
              </a:solidFill>
              <a:latin typeface="Calibri" panose="020F0502020204030204" pitchFamily="34" charset="0"/>
              <a:ea typeface="+mn-ea"/>
              <a:cs typeface="Calibri" panose="020F0502020204030204" pitchFamily="34" charset="0"/>
            </a:endParaRPr>
          </a:p>
        </p:txBody>
      </p:sp>
      <p:cxnSp>
        <p:nvCxnSpPr>
          <p:cNvPr id="166" name="Straight Arrow Connector 165"/>
          <p:cNvCxnSpPr/>
          <p:nvPr/>
        </p:nvCxnSpPr>
        <p:spPr>
          <a:xfrm flipH="1" flipV="1">
            <a:off x="2851122" y="3440205"/>
            <a:ext cx="1793992" cy="1663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8" name="Rectangle 167"/>
          <p:cNvSpPr/>
          <p:nvPr/>
        </p:nvSpPr>
        <p:spPr>
          <a:xfrm>
            <a:off x="1" y="400789"/>
            <a:ext cx="2777132" cy="738664"/>
          </a:xfrm>
          <a:prstGeom prst="rect">
            <a:avLst/>
          </a:prstGeom>
        </p:spPr>
        <p:txBody>
          <a:bodyPr wrap="square">
            <a:spAutoFit/>
          </a:bodyPr>
          <a:lstStyle/>
          <a:p>
            <a:pPr algn="ctr" defTabSz="685800">
              <a:defRPr/>
            </a:pPr>
            <a:r>
              <a:rPr lang="en-US" sz="2100" b="1" dirty="0" err="1">
                <a:solidFill>
                  <a:srgbClr val="F40909"/>
                </a:solidFill>
                <a:latin typeface="Calibri" panose="020F0502020204030204" pitchFamily="34" charset="0"/>
                <a:ea typeface="+mn-ea"/>
                <a:cs typeface="Calibri" panose="020F0502020204030204" pitchFamily="34" charset="0"/>
              </a:rPr>
              <a:t>Chữ</a:t>
            </a:r>
            <a:r>
              <a:rPr lang="en-US" sz="2100" b="1" dirty="0">
                <a:solidFill>
                  <a:srgbClr val="F40909"/>
                </a:solidFill>
                <a:latin typeface="Calibri" panose="020F0502020204030204" pitchFamily="34" charset="0"/>
                <a:ea typeface="+mn-ea"/>
                <a:cs typeface="Calibri" panose="020F0502020204030204" pitchFamily="34" charset="0"/>
              </a:rPr>
              <a:t> </a:t>
            </a:r>
            <a:r>
              <a:rPr lang="en-US" sz="2100" b="1" dirty="0" err="1">
                <a:solidFill>
                  <a:srgbClr val="F40909"/>
                </a:solidFill>
                <a:latin typeface="Calibri" panose="020F0502020204030204" pitchFamily="34" charset="0"/>
                <a:ea typeface="+mn-ea"/>
                <a:cs typeface="Calibri" panose="020F0502020204030204" pitchFamily="34" charset="0"/>
              </a:rPr>
              <a:t>hoa</a:t>
            </a:r>
            <a:r>
              <a:rPr lang="en-US" sz="2100" b="1" dirty="0">
                <a:solidFill>
                  <a:srgbClr val="F40909"/>
                </a:solidFill>
                <a:latin typeface="Calibri" panose="020F0502020204030204" pitchFamily="34" charset="0"/>
                <a:ea typeface="+mn-ea"/>
                <a:cs typeface="Calibri" panose="020F0502020204030204" pitchFamily="34" charset="0"/>
              </a:rPr>
              <a:t> V </a:t>
            </a:r>
            <a:r>
              <a:rPr lang="en-US" sz="2100" b="1" dirty="0" err="1">
                <a:solidFill>
                  <a:srgbClr val="F40909"/>
                </a:solidFill>
                <a:latin typeface="Calibri" panose="020F0502020204030204" pitchFamily="34" charset="0"/>
                <a:ea typeface="+mn-ea"/>
                <a:cs typeface="Calibri" panose="020F0502020204030204" pitchFamily="34" charset="0"/>
              </a:rPr>
              <a:t>được</a:t>
            </a:r>
            <a:r>
              <a:rPr lang="en-US" sz="2100" b="1" dirty="0">
                <a:solidFill>
                  <a:srgbClr val="F40909"/>
                </a:solidFill>
                <a:latin typeface="Calibri" panose="020F0502020204030204" pitchFamily="34" charset="0"/>
                <a:ea typeface="+mn-ea"/>
                <a:cs typeface="Calibri" panose="020F0502020204030204" pitchFamily="34" charset="0"/>
              </a:rPr>
              <a:t> </a:t>
            </a:r>
            <a:r>
              <a:rPr lang="en-US" sz="2100" b="1" dirty="0" err="1">
                <a:solidFill>
                  <a:srgbClr val="F40909"/>
                </a:solidFill>
                <a:latin typeface="Calibri" panose="020F0502020204030204" pitchFamily="34" charset="0"/>
                <a:ea typeface="+mn-ea"/>
                <a:cs typeface="Calibri" panose="020F0502020204030204" pitchFamily="34" charset="0"/>
              </a:rPr>
              <a:t>viết</a:t>
            </a:r>
            <a:r>
              <a:rPr lang="en-US" sz="2100" b="1" dirty="0">
                <a:solidFill>
                  <a:srgbClr val="F40909"/>
                </a:solidFill>
                <a:latin typeface="Calibri" panose="020F0502020204030204" pitchFamily="34" charset="0"/>
                <a:ea typeface="+mn-ea"/>
                <a:cs typeface="Calibri" panose="020F0502020204030204" pitchFamily="34" charset="0"/>
              </a:rPr>
              <a:t> </a:t>
            </a:r>
            <a:r>
              <a:rPr lang="en-US" sz="2100" b="1" dirty="0" err="1">
                <a:solidFill>
                  <a:srgbClr val="F40909"/>
                </a:solidFill>
                <a:latin typeface="Calibri" panose="020F0502020204030204" pitchFamily="34" charset="0"/>
                <a:ea typeface="+mn-ea"/>
                <a:cs typeface="Calibri" panose="020F0502020204030204" pitchFamily="34" charset="0"/>
              </a:rPr>
              <a:t>bởi</a:t>
            </a:r>
            <a:r>
              <a:rPr lang="en-US" sz="2100" b="1" dirty="0">
                <a:solidFill>
                  <a:srgbClr val="F40909"/>
                </a:solidFill>
                <a:latin typeface="Calibri" panose="020F0502020204030204" pitchFamily="34" charset="0"/>
                <a:ea typeface="+mn-ea"/>
                <a:cs typeface="Calibri" panose="020F0502020204030204" pitchFamily="34" charset="0"/>
              </a:rPr>
              <a:t> 3 </a:t>
            </a:r>
            <a:r>
              <a:rPr lang="en-US" sz="2100" b="1" dirty="0" err="1">
                <a:solidFill>
                  <a:srgbClr val="F40909"/>
                </a:solidFill>
                <a:latin typeface="Calibri" panose="020F0502020204030204" pitchFamily="34" charset="0"/>
                <a:ea typeface="+mn-ea"/>
                <a:cs typeface="Calibri" panose="020F0502020204030204" pitchFamily="34" charset="0"/>
              </a:rPr>
              <a:t>nét</a:t>
            </a:r>
            <a:r>
              <a:rPr lang="en-US" sz="2100" b="1" dirty="0">
                <a:solidFill>
                  <a:srgbClr val="F40909"/>
                </a:solidFill>
                <a:latin typeface="Calibri" panose="020F0502020204030204" pitchFamily="34" charset="0"/>
                <a:ea typeface="+mn-ea"/>
                <a:cs typeface="Calibri" panose="020F0502020204030204" pitchFamily="34" charset="0"/>
              </a:rPr>
              <a:t>: </a:t>
            </a:r>
            <a:endParaRPr lang="en-US" sz="2100" b="1" dirty="0">
              <a:solidFill>
                <a:srgbClr val="F40909"/>
              </a:solidFill>
              <a:latin typeface="Calibri" panose="020F0502020204030204" pitchFamily="34" charset="0"/>
              <a:ea typeface="+mn-ea"/>
              <a:cs typeface="Calibri" panose="020F0502020204030204" pitchFamily="34" charset="0"/>
            </a:endParaRPr>
          </a:p>
        </p:txBody>
      </p:sp>
      <p:sp>
        <p:nvSpPr>
          <p:cNvPr id="169" name="Rectangle 168"/>
          <p:cNvSpPr/>
          <p:nvPr/>
        </p:nvSpPr>
        <p:spPr>
          <a:xfrm>
            <a:off x="286217" y="1282674"/>
            <a:ext cx="1673856" cy="830997"/>
          </a:xfrm>
          <a:prstGeom prst="rect">
            <a:avLst/>
          </a:prstGeom>
          <a:noFill/>
        </p:spPr>
        <p:txBody>
          <a:bodyPr wrap="none">
            <a:spAutoFit/>
          </a:bodyPr>
          <a:lstStyle/>
          <a:p>
            <a:pPr algn="ctr" defTabSz="685800">
              <a:defRPr/>
            </a:pPr>
            <a:r>
              <a:rPr lang="en-US" sz="2400" b="1" dirty="0" err="1">
                <a:latin typeface="Calibri" panose="020F0502020204030204" pitchFamily="34" charset="0"/>
                <a:ea typeface="+mn-ea"/>
                <a:cs typeface="Calibri" panose="020F0502020204030204" pitchFamily="34" charset="0"/>
              </a:rPr>
              <a:t>nét</a:t>
            </a:r>
            <a:r>
              <a:rPr lang="en-US" sz="2400" b="1" dirty="0">
                <a:latin typeface="Calibri" panose="020F0502020204030204" pitchFamily="34" charset="0"/>
                <a:ea typeface="+mn-ea"/>
                <a:cs typeface="Calibri" panose="020F0502020204030204" pitchFamily="34" charset="0"/>
              </a:rPr>
              <a:t> </a:t>
            </a:r>
            <a:endParaRPr lang="en-US" sz="2400" b="1" dirty="0">
              <a:latin typeface="Calibri" panose="020F0502020204030204" pitchFamily="34" charset="0"/>
              <a:ea typeface="+mn-ea"/>
              <a:cs typeface="Calibri" panose="020F0502020204030204" pitchFamily="34" charset="0"/>
            </a:endParaRPr>
          </a:p>
          <a:p>
            <a:pPr algn="ctr" defTabSz="685800">
              <a:defRPr/>
            </a:pPr>
            <a:r>
              <a:rPr lang="en-US" sz="2400" b="1" dirty="0" err="1">
                <a:latin typeface="Calibri" panose="020F0502020204030204" pitchFamily="34" charset="0"/>
                <a:ea typeface="+mn-ea"/>
                <a:cs typeface="Calibri" panose="020F0502020204030204" pitchFamily="34" charset="0"/>
              </a:rPr>
              <a:t>thẳng</a:t>
            </a:r>
            <a:r>
              <a:rPr lang="en-US" sz="2400" b="1" dirty="0">
                <a:latin typeface="Calibri" panose="020F0502020204030204" pitchFamily="34" charset="0"/>
                <a:ea typeface="+mn-ea"/>
                <a:cs typeface="Calibri" panose="020F0502020204030204" pitchFamily="34" charset="0"/>
              </a:rPr>
              <a:t> </a:t>
            </a:r>
            <a:r>
              <a:rPr lang="en-US" sz="2400" b="1" dirty="0" err="1">
                <a:latin typeface="Calibri" panose="020F0502020204030204" pitchFamily="34" charset="0"/>
                <a:ea typeface="+mn-ea"/>
                <a:cs typeface="Calibri" panose="020F0502020204030204" pitchFamily="34" charset="0"/>
              </a:rPr>
              <a:t>đứng</a:t>
            </a:r>
            <a:endParaRPr lang="en-US" sz="2400" b="1" dirty="0">
              <a:latin typeface="Calibri" panose="020F0502020204030204" pitchFamily="34" charset="0"/>
              <a:ea typeface="+mn-ea"/>
              <a:cs typeface="Calibri" panose="020F0502020204030204" pitchFamily="34" charset="0"/>
            </a:endParaRPr>
          </a:p>
        </p:txBody>
      </p:sp>
      <p:cxnSp>
        <p:nvCxnSpPr>
          <p:cNvPr id="170" name="Straight Arrow Connector 169"/>
          <p:cNvCxnSpPr>
            <a:stCxn id="169" idx="3"/>
            <a:endCxn id="4" idx="1"/>
          </p:cNvCxnSpPr>
          <p:nvPr/>
        </p:nvCxnSpPr>
        <p:spPr>
          <a:xfrm>
            <a:off x="1960073" y="1698173"/>
            <a:ext cx="901223" cy="172073"/>
          </a:xfrm>
          <a:prstGeom prst="straightConnector1">
            <a:avLst/>
          </a:prstGeom>
          <a:noFill/>
          <a:ln w="28575" cap="flat" cmpd="sng" algn="ctr">
            <a:solidFill>
              <a:srgbClr val="FF0000"/>
            </a:solidFill>
            <a:prstDash val="lgDash"/>
            <a:tailEnd type="triangle"/>
          </a:ln>
          <a:effectLst/>
        </p:spPr>
      </p:cxnSp>
      <p:sp>
        <p:nvSpPr>
          <p:cNvPr id="172" name="Rectangle 171"/>
          <p:cNvSpPr/>
          <p:nvPr/>
        </p:nvSpPr>
        <p:spPr>
          <a:xfrm>
            <a:off x="372240" y="2495342"/>
            <a:ext cx="1798890" cy="461665"/>
          </a:xfrm>
          <a:prstGeom prst="rect">
            <a:avLst/>
          </a:prstGeom>
          <a:noFill/>
        </p:spPr>
        <p:txBody>
          <a:bodyPr wrap="none">
            <a:spAutoFit/>
          </a:bodyPr>
          <a:lstStyle/>
          <a:p>
            <a:pPr algn="ctr" defTabSz="685800">
              <a:defRPr/>
            </a:pPr>
            <a:r>
              <a:rPr lang="en-US" sz="2400" b="1" dirty="0" err="1">
                <a:latin typeface="Calibri" panose="020F0502020204030204" pitchFamily="34" charset="0"/>
                <a:ea typeface="+mn-ea"/>
                <a:cs typeface="Calibri" panose="020F0502020204030204" pitchFamily="34" charset="0"/>
              </a:rPr>
              <a:t>nét</a:t>
            </a:r>
            <a:r>
              <a:rPr lang="en-US" sz="2400" b="1" dirty="0">
                <a:latin typeface="Calibri" panose="020F0502020204030204" pitchFamily="34" charset="0"/>
                <a:ea typeface="+mn-ea"/>
                <a:cs typeface="Calibri" panose="020F0502020204030204" pitchFamily="34" charset="0"/>
              </a:rPr>
              <a:t> </a:t>
            </a:r>
            <a:r>
              <a:rPr lang="en-US" sz="2400" b="1" dirty="0" err="1">
                <a:latin typeface="Calibri" panose="020F0502020204030204" pitchFamily="34" charset="0"/>
                <a:ea typeface="+mn-ea"/>
                <a:cs typeface="Calibri" panose="020F0502020204030204" pitchFamily="34" charset="0"/>
              </a:rPr>
              <a:t>cong</a:t>
            </a:r>
            <a:r>
              <a:rPr lang="en-US" sz="2400" b="1" dirty="0">
                <a:latin typeface="Calibri" panose="020F0502020204030204" pitchFamily="34" charset="0"/>
                <a:ea typeface="+mn-ea"/>
                <a:cs typeface="Calibri" panose="020F0502020204030204" pitchFamily="34" charset="0"/>
              </a:rPr>
              <a:t> </a:t>
            </a:r>
            <a:r>
              <a:rPr lang="en-US" sz="2400" b="1" dirty="0" err="1">
                <a:latin typeface="Calibri" panose="020F0502020204030204" pitchFamily="34" charset="0"/>
                <a:ea typeface="+mn-ea"/>
                <a:cs typeface="Calibri" panose="020F0502020204030204" pitchFamily="34" charset="0"/>
              </a:rPr>
              <a:t>trái</a:t>
            </a:r>
            <a:endParaRPr lang="en-US" sz="2400" b="1" dirty="0">
              <a:latin typeface="Calibri" panose="020F0502020204030204" pitchFamily="34" charset="0"/>
              <a:ea typeface="+mn-ea"/>
              <a:cs typeface="Calibri" panose="020F0502020204030204" pitchFamily="34" charset="0"/>
            </a:endParaRPr>
          </a:p>
        </p:txBody>
      </p:sp>
      <p:cxnSp>
        <p:nvCxnSpPr>
          <p:cNvPr id="173" name="Straight Arrow Connector 172"/>
          <p:cNvCxnSpPr/>
          <p:nvPr/>
        </p:nvCxnSpPr>
        <p:spPr>
          <a:xfrm flipV="1">
            <a:off x="2314060" y="2334142"/>
            <a:ext cx="1257254" cy="510542"/>
          </a:xfrm>
          <a:prstGeom prst="straightConnector1">
            <a:avLst/>
          </a:prstGeom>
          <a:noFill/>
          <a:ln w="28575" cap="flat" cmpd="sng" algn="ctr">
            <a:solidFill>
              <a:srgbClr val="FF0000"/>
            </a:solidFill>
            <a:prstDash val="lgDash"/>
            <a:tailEnd type="triangle"/>
          </a:ln>
          <a:effectLst/>
        </p:spPr>
      </p:cxnSp>
      <p:sp>
        <p:nvSpPr>
          <p:cNvPr id="175" name="Rectangle 174"/>
          <p:cNvSpPr/>
          <p:nvPr/>
        </p:nvSpPr>
        <p:spPr>
          <a:xfrm>
            <a:off x="6251776" y="290783"/>
            <a:ext cx="1851789" cy="461665"/>
          </a:xfrm>
          <a:prstGeom prst="rect">
            <a:avLst/>
          </a:prstGeom>
          <a:noFill/>
        </p:spPr>
        <p:txBody>
          <a:bodyPr wrap="none">
            <a:spAutoFit/>
          </a:bodyPr>
          <a:lstStyle/>
          <a:p>
            <a:pPr algn="ctr" defTabSz="685800">
              <a:defRPr/>
            </a:pPr>
            <a:r>
              <a:rPr lang="en-US" sz="2400" b="1" dirty="0" err="1">
                <a:latin typeface="Calibri" panose="020F0502020204030204" pitchFamily="34" charset="0"/>
                <a:ea typeface="+mn-ea"/>
                <a:cs typeface="Calibri" panose="020F0502020204030204" pitchFamily="34" charset="0"/>
              </a:rPr>
              <a:t>nét</a:t>
            </a:r>
            <a:r>
              <a:rPr lang="en-US" sz="2400" b="1" dirty="0">
                <a:latin typeface="Calibri" panose="020F0502020204030204" pitchFamily="34" charset="0"/>
                <a:ea typeface="+mn-ea"/>
                <a:cs typeface="Calibri" panose="020F0502020204030204" pitchFamily="34" charset="0"/>
              </a:rPr>
              <a:t> </a:t>
            </a:r>
            <a:r>
              <a:rPr lang="en-US" sz="2400" b="1" dirty="0" err="1">
                <a:latin typeface="Calibri" panose="020F0502020204030204" pitchFamily="34" charset="0"/>
                <a:ea typeface="+mn-ea"/>
                <a:cs typeface="Calibri" panose="020F0502020204030204" pitchFamily="34" charset="0"/>
              </a:rPr>
              <a:t>móc</a:t>
            </a:r>
            <a:r>
              <a:rPr lang="en-US" sz="2400" b="1" dirty="0">
                <a:latin typeface="Calibri" panose="020F0502020204030204" pitchFamily="34" charset="0"/>
                <a:ea typeface="+mn-ea"/>
                <a:cs typeface="Calibri" panose="020F0502020204030204" pitchFamily="34" charset="0"/>
              </a:rPr>
              <a:t> </a:t>
            </a:r>
            <a:r>
              <a:rPr lang="en-US" sz="2400" b="1" dirty="0" err="1">
                <a:latin typeface="Calibri" panose="020F0502020204030204" pitchFamily="34" charset="0"/>
                <a:ea typeface="+mn-ea"/>
                <a:cs typeface="Calibri" panose="020F0502020204030204" pitchFamily="34" charset="0"/>
              </a:rPr>
              <a:t>phải</a:t>
            </a:r>
            <a:endParaRPr lang="en-US" sz="2400" b="1" dirty="0">
              <a:latin typeface="Calibri" panose="020F0502020204030204" pitchFamily="34" charset="0"/>
              <a:ea typeface="+mn-ea"/>
              <a:cs typeface="Calibri" panose="020F0502020204030204" pitchFamily="34" charset="0"/>
            </a:endParaRPr>
          </a:p>
        </p:txBody>
      </p:sp>
      <p:cxnSp>
        <p:nvCxnSpPr>
          <p:cNvPr id="176" name="Straight Arrow Connector 175"/>
          <p:cNvCxnSpPr>
            <a:stCxn id="175" idx="2"/>
          </p:cNvCxnSpPr>
          <p:nvPr/>
        </p:nvCxnSpPr>
        <p:spPr>
          <a:xfrm flipH="1">
            <a:off x="4114776" y="752448"/>
            <a:ext cx="3062895" cy="1548454"/>
          </a:xfrm>
          <a:prstGeom prst="straightConnector1">
            <a:avLst/>
          </a:prstGeom>
          <a:noFill/>
          <a:ln w="28575" cap="flat" cmpd="sng" algn="ctr">
            <a:solidFill>
              <a:srgbClr val="FF0000"/>
            </a:solidFill>
            <a:prstDash val="lgDash"/>
            <a:tailEnd type="triangle"/>
          </a:ln>
          <a:effectLst/>
        </p:spPr>
      </p:cxnSp>
      <p:grpSp>
        <p:nvGrpSpPr>
          <p:cNvPr id="45" name="Group 44"/>
          <p:cNvGrpSpPr/>
          <p:nvPr/>
        </p:nvGrpSpPr>
        <p:grpSpPr>
          <a:xfrm>
            <a:off x="6140889" y="2978456"/>
            <a:ext cx="2074452" cy="1422061"/>
            <a:chOff x="6865144" y="3555389"/>
            <a:chExt cx="2166889" cy="1588111"/>
          </a:xfrm>
        </p:grpSpPr>
        <p:pic>
          <p:nvPicPr>
            <p:cNvPr id="46" name="Picture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5144" y="3555389"/>
              <a:ext cx="2166889" cy="1588111"/>
            </a:xfrm>
            <a:prstGeom prst="rect">
              <a:avLst/>
            </a:prstGeom>
          </p:spPr>
        </p:pic>
        <p:sp>
          <p:nvSpPr>
            <p:cNvPr id="47" name="Rectangle 46"/>
            <p:cNvSpPr/>
            <p:nvPr/>
          </p:nvSpPr>
          <p:spPr>
            <a:xfrm>
              <a:off x="7039140" y="3907817"/>
              <a:ext cx="1818893" cy="1134259"/>
            </a:xfrm>
            <a:prstGeom prst="rect">
              <a:avLst/>
            </a:prstGeom>
          </p:spPr>
          <p:txBody>
            <a:bodyPr wrap="square">
              <a:spAutoFit/>
            </a:bodyPr>
            <a:lstStyle/>
            <a:p>
              <a:pPr algn="ctr" defTabSz="685800"/>
              <a:r>
                <a:rPr lang="en-US" sz="3000" b="1" dirty="0" err="1">
                  <a:solidFill>
                    <a:srgbClr val="FF0000"/>
                  </a:solidFill>
                  <a:latin typeface="Calibri" panose="020F0502020204030204" pitchFamily="34" charset="0"/>
                  <a:ea typeface="+mn-ea"/>
                  <a:cs typeface="Calibri" panose="020F0502020204030204" pitchFamily="34" charset="0"/>
                </a:rPr>
                <a:t>Viết</a:t>
              </a:r>
              <a:r>
                <a:rPr lang="en-US" sz="3000" b="1" dirty="0">
                  <a:solidFill>
                    <a:srgbClr val="FF0000"/>
                  </a:solidFill>
                  <a:latin typeface="Calibri" panose="020F0502020204030204" pitchFamily="34" charset="0"/>
                  <a:ea typeface="+mn-ea"/>
                  <a:cs typeface="Calibri" panose="020F0502020204030204" pitchFamily="34" charset="0"/>
                </a:rPr>
                <a:t> </a:t>
              </a:r>
              <a:r>
                <a:rPr lang="en-US" sz="3000" b="1" dirty="0" err="1">
                  <a:solidFill>
                    <a:srgbClr val="FF0000"/>
                  </a:solidFill>
                  <a:latin typeface="Calibri" panose="020F0502020204030204" pitchFamily="34" charset="0"/>
                  <a:ea typeface="+mn-ea"/>
                  <a:cs typeface="Calibri" panose="020F0502020204030204" pitchFamily="34" charset="0"/>
                </a:rPr>
                <a:t>vào</a:t>
              </a:r>
              <a:r>
                <a:rPr lang="en-US" sz="3000" b="1" dirty="0">
                  <a:solidFill>
                    <a:srgbClr val="FF0000"/>
                  </a:solidFill>
                  <a:latin typeface="Calibri" panose="020F0502020204030204" pitchFamily="34" charset="0"/>
                  <a:ea typeface="+mn-ea"/>
                  <a:cs typeface="Calibri" panose="020F0502020204030204" pitchFamily="34" charset="0"/>
                </a:rPr>
                <a:t> </a:t>
              </a:r>
              <a:r>
                <a:rPr lang="en-US" sz="3000" b="1" dirty="0" err="1">
                  <a:solidFill>
                    <a:srgbClr val="FF0000"/>
                  </a:solidFill>
                  <a:latin typeface="Calibri" panose="020F0502020204030204" pitchFamily="34" charset="0"/>
                  <a:ea typeface="+mn-ea"/>
                  <a:cs typeface="Calibri" panose="020F0502020204030204" pitchFamily="34" charset="0"/>
                </a:rPr>
                <a:t>bảng</a:t>
              </a:r>
              <a:r>
                <a:rPr lang="en-US" sz="3000" b="1" dirty="0">
                  <a:solidFill>
                    <a:srgbClr val="FF0000"/>
                  </a:solidFill>
                  <a:latin typeface="Calibri" panose="020F0502020204030204" pitchFamily="34" charset="0"/>
                  <a:ea typeface="+mn-ea"/>
                  <a:cs typeface="Calibri" panose="020F0502020204030204" pitchFamily="34" charset="0"/>
                </a:rPr>
                <a:t> con</a:t>
              </a:r>
              <a:endParaRPr lang="en-US" sz="3000" b="1" dirty="0">
                <a:solidFill>
                  <a:srgbClr val="FF0000"/>
                </a:solidFill>
                <a:latin typeface="Calibri" panose="020F0502020204030204" pitchFamily="34" charset="0"/>
                <a:ea typeface="+mn-ea"/>
                <a:cs typeface="Calibri" panose="020F0502020204030204" pitchFamily="34" charset="0"/>
              </a:endParaRPr>
            </a:p>
          </p:txBody>
        </p:sp>
      </p:grpSp>
      <p:grpSp>
        <p:nvGrpSpPr>
          <p:cNvPr id="48" name="Group 47"/>
          <p:cNvGrpSpPr/>
          <p:nvPr/>
        </p:nvGrpSpPr>
        <p:grpSpPr>
          <a:xfrm>
            <a:off x="6407766" y="2961405"/>
            <a:ext cx="2590398" cy="1437279"/>
            <a:chOff x="621002" y="3227128"/>
            <a:chExt cx="3453864" cy="1916372"/>
          </a:xfrm>
        </p:grpSpPr>
        <p:pic>
          <p:nvPicPr>
            <p:cNvPr id="49" name="Picture 2" descr="Cute girl cartoon writing on a book Royalty Free Vecto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a:fillRect/>
            </a:stretch>
          </p:blipFill>
          <p:spPr bwMode="auto">
            <a:xfrm>
              <a:off x="621002" y="3639629"/>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50" name="Oval Callout 50"/>
            <p:cNvSpPr/>
            <p:nvPr/>
          </p:nvSpPr>
          <p:spPr>
            <a:xfrm>
              <a:off x="2056487" y="3227128"/>
              <a:ext cx="2018379" cy="923731"/>
            </a:xfrm>
            <a:prstGeom prst="wedgeEllipseCallout">
              <a:avLst>
                <a:gd name="adj1" fmla="val -43485"/>
                <a:gd name="adj2" fmla="val 68686"/>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algn="ctr" defTabSz="685800">
                <a:defRPr/>
              </a:pPr>
              <a:r>
                <a:rPr lang="en-US" sz="1800" b="1" dirty="0" err="1">
                  <a:solidFill>
                    <a:srgbClr val="002060"/>
                  </a:solidFill>
                  <a:latin typeface="Calibri" panose="020F0502020204030204" pitchFamily="34" charset="0"/>
                  <a:ea typeface="+mn-ea"/>
                  <a:cs typeface="Calibri" panose="020F0502020204030204" pitchFamily="34" charset="0"/>
                </a:rPr>
                <a:t>Viết</a:t>
              </a:r>
              <a:r>
                <a:rPr lang="en-US" sz="1800" b="1" dirty="0">
                  <a:solidFill>
                    <a:srgbClr val="002060"/>
                  </a:solidFill>
                  <a:latin typeface="Calibri" panose="020F0502020204030204" pitchFamily="34" charset="0"/>
                  <a:ea typeface="+mn-ea"/>
                  <a:cs typeface="Calibri" panose="020F0502020204030204" pitchFamily="34" charset="0"/>
                </a:rPr>
                <a:t> </a:t>
              </a:r>
              <a:r>
                <a:rPr lang="en-US" sz="1800" b="1" dirty="0" err="1">
                  <a:solidFill>
                    <a:srgbClr val="002060"/>
                  </a:solidFill>
                  <a:latin typeface="Calibri" panose="020F0502020204030204" pitchFamily="34" charset="0"/>
                  <a:ea typeface="+mn-ea"/>
                  <a:cs typeface="Calibri" panose="020F0502020204030204" pitchFamily="34" charset="0"/>
                </a:rPr>
                <a:t>vào</a:t>
              </a:r>
              <a:r>
                <a:rPr lang="en-US" sz="1800" b="1" dirty="0">
                  <a:solidFill>
                    <a:srgbClr val="002060"/>
                  </a:solidFill>
                  <a:latin typeface="Calibri" panose="020F0502020204030204" pitchFamily="34" charset="0"/>
                  <a:ea typeface="+mn-ea"/>
                  <a:cs typeface="Calibri" panose="020F0502020204030204" pitchFamily="34" charset="0"/>
                </a:rPr>
                <a:t> VTV</a:t>
              </a:r>
              <a:endParaRPr lang="en-US" sz="1800" b="1" dirty="0">
                <a:solidFill>
                  <a:srgbClr val="002060"/>
                </a:solidFill>
                <a:latin typeface="Calibri" panose="020F0502020204030204" pitchFamily="34" charset="0"/>
                <a:ea typeface="+mn-ea"/>
                <a:cs typeface="Calibri" panose="020F0502020204030204" pitchFamily="34" charset="0"/>
              </a:endParaRPr>
            </a:p>
          </p:txBody>
        </p:sp>
      </p:gr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5"/>
                                        </p:tgtEl>
                                        <p:attrNameLst>
                                          <p:attrName>style.visibility</p:attrName>
                                        </p:attrNameLst>
                                      </p:cBhvr>
                                      <p:to>
                                        <p:strVal val="hidden"/>
                                      </p:to>
                                    </p:set>
                                  </p:childTnLst>
                                </p:cTn>
                              </p:par>
                              <p:par>
                                <p:cTn id="12" presetID="14" presetClass="entr" presetSubtype="10" fill="hold" nodeType="with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randombar(horizontal)">
                                      <p:cBhvr>
                                        <p:cTn id="1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422;p14"/>
          <p:cNvGrpSpPr/>
          <p:nvPr/>
        </p:nvGrpSpPr>
        <p:grpSpPr>
          <a:xfrm>
            <a:off x="-21902" y="3893726"/>
            <a:ext cx="9199029" cy="1268157"/>
            <a:chOff x="-21903" y="3893725"/>
            <a:chExt cx="9199029" cy="1268157"/>
          </a:xfrm>
        </p:grpSpPr>
        <p:sp>
          <p:nvSpPr>
            <p:cNvPr id="8"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9"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68569" tIns="68569" rIns="68569" bIns="68569" anchor="ctr" anchorCtr="0">
              <a:noAutofit/>
            </a:bodyPr>
            <a:lstStyle/>
            <a:p>
              <a:pPr defTabSz="914400">
                <a:defRPr/>
              </a:pPr>
              <a:endParaRPr>
                <a:ea typeface="+mn-ea"/>
              </a:endParaRPr>
            </a:p>
          </p:txBody>
        </p:sp>
        <p:sp>
          <p:nvSpPr>
            <p:cNvPr id="10"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68569" tIns="68569" rIns="68569" bIns="68569" anchor="ctr" anchorCtr="0">
              <a:noAutofit/>
            </a:bodyPr>
            <a:lstStyle/>
            <a:p>
              <a:pPr defTabSz="914400">
                <a:defRPr/>
              </a:pPr>
              <a:endParaRPr>
                <a:ea typeface="+mn-ea"/>
              </a:endParaRPr>
            </a:p>
          </p:txBody>
        </p:sp>
      </p:grpSp>
      <p:sp>
        <p:nvSpPr>
          <p:cNvPr id="3" name="Rectangle 2"/>
          <p:cNvSpPr/>
          <p:nvPr/>
        </p:nvSpPr>
        <p:spPr>
          <a:xfrm>
            <a:off x="170929" y="1902420"/>
            <a:ext cx="4431646" cy="1569660"/>
          </a:xfrm>
          <a:prstGeom prst="rect">
            <a:avLst/>
          </a:prstGeom>
        </p:spPr>
        <p:txBody>
          <a:bodyPr wrap="square">
            <a:spAutoFit/>
          </a:bodyPr>
          <a:lstStyle/>
          <a:p>
            <a:r>
              <a:rPr lang="en-US" sz="2400" i="1" dirty="0">
                <a:solidFill>
                  <a:srgbClr val="FF0000"/>
                </a:solidFill>
                <a:latin typeface="Averta Std CY" panose="00000500000000000000" pitchFamily="50" charset="0"/>
              </a:rPr>
              <a:t>	</a:t>
            </a:r>
            <a:r>
              <a:rPr lang="vi-VN" sz="2400" i="1" dirty="0">
                <a:solidFill>
                  <a:srgbClr val="FF0000"/>
                </a:solidFill>
                <a:latin typeface="Averta Std CY" panose="00000500000000000000" pitchFamily="50" charset="0"/>
              </a:rPr>
              <a:t>Cấu tạo: </a:t>
            </a:r>
            <a:r>
              <a:rPr lang="vi-VN" sz="2400" dirty="0">
                <a:latin typeface="Averta Std CY" panose="00000500000000000000" pitchFamily="50" charset="0"/>
              </a:rPr>
              <a:t>gồm nét cong trái, nét khuyết dưới, nét khuyết trên, nét móc phải và nét</a:t>
            </a:r>
            <a:r>
              <a:rPr lang="en-US" sz="2400" dirty="0">
                <a:latin typeface="Averta Std CY" panose="00000500000000000000" pitchFamily="50" charset="0"/>
              </a:rPr>
              <a:t> </a:t>
            </a:r>
            <a:r>
              <a:rPr lang="en-US" sz="2400" dirty="0" err="1">
                <a:latin typeface="Averta Std CY" panose="00000500000000000000" pitchFamily="50" charset="0"/>
              </a:rPr>
              <a:t>thẳng</a:t>
            </a:r>
            <a:r>
              <a:rPr lang="en-US" sz="2400" dirty="0">
                <a:latin typeface="Averta Std CY" panose="00000500000000000000" pitchFamily="50" charset="0"/>
              </a:rPr>
              <a:t> </a:t>
            </a:r>
            <a:r>
              <a:rPr lang="en-US" sz="2400" dirty="0" err="1">
                <a:latin typeface="Averta Std CY" panose="00000500000000000000" pitchFamily="50" charset="0"/>
              </a:rPr>
              <a:t>đứng</a:t>
            </a:r>
            <a:r>
              <a:rPr lang="en-US" sz="2400" dirty="0">
                <a:latin typeface="Averta Std CY" panose="00000500000000000000" pitchFamily="50" charset="0"/>
              </a:rPr>
              <a:t>.</a:t>
            </a:r>
            <a:endParaRPr lang="vi-VN" sz="2400" dirty="0">
              <a:latin typeface="Averta Std CY" panose="00000500000000000000" pitchFamily="50" charset="0"/>
            </a:endParaRPr>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12037" y="429693"/>
            <a:ext cx="3474366" cy="3474366"/>
          </a:xfrm>
          <a:prstGeom prst="rect">
            <a:avLst/>
          </a:prstGeom>
        </p:spPr>
      </p:pic>
      <p:grpSp>
        <p:nvGrpSpPr>
          <p:cNvPr id="11" name="Group 10"/>
          <p:cNvGrpSpPr/>
          <p:nvPr/>
        </p:nvGrpSpPr>
        <p:grpSpPr>
          <a:xfrm flipH="1">
            <a:off x="-31464" y="298002"/>
            <a:ext cx="3657872" cy="709267"/>
            <a:chOff x="3657419" y="358759"/>
            <a:chExt cx="4877163" cy="945689"/>
          </a:xfrm>
        </p:grpSpPr>
        <p:grpSp>
          <p:nvGrpSpPr>
            <p:cNvPr id="12" name="Group 11"/>
            <p:cNvGrpSpPr/>
            <p:nvPr/>
          </p:nvGrpSpPr>
          <p:grpSpPr>
            <a:xfrm>
              <a:off x="3657419" y="358759"/>
              <a:ext cx="4877163" cy="945689"/>
              <a:chOff x="2375765" y="2728526"/>
              <a:chExt cx="4877163" cy="945689"/>
            </a:xfrm>
          </p:grpSpPr>
          <p:grpSp>
            <p:nvGrpSpPr>
              <p:cNvPr id="14" name="组合 46"/>
              <p:cNvGrpSpPr/>
              <p:nvPr/>
            </p:nvGrpSpPr>
            <p:grpSpPr>
              <a:xfrm>
                <a:off x="2768748" y="2728526"/>
                <a:ext cx="4484180" cy="945689"/>
                <a:chOff x="3621376" y="1777845"/>
                <a:chExt cx="3184125" cy="671514"/>
              </a:xfrm>
            </p:grpSpPr>
            <p:sp>
              <p:nvSpPr>
                <p:cNvPr id="16" name="梯形 50"/>
                <p:cNvSpPr/>
                <p:nvPr/>
              </p:nvSpPr>
              <p:spPr>
                <a:xfrm rot="5400000">
                  <a:off x="6189694" y="1833551"/>
                  <a:ext cx="671514" cy="560101"/>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rtlCol="0" anchor="ctr"/>
                <a:lstStyle/>
                <a:p>
                  <a:pPr algn="ctr" defTabSz="685800">
                    <a:buClrTx/>
                    <a:defRPr/>
                  </a:pPr>
                  <a:endParaRPr lang="zh-CN" altLang="en-US" sz="1800" dirty="0">
                    <a:solidFill>
                      <a:srgbClr val="4472C4">
                        <a:lumMod val="75000"/>
                      </a:srgbClr>
                    </a:solidFill>
                    <a:latin typeface="inpin heiti" charset="-122"/>
                    <a:ea typeface="inpin heiti" charset="-122"/>
                    <a:cs typeface="+mn-cs"/>
                  </a:endParaRPr>
                </a:p>
              </p:txBody>
            </p:sp>
            <p:sp>
              <p:nvSpPr>
                <p:cNvPr id="17" name="矩形 49"/>
                <p:cNvSpPr/>
                <p:nvPr/>
              </p:nvSpPr>
              <p:spPr>
                <a:xfrm>
                  <a:off x="3621376" y="1777845"/>
                  <a:ext cx="2624771" cy="671513"/>
                </a:xfrm>
                <a:prstGeom prst="rect">
                  <a:avLst/>
                </a:prstGeom>
                <a:solidFill>
                  <a:srgbClr val="FFC000">
                    <a:lumMod val="40000"/>
                    <a:lumOff val="60000"/>
                  </a:srgbClr>
                </a:solidFill>
                <a:ln w="12700" cap="flat" cmpd="sng" algn="ctr">
                  <a:noFill/>
                  <a:prstDash val="solid"/>
                  <a:miter lim="800000"/>
                </a:ln>
                <a:effectLst/>
              </p:spPr>
              <p:txBody>
                <a:bodyPr rtlCol="0" anchor="ctr"/>
                <a:lstStyle/>
                <a:p>
                  <a:pPr algn="ctr" defTabSz="685800">
                    <a:buClrTx/>
                    <a:defRPr/>
                  </a:pPr>
                  <a:endParaRPr lang="zh-CN" altLang="en-US" sz="1350" dirty="0">
                    <a:solidFill>
                      <a:prstClr val="white"/>
                    </a:solidFill>
                    <a:latin typeface="inpin heiti" charset="-122"/>
                    <a:ea typeface="inpin heiti" charset="-122"/>
                    <a:cs typeface="+mn-cs"/>
                  </a:endParaRPr>
                </a:p>
              </p:txBody>
            </p:sp>
          </p:grpSp>
          <p:sp>
            <p:nvSpPr>
              <p:cNvPr id="15" name="Google Shape;697;p24"/>
              <p:cNvSpPr txBox="1"/>
              <p:nvPr/>
            </p:nvSpPr>
            <p:spPr>
              <a:xfrm>
                <a:off x="2375765" y="2770247"/>
                <a:ext cx="4426887" cy="73237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685800">
                  <a:defRPr/>
                </a:pPr>
                <a:r>
                  <a:rPr lang="en-US" sz="3300" b="1" dirty="0" err="1">
                    <a:solidFill>
                      <a:srgbClr val="FF0000"/>
                    </a:solidFill>
                    <a:latin typeface="Calibri" panose="020F0502020204030204" pitchFamily="34" charset="0"/>
                    <a:cs typeface="Calibri" panose="020F0502020204030204" pitchFamily="34" charset="0"/>
                  </a:rPr>
                  <a:t>Cùng</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tìm</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hiểu</a:t>
                </a:r>
                <a:endParaRPr lang="en-US" sz="3300" b="1" dirty="0">
                  <a:solidFill>
                    <a:srgbClr val="FF0000"/>
                  </a:solidFill>
                  <a:latin typeface="Calibri" panose="020F0502020204030204" pitchFamily="34" charset="0"/>
                  <a:cs typeface="Calibri" panose="020F0502020204030204" pitchFamily="34" charset="0"/>
                </a:endParaRPr>
              </a:p>
            </p:txBody>
          </p:sp>
        </p:grpSp>
        <p:pic>
          <p:nvPicPr>
            <p:cNvPr id="13" name="Picture 12"/>
            <p:cNvPicPr>
              <a:picLocks noChangeAspect="1"/>
            </p:cNvPicPr>
            <p:nvPr/>
          </p:nvPicPr>
          <p:blipFill>
            <a:blip r:embed="rId2"/>
            <a:stretch>
              <a:fillRect/>
            </a:stretch>
          </p:blipFill>
          <p:spPr>
            <a:xfrm flipH="1">
              <a:off x="7803781" y="490477"/>
              <a:ext cx="509568" cy="663136"/>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oogle Shape;120;p5"/>
          <p:cNvGrpSpPr/>
          <p:nvPr/>
        </p:nvGrpSpPr>
        <p:grpSpPr>
          <a:xfrm>
            <a:off x="0" y="4311334"/>
            <a:ext cx="9144000" cy="836420"/>
            <a:chOff x="0" y="4260525"/>
            <a:chExt cx="9144000" cy="887338"/>
          </a:xfrm>
        </p:grpSpPr>
        <p:sp>
          <p:nvSpPr>
            <p:cNvPr id="112"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rgbClr val="A8DC7F"/>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2" name="Google Shape;131;p5"/>
          <p:cNvGrpSpPr/>
          <p:nvPr/>
        </p:nvGrpSpPr>
        <p:grpSpPr>
          <a:xfrm flipH="1">
            <a:off x="8157148" y="2749525"/>
            <a:ext cx="1006460" cy="2407938"/>
            <a:chOff x="-34400" y="2920300"/>
            <a:chExt cx="1006460" cy="2407938"/>
          </a:xfrm>
        </p:grpSpPr>
        <p:sp>
          <p:nvSpPr>
            <p:cNvPr id="123"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rgbClr val="A8DC7F"/>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rgbClr val="027182"/>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rgbClr val="078309"/>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rgbClr val="A8DC7F"/>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 name="Google Shape;136;p5"/>
          <p:cNvGrpSpPr/>
          <p:nvPr/>
        </p:nvGrpSpPr>
        <p:grpSpPr>
          <a:xfrm>
            <a:off x="589598" y="4375696"/>
            <a:ext cx="7677721" cy="797582"/>
            <a:chOff x="1046797" y="6114528"/>
            <a:chExt cx="7677721" cy="963749"/>
          </a:xfrm>
        </p:grpSpPr>
        <p:sp>
          <p:nvSpPr>
            <p:cNvPr id="128"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rgbClr val="A8DC7F"/>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rgbClr val="078309"/>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rgbClr val="A8DC7F"/>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rgbClr val="078309"/>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2" name="Google Shape;141;p5"/>
          <p:cNvGrpSpPr/>
          <p:nvPr/>
        </p:nvGrpSpPr>
        <p:grpSpPr>
          <a:xfrm>
            <a:off x="-34400" y="2752225"/>
            <a:ext cx="1006460" cy="2407938"/>
            <a:chOff x="-34400" y="2920300"/>
            <a:chExt cx="1006460" cy="2407938"/>
          </a:xfrm>
        </p:grpSpPr>
        <p:sp>
          <p:nvSpPr>
            <p:cNvPr id="133"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rgbClr val="A8DC7F"/>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rgbClr val="027182"/>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rgbClr val="078309"/>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rgbClr val="A8DC7F"/>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37" name="Google Shape;147;p5"/>
          <p:cNvSpPr/>
          <p:nvPr/>
        </p:nvSpPr>
        <p:spPr>
          <a:xfrm rot="10800000">
            <a:off x="4041166" y="4405267"/>
            <a:ext cx="809260" cy="211964"/>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07830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38" name="Group 137"/>
          <p:cNvGrpSpPr/>
          <p:nvPr/>
        </p:nvGrpSpPr>
        <p:grpSpPr>
          <a:xfrm flipH="1">
            <a:off x="1" y="75060"/>
            <a:ext cx="3657872" cy="709267"/>
            <a:chOff x="3657419" y="358759"/>
            <a:chExt cx="4877163" cy="945689"/>
          </a:xfrm>
        </p:grpSpPr>
        <p:grpSp>
          <p:nvGrpSpPr>
            <p:cNvPr id="139" name="Group 138"/>
            <p:cNvGrpSpPr/>
            <p:nvPr/>
          </p:nvGrpSpPr>
          <p:grpSpPr>
            <a:xfrm>
              <a:off x="3657419" y="358759"/>
              <a:ext cx="4877163" cy="945689"/>
              <a:chOff x="2375765" y="2728526"/>
              <a:chExt cx="4877163" cy="945689"/>
            </a:xfrm>
          </p:grpSpPr>
          <p:grpSp>
            <p:nvGrpSpPr>
              <p:cNvPr id="141" name="组合 46"/>
              <p:cNvGrpSpPr/>
              <p:nvPr/>
            </p:nvGrpSpPr>
            <p:grpSpPr>
              <a:xfrm>
                <a:off x="2768748" y="2728526"/>
                <a:ext cx="4484180" cy="945689"/>
                <a:chOff x="3621376" y="1777845"/>
                <a:chExt cx="3184125" cy="671514"/>
              </a:xfrm>
            </p:grpSpPr>
            <p:sp>
              <p:nvSpPr>
                <p:cNvPr id="143" name="梯形 50"/>
                <p:cNvSpPr/>
                <p:nvPr/>
              </p:nvSpPr>
              <p:spPr>
                <a:xfrm rot="5400000">
                  <a:off x="6189694" y="1833551"/>
                  <a:ext cx="671514" cy="560101"/>
                </a:xfrm>
                <a:prstGeom prst="trapezoid">
                  <a:avLst>
                    <a:gd name="adj" fmla="val 39695"/>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zh-CN" altLang="en-US" sz="1800" b="0" i="0" u="none" strike="noStrike" kern="0" cap="none" spc="0" normalizeH="0" baseline="0" noProof="0" dirty="0">
                    <a:ln>
                      <a:noFill/>
                    </a:ln>
                    <a:solidFill>
                      <a:srgbClr val="4472C4">
                        <a:lumMod val="75000"/>
                      </a:srgbClr>
                    </a:solidFill>
                    <a:effectLst/>
                    <a:uLnTx/>
                    <a:uFillTx/>
                    <a:latin typeface="inpin heiti" charset="-122"/>
                    <a:ea typeface="inpin heiti" charset="-122"/>
                    <a:cs typeface="Arial" panose="020B0604020202020204"/>
                    <a:sym typeface="Arial" panose="020B0604020202020204"/>
                  </a:endParaRPr>
                </a:p>
              </p:txBody>
            </p:sp>
            <p:sp>
              <p:nvSpPr>
                <p:cNvPr id="144" name="矩形 49"/>
                <p:cNvSpPr/>
                <p:nvPr/>
              </p:nvSpPr>
              <p:spPr>
                <a:xfrm>
                  <a:off x="3621376" y="1777845"/>
                  <a:ext cx="2624771" cy="671513"/>
                </a:xfrm>
                <a:prstGeom prst="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zh-CN" altLang="en-US" sz="1350" b="0" i="0" u="none" strike="noStrike" kern="0" cap="none" spc="0" normalizeH="0" baseline="0" noProof="0" dirty="0">
                    <a:ln>
                      <a:noFill/>
                    </a:ln>
                    <a:solidFill>
                      <a:prstClr val="white"/>
                    </a:solidFill>
                    <a:effectLst/>
                    <a:uLnTx/>
                    <a:uFillTx/>
                    <a:latin typeface="inpin heiti" charset="-122"/>
                    <a:ea typeface="inpin heiti" charset="-122"/>
                    <a:cs typeface="Arial" panose="020B0604020202020204"/>
                    <a:sym typeface="Arial" panose="020B0604020202020204"/>
                  </a:endParaRPr>
                </a:p>
              </p:txBody>
            </p:sp>
          </p:grpSp>
          <p:sp>
            <p:nvSpPr>
              <p:cNvPr id="142" name="Google Shape;697;p24"/>
              <p:cNvSpPr txBox="1"/>
              <p:nvPr/>
            </p:nvSpPr>
            <p:spPr>
              <a:xfrm>
                <a:off x="2375765" y="2770247"/>
                <a:ext cx="4426887" cy="73237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685800" rtl="0" eaLnBrk="1" fontAlgn="auto" latinLnBrk="0" hangingPunct="1">
                  <a:lnSpc>
                    <a:spcPct val="100000"/>
                  </a:lnSpc>
                  <a:spcBef>
                    <a:spcPts val="0"/>
                  </a:spcBef>
                  <a:spcAft>
                    <a:spcPts val="0"/>
                  </a:spcAft>
                  <a:buClr>
                    <a:srgbClr val="434343"/>
                  </a:buClr>
                  <a:buSzPts val="5200"/>
                  <a:buFont typeface="Odibee Sans"/>
                  <a:buNone/>
                  <a:defRPr/>
                </a:pPr>
                <a:r>
                  <a:rPr kumimoji="0" lang="en-US" sz="33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Cùng</a:t>
                </a:r>
                <a:r>
                  <a:rPr kumimoji="0" lang="en-US" sz="33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3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quan</a:t>
                </a:r>
                <a:r>
                  <a:rPr kumimoji="0" lang="en-US" sz="33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33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sát</a:t>
                </a:r>
                <a:endParaRPr kumimoji="0" lang="en-US" sz="33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endParaRPr>
              </a:p>
            </p:txBody>
          </p:sp>
        </p:grpSp>
        <p:pic>
          <p:nvPicPr>
            <p:cNvPr id="140" name="Picture 139"/>
            <p:cNvPicPr>
              <a:picLocks noChangeAspect="1"/>
            </p:cNvPicPr>
            <p:nvPr/>
          </p:nvPicPr>
          <p:blipFill>
            <a:blip r:embed="rId1"/>
            <a:stretch>
              <a:fillRect/>
            </a:stretch>
          </p:blipFill>
          <p:spPr>
            <a:xfrm flipH="1">
              <a:off x="7803781" y="490477"/>
              <a:ext cx="509568" cy="663136"/>
            </a:xfrm>
            <a:prstGeom prst="rect">
              <a:avLst/>
            </a:prstGeom>
          </p:spPr>
        </p:pic>
      </p:grpSp>
      <p:sp>
        <p:nvSpPr>
          <p:cNvPr id="3" name="Rounded Rectangle 2"/>
          <p:cNvSpPr/>
          <p:nvPr/>
        </p:nvSpPr>
        <p:spPr>
          <a:xfrm>
            <a:off x="5044686" y="284380"/>
            <a:ext cx="2710542" cy="4795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2400" b="0" i="0" u="none" strike="noStrike" kern="1200" cap="none" spc="0" normalizeH="0" baseline="0" noProof="0" dirty="0" err="1">
                <a:ln>
                  <a:noFill/>
                </a:ln>
                <a:solidFill>
                  <a:srgbClr val="FF6600"/>
                </a:solidFill>
                <a:effectLst/>
                <a:uLnTx/>
                <a:uFillTx/>
                <a:latin typeface="Calibri" panose="020F0502020204030204"/>
                <a:ea typeface="+mn-ea"/>
                <a:cs typeface="+mn-cs"/>
                <a:sym typeface="Arial" panose="020B0604020202020204"/>
              </a:rPr>
              <a:t>Xem</a:t>
            </a:r>
            <a:r>
              <a:rPr kumimoji="0" lang="en-US" sz="2400" b="0" i="0" u="none" strike="noStrike" kern="1200" cap="none" spc="0" normalizeH="0" baseline="0" noProof="0" dirty="0">
                <a:ln>
                  <a:noFill/>
                </a:ln>
                <a:solidFill>
                  <a:srgbClr val="FF6600"/>
                </a:solidFill>
                <a:effectLst/>
                <a:uLnTx/>
                <a:uFillTx/>
                <a:latin typeface="Calibri" panose="020F0502020204030204"/>
                <a:ea typeface="+mn-ea"/>
                <a:cs typeface="+mn-cs"/>
                <a:sym typeface="Arial" panose="020B0604020202020204"/>
              </a:rPr>
              <a:t> video </a:t>
            </a:r>
            <a:r>
              <a:rPr kumimoji="0" lang="en-US" sz="2400" b="0" i="0" u="none" strike="noStrike" kern="1200" cap="none" spc="0" normalizeH="0" baseline="0" noProof="0" dirty="0" err="1">
                <a:ln>
                  <a:noFill/>
                </a:ln>
                <a:solidFill>
                  <a:srgbClr val="FF6600"/>
                </a:solidFill>
                <a:effectLst/>
                <a:uLnTx/>
                <a:uFillTx/>
                <a:latin typeface="Calibri" panose="020F0502020204030204"/>
                <a:ea typeface="+mn-ea"/>
                <a:cs typeface="+mn-cs"/>
                <a:sym typeface="Arial" panose="020B0604020202020204"/>
              </a:rPr>
              <a:t>nhé</a:t>
            </a:r>
            <a:r>
              <a:rPr kumimoji="0" lang="en-US" sz="2400" b="0" i="0" u="none" strike="noStrike" kern="1200" cap="none" spc="0" normalizeH="0" baseline="0" noProof="0" dirty="0">
                <a:ln>
                  <a:noFill/>
                </a:ln>
                <a:solidFill>
                  <a:srgbClr val="FF6600"/>
                </a:solidFill>
                <a:effectLst/>
                <a:uLnTx/>
                <a:uFillTx/>
                <a:latin typeface="Calibri" panose="020F0502020204030204"/>
                <a:ea typeface="+mn-ea"/>
                <a:cs typeface="+mn-cs"/>
                <a:sym typeface="Arial" panose="020B0604020202020204"/>
              </a:rPr>
              <a:t>:</a:t>
            </a:r>
            <a:endParaRPr kumimoji="0" lang="en-US" sz="2400" b="0" i="0" u="none" strike="noStrike" kern="1200" cap="none" spc="0" normalizeH="0" baseline="0" noProof="0" dirty="0">
              <a:ln>
                <a:noFill/>
              </a:ln>
              <a:solidFill>
                <a:srgbClr val="FF6600"/>
              </a:solidFill>
              <a:effectLst/>
              <a:uLnTx/>
              <a:uFillTx/>
              <a:latin typeface="Calibri" panose="020F0502020204030204"/>
              <a:ea typeface="+mn-ea"/>
              <a:cs typeface="+mn-cs"/>
              <a:sym typeface="Arial" panose="020B0604020202020204"/>
            </a:endParaRPr>
          </a:p>
        </p:txBody>
      </p:sp>
      <p:sp>
        <p:nvSpPr>
          <p:cNvPr id="5" name="Rectangle 4"/>
          <p:cNvSpPr/>
          <p:nvPr/>
        </p:nvSpPr>
        <p:spPr>
          <a:xfrm>
            <a:off x="6214394" y="3594615"/>
            <a:ext cx="1738812" cy="35404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Arial" panose="020B0604020202020204"/>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785" y="1198765"/>
            <a:ext cx="2553266" cy="2553266"/>
          </a:xfrm>
          <a:prstGeom prst="rect">
            <a:avLst/>
          </a:prstGeom>
        </p:spPr>
      </p:pic>
      <p:pic>
        <p:nvPicPr>
          <p:cNvPr id="7" name="chu H">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4575743" y="792356"/>
            <a:ext cx="3568841" cy="3424513"/>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tags/tag1.xml><?xml version="1.0" encoding="utf-8"?>
<p:tagLst xmlns:p="http://schemas.openxmlformats.org/presentationml/2006/main">
  <p:tag name="TIMING" val="|0.6"/>
</p:tagLst>
</file>

<file path=ppt/tags/tag2.xml><?xml version="1.0" encoding="utf-8"?>
<p:tagLst xmlns:p="http://schemas.openxmlformats.org/presentationml/2006/main">
  <p:tag name="TIMING" val="|0.3|0.4|0.4|0.4|0.5|0.4|0.3"/>
</p:tagLst>
</file>

<file path=ppt/tags/tag3.xml><?xml version="1.0" encoding="utf-8"?>
<p:tagLst xmlns:p="http://schemas.openxmlformats.org/presentationml/2006/main">
  <p:tag name="TIMING" val="|0.3|0.4|0.4|0.4|0.5|0.4|0.3"/>
</p:tagLst>
</file>

<file path=ppt/tags/tag4.xml><?xml version="1.0" encoding="utf-8"?>
<p:tagLst xmlns:p="http://schemas.openxmlformats.org/presentationml/2006/main">
  <p:tag name="TIMING" val="|0.3|0.4|0.4|0.4|0.5|0.4|0.3"/>
</p:tagLst>
</file>

<file path=ppt/tags/tag5.xml><?xml version="1.0" encoding="utf-8"?>
<p:tagLst xmlns:p="http://schemas.openxmlformats.org/presentationml/2006/main">
  <p:tag name="TIMING" val="|0.3|0.4|0.4|0.4|0.5|0.4|0.3"/>
</p:tagLst>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1070</Words>
  <Application>WPS Presentation</Application>
  <PresentationFormat>On-screen Show (16:9)</PresentationFormat>
  <Paragraphs>120</Paragraphs>
  <Slides>19</Slides>
  <Notes>5</Notes>
  <HiddenSlides>0</HiddenSlides>
  <MMClips>3</MMClips>
  <ScaleCrop>false</ScaleCrop>
  <HeadingPairs>
    <vt:vector size="6" baseType="variant">
      <vt:variant>
        <vt:lpstr>已用的字体</vt:lpstr>
      </vt:variant>
      <vt:variant>
        <vt:i4>33</vt:i4>
      </vt:variant>
      <vt:variant>
        <vt:lpstr>主题</vt:lpstr>
      </vt:variant>
      <vt:variant>
        <vt:i4>4</vt:i4>
      </vt:variant>
      <vt:variant>
        <vt:lpstr>幻灯片标题</vt:lpstr>
      </vt:variant>
      <vt:variant>
        <vt:i4>19</vt:i4>
      </vt:variant>
    </vt:vector>
  </HeadingPairs>
  <TitlesOfParts>
    <vt:vector size="56" baseType="lpstr">
      <vt:lpstr>Arial</vt:lpstr>
      <vt:lpstr>SimSun</vt:lpstr>
      <vt:lpstr>Wingdings</vt:lpstr>
      <vt:lpstr>Arial</vt:lpstr>
      <vt:lpstr>Berkshire Swash</vt:lpstr>
      <vt:lpstr>#9Slide03 NettoOTLight</vt:lpstr>
      <vt:lpstr>Lato</vt:lpstr>
      <vt:lpstr>Livvic</vt:lpstr>
      <vt:lpstr>Open Sans</vt:lpstr>
      <vt:lpstr>Roboto Condensed Light</vt:lpstr>
      <vt:lpstr>Roboto</vt:lpstr>
      <vt:lpstr>Patrick Hand</vt:lpstr>
      <vt:lpstr>Quicksand Medium</vt:lpstr>
      <vt:lpstr>Arial-Rounded</vt:lpstr>
      <vt:lpstr>Wild Hazelnut</vt:lpstr>
      <vt:lpstr>Odibee Sans</vt:lpstr>
      <vt:lpstr>Calibri</vt:lpstr>
      <vt:lpstr>Pacifico</vt:lpstr>
      <vt:lpstr>Coiny</vt:lpstr>
      <vt:lpstr>HP001</vt:lpstr>
      <vt:lpstr>等线</vt:lpstr>
      <vt:lpstr>等线</vt:lpstr>
      <vt:lpstr>思源黑体 CN Bold</vt:lpstr>
      <vt:lpstr>Calibri</vt:lpstr>
      <vt:lpstr>Microsoft YaHei</vt:lpstr>
      <vt:lpstr>inpin heiti</vt:lpstr>
      <vt:lpstr>Averta Std CY</vt:lpstr>
      <vt:lpstr>Times New Roman</vt:lpstr>
      <vt:lpstr>字魂35号-经典雅黑</vt:lpstr>
      <vt:lpstr>字魂39号-肥宅快乐体</vt:lpstr>
      <vt:lpstr>UTM Dai Co Viet</vt:lpstr>
      <vt:lpstr>UVN Anh Hai Nhe</vt:lpstr>
      <vt:lpstr>Arial Unicode MS</vt:lpstr>
      <vt:lpstr>Weltkindertag! by Slidego</vt:lpstr>
      <vt:lpstr>Office 主题​​</vt:lpstr>
      <vt:lpstr>1_Weltkindertag! by Slidego</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Ly Nguyen Thien</cp:lastModifiedBy>
  <cp:revision>3</cp:revision>
  <dcterms:created xsi:type="dcterms:W3CDTF">2025-02-09T09:05:38Z</dcterms:created>
  <dcterms:modified xsi:type="dcterms:W3CDTF">2025-02-09T09:05:59Z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403F44D61DA24C2B9E99807FAF7008FB_12</vt:lpwstr>
  </property>
  <property fmtid="{D5CDD505-2E9C-101B-9397-08002B2CF9AE}" pid="3" name="KSOProductBuildVer">
    <vt:lpwstr>1033-12.2.0.19805</vt:lpwstr>
  </property>
</Properties>
</file>