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2.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60" r:id="rId3"/>
    <p:sldMasterId id="2147483666" r:id="rId4"/>
  </p:sldMasterIdLst>
  <p:notesMasterIdLst>
    <p:notesMasterId r:id="rId29"/>
  </p:notesMasterIdLst>
  <p:sldIdLst>
    <p:sldId id="292" r:id="rId5"/>
    <p:sldId id="301" r:id="rId6"/>
    <p:sldId id="302" r:id="rId7"/>
    <p:sldId id="293" r:id="rId8"/>
    <p:sldId id="295" r:id="rId9"/>
    <p:sldId id="303" r:id="rId10"/>
    <p:sldId id="304" r:id="rId11"/>
    <p:sldId id="305" r:id="rId12"/>
    <p:sldId id="306" r:id="rId13"/>
    <p:sldId id="307" r:id="rId14"/>
    <p:sldId id="308" r:id="rId15"/>
    <p:sldId id="281" r:id="rId16"/>
    <p:sldId id="256" r:id="rId17"/>
    <p:sldId id="265" r:id="rId18"/>
    <p:sldId id="266" r:id="rId19"/>
    <p:sldId id="257" r:id="rId20"/>
    <p:sldId id="267" r:id="rId21"/>
    <p:sldId id="270" r:id="rId22"/>
    <p:sldId id="272" r:id="rId23"/>
    <p:sldId id="273" r:id="rId24"/>
    <p:sldId id="274" r:id="rId25"/>
    <p:sldId id="275" r:id="rId26"/>
    <p:sldId id="276" r:id="rId27"/>
    <p:sldId id="290" r:id="rId28"/>
  </p:sldIdLst>
  <p:sldSz cx="12192000" cy="6858000"/>
  <p:notesSz cx="6858000" cy="9144000"/>
  <p:embeddedFontLst>
    <p:embeddedFont>
      <p:font typeface="#9Slide02 Noi dung dai" panose="020B0604020202020204" charset="0"/>
      <p:regular r:id="rId30"/>
    </p:embeddedFont>
    <p:embeddedFont>
      <p:font typeface="#9Slide02 Tieu de dai" panose="020B0604020202020204" charset="0"/>
      <p:bold r:id="rId31"/>
    </p:embeddedFont>
    <p:embeddedFont>
      <p:font typeface="iCiel Cadena" panose="02000503000000020004"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816"/>
    <a:srgbClr val="B06E14"/>
    <a:srgbClr val="A37B82"/>
    <a:srgbClr val="FFFFFF"/>
    <a:srgbClr val="884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179" autoAdjust="0"/>
  </p:normalViewPr>
  <p:slideViewPr>
    <p:cSldViewPr showGuides="1">
      <p:cViewPr varScale="1">
        <p:scale>
          <a:sx n="73" d="100"/>
          <a:sy n="73" d="100"/>
        </p:scale>
        <p:origin x="62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E6D12-00AA-4E76-99BC-FE5BBC2EACC5}"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D8754-9246-453D-A2ED-D74C150CF5DE}" type="slidenum">
              <a:rPr lang="en-US" smtClean="0"/>
              <a:t>‹#›</a:t>
            </a:fld>
            <a:endParaRPr lang="en-US"/>
          </a:p>
        </p:txBody>
      </p:sp>
    </p:spTree>
    <p:extLst>
      <p:ext uri="{BB962C8B-B14F-4D97-AF65-F5344CB8AC3E}">
        <p14:creationId xmlns:p14="http://schemas.microsoft.com/office/powerpoint/2010/main" val="355136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4D8754-9246-453D-A2ED-D74C150CF5DE}" type="slidenum">
              <a:rPr lang="en-US" smtClean="0"/>
              <a:t>1</a:t>
            </a:fld>
            <a:endParaRPr lang="en-US"/>
          </a:p>
        </p:txBody>
      </p:sp>
    </p:spTree>
    <p:extLst>
      <p:ext uri="{BB962C8B-B14F-4D97-AF65-F5344CB8AC3E}">
        <p14:creationId xmlns:p14="http://schemas.microsoft.com/office/powerpoint/2010/main" val="271426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4D8754-9246-453D-A2ED-D74C150CF5DE}" type="slidenum">
              <a:rPr lang="en-US" smtClean="0"/>
              <a:t>24</a:t>
            </a:fld>
            <a:endParaRPr lang="en-US"/>
          </a:p>
        </p:txBody>
      </p:sp>
    </p:spTree>
    <p:extLst>
      <p:ext uri="{BB962C8B-B14F-4D97-AF65-F5344CB8AC3E}">
        <p14:creationId xmlns:p14="http://schemas.microsoft.com/office/powerpoint/2010/main" val="17612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284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954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8888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65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89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9393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9.xml"/><Relationship Id="rId7" Type="http://schemas.openxmlformats.org/officeDocument/2006/relationships/tags" Target="../tags/tag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12.xml"/><Relationship Id="rId4"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DBE082F5-DCB1-4E28-B304-B5C4B1D5AD31}"/>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D6B39482-0ACA-4FAB-9D07-B7EB14D887D5}"/>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3"/>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4"/>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5"/>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54AA2882-BE17-4094-A9F5-42AEAA8C5D0A}"/>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52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t="-1000" r="-8000" b="-8000"/>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8B958B0D-9779-4A83-875A-5C5DFB5E8F11}"/>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3"/>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4"/>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5"/>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976214"/>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FF85682-676D-406B-9AB2-A6B62C5F3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6244">
            <a:off x="6926282" y="950188"/>
            <a:ext cx="2887648" cy="3976998"/>
          </a:xfrm>
          <a:prstGeom prst="rect">
            <a:avLst/>
          </a:prstGeom>
        </p:spPr>
      </p:pic>
      <p:pic>
        <p:nvPicPr>
          <p:cNvPr id="35" name="Picture 34">
            <a:extLst>
              <a:ext uri="{FF2B5EF4-FFF2-40B4-BE49-F238E27FC236}">
                <a16:creationId xmlns:a16="http://schemas.microsoft.com/office/drawing/2014/main" id="{78191642-D697-484D-8219-47B945FE0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85550">
            <a:off x="2826457" y="992192"/>
            <a:ext cx="2306270" cy="4059452"/>
          </a:xfrm>
          <a:prstGeom prst="rect">
            <a:avLst/>
          </a:prstGeom>
        </p:spPr>
      </p:pic>
      <p:pic>
        <p:nvPicPr>
          <p:cNvPr id="37" name="Picture 36">
            <a:extLst>
              <a:ext uri="{FF2B5EF4-FFF2-40B4-BE49-F238E27FC236}">
                <a16:creationId xmlns:a16="http://schemas.microsoft.com/office/drawing/2014/main" id="{51083918-3B29-45CB-83CA-035678DB3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577" y="917144"/>
            <a:ext cx="2739848" cy="3417184"/>
          </a:xfrm>
          <a:prstGeom prst="rect">
            <a:avLst/>
          </a:prstGeom>
        </p:spPr>
      </p:pic>
      <p:grpSp>
        <p:nvGrpSpPr>
          <p:cNvPr id="42" name="Group 41">
            <a:extLst>
              <a:ext uri="{FF2B5EF4-FFF2-40B4-BE49-F238E27FC236}">
                <a16:creationId xmlns:a16="http://schemas.microsoft.com/office/drawing/2014/main" id="{79717BCC-86BC-4618-B15C-C5D061C8FF0A}"/>
              </a:ext>
            </a:extLst>
          </p:cNvPr>
          <p:cNvGrpSpPr/>
          <p:nvPr/>
        </p:nvGrpSpPr>
        <p:grpSpPr>
          <a:xfrm>
            <a:off x="1350699" y="2804426"/>
            <a:ext cx="9490602" cy="4086552"/>
            <a:chOff x="1350699" y="2804426"/>
            <a:chExt cx="9490602" cy="4086552"/>
          </a:xfrm>
        </p:grpSpPr>
        <p:grpSp>
          <p:nvGrpSpPr>
            <p:cNvPr id="22" name="Graphic 2">
              <a:extLst>
                <a:ext uri="{FF2B5EF4-FFF2-40B4-BE49-F238E27FC236}">
                  <a16:creationId xmlns:a16="http://schemas.microsoft.com/office/drawing/2014/main" id="{C0C64F48-F5C4-4D85-9433-101F786AA945}"/>
                </a:ext>
              </a:extLst>
            </p:cNvPr>
            <p:cNvGrpSpPr/>
            <p:nvPr/>
          </p:nvGrpSpPr>
          <p:grpSpPr>
            <a:xfrm>
              <a:off x="1350699" y="2804426"/>
              <a:ext cx="9490602" cy="4086552"/>
              <a:chOff x="2458645" y="3220808"/>
              <a:chExt cx="7279698" cy="3386033"/>
            </a:xfrm>
          </p:grpSpPr>
          <p:grpSp>
            <p:nvGrpSpPr>
              <p:cNvPr id="23" name="Graphic 2">
                <a:extLst>
                  <a:ext uri="{FF2B5EF4-FFF2-40B4-BE49-F238E27FC236}">
                    <a16:creationId xmlns:a16="http://schemas.microsoft.com/office/drawing/2014/main" id="{00649F33-8EFE-473D-A5CC-C08CDE00C0A7}"/>
                  </a:ext>
                </a:extLst>
              </p:cNvPr>
              <p:cNvGrpSpPr/>
              <p:nvPr/>
            </p:nvGrpSpPr>
            <p:grpSpPr>
              <a:xfrm>
                <a:off x="2458645" y="3220808"/>
                <a:ext cx="7279698" cy="3386033"/>
                <a:chOff x="2458645" y="3220808"/>
                <a:chExt cx="7279698" cy="3386033"/>
              </a:xfrm>
            </p:grpSpPr>
            <p:sp>
              <p:nvSpPr>
                <p:cNvPr id="24" name="Freeform: Shape 23">
                  <a:extLst>
                    <a:ext uri="{FF2B5EF4-FFF2-40B4-BE49-F238E27FC236}">
                      <a16:creationId xmlns:a16="http://schemas.microsoft.com/office/drawing/2014/main" id="{0B54D8E3-1A20-458C-82DF-8349AE634449}"/>
                    </a:ext>
                  </a:extLst>
                </p:cNvPr>
                <p:cNvSpPr/>
                <p:nvPr/>
              </p:nvSpPr>
              <p:spPr>
                <a:xfrm>
                  <a:off x="2488562" y="3243778"/>
                  <a:ext cx="7220170" cy="3339309"/>
                </a:xfrm>
                <a:custGeom>
                  <a:avLst/>
                  <a:gdLst>
                    <a:gd name="connsiteX0" fmla="*/ 3672100 w 7220170"/>
                    <a:gd name="connsiteY0" fmla="*/ 279 h 3339309"/>
                    <a:gd name="connsiteX1" fmla="*/ 3555596 w 7220170"/>
                    <a:gd name="connsiteY1" fmla="*/ 0 h 3339309"/>
                    <a:gd name="connsiteX2" fmla="*/ 2013175 w 7220170"/>
                    <a:gd name="connsiteY2" fmla="*/ 257813 h 3339309"/>
                    <a:gd name="connsiteX3" fmla="*/ 0 w 7220170"/>
                    <a:gd name="connsiteY3" fmla="*/ 1528763 h 3339309"/>
                    <a:gd name="connsiteX4" fmla="*/ 1363764 w 7220170"/>
                    <a:gd name="connsiteY4" fmla="*/ 3334015 h 3339309"/>
                    <a:gd name="connsiteX5" fmla="*/ 3534971 w 7220170"/>
                    <a:gd name="connsiteY5" fmla="*/ 3022130 h 3339309"/>
                    <a:gd name="connsiteX6" fmla="*/ 3681297 w 7220170"/>
                    <a:gd name="connsiteY6" fmla="*/ 3022409 h 3339309"/>
                    <a:gd name="connsiteX7" fmla="*/ 5850554 w 7220170"/>
                    <a:gd name="connsiteY7" fmla="*/ 3339310 h 3339309"/>
                    <a:gd name="connsiteX8" fmla="*/ 7220170 w 7220170"/>
                    <a:gd name="connsiteY8" fmla="*/ 1537961 h 3339309"/>
                    <a:gd name="connsiteX9" fmla="*/ 5213406 w 7220170"/>
                    <a:gd name="connsiteY9" fmla="*/ 261994 h 3339309"/>
                    <a:gd name="connsiteX10" fmla="*/ 3672100 w 7220170"/>
                    <a:gd name="connsiteY10" fmla="*/ 279 h 333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0170" h="3339309">
                      <a:moveTo>
                        <a:pt x="3672100" y="279"/>
                      </a:moveTo>
                      <a:cubicBezTo>
                        <a:pt x="3633358" y="0"/>
                        <a:pt x="3594338" y="0"/>
                        <a:pt x="3555596" y="0"/>
                      </a:cubicBezTo>
                      <a:cubicBezTo>
                        <a:pt x="3563400" y="6689"/>
                        <a:pt x="2825357" y="6689"/>
                        <a:pt x="2013175" y="257813"/>
                      </a:cubicBezTo>
                      <a:cubicBezTo>
                        <a:pt x="1199878" y="490542"/>
                        <a:pt x="312721" y="973838"/>
                        <a:pt x="0" y="1528763"/>
                      </a:cubicBezTo>
                      <a:cubicBezTo>
                        <a:pt x="505593" y="2102363"/>
                        <a:pt x="960738" y="2706343"/>
                        <a:pt x="1363764" y="3334015"/>
                      </a:cubicBezTo>
                      <a:cubicBezTo>
                        <a:pt x="2073656" y="3131666"/>
                        <a:pt x="2804174" y="3027704"/>
                        <a:pt x="3534971" y="3022130"/>
                      </a:cubicBezTo>
                      <a:cubicBezTo>
                        <a:pt x="3583746" y="3021851"/>
                        <a:pt x="3632522" y="3021851"/>
                        <a:pt x="3681297" y="3022409"/>
                      </a:cubicBezTo>
                      <a:cubicBezTo>
                        <a:pt x="4412094" y="3029934"/>
                        <a:pt x="5141776" y="3135568"/>
                        <a:pt x="5850554" y="3339310"/>
                      </a:cubicBezTo>
                      <a:cubicBezTo>
                        <a:pt x="6254694" y="2712475"/>
                        <a:pt x="6712069" y="2109889"/>
                        <a:pt x="7220170" y="1537961"/>
                      </a:cubicBezTo>
                      <a:cubicBezTo>
                        <a:pt x="6910237" y="982757"/>
                        <a:pt x="6025310" y="497231"/>
                        <a:pt x="5213406" y="261994"/>
                      </a:cubicBezTo>
                      <a:cubicBezTo>
                        <a:pt x="4402339" y="9476"/>
                        <a:pt x="3664017" y="6968"/>
                        <a:pt x="3672100" y="279"/>
                      </a:cubicBezTo>
                      <a:close/>
                    </a:path>
                  </a:pathLst>
                </a:custGeom>
                <a:solidFill>
                  <a:srgbClr val="ED1C24"/>
                </a:solidFill>
                <a:ln w="278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6F0C40C-33DF-4358-903B-293EB0E4C938}"/>
                    </a:ext>
                  </a:extLst>
                </p:cNvPr>
                <p:cNvSpPr/>
                <p:nvPr/>
              </p:nvSpPr>
              <p:spPr>
                <a:xfrm>
                  <a:off x="3977748" y="4720700"/>
                  <a:ext cx="178657" cy="101453"/>
                </a:xfrm>
                <a:custGeom>
                  <a:avLst/>
                  <a:gdLst>
                    <a:gd name="connsiteX0" fmla="*/ 153294 w 178657"/>
                    <a:gd name="connsiteY0" fmla="*/ 20904 h 101453"/>
                    <a:gd name="connsiteX1" fmla="*/ 170296 w 178657"/>
                    <a:gd name="connsiteY1" fmla="*/ 7246 h 101453"/>
                    <a:gd name="connsiteX2" fmla="*/ 178658 w 178657"/>
                    <a:gd name="connsiteY2" fmla="*/ 0 h 101453"/>
                    <a:gd name="connsiteX3" fmla="*/ 168066 w 178657"/>
                    <a:gd name="connsiteY3" fmla="*/ 6689 h 101453"/>
                    <a:gd name="connsiteX4" fmla="*/ 59367 w 178657"/>
                    <a:gd name="connsiteY4" fmla="*/ 66892 h 101453"/>
                    <a:gd name="connsiteX5" fmla="*/ 0 w 178657"/>
                    <a:gd name="connsiteY5" fmla="*/ 101453 h 101453"/>
                    <a:gd name="connsiteX6" fmla="*/ 111208 w 178657"/>
                    <a:gd name="connsiteY6" fmla="*/ 49612 h 101453"/>
                    <a:gd name="connsiteX7" fmla="*/ 153294 w 178657"/>
                    <a:gd name="connsiteY7" fmla="*/ 20904 h 1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657" h="101453">
                      <a:moveTo>
                        <a:pt x="153294" y="20904"/>
                      </a:moveTo>
                      <a:cubicBezTo>
                        <a:pt x="159148" y="16444"/>
                        <a:pt x="164722" y="11985"/>
                        <a:pt x="170296" y="7246"/>
                      </a:cubicBezTo>
                      <a:cubicBezTo>
                        <a:pt x="173083" y="5017"/>
                        <a:pt x="175871" y="2508"/>
                        <a:pt x="178658" y="0"/>
                      </a:cubicBezTo>
                      <a:cubicBezTo>
                        <a:pt x="175592" y="2787"/>
                        <a:pt x="171968" y="4460"/>
                        <a:pt x="168066" y="6689"/>
                      </a:cubicBezTo>
                      <a:cubicBezTo>
                        <a:pt x="131555" y="26199"/>
                        <a:pt x="95321" y="46267"/>
                        <a:pt x="59367" y="66892"/>
                      </a:cubicBezTo>
                      <a:cubicBezTo>
                        <a:pt x="39578" y="78319"/>
                        <a:pt x="19789" y="90026"/>
                        <a:pt x="0" y="101453"/>
                      </a:cubicBezTo>
                      <a:cubicBezTo>
                        <a:pt x="38463" y="87517"/>
                        <a:pt x="76090" y="71073"/>
                        <a:pt x="111208" y="49612"/>
                      </a:cubicBezTo>
                      <a:cubicBezTo>
                        <a:pt x="125701" y="40693"/>
                        <a:pt x="139916" y="31216"/>
                        <a:pt x="153294" y="20904"/>
                      </a:cubicBezTo>
                      <a:close/>
                    </a:path>
                  </a:pathLst>
                </a:custGeom>
                <a:solidFill>
                  <a:srgbClr val="B36B4A"/>
                </a:solidFill>
                <a:ln w="278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6D63431-8D28-4C48-9F47-FA57CC3B4509}"/>
                    </a:ext>
                  </a:extLst>
                </p:cNvPr>
                <p:cNvSpPr/>
                <p:nvPr/>
              </p:nvSpPr>
              <p:spPr>
                <a:xfrm>
                  <a:off x="2458645" y="3220808"/>
                  <a:ext cx="7279698" cy="3386033"/>
                </a:xfrm>
                <a:custGeom>
                  <a:avLst/>
                  <a:gdLst>
                    <a:gd name="connsiteX0" fmla="*/ 5873782 w 7279698"/>
                    <a:gd name="connsiteY0" fmla="*/ 3385135 h 3386033"/>
                    <a:gd name="connsiteX1" fmla="*/ 1399812 w 7279698"/>
                    <a:gd name="connsiteY1" fmla="*/ 3379839 h 3386033"/>
                    <a:gd name="connsiteX2" fmla="*/ 1372777 w 7279698"/>
                    <a:gd name="connsiteY2" fmla="*/ 3370085 h 3386033"/>
                    <a:gd name="connsiteX3" fmla="*/ 4554 w 7279698"/>
                    <a:gd name="connsiteY3" fmla="*/ 1568457 h 3386033"/>
                    <a:gd name="connsiteX4" fmla="*/ 3439 w 7279698"/>
                    <a:gd name="connsiteY4" fmla="*/ 1544766 h 3386033"/>
                    <a:gd name="connsiteX5" fmla="*/ 2033615 w 7279698"/>
                    <a:gd name="connsiteY5" fmla="*/ 257929 h 3386033"/>
                    <a:gd name="connsiteX6" fmla="*/ 3584119 w 7279698"/>
                    <a:gd name="connsiteY6" fmla="*/ 115 h 3386033"/>
                    <a:gd name="connsiteX7" fmla="*/ 3702296 w 7279698"/>
                    <a:gd name="connsiteY7" fmla="*/ 394 h 3386033"/>
                    <a:gd name="connsiteX8" fmla="*/ 5252800 w 7279698"/>
                    <a:gd name="connsiteY8" fmla="*/ 262667 h 3386033"/>
                    <a:gd name="connsiteX9" fmla="*/ 7276287 w 7279698"/>
                    <a:gd name="connsiteY9" fmla="*/ 1554521 h 3386033"/>
                    <a:gd name="connsiteX10" fmla="*/ 7274894 w 7279698"/>
                    <a:gd name="connsiteY10" fmla="*/ 1578490 h 3386033"/>
                    <a:gd name="connsiteX11" fmla="*/ 5900818 w 7279698"/>
                    <a:gd name="connsiteY11" fmla="*/ 3376216 h 3386033"/>
                    <a:gd name="connsiteX12" fmla="*/ 5873782 w 7279698"/>
                    <a:gd name="connsiteY12" fmla="*/ 3385135 h 3386033"/>
                    <a:gd name="connsiteX13" fmla="*/ 1404551 w 7279698"/>
                    <a:gd name="connsiteY13" fmla="*/ 3329670 h 3386033"/>
                    <a:gd name="connsiteX14" fmla="*/ 5869601 w 7279698"/>
                    <a:gd name="connsiteY14" fmla="*/ 3334966 h 3386033"/>
                    <a:gd name="connsiteX15" fmla="*/ 7215527 w 7279698"/>
                    <a:gd name="connsiteY15" fmla="*/ 1555078 h 3386033"/>
                    <a:gd name="connsiteX16" fmla="*/ 5233568 w 7279698"/>
                    <a:gd name="connsiteY16" fmla="*/ 305589 h 3386033"/>
                    <a:gd name="connsiteX17" fmla="*/ 3700623 w 7279698"/>
                    <a:gd name="connsiteY17" fmla="*/ 46661 h 3386033"/>
                    <a:gd name="connsiteX18" fmla="*/ 3585513 w 7279698"/>
                    <a:gd name="connsiteY18" fmla="*/ 46382 h 3386033"/>
                    <a:gd name="connsiteX19" fmla="*/ 2051732 w 7279698"/>
                    <a:gd name="connsiteY19" fmla="*/ 301130 h 3386033"/>
                    <a:gd name="connsiteX20" fmla="*/ 64478 w 7279698"/>
                    <a:gd name="connsiteY20" fmla="*/ 1545602 h 3386033"/>
                    <a:gd name="connsiteX21" fmla="*/ 1404551 w 7279698"/>
                    <a:gd name="connsiteY21" fmla="*/ 3329670 h 33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79698" h="3386033">
                      <a:moveTo>
                        <a:pt x="5873782" y="3385135"/>
                      </a:moveTo>
                      <a:cubicBezTo>
                        <a:pt x="4413303" y="2965108"/>
                        <a:pt x="2862799" y="2962879"/>
                        <a:pt x="1399812" y="3379839"/>
                      </a:cubicBezTo>
                      <a:cubicBezTo>
                        <a:pt x="1389500" y="3382905"/>
                        <a:pt x="1378630" y="3378725"/>
                        <a:pt x="1372777" y="3370085"/>
                      </a:cubicBezTo>
                      <a:cubicBezTo>
                        <a:pt x="968358" y="2743528"/>
                        <a:pt x="511541" y="2140663"/>
                        <a:pt x="4554" y="1568457"/>
                      </a:cubicBezTo>
                      <a:cubicBezTo>
                        <a:pt x="-1020" y="1562046"/>
                        <a:pt x="-1578" y="1553127"/>
                        <a:pt x="3439" y="1544766"/>
                      </a:cubicBezTo>
                      <a:cubicBezTo>
                        <a:pt x="334555" y="965034"/>
                        <a:pt x="1279128" y="466688"/>
                        <a:pt x="2033615" y="257929"/>
                      </a:cubicBezTo>
                      <a:cubicBezTo>
                        <a:pt x="2845240" y="15724"/>
                        <a:pt x="3579381" y="952"/>
                        <a:pt x="3584119" y="115"/>
                      </a:cubicBezTo>
                      <a:cubicBezTo>
                        <a:pt x="3623697" y="-163"/>
                        <a:pt x="3662996" y="115"/>
                        <a:pt x="3702296" y="394"/>
                      </a:cubicBezTo>
                      <a:cubicBezTo>
                        <a:pt x="3708706" y="1509"/>
                        <a:pt x="4442011" y="17953"/>
                        <a:pt x="5252800" y="262667"/>
                      </a:cubicBezTo>
                      <a:cubicBezTo>
                        <a:pt x="6005894" y="473935"/>
                        <a:pt x="6947958" y="974510"/>
                        <a:pt x="7276287" y="1554521"/>
                      </a:cubicBezTo>
                      <a:cubicBezTo>
                        <a:pt x="7281304" y="1562882"/>
                        <a:pt x="7280746" y="1571801"/>
                        <a:pt x="7274894" y="1578490"/>
                      </a:cubicBezTo>
                      <a:cubicBezTo>
                        <a:pt x="6765398" y="2149024"/>
                        <a:pt x="6306630" y="2750496"/>
                        <a:pt x="5900818" y="3376216"/>
                      </a:cubicBezTo>
                      <a:cubicBezTo>
                        <a:pt x="5894964" y="3384020"/>
                        <a:pt x="5884373" y="3387922"/>
                        <a:pt x="5873782" y="3385135"/>
                      </a:cubicBezTo>
                      <a:close/>
                      <a:moveTo>
                        <a:pt x="1404551" y="3329670"/>
                      </a:moveTo>
                      <a:cubicBezTo>
                        <a:pt x="2865029" y="2916890"/>
                        <a:pt x="4411353" y="2919120"/>
                        <a:pt x="5869601" y="3334966"/>
                      </a:cubicBezTo>
                      <a:cubicBezTo>
                        <a:pt x="6267331" y="2716214"/>
                        <a:pt x="6716902" y="2120874"/>
                        <a:pt x="7215527" y="1555078"/>
                      </a:cubicBezTo>
                      <a:cubicBezTo>
                        <a:pt x="6886919" y="994857"/>
                        <a:pt x="5968824" y="511561"/>
                        <a:pt x="5233568" y="305589"/>
                      </a:cubicBezTo>
                      <a:cubicBezTo>
                        <a:pt x="4431141" y="63942"/>
                        <a:pt x="3705362" y="47776"/>
                        <a:pt x="3700623" y="46661"/>
                      </a:cubicBezTo>
                      <a:cubicBezTo>
                        <a:pt x="3662160" y="46382"/>
                        <a:pt x="3623976" y="46382"/>
                        <a:pt x="3585513" y="46382"/>
                      </a:cubicBezTo>
                      <a:cubicBezTo>
                        <a:pt x="3582169" y="47497"/>
                        <a:pt x="2855553" y="61712"/>
                        <a:pt x="2051732" y="301130"/>
                      </a:cubicBezTo>
                      <a:cubicBezTo>
                        <a:pt x="1315919" y="505151"/>
                        <a:pt x="395594" y="985938"/>
                        <a:pt x="64478" y="1545602"/>
                      </a:cubicBezTo>
                      <a:cubicBezTo>
                        <a:pt x="560874" y="2113349"/>
                        <a:pt x="1008215" y="2710082"/>
                        <a:pt x="1404551" y="3329670"/>
                      </a:cubicBezTo>
                      <a:close/>
                    </a:path>
                  </a:pathLst>
                </a:custGeom>
                <a:solidFill>
                  <a:srgbClr val="000000"/>
                </a:solidFill>
                <a:ln w="27845" cap="flat">
                  <a:no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0BFBDE9E-BA11-4D8E-B7B5-653723EAD02D}"/>
                  </a:ext>
                </a:extLst>
              </p:cNvPr>
              <p:cNvSpPr/>
              <p:nvPr/>
            </p:nvSpPr>
            <p:spPr>
              <a:xfrm>
                <a:off x="2669728" y="3332054"/>
                <a:ext cx="3545283" cy="1468637"/>
              </a:xfrm>
              <a:custGeom>
                <a:avLst/>
                <a:gdLst>
                  <a:gd name="connsiteX0" fmla="*/ 3545284 w 3545283"/>
                  <a:gd name="connsiteY0" fmla="*/ 913 h 1468637"/>
                  <a:gd name="connsiteX1" fmla="*/ 3367740 w 3545283"/>
                  <a:gd name="connsiteY1" fmla="*/ 15128 h 1468637"/>
                  <a:gd name="connsiteX2" fmla="*/ 2904512 w 3545283"/>
                  <a:gd name="connsiteY2" fmla="*/ 72265 h 1468637"/>
                  <a:gd name="connsiteX3" fmla="*/ 2599038 w 3545283"/>
                  <a:gd name="connsiteY3" fmla="*/ 125779 h 1468637"/>
                  <a:gd name="connsiteX4" fmla="*/ 2262905 w 3545283"/>
                  <a:gd name="connsiteY4" fmla="*/ 200475 h 1468637"/>
                  <a:gd name="connsiteX5" fmla="*/ 1910607 w 3545283"/>
                  <a:gd name="connsiteY5" fmla="*/ 298026 h 1468637"/>
                  <a:gd name="connsiteX6" fmla="*/ 1732785 w 3545283"/>
                  <a:gd name="connsiteY6" fmla="*/ 355163 h 1468637"/>
                  <a:gd name="connsiteX7" fmla="*/ 1556357 w 3545283"/>
                  <a:gd name="connsiteY7" fmla="*/ 418710 h 1468637"/>
                  <a:gd name="connsiteX8" fmla="*/ 1214371 w 3545283"/>
                  <a:gd name="connsiteY8" fmla="*/ 560856 h 1468637"/>
                  <a:gd name="connsiteX9" fmla="*/ 1052436 w 3545283"/>
                  <a:gd name="connsiteY9" fmla="*/ 638897 h 1468637"/>
                  <a:gd name="connsiteX10" fmla="*/ 974117 w 3545283"/>
                  <a:gd name="connsiteY10" fmla="*/ 678753 h 1468637"/>
                  <a:gd name="connsiteX11" fmla="*/ 898584 w 3545283"/>
                  <a:gd name="connsiteY11" fmla="*/ 720003 h 1468637"/>
                  <a:gd name="connsiteX12" fmla="*/ 754209 w 3545283"/>
                  <a:gd name="connsiteY12" fmla="*/ 804176 h 1468637"/>
                  <a:gd name="connsiteX13" fmla="*/ 620425 w 3545283"/>
                  <a:gd name="connsiteY13" fmla="*/ 889463 h 1468637"/>
                  <a:gd name="connsiteX14" fmla="*/ 390204 w 3545283"/>
                  <a:gd name="connsiteY14" fmla="*/ 1059481 h 1468637"/>
                  <a:gd name="connsiteX15" fmla="*/ 295440 w 3545283"/>
                  <a:gd name="connsiteY15" fmla="*/ 1140866 h 1468637"/>
                  <a:gd name="connsiteX16" fmla="*/ 252239 w 3545283"/>
                  <a:gd name="connsiteY16" fmla="*/ 1179330 h 1468637"/>
                  <a:gd name="connsiteX17" fmla="*/ 214055 w 3545283"/>
                  <a:gd name="connsiteY17" fmla="*/ 1217235 h 1468637"/>
                  <a:gd name="connsiteX18" fmla="*/ 146605 w 3545283"/>
                  <a:gd name="connsiteY18" fmla="*/ 1286914 h 1468637"/>
                  <a:gd name="connsiteX19" fmla="*/ 93092 w 3545283"/>
                  <a:gd name="connsiteY19" fmla="*/ 1348232 h 1468637"/>
                  <a:gd name="connsiteX20" fmla="*/ 52399 w 3545283"/>
                  <a:gd name="connsiteY20" fmla="*/ 1398958 h 1468637"/>
                  <a:gd name="connsiteX21" fmla="*/ 23691 w 3545283"/>
                  <a:gd name="connsiteY21" fmla="*/ 1436864 h 1468637"/>
                  <a:gd name="connsiteX22" fmla="*/ 0 w 3545283"/>
                  <a:gd name="connsiteY22" fmla="*/ 1468638 h 1468637"/>
                  <a:gd name="connsiteX23" fmla="*/ 19510 w 3545283"/>
                  <a:gd name="connsiteY23" fmla="*/ 1435470 h 1468637"/>
                  <a:gd name="connsiteX24" fmla="*/ 43201 w 3545283"/>
                  <a:gd name="connsiteY24" fmla="*/ 1395614 h 1468637"/>
                  <a:gd name="connsiteX25" fmla="*/ 78320 w 3545283"/>
                  <a:gd name="connsiteY25" fmla="*/ 1342379 h 1468637"/>
                  <a:gd name="connsiteX26" fmla="*/ 125701 w 3545283"/>
                  <a:gd name="connsiteY26" fmla="*/ 1277159 h 1468637"/>
                  <a:gd name="connsiteX27" fmla="*/ 187577 w 3545283"/>
                  <a:gd name="connsiteY27" fmla="*/ 1203020 h 1468637"/>
                  <a:gd name="connsiteX28" fmla="*/ 222974 w 3545283"/>
                  <a:gd name="connsiteY28" fmla="*/ 1162606 h 1468637"/>
                  <a:gd name="connsiteX29" fmla="*/ 263109 w 3545283"/>
                  <a:gd name="connsiteY29" fmla="*/ 1121356 h 1468637"/>
                  <a:gd name="connsiteX30" fmla="*/ 353692 w 3545283"/>
                  <a:gd name="connsiteY30" fmla="*/ 1034118 h 1468637"/>
                  <a:gd name="connsiteX31" fmla="*/ 578060 w 3545283"/>
                  <a:gd name="connsiteY31" fmla="*/ 851837 h 1468637"/>
                  <a:gd name="connsiteX32" fmla="*/ 855105 w 3545283"/>
                  <a:gd name="connsiteY32" fmla="*/ 671228 h 1468637"/>
                  <a:gd name="connsiteX33" fmla="*/ 930916 w 3545283"/>
                  <a:gd name="connsiteY33" fmla="*/ 627470 h 1468637"/>
                  <a:gd name="connsiteX34" fmla="*/ 1009793 w 3545283"/>
                  <a:gd name="connsiteY34" fmla="*/ 585104 h 1468637"/>
                  <a:gd name="connsiteX35" fmla="*/ 1090342 w 3545283"/>
                  <a:gd name="connsiteY35" fmla="*/ 543018 h 1468637"/>
                  <a:gd name="connsiteX36" fmla="*/ 1173678 w 3545283"/>
                  <a:gd name="connsiteY36" fmla="*/ 503161 h 1468637"/>
                  <a:gd name="connsiteX37" fmla="*/ 1520960 w 3545283"/>
                  <a:gd name="connsiteY37" fmla="*/ 355720 h 1468637"/>
                  <a:gd name="connsiteX38" fmla="*/ 1701011 w 3545283"/>
                  <a:gd name="connsiteY38" fmla="*/ 291894 h 1468637"/>
                  <a:gd name="connsiteX39" fmla="*/ 1882456 w 3545283"/>
                  <a:gd name="connsiteY39" fmla="*/ 234757 h 1468637"/>
                  <a:gd name="connsiteX40" fmla="*/ 2063623 w 3545283"/>
                  <a:gd name="connsiteY40" fmla="*/ 184588 h 1468637"/>
                  <a:gd name="connsiteX41" fmla="*/ 2242280 w 3545283"/>
                  <a:gd name="connsiteY41" fmla="*/ 141387 h 1468637"/>
                  <a:gd name="connsiteX42" fmla="*/ 2585381 w 3545283"/>
                  <a:gd name="connsiteY42" fmla="*/ 74773 h 1468637"/>
                  <a:gd name="connsiteX43" fmla="*/ 2896430 w 3545283"/>
                  <a:gd name="connsiteY43" fmla="*/ 32687 h 1468637"/>
                  <a:gd name="connsiteX44" fmla="*/ 3161490 w 3545283"/>
                  <a:gd name="connsiteY44" fmla="*/ 10111 h 1468637"/>
                  <a:gd name="connsiteX45" fmla="*/ 3366626 w 3545283"/>
                  <a:gd name="connsiteY45" fmla="*/ 1192 h 1468637"/>
                  <a:gd name="connsiteX46" fmla="*/ 3545284 w 3545283"/>
                  <a:gd name="connsiteY46" fmla="*/ 913 h 146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5283" h="1468637">
                    <a:moveTo>
                      <a:pt x="3545284" y="913"/>
                    </a:moveTo>
                    <a:cubicBezTo>
                      <a:pt x="3545284" y="913"/>
                      <a:pt x="3480621" y="4815"/>
                      <a:pt x="3367740" y="15128"/>
                    </a:cubicBezTo>
                    <a:cubicBezTo>
                      <a:pt x="3255139" y="25719"/>
                      <a:pt x="3094598" y="43278"/>
                      <a:pt x="2904512" y="72265"/>
                    </a:cubicBezTo>
                    <a:cubicBezTo>
                      <a:pt x="2809191" y="86758"/>
                      <a:pt x="2706902" y="105153"/>
                      <a:pt x="2599038" y="125779"/>
                    </a:cubicBezTo>
                    <a:cubicBezTo>
                      <a:pt x="2491454" y="147240"/>
                      <a:pt x="2378573" y="172046"/>
                      <a:pt x="2262905" y="200475"/>
                    </a:cubicBezTo>
                    <a:cubicBezTo>
                      <a:pt x="2146959" y="228347"/>
                      <a:pt x="2029340" y="262350"/>
                      <a:pt x="1910607" y="298026"/>
                    </a:cubicBezTo>
                    <a:cubicBezTo>
                      <a:pt x="1851240" y="315864"/>
                      <a:pt x="1792152" y="335653"/>
                      <a:pt x="1732785" y="355163"/>
                    </a:cubicBezTo>
                    <a:cubicBezTo>
                      <a:pt x="1673976" y="375788"/>
                      <a:pt x="1615166" y="396970"/>
                      <a:pt x="1556357" y="418710"/>
                    </a:cubicBezTo>
                    <a:cubicBezTo>
                      <a:pt x="1439575" y="462748"/>
                      <a:pt x="1324186" y="509572"/>
                      <a:pt x="1214371" y="560856"/>
                    </a:cubicBezTo>
                    <a:cubicBezTo>
                      <a:pt x="1159185" y="586498"/>
                      <a:pt x="1104835" y="612140"/>
                      <a:pt x="1052436" y="638897"/>
                    </a:cubicBezTo>
                    <a:cubicBezTo>
                      <a:pt x="1025958" y="651996"/>
                      <a:pt x="1000038" y="665375"/>
                      <a:pt x="974117" y="678753"/>
                    </a:cubicBezTo>
                    <a:cubicBezTo>
                      <a:pt x="948475" y="692411"/>
                      <a:pt x="923390" y="706347"/>
                      <a:pt x="898584" y="720003"/>
                    </a:cubicBezTo>
                    <a:cubicBezTo>
                      <a:pt x="847858" y="747039"/>
                      <a:pt x="801033" y="776304"/>
                      <a:pt x="754209" y="804176"/>
                    </a:cubicBezTo>
                    <a:cubicBezTo>
                      <a:pt x="706827" y="831490"/>
                      <a:pt x="663626" y="861034"/>
                      <a:pt x="620425" y="889463"/>
                    </a:cubicBezTo>
                    <a:cubicBezTo>
                      <a:pt x="535695" y="946879"/>
                      <a:pt x="457932" y="1004016"/>
                      <a:pt x="390204" y="1059481"/>
                    </a:cubicBezTo>
                    <a:cubicBezTo>
                      <a:pt x="355086" y="1086517"/>
                      <a:pt x="324984" y="1114667"/>
                      <a:pt x="295440" y="1140866"/>
                    </a:cubicBezTo>
                    <a:cubicBezTo>
                      <a:pt x="280668" y="1154245"/>
                      <a:pt x="266175" y="1167066"/>
                      <a:pt x="252239" y="1179330"/>
                    </a:cubicBezTo>
                    <a:cubicBezTo>
                      <a:pt x="239139" y="1192150"/>
                      <a:pt x="226318" y="1204972"/>
                      <a:pt x="214055" y="1217235"/>
                    </a:cubicBezTo>
                    <a:cubicBezTo>
                      <a:pt x="189806" y="1241762"/>
                      <a:pt x="166115" y="1264617"/>
                      <a:pt x="146605" y="1286914"/>
                    </a:cubicBezTo>
                    <a:cubicBezTo>
                      <a:pt x="127095" y="1308933"/>
                      <a:pt x="109257" y="1329558"/>
                      <a:pt x="93092" y="1348232"/>
                    </a:cubicBezTo>
                    <a:cubicBezTo>
                      <a:pt x="76369" y="1366628"/>
                      <a:pt x="63548" y="1383908"/>
                      <a:pt x="52399" y="1398958"/>
                    </a:cubicBezTo>
                    <a:cubicBezTo>
                      <a:pt x="40971" y="1414009"/>
                      <a:pt x="31495" y="1426552"/>
                      <a:pt x="23691" y="1436864"/>
                    </a:cubicBezTo>
                    <a:cubicBezTo>
                      <a:pt x="8083" y="1457768"/>
                      <a:pt x="0" y="1468638"/>
                      <a:pt x="0" y="1468638"/>
                    </a:cubicBezTo>
                    <a:cubicBezTo>
                      <a:pt x="0" y="1468638"/>
                      <a:pt x="6689" y="1457211"/>
                      <a:pt x="19510" y="1435470"/>
                    </a:cubicBezTo>
                    <a:cubicBezTo>
                      <a:pt x="25921" y="1424600"/>
                      <a:pt x="33725" y="1411222"/>
                      <a:pt x="43201" y="1395614"/>
                    </a:cubicBezTo>
                    <a:cubicBezTo>
                      <a:pt x="52399" y="1379727"/>
                      <a:pt x="63269" y="1361610"/>
                      <a:pt x="78320" y="1342379"/>
                    </a:cubicBezTo>
                    <a:cubicBezTo>
                      <a:pt x="92534" y="1322590"/>
                      <a:pt x="108142" y="1300850"/>
                      <a:pt x="125701" y="1277159"/>
                    </a:cubicBezTo>
                    <a:cubicBezTo>
                      <a:pt x="142703" y="1253468"/>
                      <a:pt x="165279" y="1229498"/>
                      <a:pt x="187577" y="1203020"/>
                    </a:cubicBezTo>
                    <a:cubicBezTo>
                      <a:pt x="199004" y="1189921"/>
                      <a:pt x="210710" y="1176264"/>
                      <a:pt x="222974" y="1162606"/>
                    </a:cubicBezTo>
                    <a:cubicBezTo>
                      <a:pt x="235795" y="1149228"/>
                      <a:pt x="249452" y="1135292"/>
                      <a:pt x="263109" y="1121356"/>
                    </a:cubicBezTo>
                    <a:cubicBezTo>
                      <a:pt x="290981" y="1093206"/>
                      <a:pt x="320246" y="1063383"/>
                      <a:pt x="353692" y="1034118"/>
                    </a:cubicBezTo>
                    <a:cubicBezTo>
                      <a:pt x="418633" y="974751"/>
                      <a:pt x="493887" y="912876"/>
                      <a:pt x="578060" y="851837"/>
                    </a:cubicBezTo>
                    <a:cubicBezTo>
                      <a:pt x="662232" y="790798"/>
                      <a:pt x="754488" y="729201"/>
                      <a:pt x="855105" y="671228"/>
                    </a:cubicBezTo>
                    <a:cubicBezTo>
                      <a:pt x="880189" y="656735"/>
                      <a:pt x="905552" y="641963"/>
                      <a:pt x="930916" y="627470"/>
                    </a:cubicBezTo>
                    <a:cubicBezTo>
                      <a:pt x="957115" y="613255"/>
                      <a:pt x="983314" y="599040"/>
                      <a:pt x="1009793" y="585104"/>
                    </a:cubicBezTo>
                    <a:cubicBezTo>
                      <a:pt x="1036271" y="571169"/>
                      <a:pt x="1063306" y="556954"/>
                      <a:pt x="1090342" y="543018"/>
                    </a:cubicBezTo>
                    <a:cubicBezTo>
                      <a:pt x="1117935" y="529640"/>
                      <a:pt x="1145807" y="516540"/>
                      <a:pt x="1173678" y="503161"/>
                    </a:cubicBezTo>
                    <a:cubicBezTo>
                      <a:pt x="1285444" y="450205"/>
                      <a:pt x="1402227" y="401430"/>
                      <a:pt x="1520960" y="355720"/>
                    </a:cubicBezTo>
                    <a:cubicBezTo>
                      <a:pt x="1580884" y="333980"/>
                      <a:pt x="1640809" y="312519"/>
                      <a:pt x="1701011" y="291894"/>
                    </a:cubicBezTo>
                    <a:cubicBezTo>
                      <a:pt x="1761493" y="272384"/>
                      <a:pt x="1821696" y="252316"/>
                      <a:pt x="1882456" y="234757"/>
                    </a:cubicBezTo>
                    <a:cubicBezTo>
                      <a:pt x="1942938" y="216919"/>
                      <a:pt x="2003141" y="199639"/>
                      <a:pt x="2063623" y="184588"/>
                    </a:cubicBezTo>
                    <a:cubicBezTo>
                      <a:pt x="2123547" y="168980"/>
                      <a:pt x="2183471" y="154487"/>
                      <a:pt x="2242280" y="141387"/>
                    </a:cubicBezTo>
                    <a:cubicBezTo>
                      <a:pt x="2359899" y="114072"/>
                      <a:pt x="2475288" y="93169"/>
                      <a:pt x="2585381" y="74773"/>
                    </a:cubicBezTo>
                    <a:cubicBezTo>
                      <a:pt x="2695196" y="56936"/>
                      <a:pt x="2799715" y="43000"/>
                      <a:pt x="2896430" y="32687"/>
                    </a:cubicBezTo>
                    <a:cubicBezTo>
                      <a:pt x="2993145" y="21817"/>
                      <a:pt x="3082334" y="15128"/>
                      <a:pt x="3161490" y="10111"/>
                    </a:cubicBezTo>
                    <a:cubicBezTo>
                      <a:pt x="3240645" y="4815"/>
                      <a:pt x="3309767" y="2586"/>
                      <a:pt x="3366626" y="1192"/>
                    </a:cubicBezTo>
                    <a:cubicBezTo>
                      <a:pt x="3480342" y="-1316"/>
                      <a:pt x="3545284" y="913"/>
                      <a:pt x="3545284" y="913"/>
                    </a:cubicBezTo>
                    <a:close/>
                  </a:path>
                </a:pathLst>
              </a:custGeom>
              <a:solidFill>
                <a:srgbClr val="FFFFFF">
                  <a:alpha val="40000"/>
                </a:srgbClr>
              </a:solidFill>
              <a:ln w="27845"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BA71F52-E8FC-4E48-B5A2-94A4F7D076CB}"/>
                  </a:ext>
                </a:extLst>
              </p:cNvPr>
              <p:cNvGrpSpPr/>
              <p:nvPr/>
            </p:nvGrpSpPr>
            <p:grpSpPr>
              <a:xfrm>
                <a:off x="2870126" y="3477622"/>
                <a:ext cx="6457220" cy="2834883"/>
                <a:chOff x="2870126" y="3477622"/>
                <a:chExt cx="6457220" cy="2834883"/>
              </a:xfrm>
            </p:grpSpPr>
            <p:sp>
              <p:nvSpPr>
                <p:cNvPr id="29" name="Freeform: Shape 28">
                  <a:extLst>
                    <a:ext uri="{FF2B5EF4-FFF2-40B4-BE49-F238E27FC236}">
                      <a16:creationId xmlns:a16="http://schemas.microsoft.com/office/drawing/2014/main" id="{D38305B5-35C2-4F6E-8FD2-2FF6F59FA016}"/>
                    </a:ext>
                  </a:extLst>
                </p:cNvPr>
                <p:cNvSpPr/>
                <p:nvPr/>
              </p:nvSpPr>
              <p:spPr>
                <a:xfrm>
                  <a:off x="2914721" y="3512740"/>
                  <a:ext cx="6368131" cy="2764316"/>
                </a:xfrm>
                <a:custGeom>
                  <a:avLst/>
                  <a:gdLst>
                    <a:gd name="connsiteX0" fmla="*/ 3237580 w 6368131"/>
                    <a:gd name="connsiteY0" fmla="*/ 279 h 2764316"/>
                    <a:gd name="connsiteX1" fmla="*/ 3136405 w 6368131"/>
                    <a:gd name="connsiteY1" fmla="*/ 0 h 2764316"/>
                    <a:gd name="connsiteX2" fmla="*/ 1794382 w 6368131"/>
                    <a:gd name="connsiteY2" fmla="*/ 206808 h 2764316"/>
                    <a:gd name="connsiteX3" fmla="*/ 0 w 6368131"/>
                    <a:gd name="connsiteY3" fmla="*/ 1236110 h 2764316"/>
                    <a:gd name="connsiteX4" fmla="*/ 1121558 w 6368131"/>
                    <a:gd name="connsiteY4" fmla="*/ 2759578 h 2764316"/>
                    <a:gd name="connsiteX5" fmla="*/ 3114944 w 6368131"/>
                    <a:gd name="connsiteY5" fmla="*/ 2505667 h 2764316"/>
                    <a:gd name="connsiteX6" fmla="*/ 3249286 w 6368131"/>
                    <a:gd name="connsiteY6" fmla="*/ 2505946 h 2764316"/>
                    <a:gd name="connsiteX7" fmla="*/ 5241278 w 6368131"/>
                    <a:gd name="connsiteY7" fmla="*/ 2764317 h 2764316"/>
                    <a:gd name="connsiteX8" fmla="*/ 6368132 w 6368131"/>
                    <a:gd name="connsiteY8" fmla="*/ 1244194 h 2764316"/>
                    <a:gd name="connsiteX9" fmla="*/ 4578488 w 6368131"/>
                    <a:gd name="connsiteY9" fmla="*/ 210710 h 2764316"/>
                    <a:gd name="connsiteX10" fmla="*/ 3237580 w 6368131"/>
                    <a:gd name="connsiteY10" fmla="*/ 279 h 27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131" h="2764316">
                      <a:moveTo>
                        <a:pt x="3237580" y="279"/>
                      </a:moveTo>
                      <a:cubicBezTo>
                        <a:pt x="3203855" y="0"/>
                        <a:pt x="3170130" y="0"/>
                        <a:pt x="3136405" y="0"/>
                      </a:cubicBezTo>
                      <a:cubicBezTo>
                        <a:pt x="3141979" y="5296"/>
                        <a:pt x="2504553" y="6132"/>
                        <a:pt x="1794382" y="206808"/>
                      </a:cubicBezTo>
                      <a:cubicBezTo>
                        <a:pt x="1083653" y="393827"/>
                        <a:pt x="300178" y="780129"/>
                        <a:pt x="0" y="1236110"/>
                      </a:cubicBezTo>
                      <a:cubicBezTo>
                        <a:pt x="411944" y="1724144"/>
                        <a:pt x="786261" y="2233360"/>
                        <a:pt x="1121558" y="2759578"/>
                      </a:cubicBezTo>
                      <a:cubicBezTo>
                        <a:pt x="1775986" y="2594857"/>
                        <a:pt x="2445465" y="2510405"/>
                        <a:pt x="3114944" y="2505667"/>
                      </a:cubicBezTo>
                      <a:cubicBezTo>
                        <a:pt x="3159817" y="2505389"/>
                        <a:pt x="3204412" y="2505389"/>
                        <a:pt x="3249286" y="2505946"/>
                      </a:cubicBezTo>
                      <a:cubicBezTo>
                        <a:pt x="3918765" y="2512078"/>
                        <a:pt x="4587686" y="2598201"/>
                        <a:pt x="5241278" y="2764317"/>
                      </a:cubicBezTo>
                      <a:cubicBezTo>
                        <a:pt x="5577969" y="2238935"/>
                        <a:pt x="5953958" y="1730833"/>
                        <a:pt x="6368132" y="1244194"/>
                      </a:cubicBezTo>
                      <a:cubicBezTo>
                        <a:pt x="6069904" y="787655"/>
                        <a:pt x="5288381" y="399402"/>
                        <a:pt x="4578488" y="210710"/>
                      </a:cubicBezTo>
                      <a:cubicBezTo>
                        <a:pt x="3869432" y="8362"/>
                        <a:pt x="3232005" y="5296"/>
                        <a:pt x="3237580" y="279"/>
                      </a:cubicBezTo>
                      <a:close/>
                    </a:path>
                  </a:pathLst>
                </a:custGeom>
                <a:solidFill>
                  <a:srgbClr val="D1D3D4"/>
                </a:solidFill>
                <a:ln w="2784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DB7AE20-4017-4ECC-83F3-A80694B45F14}"/>
                    </a:ext>
                  </a:extLst>
                </p:cNvPr>
                <p:cNvSpPr/>
                <p:nvPr/>
              </p:nvSpPr>
              <p:spPr>
                <a:xfrm>
                  <a:off x="2870126" y="3477622"/>
                  <a:ext cx="6457220" cy="2834883"/>
                </a:xfrm>
                <a:custGeom>
                  <a:avLst/>
                  <a:gdLst>
                    <a:gd name="connsiteX0" fmla="*/ 5277233 w 6457220"/>
                    <a:gd name="connsiteY0" fmla="*/ 2833717 h 2834883"/>
                    <a:gd name="connsiteX1" fmla="*/ 1174793 w 6457220"/>
                    <a:gd name="connsiteY1" fmla="*/ 2828700 h 2834883"/>
                    <a:gd name="connsiteX2" fmla="*/ 1134379 w 6457220"/>
                    <a:gd name="connsiteY2" fmla="*/ 2813650 h 2834883"/>
                    <a:gd name="connsiteX3" fmla="*/ 6689 w 6457220"/>
                    <a:gd name="connsiteY3" fmla="*/ 1294920 h 2834883"/>
                    <a:gd name="connsiteX4" fmla="*/ 6689 w 6457220"/>
                    <a:gd name="connsiteY4" fmla="*/ 1257572 h 2834883"/>
                    <a:gd name="connsiteX5" fmla="*/ 1826155 w 6457220"/>
                    <a:gd name="connsiteY5" fmla="*/ 207923 h 2834883"/>
                    <a:gd name="connsiteX6" fmla="*/ 3179328 w 6457220"/>
                    <a:gd name="connsiteY6" fmla="*/ 0 h 2834883"/>
                    <a:gd name="connsiteX7" fmla="*/ 3282732 w 6457220"/>
                    <a:gd name="connsiteY7" fmla="*/ 279 h 2834883"/>
                    <a:gd name="connsiteX8" fmla="*/ 4636462 w 6457220"/>
                    <a:gd name="connsiteY8" fmla="*/ 211825 h 2834883"/>
                    <a:gd name="connsiteX9" fmla="*/ 6450911 w 6457220"/>
                    <a:gd name="connsiteY9" fmla="*/ 1265933 h 2834883"/>
                    <a:gd name="connsiteX10" fmla="*/ 6450353 w 6457220"/>
                    <a:gd name="connsiteY10" fmla="*/ 1303560 h 2834883"/>
                    <a:gd name="connsiteX11" fmla="*/ 5317647 w 6457220"/>
                    <a:gd name="connsiteY11" fmla="*/ 2818945 h 2834883"/>
                    <a:gd name="connsiteX12" fmla="*/ 5277233 w 6457220"/>
                    <a:gd name="connsiteY12" fmla="*/ 2833717 h 2834883"/>
                    <a:gd name="connsiteX13" fmla="*/ 1184270 w 6457220"/>
                    <a:gd name="connsiteY13" fmla="*/ 2754004 h 2834883"/>
                    <a:gd name="connsiteX14" fmla="*/ 5268035 w 6457220"/>
                    <a:gd name="connsiteY14" fmla="*/ 2759021 h 2834883"/>
                    <a:gd name="connsiteX15" fmla="*/ 6360885 w 6457220"/>
                    <a:gd name="connsiteY15" fmla="*/ 1273180 h 2834883"/>
                    <a:gd name="connsiteX16" fmla="*/ 4602737 w 6457220"/>
                    <a:gd name="connsiteY16" fmla="*/ 277881 h 2834883"/>
                    <a:gd name="connsiteX17" fmla="*/ 3280223 w 6457220"/>
                    <a:gd name="connsiteY17" fmla="*/ 70237 h 2834883"/>
                    <a:gd name="connsiteX18" fmla="*/ 3181279 w 6457220"/>
                    <a:gd name="connsiteY18" fmla="*/ 70237 h 2834883"/>
                    <a:gd name="connsiteX19" fmla="*/ 1859602 w 6457220"/>
                    <a:gd name="connsiteY19" fmla="*/ 273979 h 2834883"/>
                    <a:gd name="connsiteX20" fmla="*/ 96994 w 6457220"/>
                    <a:gd name="connsiteY20" fmla="*/ 1264818 h 2834883"/>
                    <a:gd name="connsiteX21" fmla="*/ 1184270 w 6457220"/>
                    <a:gd name="connsiteY21" fmla="*/ 2754004 h 283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7220" h="2834883">
                      <a:moveTo>
                        <a:pt x="5277233" y="2833717"/>
                      </a:moveTo>
                      <a:cubicBezTo>
                        <a:pt x="3932143" y="2491731"/>
                        <a:pt x="2521834" y="2489780"/>
                        <a:pt x="1174793" y="2828700"/>
                      </a:cubicBezTo>
                      <a:cubicBezTo>
                        <a:pt x="1158906" y="2832602"/>
                        <a:pt x="1142741" y="2826470"/>
                        <a:pt x="1134379" y="2813650"/>
                      </a:cubicBezTo>
                      <a:cubicBezTo>
                        <a:pt x="796853" y="2288825"/>
                        <a:pt x="420584" y="1781281"/>
                        <a:pt x="6689" y="1294920"/>
                      </a:cubicBezTo>
                      <a:cubicBezTo>
                        <a:pt x="-2230" y="1284607"/>
                        <a:pt x="-2230" y="1270114"/>
                        <a:pt x="6689" y="1257572"/>
                      </a:cubicBezTo>
                      <a:cubicBezTo>
                        <a:pt x="265339" y="881304"/>
                        <a:pt x="867089" y="470196"/>
                        <a:pt x="1826155" y="207923"/>
                      </a:cubicBezTo>
                      <a:cubicBezTo>
                        <a:pt x="2537163" y="13378"/>
                        <a:pt x="3174590" y="836"/>
                        <a:pt x="3179328" y="0"/>
                      </a:cubicBezTo>
                      <a:cubicBezTo>
                        <a:pt x="3213889" y="0"/>
                        <a:pt x="3248171" y="0"/>
                        <a:pt x="3282732" y="279"/>
                      </a:cubicBezTo>
                      <a:cubicBezTo>
                        <a:pt x="3289142" y="1115"/>
                        <a:pt x="3926290" y="15329"/>
                        <a:pt x="4636462" y="211825"/>
                      </a:cubicBezTo>
                      <a:cubicBezTo>
                        <a:pt x="5594413" y="476606"/>
                        <a:pt x="6193934" y="889386"/>
                        <a:pt x="6450911" y="1265933"/>
                      </a:cubicBezTo>
                      <a:cubicBezTo>
                        <a:pt x="6459551" y="1278476"/>
                        <a:pt x="6459272" y="1292969"/>
                        <a:pt x="6450353" y="1303560"/>
                      </a:cubicBezTo>
                      <a:cubicBezTo>
                        <a:pt x="6034507" y="1788528"/>
                        <a:pt x="5656567" y="2295236"/>
                        <a:pt x="5317647" y="2818945"/>
                      </a:cubicBezTo>
                      <a:cubicBezTo>
                        <a:pt x="5309285" y="2831488"/>
                        <a:pt x="5292841" y="2837619"/>
                        <a:pt x="5277233" y="2833717"/>
                      </a:cubicBezTo>
                      <a:close/>
                      <a:moveTo>
                        <a:pt x="1184270" y="2754004"/>
                      </a:moveTo>
                      <a:cubicBezTo>
                        <a:pt x="2525736" y="2420937"/>
                        <a:pt x="3928520" y="2422888"/>
                        <a:pt x="5268035" y="2759021"/>
                      </a:cubicBezTo>
                      <a:cubicBezTo>
                        <a:pt x="5595249" y="2246182"/>
                        <a:pt x="5960090" y="1749507"/>
                        <a:pt x="6360885" y="1273180"/>
                      </a:cubicBezTo>
                      <a:cubicBezTo>
                        <a:pt x="6058756" y="834479"/>
                        <a:pt x="5295907" y="461277"/>
                        <a:pt x="4602737" y="277881"/>
                      </a:cubicBezTo>
                      <a:cubicBezTo>
                        <a:pt x="3910124" y="81664"/>
                        <a:pt x="3287191" y="75254"/>
                        <a:pt x="3280223" y="70237"/>
                      </a:cubicBezTo>
                      <a:cubicBezTo>
                        <a:pt x="3247335" y="70237"/>
                        <a:pt x="3214167" y="69958"/>
                        <a:pt x="3181279" y="70237"/>
                      </a:cubicBezTo>
                      <a:cubicBezTo>
                        <a:pt x="3175147" y="75254"/>
                        <a:pt x="2552771" y="79434"/>
                        <a:pt x="1859602" y="273979"/>
                      </a:cubicBezTo>
                      <a:cubicBezTo>
                        <a:pt x="1165874" y="455424"/>
                        <a:pt x="401353" y="826675"/>
                        <a:pt x="96994" y="1264818"/>
                      </a:cubicBezTo>
                      <a:cubicBezTo>
                        <a:pt x="495281" y="1742818"/>
                        <a:pt x="858170" y="2240328"/>
                        <a:pt x="1184270" y="2754004"/>
                      </a:cubicBezTo>
                      <a:close/>
                    </a:path>
                  </a:pathLst>
                </a:custGeom>
                <a:solidFill>
                  <a:srgbClr val="000000"/>
                </a:solidFill>
                <a:ln w="2784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38E969E1-6BEE-410C-9F9D-33CAD09FB92E}"/>
                  </a:ext>
                </a:extLst>
              </p:cNvPr>
              <p:cNvSpPr/>
              <p:nvPr/>
            </p:nvSpPr>
            <p:spPr>
              <a:xfrm>
                <a:off x="3195389" y="3635166"/>
                <a:ext cx="5822960" cy="2463789"/>
              </a:xfrm>
              <a:custGeom>
                <a:avLst/>
                <a:gdLst>
                  <a:gd name="connsiteX0" fmla="*/ 2961092 w 5822960"/>
                  <a:gd name="connsiteY0" fmla="*/ 209 h 2463789"/>
                  <a:gd name="connsiteX1" fmla="*/ 2869115 w 5822960"/>
                  <a:gd name="connsiteY1" fmla="*/ 209 h 2463789"/>
                  <a:gd name="connsiteX2" fmla="*/ 1650842 w 5822960"/>
                  <a:gd name="connsiteY2" fmla="*/ 178588 h 2463789"/>
                  <a:gd name="connsiteX3" fmla="*/ 0 w 5822960"/>
                  <a:gd name="connsiteY3" fmla="*/ 1073549 h 2463789"/>
                  <a:gd name="connsiteX4" fmla="*/ 985265 w 5822960"/>
                  <a:gd name="connsiteY4" fmla="*/ 2455707 h 2463789"/>
                  <a:gd name="connsiteX5" fmla="*/ 2845982 w 5822960"/>
                  <a:gd name="connsiteY5" fmla="*/ 2240816 h 2463789"/>
                  <a:gd name="connsiteX6" fmla="*/ 2971126 w 5822960"/>
                  <a:gd name="connsiteY6" fmla="*/ 2241095 h 2463789"/>
                  <a:gd name="connsiteX7" fmla="*/ 4830449 w 5822960"/>
                  <a:gd name="connsiteY7" fmla="*/ 2463790 h 2463789"/>
                  <a:gd name="connsiteX8" fmla="*/ 5822961 w 5822960"/>
                  <a:gd name="connsiteY8" fmla="*/ 1086370 h 2463789"/>
                  <a:gd name="connsiteX9" fmla="*/ 4177693 w 5822960"/>
                  <a:gd name="connsiteY9" fmla="*/ 184441 h 2463789"/>
                  <a:gd name="connsiteX10" fmla="*/ 2961092 w 5822960"/>
                  <a:gd name="connsiteY10" fmla="*/ 209 h 246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2960" h="2463789">
                    <a:moveTo>
                      <a:pt x="2961092" y="209"/>
                    </a:moveTo>
                    <a:cubicBezTo>
                      <a:pt x="2930433" y="-70"/>
                      <a:pt x="2899774" y="-70"/>
                      <a:pt x="2869115" y="209"/>
                    </a:cubicBezTo>
                    <a:cubicBezTo>
                      <a:pt x="2873575" y="4668"/>
                      <a:pt x="2297466" y="5783"/>
                      <a:pt x="1650842" y="178588"/>
                    </a:cubicBezTo>
                    <a:cubicBezTo>
                      <a:pt x="1003940" y="339687"/>
                      <a:pt x="286800" y="671917"/>
                      <a:pt x="0" y="1073549"/>
                    </a:cubicBezTo>
                    <a:cubicBezTo>
                      <a:pt x="359824" y="1518660"/>
                      <a:pt x="688710" y="1980494"/>
                      <a:pt x="985265" y="2455707"/>
                    </a:cubicBezTo>
                    <a:cubicBezTo>
                      <a:pt x="1597607" y="2315512"/>
                      <a:pt x="2221655" y="2243882"/>
                      <a:pt x="2845982" y="2240816"/>
                    </a:cubicBezTo>
                    <a:cubicBezTo>
                      <a:pt x="2887789" y="2240537"/>
                      <a:pt x="2929597" y="2240816"/>
                      <a:pt x="2971126" y="2241095"/>
                    </a:cubicBezTo>
                    <a:cubicBezTo>
                      <a:pt x="3595452" y="2246948"/>
                      <a:pt x="4218943" y="2321087"/>
                      <a:pt x="4830449" y="2463790"/>
                    </a:cubicBezTo>
                    <a:cubicBezTo>
                      <a:pt x="5129234" y="1989971"/>
                      <a:pt x="5460350" y="1529530"/>
                      <a:pt x="5822961" y="1086370"/>
                    </a:cubicBezTo>
                    <a:cubicBezTo>
                      <a:pt x="5538391" y="683902"/>
                      <a:pt x="4823481" y="348605"/>
                      <a:pt x="4177693" y="184441"/>
                    </a:cubicBezTo>
                    <a:cubicBezTo>
                      <a:pt x="3532741" y="8292"/>
                      <a:pt x="2956632" y="4390"/>
                      <a:pt x="2961092" y="209"/>
                    </a:cubicBezTo>
                    <a:close/>
                  </a:path>
                </a:pathLst>
              </a:custGeom>
              <a:solidFill>
                <a:srgbClr val="FEFEFE"/>
              </a:solidFill>
              <a:ln w="27845" cap="flat">
                <a:noFill/>
                <a:prstDash val="solid"/>
                <a:miter/>
              </a:ln>
            </p:spPr>
            <p:txBody>
              <a:bodyPr rtlCol="0" anchor="ctr"/>
              <a:lstStyle/>
              <a:p>
                <a:endParaRPr lang="en-US"/>
              </a:p>
            </p:txBody>
          </p:sp>
        </p:grpSp>
        <p:sp>
          <p:nvSpPr>
            <p:cNvPr id="38" name="PA_文本框 10">
              <a:extLst>
                <a:ext uri="{FF2B5EF4-FFF2-40B4-BE49-F238E27FC236}">
                  <a16:creationId xmlns:a16="http://schemas.microsoft.com/office/drawing/2014/main" id="{E90B6DE8-EBD9-4E10-80A5-F6EFD098622D}"/>
                </a:ext>
              </a:extLst>
            </p:cNvPr>
            <p:cNvSpPr txBox="1"/>
            <p:nvPr/>
          </p:nvSpPr>
          <p:spPr>
            <a:xfrm>
              <a:off x="5330358" y="3200400"/>
              <a:ext cx="1650003"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w="0">
                    <a:noFill/>
                  </a:ln>
                  <a:solidFill>
                    <a:prstClr val="black"/>
                  </a:solidFill>
                  <a:effectLst/>
                  <a:uLnTx/>
                  <a:uFillTx/>
                  <a:latin typeface="iCiel Crocante" panose="02000000000000000000" pitchFamily="50" charset="0"/>
                  <a:ea typeface="Microsoft YaHei" panose="020B0503020204020204" pitchFamily="34" charset="-122"/>
                </a:rPr>
                <a:t>TOÁN</a:t>
              </a:r>
              <a:endParaRPr kumimoji="0" lang="zh-CN" altLang="en-US" sz="4800" b="0" i="0" u="none" strike="noStrike" kern="1200" cap="none" spc="0" normalizeH="0" baseline="0" noProof="0" dirty="0">
                <a:ln w="0">
                  <a:noFill/>
                </a:ln>
                <a:solidFill>
                  <a:prstClr val="black"/>
                </a:solidFill>
                <a:effectLst/>
                <a:uLnTx/>
                <a:uFillTx/>
                <a:latin typeface="iCiel Crocante" panose="02000000000000000000" pitchFamily="50" charset="0"/>
                <a:ea typeface="Microsoft YaHei" panose="020B0503020204020204" pitchFamily="34" charset="-122"/>
              </a:endParaRPr>
            </a:p>
          </p:txBody>
        </p:sp>
        <p:sp>
          <p:nvSpPr>
            <p:cNvPr id="40" name="PA_文本框 27">
              <a:extLst>
                <a:ext uri="{FF2B5EF4-FFF2-40B4-BE49-F238E27FC236}">
                  <a16:creationId xmlns:a16="http://schemas.microsoft.com/office/drawing/2014/main" id="{E870EE6B-9AA9-4FD4-B6B7-2727579CEE89}"/>
                </a:ext>
              </a:extLst>
            </p:cNvPr>
            <p:cNvSpPr txBox="1"/>
            <p:nvPr/>
          </p:nvSpPr>
          <p:spPr>
            <a:xfrm>
              <a:off x="2570645" y="3962400"/>
              <a:ext cx="7169430"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w="19050">
                    <a:solidFill>
                      <a:prstClr val="black"/>
                    </a:solidFill>
                  </a:ln>
                  <a:solidFill>
                    <a:schemeClr val="accent4">
                      <a:lumMod val="75000"/>
                    </a:schemeClr>
                  </a:solidFill>
                  <a:effectLst/>
                  <a:uLnTx/>
                  <a:uFillTx/>
                  <a:latin typeface="iCiel Crocante" panose="02000000000000000000" pitchFamily="50" charset="0"/>
                  <a:ea typeface="Microsoft YaHei" panose="020B0503020204020204" pitchFamily="34" charset="-122"/>
                </a:rPr>
                <a:t>PHÉP CỘNG CÁC SỐ TRONG PHẠM VI 10 000</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a:ln w="19050">
                    <a:solidFill>
                      <a:prstClr val="black"/>
                    </a:solidFill>
                  </a:ln>
                  <a:solidFill>
                    <a:schemeClr val="tx2">
                      <a:lumMod val="40000"/>
                      <a:lumOff val="60000"/>
                    </a:schemeClr>
                  </a:solidFill>
                  <a:effectLst/>
                  <a:uLnTx/>
                  <a:uFillTx/>
                  <a:latin typeface="iCiel Crocante" panose="02000000000000000000" pitchFamily="50" charset="0"/>
                  <a:ea typeface="Microsoft YaHei" panose="020B0503020204020204" pitchFamily="34" charset="-122"/>
                </a:rPr>
                <a:t>(tiết 2)</a:t>
              </a:r>
              <a:endParaRPr kumimoji="0" lang="zh-CN" altLang="en-US" sz="4400" b="0" i="0" u="none" strike="noStrike" kern="1200" cap="none" spc="0" normalizeH="0" baseline="0" noProof="0" dirty="0">
                <a:ln w="19050">
                  <a:solidFill>
                    <a:prstClr val="black"/>
                  </a:solidFill>
                </a:ln>
                <a:solidFill>
                  <a:schemeClr val="tx2">
                    <a:lumMod val="40000"/>
                    <a:lumOff val="60000"/>
                  </a:schemeClr>
                </a:solidFill>
                <a:effectLst/>
                <a:uLnTx/>
                <a:uFillTx/>
                <a:latin typeface="iCiel Crocante" panose="02000000000000000000" pitchFamily="50" charset="0"/>
                <a:ea typeface="Microsoft YaHei" panose="020B0503020204020204" pitchFamily="34" charset="-122"/>
              </a:endParaRPr>
            </a:p>
          </p:txBody>
        </p:sp>
      </p:grpSp>
      <p:pic>
        <p:nvPicPr>
          <p:cNvPr id="44" name="Picture 43">
            <a:extLst>
              <a:ext uri="{FF2B5EF4-FFF2-40B4-BE49-F238E27FC236}">
                <a16:creationId xmlns:a16="http://schemas.microsoft.com/office/drawing/2014/main" id="{33829817-EE3B-4A16-AADC-5257ACB677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30317" y="4711163"/>
            <a:ext cx="1863654" cy="2074384"/>
          </a:xfrm>
          <a:prstGeom prst="rect">
            <a:avLst/>
          </a:prstGeom>
        </p:spPr>
      </p:pic>
      <p:pic>
        <p:nvPicPr>
          <p:cNvPr id="46" name="Picture 45">
            <a:extLst>
              <a:ext uri="{FF2B5EF4-FFF2-40B4-BE49-F238E27FC236}">
                <a16:creationId xmlns:a16="http://schemas.microsoft.com/office/drawing/2014/main" id="{DDEE6DC4-7FD1-4279-B1AB-3D006C2A4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572" y="5821818"/>
            <a:ext cx="2048479" cy="873060"/>
          </a:xfrm>
          <a:prstGeom prst="rect">
            <a:avLst/>
          </a:prstGeom>
        </p:spPr>
      </p:pic>
    </p:spTree>
    <p:extLst>
      <p:ext uri="{BB962C8B-B14F-4D97-AF65-F5344CB8AC3E}">
        <p14:creationId xmlns:p14="http://schemas.microsoft.com/office/powerpoint/2010/main" val="2905108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Scale>
                                      <p:cBhvr>
                                        <p:cTn id="7" dur="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2"/>
                                        </p:tgtEl>
                                        <p:attrNameLst>
                                          <p:attrName>ppt_x</p:attrName>
                                          <p:attrName>ppt_y</p:attrName>
                                        </p:attrNameLst>
                                      </p:cBhvr>
                                    </p:animMotion>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250" fill="hold"/>
                                        <p:tgtEl>
                                          <p:spTgt spid="33"/>
                                        </p:tgtEl>
                                        <p:attrNameLst>
                                          <p:attrName>ppt_w</p:attrName>
                                        </p:attrNameLst>
                                      </p:cBhvr>
                                      <p:tavLst>
                                        <p:tav tm="0">
                                          <p:val>
                                            <p:fltVal val="0"/>
                                          </p:val>
                                        </p:tav>
                                        <p:tav tm="100000">
                                          <p:val>
                                            <p:strVal val="#ppt_w"/>
                                          </p:val>
                                        </p:tav>
                                      </p:tavLst>
                                    </p:anim>
                                    <p:anim calcmode="lin" valueType="num">
                                      <p:cBhvr>
                                        <p:cTn id="14" dur="250" fill="hold"/>
                                        <p:tgtEl>
                                          <p:spTgt spid="33"/>
                                        </p:tgtEl>
                                        <p:attrNameLst>
                                          <p:attrName>ppt_h</p:attrName>
                                        </p:attrNameLst>
                                      </p:cBhvr>
                                      <p:tavLst>
                                        <p:tav tm="0">
                                          <p:val>
                                            <p:fltVal val="0"/>
                                          </p:val>
                                        </p:tav>
                                        <p:tav tm="100000">
                                          <p:val>
                                            <p:strVal val="#ppt_h"/>
                                          </p:val>
                                        </p:tav>
                                      </p:tavLst>
                                    </p:anim>
                                    <p:animEffect transition="in" filter="fade">
                                      <p:cBhvr>
                                        <p:cTn id="15" dur="250"/>
                                        <p:tgtEl>
                                          <p:spTgt spid="33"/>
                                        </p:tgtEl>
                                      </p:cBhvr>
                                    </p:animEffect>
                                  </p:childTnLst>
                                </p:cTn>
                              </p:par>
                              <p:par>
                                <p:cTn id="16" presetID="53" presetClass="entr" presetSubtype="16"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250" fill="hold"/>
                                        <p:tgtEl>
                                          <p:spTgt spid="37"/>
                                        </p:tgtEl>
                                        <p:attrNameLst>
                                          <p:attrName>ppt_w</p:attrName>
                                        </p:attrNameLst>
                                      </p:cBhvr>
                                      <p:tavLst>
                                        <p:tav tm="0">
                                          <p:val>
                                            <p:fltVal val="0"/>
                                          </p:val>
                                        </p:tav>
                                        <p:tav tm="100000">
                                          <p:val>
                                            <p:strVal val="#ppt_w"/>
                                          </p:val>
                                        </p:tav>
                                      </p:tavLst>
                                    </p:anim>
                                    <p:anim calcmode="lin" valueType="num">
                                      <p:cBhvr>
                                        <p:cTn id="19" dur="250" fill="hold"/>
                                        <p:tgtEl>
                                          <p:spTgt spid="37"/>
                                        </p:tgtEl>
                                        <p:attrNameLst>
                                          <p:attrName>ppt_h</p:attrName>
                                        </p:attrNameLst>
                                      </p:cBhvr>
                                      <p:tavLst>
                                        <p:tav tm="0">
                                          <p:val>
                                            <p:fltVal val="0"/>
                                          </p:val>
                                        </p:tav>
                                        <p:tav tm="100000">
                                          <p:val>
                                            <p:strVal val="#ppt_h"/>
                                          </p:val>
                                        </p:tav>
                                      </p:tavLst>
                                    </p:anim>
                                    <p:animEffect transition="in" filter="fade">
                                      <p:cBhvr>
                                        <p:cTn id="20" dur="250"/>
                                        <p:tgtEl>
                                          <p:spTgt spid="37"/>
                                        </p:tgtEl>
                                      </p:cBhvr>
                                    </p:animEffect>
                                  </p:childTnLst>
                                </p:cTn>
                              </p:par>
                              <p:par>
                                <p:cTn id="21" presetID="53" presetClass="entr" presetSubtype="16"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250" fill="hold"/>
                                        <p:tgtEl>
                                          <p:spTgt spid="35"/>
                                        </p:tgtEl>
                                        <p:attrNameLst>
                                          <p:attrName>ppt_w</p:attrName>
                                        </p:attrNameLst>
                                      </p:cBhvr>
                                      <p:tavLst>
                                        <p:tav tm="0">
                                          <p:val>
                                            <p:fltVal val="0"/>
                                          </p:val>
                                        </p:tav>
                                        <p:tav tm="100000">
                                          <p:val>
                                            <p:strVal val="#ppt_w"/>
                                          </p:val>
                                        </p:tav>
                                      </p:tavLst>
                                    </p:anim>
                                    <p:anim calcmode="lin" valueType="num">
                                      <p:cBhvr>
                                        <p:cTn id="24" dur="250" fill="hold"/>
                                        <p:tgtEl>
                                          <p:spTgt spid="35"/>
                                        </p:tgtEl>
                                        <p:attrNameLst>
                                          <p:attrName>ppt_h</p:attrName>
                                        </p:attrNameLst>
                                      </p:cBhvr>
                                      <p:tavLst>
                                        <p:tav tm="0">
                                          <p:val>
                                            <p:fltVal val="0"/>
                                          </p:val>
                                        </p:tav>
                                        <p:tav tm="100000">
                                          <p:val>
                                            <p:strVal val="#ppt_h"/>
                                          </p:val>
                                        </p:tav>
                                      </p:tavLst>
                                    </p:anim>
                                    <p:animEffect transition="in" filter="fade">
                                      <p:cBhvr>
                                        <p:cTn id="25"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93EA287-5C99-4E7C-A241-ABC2D979BF17}"/>
              </a:ext>
            </a:extLst>
          </p:cNvPr>
          <p:cNvPicPr>
            <a:picLocks noChangeAspect="1"/>
          </p:cNvPicPr>
          <p:nvPr/>
        </p:nvPicPr>
        <p:blipFill>
          <a:blip r:embed="rId2"/>
          <a:stretch>
            <a:fillRect/>
          </a:stretch>
        </p:blipFill>
        <p:spPr>
          <a:xfrm>
            <a:off x="5029200" y="5257800"/>
            <a:ext cx="4177070" cy="1542287"/>
          </a:xfrm>
          <a:prstGeom prst="rect">
            <a:avLst/>
          </a:prstGeom>
        </p:spPr>
      </p:pic>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5"/>
          <a:stretch>
            <a:fillRect/>
          </a:stretch>
        </p:blipFill>
        <p:spPr>
          <a:xfrm>
            <a:off x="5490694" y="4757123"/>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5"/>
          <a:stretch>
            <a:fillRect/>
          </a:stretch>
        </p:blipFill>
        <p:spPr>
          <a:xfrm>
            <a:off x="7808689" y="4757123"/>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56" name="Picture 55">
            <a:extLst>
              <a:ext uri="{FF2B5EF4-FFF2-40B4-BE49-F238E27FC236}">
                <a16:creationId xmlns:a16="http://schemas.microsoft.com/office/drawing/2014/main" id="{C7DB367C-09C4-482C-B2FE-EE03FAD936CD}"/>
              </a:ext>
            </a:extLst>
          </p:cNvPr>
          <p:cNvPicPr>
            <a:picLocks noChangeAspect="1"/>
          </p:cNvPicPr>
          <p:nvPr/>
        </p:nvPicPr>
        <p:blipFill>
          <a:blip r:embed="rId5"/>
          <a:stretch>
            <a:fillRect/>
          </a:stretch>
        </p:blipFill>
        <p:spPr>
          <a:xfrm>
            <a:off x="7217571" y="4779447"/>
            <a:ext cx="1210612" cy="1241524"/>
          </a:xfrm>
          <a:prstGeom prst="rect">
            <a:avLst/>
          </a:prstGeom>
        </p:spPr>
      </p:pic>
      <p:sp>
        <p:nvSpPr>
          <p:cNvPr id="57" name="TextBox 56">
            <a:extLst>
              <a:ext uri="{FF2B5EF4-FFF2-40B4-BE49-F238E27FC236}">
                <a16:creationId xmlns:a16="http://schemas.microsoft.com/office/drawing/2014/main" id="{E18101A6-4F17-469D-9C7D-846E735A3668}"/>
              </a:ext>
            </a:extLst>
          </p:cNvPr>
          <p:cNvSpPr txBox="1"/>
          <p:nvPr/>
        </p:nvSpPr>
        <p:spPr>
          <a:xfrm>
            <a:off x="418564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5"/>
          <a:stretch>
            <a:fillRect/>
          </a:stretch>
        </p:blipFill>
        <p:spPr>
          <a:xfrm>
            <a:off x="6309379" y="4866046"/>
            <a:ext cx="1210612" cy="1241524"/>
          </a:xfrm>
          <a:prstGeom prst="rect">
            <a:avLst/>
          </a:prstGeom>
        </p:spPr>
      </p:pic>
      <p:sp>
        <p:nvSpPr>
          <p:cNvPr id="58" name="TextBox 57">
            <a:extLst>
              <a:ext uri="{FF2B5EF4-FFF2-40B4-BE49-F238E27FC236}">
                <a16:creationId xmlns:a16="http://schemas.microsoft.com/office/drawing/2014/main" id="{A083D785-0221-42FD-992D-23749568EFDE}"/>
              </a:ext>
            </a:extLst>
          </p:cNvPr>
          <p:cNvSpPr txBox="1"/>
          <p:nvPr/>
        </p:nvSpPr>
        <p:spPr>
          <a:xfrm>
            <a:off x="6152415"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4 791</a:t>
            </a:r>
          </a:p>
        </p:txBody>
      </p:sp>
      <p:pic>
        <p:nvPicPr>
          <p:cNvPr id="55" name="Picture 54">
            <a:extLst>
              <a:ext uri="{FF2B5EF4-FFF2-40B4-BE49-F238E27FC236}">
                <a16:creationId xmlns:a16="http://schemas.microsoft.com/office/drawing/2014/main" id="{04BC8307-4590-48BA-ABD1-5B7AF5D8871C}"/>
              </a:ext>
            </a:extLst>
          </p:cNvPr>
          <p:cNvPicPr>
            <a:picLocks noChangeAspect="1"/>
          </p:cNvPicPr>
          <p:nvPr/>
        </p:nvPicPr>
        <p:blipFill>
          <a:blip r:embed="rId5"/>
          <a:stretch>
            <a:fillRect/>
          </a:stretch>
        </p:blipFill>
        <p:spPr>
          <a:xfrm>
            <a:off x="10275929" y="2618717"/>
            <a:ext cx="1210612" cy="1241524"/>
          </a:xfrm>
          <a:prstGeom prst="rect">
            <a:avLst/>
          </a:prstGeom>
        </p:spPr>
      </p:pic>
      <p:sp>
        <p:nvSpPr>
          <p:cNvPr id="59" name="TextBox 58">
            <a:extLst>
              <a:ext uri="{FF2B5EF4-FFF2-40B4-BE49-F238E27FC236}">
                <a16:creationId xmlns:a16="http://schemas.microsoft.com/office/drawing/2014/main" id="{5EE0180B-16C1-4727-B320-691E0F7F721C}"/>
              </a:ext>
            </a:extLst>
          </p:cNvPr>
          <p:cNvSpPr txBox="1"/>
          <p:nvPr/>
        </p:nvSpPr>
        <p:spPr>
          <a:xfrm>
            <a:off x="9839269" y="299678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896</a:t>
            </a:r>
          </a:p>
        </p:txBody>
      </p:sp>
      <p:sp>
        <p:nvSpPr>
          <p:cNvPr id="61" name="TextBox 60">
            <a:extLst>
              <a:ext uri="{FF2B5EF4-FFF2-40B4-BE49-F238E27FC236}">
                <a16:creationId xmlns:a16="http://schemas.microsoft.com/office/drawing/2014/main" id="{F481E8A0-3068-4295-9AEB-14581F17EE91}"/>
              </a:ext>
            </a:extLst>
          </p:cNvPr>
          <p:cNvSpPr txBox="1"/>
          <p:nvPr/>
        </p:nvSpPr>
        <p:spPr>
          <a:xfrm>
            <a:off x="8001718" y="3095279"/>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4 791</a:t>
            </a:r>
          </a:p>
        </p:txBody>
      </p:sp>
    </p:spTree>
    <p:extLst>
      <p:ext uri="{BB962C8B-B14F-4D97-AF65-F5344CB8AC3E}">
        <p14:creationId xmlns:p14="http://schemas.microsoft.com/office/powerpoint/2010/main" val="1123379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50" fill="hold">
                                          <p:stCondLst>
                                            <p:cond delay="0"/>
                                          </p:stCondLst>
                                        </p:cTn>
                                        <p:tgtEl>
                                          <p:spTgt spid="55"/>
                                        </p:tgtEl>
                                        <p:attrNameLst>
                                          <p:attrName>r</p:attrName>
                                        </p:attrNameLst>
                                      </p:cBhvr>
                                    </p:animRot>
                                    <p:animRot by="-240000">
                                      <p:cBhvr>
                                        <p:cTn id="14" dur="100" fill="hold">
                                          <p:stCondLst>
                                            <p:cond delay="100"/>
                                          </p:stCondLst>
                                        </p:cTn>
                                        <p:tgtEl>
                                          <p:spTgt spid="55"/>
                                        </p:tgtEl>
                                        <p:attrNameLst>
                                          <p:attrName>r</p:attrName>
                                        </p:attrNameLst>
                                      </p:cBhvr>
                                    </p:animRot>
                                    <p:animRot by="240000">
                                      <p:cBhvr>
                                        <p:cTn id="15" dur="100" fill="hold">
                                          <p:stCondLst>
                                            <p:cond delay="200"/>
                                          </p:stCondLst>
                                        </p:cTn>
                                        <p:tgtEl>
                                          <p:spTgt spid="55"/>
                                        </p:tgtEl>
                                        <p:attrNameLst>
                                          <p:attrName>r</p:attrName>
                                        </p:attrNameLst>
                                      </p:cBhvr>
                                    </p:animRot>
                                    <p:animRot by="-240000">
                                      <p:cBhvr>
                                        <p:cTn id="16" dur="100" fill="hold">
                                          <p:stCondLst>
                                            <p:cond delay="300"/>
                                          </p:stCondLst>
                                        </p:cTn>
                                        <p:tgtEl>
                                          <p:spTgt spid="55"/>
                                        </p:tgtEl>
                                        <p:attrNameLst>
                                          <p:attrName>r</p:attrName>
                                        </p:attrNameLst>
                                      </p:cBhvr>
                                    </p:animRot>
                                    <p:animRot by="120000">
                                      <p:cBhvr>
                                        <p:cTn id="17" dur="100" fill="hold">
                                          <p:stCondLst>
                                            <p:cond delay="400"/>
                                          </p:stCondLst>
                                        </p:cTn>
                                        <p:tgtEl>
                                          <p:spTgt spid="55"/>
                                        </p:tgtEl>
                                        <p:attrNameLst>
                                          <p:attrName>r</p:attrName>
                                        </p:attrNameLst>
                                      </p:cBhvr>
                                    </p:animRot>
                                  </p:childTnLst>
                                </p:cTn>
                              </p:par>
                            </p:childTnLst>
                          </p:cTn>
                        </p:par>
                        <p:par>
                          <p:cTn id="18" fill="hold">
                            <p:stCondLst>
                              <p:cond delay="500"/>
                            </p:stCondLst>
                            <p:childTnLst>
                              <p:par>
                                <p:cTn id="19" presetID="49" presetClass="path" presetSubtype="0" accel="50000" decel="50000" fill="hold" nodeType="afterEffect">
                                  <p:stCondLst>
                                    <p:cond delay="0"/>
                                  </p:stCondLst>
                                  <p:childTnLst>
                                    <p:animMotion origin="layout" path="M 2.08333E-6 -3.7037E-6 L -0.29245 0.31922 " pathEditMode="relative" rAng="0" ptsTypes="AA">
                                      <p:cBhvr>
                                        <p:cTn id="20" dur="750" fill="hold"/>
                                        <p:tgtEl>
                                          <p:spTgt spid="55"/>
                                        </p:tgtEl>
                                        <p:attrNameLst>
                                          <p:attrName>ppt_x</p:attrName>
                                          <p:attrName>ppt_y</p:attrName>
                                        </p:attrNameLst>
                                      </p:cBhvr>
                                      <p:rCtr x="-14622" y="1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93EA287-5C99-4E7C-A241-ABC2D979BF17}"/>
              </a:ext>
            </a:extLst>
          </p:cNvPr>
          <p:cNvPicPr>
            <a:picLocks noChangeAspect="1"/>
          </p:cNvPicPr>
          <p:nvPr/>
        </p:nvPicPr>
        <p:blipFill>
          <a:blip r:embed="rId2"/>
          <a:stretch>
            <a:fillRect/>
          </a:stretch>
        </p:blipFill>
        <p:spPr>
          <a:xfrm>
            <a:off x="5029200" y="5257800"/>
            <a:ext cx="4177070" cy="1542287"/>
          </a:xfrm>
          <a:prstGeom prst="rect">
            <a:avLst/>
          </a:prstGeom>
        </p:spPr>
      </p:pic>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5"/>
          <a:stretch>
            <a:fillRect/>
          </a:stretch>
        </p:blipFill>
        <p:spPr>
          <a:xfrm>
            <a:off x="5490694" y="4757123"/>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5"/>
          <a:stretch>
            <a:fillRect/>
          </a:stretch>
        </p:blipFill>
        <p:spPr>
          <a:xfrm>
            <a:off x="7808689" y="4757123"/>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56" name="Picture 55">
            <a:extLst>
              <a:ext uri="{FF2B5EF4-FFF2-40B4-BE49-F238E27FC236}">
                <a16:creationId xmlns:a16="http://schemas.microsoft.com/office/drawing/2014/main" id="{C7DB367C-09C4-482C-B2FE-EE03FAD936CD}"/>
              </a:ext>
            </a:extLst>
          </p:cNvPr>
          <p:cNvPicPr>
            <a:picLocks noChangeAspect="1"/>
          </p:cNvPicPr>
          <p:nvPr/>
        </p:nvPicPr>
        <p:blipFill>
          <a:blip r:embed="rId5"/>
          <a:stretch>
            <a:fillRect/>
          </a:stretch>
        </p:blipFill>
        <p:spPr>
          <a:xfrm>
            <a:off x="7217571" y="4779447"/>
            <a:ext cx="1210612" cy="1241524"/>
          </a:xfrm>
          <a:prstGeom prst="rect">
            <a:avLst/>
          </a:prstGeom>
        </p:spPr>
      </p:pic>
      <p:sp>
        <p:nvSpPr>
          <p:cNvPr id="57" name="TextBox 56">
            <a:extLst>
              <a:ext uri="{FF2B5EF4-FFF2-40B4-BE49-F238E27FC236}">
                <a16:creationId xmlns:a16="http://schemas.microsoft.com/office/drawing/2014/main" id="{E18101A6-4F17-469D-9C7D-846E735A3668}"/>
              </a:ext>
            </a:extLst>
          </p:cNvPr>
          <p:cNvSpPr txBox="1"/>
          <p:nvPr/>
        </p:nvSpPr>
        <p:spPr>
          <a:xfrm>
            <a:off x="418564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5"/>
          <a:stretch>
            <a:fillRect/>
          </a:stretch>
        </p:blipFill>
        <p:spPr>
          <a:xfrm>
            <a:off x="6309379" y="4866046"/>
            <a:ext cx="1210612" cy="1241524"/>
          </a:xfrm>
          <a:prstGeom prst="rect">
            <a:avLst/>
          </a:prstGeom>
        </p:spPr>
      </p:pic>
      <p:sp>
        <p:nvSpPr>
          <p:cNvPr id="58" name="TextBox 57">
            <a:extLst>
              <a:ext uri="{FF2B5EF4-FFF2-40B4-BE49-F238E27FC236}">
                <a16:creationId xmlns:a16="http://schemas.microsoft.com/office/drawing/2014/main" id="{A083D785-0221-42FD-992D-23749568EFDE}"/>
              </a:ext>
            </a:extLst>
          </p:cNvPr>
          <p:cNvSpPr txBox="1"/>
          <p:nvPr/>
        </p:nvSpPr>
        <p:spPr>
          <a:xfrm>
            <a:off x="6152415"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4 791</a:t>
            </a:r>
          </a:p>
        </p:txBody>
      </p:sp>
      <p:pic>
        <p:nvPicPr>
          <p:cNvPr id="55" name="Picture 54">
            <a:extLst>
              <a:ext uri="{FF2B5EF4-FFF2-40B4-BE49-F238E27FC236}">
                <a16:creationId xmlns:a16="http://schemas.microsoft.com/office/drawing/2014/main" id="{04BC8307-4590-48BA-ABD1-5B7AF5D8871C}"/>
              </a:ext>
            </a:extLst>
          </p:cNvPr>
          <p:cNvPicPr>
            <a:picLocks noChangeAspect="1"/>
          </p:cNvPicPr>
          <p:nvPr/>
        </p:nvPicPr>
        <p:blipFill>
          <a:blip r:embed="rId5"/>
          <a:stretch>
            <a:fillRect/>
          </a:stretch>
        </p:blipFill>
        <p:spPr>
          <a:xfrm>
            <a:off x="6751823" y="4954403"/>
            <a:ext cx="1210612" cy="1241524"/>
          </a:xfrm>
          <a:prstGeom prst="rect">
            <a:avLst/>
          </a:prstGeom>
        </p:spPr>
      </p:pic>
      <p:sp>
        <p:nvSpPr>
          <p:cNvPr id="59" name="TextBox 58">
            <a:extLst>
              <a:ext uri="{FF2B5EF4-FFF2-40B4-BE49-F238E27FC236}">
                <a16:creationId xmlns:a16="http://schemas.microsoft.com/office/drawing/2014/main" id="{5EE0180B-16C1-4727-B320-691E0F7F721C}"/>
              </a:ext>
            </a:extLst>
          </p:cNvPr>
          <p:cNvSpPr txBox="1"/>
          <p:nvPr/>
        </p:nvSpPr>
        <p:spPr>
          <a:xfrm>
            <a:off x="9842199" y="3058645"/>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896</a:t>
            </a:r>
          </a:p>
        </p:txBody>
      </p:sp>
      <p:sp>
        <p:nvSpPr>
          <p:cNvPr id="61" name="TextBox 60">
            <a:extLst>
              <a:ext uri="{FF2B5EF4-FFF2-40B4-BE49-F238E27FC236}">
                <a16:creationId xmlns:a16="http://schemas.microsoft.com/office/drawing/2014/main" id="{F481E8A0-3068-4295-9AEB-14581F17EE91}"/>
              </a:ext>
            </a:extLst>
          </p:cNvPr>
          <p:cNvSpPr txBox="1"/>
          <p:nvPr/>
        </p:nvSpPr>
        <p:spPr>
          <a:xfrm>
            <a:off x="8001718" y="3095279"/>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4 791</a:t>
            </a:r>
          </a:p>
        </p:txBody>
      </p:sp>
      <p:cxnSp>
        <p:nvCxnSpPr>
          <p:cNvPr id="5" name="Straight Arrow Connector 4">
            <a:extLst>
              <a:ext uri="{FF2B5EF4-FFF2-40B4-BE49-F238E27FC236}">
                <a16:creationId xmlns:a16="http://schemas.microsoft.com/office/drawing/2014/main" id="{29448120-E95C-4F41-B85C-80F19B6E2764}"/>
              </a:ext>
            </a:extLst>
          </p:cNvPr>
          <p:cNvCxnSpPr/>
          <p:nvPr/>
        </p:nvCxnSpPr>
        <p:spPr>
          <a:xfrm>
            <a:off x="3886200" y="872344"/>
            <a:ext cx="838200" cy="11791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DEAF5F4-4CDD-4B9C-955A-53E84FF7E93E}"/>
              </a:ext>
            </a:extLst>
          </p:cNvPr>
          <p:cNvCxnSpPr>
            <a:cxnSpLocks/>
          </p:cNvCxnSpPr>
          <p:nvPr/>
        </p:nvCxnSpPr>
        <p:spPr>
          <a:xfrm flipV="1">
            <a:off x="3694204" y="972548"/>
            <a:ext cx="1147466" cy="103069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B3AE086-956A-41F6-9231-D15394DFA3F2}"/>
              </a:ext>
            </a:extLst>
          </p:cNvPr>
          <p:cNvSpPr/>
          <p:nvPr/>
        </p:nvSpPr>
        <p:spPr>
          <a:xfrm>
            <a:off x="2667000" y="2956918"/>
            <a:ext cx="1622062" cy="75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A4B6DF-960E-4053-913D-6971741385C1}"/>
              </a:ext>
            </a:extLst>
          </p:cNvPr>
          <p:cNvSpPr/>
          <p:nvPr/>
        </p:nvSpPr>
        <p:spPr>
          <a:xfrm>
            <a:off x="4419990" y="2956918"/>
            <a:ext cx="1622062" cy="75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F8C1BEC7-B661-4847-A4AD-17B8E6A4EFF7}"/>
              </a:ext>
            </a:extLst>
          </p:cNvPr>
          <p:cNvCxnSpPr/>
          <p:nvPr/>
        </p:nvCxnSpPr>
        <p:spPr>
          <a:xfrm>
            <a:off x="7673795" y="872344"/>
            <a:ext cx="838200" cy="117910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4E44077-F5E0-4DD0-8377-1C5653121534}"/>
              </a:ext>
            </a:extLst>
          </p:cNvPr>
          <p:cNvCxnSpPr>
            <a:cxnSpLocks/>
          </p:cNvCxnSpPr>
          <p:nvPr/>
        </p:nvCxnSpPr>
        <p:spPr>
          <a:xfrm flipV="1">
            <a:off x="7481799" y="972548"/>
            <a:ext cx="1147466" cy="1030697"/>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74F21868-ED3A-4352-BB64-A93F12447A84}"/>
              </a:ext>
            </a:extLst>
          </p:cNvPr>
          <p:cNvSpPr/>
          <p:nvPr/>
        </p:nvSpPr>
        <p:spPr>
          <a:xfrm>
            <a:off x="6379732" y="2956918"/>
            <a:ext cx="1622062" cy="75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76DD472-635C-4B57-B866-814CB6486001}"/>
              </a:ext>
            </a:extLst>
          </p:cNvPr>
          <p:cNvSpPr/>
          <p:nvPr/>
        </p:nvSpPr>
        <p:spPr>
          <a:xfrm>
            <a:off x="8114644" y="2956918"/>
            <a:ext cx="1622062" cy="753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87BB44D7-B5DE-4C6E-90BB-83DF5018F3D4}"/>
              </a:ext>
            </a:extLst>
          </p:cNvPr>
          <p:cNvSpPr/>
          <p:nvPr/>
        </p:nvSpPr>
        <p:spPr>
          <a:xfrm>
            <a:off x="944728" y="4780489"/>
            <a:ext cx="4324744" cy="1491446"/>
          </a:xfrm>
          <a:prstGeom prst="roundRect">
            <a:avLst/>
          </a:prstGeom>
          <a:solidFill>
            <a:schemeClr val="bg1"/>
          </a:solidFill>
          <a:ln>
            <a:solidFill>
              <a:srgbClr val="A43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C6E51">
                    <a:lumMod val="50000"/>
                  </a:srgbClr>
                </a:solidFill>
                <a:effectLst/>
                <a:uLnTx/>
                <a:uFillTx/>
                <a:latin typeface="Calibri" panose="020F0502020204030204" pitchFamily="34" charset="0"/>
                <a:ea typeface="+mn-ea"/>
                <a:cs typeface="Calibri" panose="020F0502020204030204" pitchFamily="34" charset="0"/>
              </a:rPr>
              <a:t>Khi đổi</a:t>
            </a:r>
            <a:r>
              <a:rPr kumimoji="0" lang="en-US" sz="3200" b="0" i="1" u="none" strike="noStrike" kern="1200" cap="none" spc="0" normalizeH="0" noProof="0">
                <a:ln>
                  <a:noFill/>
                </a:ln>
                <a:solidFill>
                  <a:srgbClr val="FC6E51">
                    <a:lumMod val="50000"/>
                  </a:srgbClr>
                </a:solidFill>
                <a:effectLst/>
                <a:uLnTx/>
                <a:uFillTx/>
                <a:latin typeface="Calibri" panose="020F0502020204030204" pitchFamily="34" charset="0"/>
                <a:ea typeface="+mn-ea"/>
                <a:cs typeface="Calibri" panose="020F0502020204030204" pitchFamily="34" charset="0"/>
              </a:rPr>
              <a:t> chỗ các số hạng thì tổng không đổi</a:t>
            </a:r>
            <a:endParaRPr kumimoji="0" lang="en-US" sz="3200" b="0" i="1" u="none" strike="noStrike" kern="1200" cap="none" spc="0" normalizeH="0" baseline="0" noProof="0">
              <a:ln>
                <a:noFill/>
              </a:ln>
              <a:solidFill>
                <a:srgbClr val="FC6E51">
                  <a:lumMod val="5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1950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down)">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1000" r="-10000" b="-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CEB29-A611-46C9-981E-AAD93C2CD370}"/>
              </a:ext>
            </a:extLst>
          </p:cNvPr>
          <p:cNvSpPr txBox="1"/>
          <p:nvPr/>
        </p:nvSpPr>
        <p:spPr>
          <a:xfrm>
            <a:off x="2514600" y="1828800"/>
            <a:ext cx="6553200" cy="3046988"/>
          </a:xfrm>
          <a:prstGeom prst="rect">
            <a:avLst/>
          </a:prstGeom>
          <a:noFill/>
        </p:spPr>
        <p:txBody>
          <a:bodyPr wrap="square" lIns="0" tIns="0" rIns="0" bIns="0" rtlCol="0">
            <a:spAutoFit/>
          </a:bodyPr>
          <a:lstStyle/>
          <a:p>
            <a:pPr algn="l"/>
            <a:r>
              <a:rPr lang="en-US" sz="6600" b="1">
                <a:solidFill>
                  <a:srgbClr val="FF0000"/>
                </a:solidFill>
                <a:latin typeface="Calibri" panose="020F0502020204030204" pitchFamily="34" charset="0"/>
                <a:cs typeface="Calibri" panose="020F0502020204030204" pitchFamily="34" charset="0"/>
              </a:rPr>
              <a:t>Tính:</a:t>
            </a:r>
          </a:p>
          <a:p>
            <a:pPr algn="l"/>
            <a:r>
              <a:rPr lang="en-US" sz="6600">
                <a:latin typeface="Calibri" panose="020F0502020204030204" pitchFamily="34" charset="0"/>
                <a:cs typeface="Calibri" panose="020F0502020204030204" pitchFamily="34" charset="0"/>
              </a:rPr>
              <a:t>a) 632 + 118 + 247</a:t>
            </a:r>
          </a:p>
          <a:p>
            <a:pPr algn="l"/>
            <a:r>
              <a:rPr lang="en-US" sz="6600">
                <a:latin typeface="Calibri" panose="020F0502020204030204" pitchFamily="34" charset="0"/>
                <a:cs typeface="Calibri" panose="020F0502020204030204" pitchFamily="34" charset="0"/>
              </a:rPr>
              <a:t>b) 435 + 129 + 315</a:t>
            </a:r>
          </a:p>
        </p:txBody>
      </p:sp>
    </p:spTree>
    <p:extLst>
      <p:ext uri="{BB962C8B-B14F-4D97-AF65-F5344CB8AC3E}">
        <p14:creationId xmlns:p14="http://schemas.microsoft.com/office/powerpoint/2010/main" val="25757953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1000" r="-10000" b="-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CEB29-A611-46C9-981E-AAD93C2CD370}"/>
              </a:ext>
            </a:extLst>
          </p:cNvPr>
          <p:cNvSpPr txBox="1"/>
          <p:nvPr/>
        </p:nvSpPr>
        <p:spPr>
          <a:xfrm>
            <a:off x="2514600" y="1828800"/>
            <a:ext cx="6553200" cy="3046988"/>
          </a:xfrm>
          <a:prstGeom prst="rect">
            <a:avLst/>
          </a:prstGeom>
          <a:noFill/>
        </p:spPr>
        <p:txBody>
          <a:bodyPr wrap="square" lIns="0" tIns="0" rIns="0" bIns="0" rtlCol="0">
            <a:spAutoFit/>
          </a:bodyPr>
          <a:lstStyle/>
          <a:p>
            <a:pPr algn="l"/>
            <a:r>
              <a:rPr lang="en-US" sz="6600" b="1">
                <a:solidFill>
                  <a:srgbClr val="FF0000"/>
                </a:solidFill>
                <a:latin typeface="Calibri" panose="020F0502020204030204" pitchFamily="34" charset="0"/>
                <a:cs typeface="Calibri" panose="020F0502020204030204" pitchFamily="34" charset="0"/>
              </a:rPr>
              <a:t>Tính:</a:t>
            </a:r>
          </a:p>
          <a:p>
            <a:pPr algn="l"/>
            <a:r>
              <a:rPr lang="en-US" sz="6600">
                <a:latin typeface="Calibri" panose="020F0502020204030204" pitchFamily="34" charset="0"/>
                <a:cs typeface="Calibri" panose="020F0502020204030204" pitchFamily="34" charset="0"/>
              </a:rPr>
              <a:t>a) 632 + 118 + 247</a:t>
            </a:r>
          </a:p>
          <a:p>
            <a:pPr algn="l"/>
            <a:r>
              <a:rPr lang="en-US" sz="6600">
                <a:latin typeface="Calibri" panose="020F0502020204030204" pitchFamily="34" charset="0"/>
                <a:cs typeface="Calibri" panose="020F0502020204030204" pitchFamily="34" charset="0"/>
              </a:rPr>
              <a:t>b) 435 + 129 + 315</a:t>
            </a: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B833B5-377D-4A25-AC2D-689A49F7A849}"/>
              </a:ext>
            </a:extLst>
          </p:cNvPr>
          <p:cNvGrpSpPr/>
          <p:nvPr/>
        </p:nvGrpSpPr>
        <p:grpSpPr>
          <a:xfrm>
            <a:off x="3998356" y="3581400"/>
            <a:ext cx="4338535" cy="2896156"/>
            <a:chOff x="881743" y="3810000"/>
            <a:chExt cx="4338535" cy="2896156"/>
          </a:xfrm>
        </p:grpSpPr>
        <p:pic>
          <p:nvPicPr>
            <p:cNvPr id="9" name="Picture 8">
              <a:extLst>
                <a:ext uri="{FF2B5EF4-FFF2-40B4-BE49-F238E27FC236}">
                  <a16:creationId xmlns:a16="http://schemas.microsoft.com/office/drawing/2014/main" id="{754A2752-09F7-4F8C-9589-5016829F170A}"/>
                </a:ext>
              </a:extLst>
            </p:cNvPr>
            <p:cNvPicPr>
              <a:picLocks noChangeAspect="1"/>
            </p:cNvPicPr>
            <p:nvPr/>
          </p:nvPicPr>
          <p:blipFill>
            <a:blip r:embed="rId3"/>
            <a:stretch>
              <a:fillRect/>
            </a:stretch>
          </p:blipFill>
          <p:spPr>
            <a:xfrm>
              <a:off x="953366" y="3810000"/>
              <a:ext cx="4195288" cy="2896156"/>
            </a:xfrm>
            <a:prstGeom prst="rect">
              <a:avLst/>
            </a:prstGeom>
          </p:spPr>
        </p:pic>
        <p:sp>
          <p:nvSpPr>
            <p:cNvPr id="10" name="Rectangle: Rounded Corners 9">
              <a:extLst>
                <a:ext uri="{FF2B5EF4-FFF2-40B4-BE49-F238E27FC236}">
                  <a16:creationId xmlns:a16="http://schemas.microsoft.com/office/drawing/2014/main" id="{14A9EDA7-4DC3-4C1A-BAD8-D141FCA4EB42}"/>
                </a:ext>
              </a:extLst>
            </p:cNvPr>
            <p:cNvSpPr/>
            <p:nvPr/>
          </p:nvSpPr>
          <p:spPr>
            <a:xfrm>
              <a:off x="881743" y="4588603"/>
              <a:ext cx="4338535" cy="133895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Calibri" panose="020F0502020204030204" pitchFamily="34" charset="0"/>
                  <a:cs typeface="Calibri" panose="020F0502020204030204" pitchFamily="34" charset="0"/>
                </a:rPr>
                <a:t>Thực hiện các phép tính.</a:t>
              </a:r>
            </a:p>
          </p:txBody>
        </p:sp>
      </p:grpSp>
      <p:grpSp>
        <p:nvGrpSpPr>
          <p:cNvPr id="2" name="Group 1">
            <a:extLst>
              <a:ext uri="{FF2B5EF4-FFF2-40B4-BE49-F238E27FC236}">
                <a16:creationId xmlns:a16="http://schemas.microsoft.com/office/drawing/2014/main" id="{E4188604-5599-440B-B0EE-D8170841A557}"/>
              </a:ext>
            </a:extLst>
          </p:cNvPr>
          <p:cNvGrpSpPr/>
          <p:nvPr/>
        </p:nvGrpSpPr>
        <p:grpSpPr>
          <a:xfrm>
            <a:off x="3998356" y="304800"/>
            <a:ext cx="4195288" cy="2896156"/>
            <a:chOff x="914400" y="609600"/>
            <a:chExt cx="4195288" cy="2896156"/>
          </a:xfrm>
        </p:grpSpPr>
        <p:pic>
          <p:nvPicPr>
            <p:cNvPr id="8" name="Picture 7">
              <a:extLst>
                <a:ext uri="{FF2B5EF4-FFF2-40B4-BE49-F238E27FC236}">
                  <a16:creationId xmlns:a16="http://schemas.microsoft.com/office/drawing/2014/main" id="{ED4C6F56-19B8-4638-9A49-4F1A8045134F}"/>
                </a:ext>
              </a:extLst>
            </p:cNvPr>
            <p:cNvPicPr>
              <a:picLocks noChangeAspect="1"/>
            </p:cNvPicPr>
            <p:nvPr/>
          </p:nvPicPr>
          <p:blipFill>
            <a:blip r:embed="rId3"/>
            <a:stretch>
              <a:fillRect/>
            </a:stretch>
          </p:blipFill>
          <p:spPr>
            <a:xfrm>
              <a:off x="914400" y="609600"/>
              <a:ext cx="4195288" cy="2896156"/>
            </a:xfrm>
            <a:prstGeom prst="rect">
              <a:avLst/>
            </a:prstGeom>
          </p:spPr>
        </p:pic>
        <p:sp>
          <p:nvSpPr>
            <p:cNvPr id="4" name="Rectangle: Rounded Corners 3">
              <a:extLst>
                <a:ext uri="{FF2B5EF4-FFF2-40B4-BE49-F238E27FC236}">
                  <a16:creationId xmlns:a16="http://schemas.microsoft.com/office/drawing/2014/main" id="{21B09911-FCEA-452B-93BB-BA3F7544454F}"/>
                </a:ext>
              </a:extLst>
            </p:cNvPr>
            <p:cNvSpPr/>
            <p:nvPr/>
          </p:nvSpPr>
          <p:spPr>
            <a:xfrm>
              <a:off x="1371023" y="1388203"/>
              <a:ext cx="3282043" cy="133895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Calibri" panose="020F0502020204030204" pitchFamily="34" charset="0"/>
                  <a:cs typeface="Calibri" panose="020F0502020204030204" pitchFamily="34" charset="0"/>
                </a:rPr>
                <a:t>Yêu cầu bài toán là gì?</a:t>
              </a:r>
            </a:p>
          </p:txBody>
        </p:sp>
      </p:grpSp>
      <p:sp>
        <p:nvSpPr>
          <p:cNvPr id="15" name="Freeform: Shape 14">
            <a:extLst>
              <a:ext uri="{FF2B5EF4-FFF2-40B4-BE49-F238E27FC236}">
                <a16:creationId xmlns:a16="http://schemas.microsoft.com/office/drawing/2014/main" id="{CFBFDD4C-97D4-47C4-A9DE-5CDC8F07C438}"/>
              </a:ext>
            </a:extLst>
          </p:cNvPr>
          <p:cNvSpPr/>
          <p:nvPr/>
        </p:nvSpPr>
        <p:spPr>
          <a:xfrm>
            <a:off x="6088413" y="2922814"/>
            <a:ext cx="152400" cy="887186"/>
          </a:xfrm>
          <a:custGeom>
            <a:avLst/>
            <a:gdLst>
              <a:gd name="connsiteX0" fmla="*/ 212466 w 245123"/>
              <a:gd name="connsiteY0" fmla="*/ 0 h 1143000"/>
              <a:gd name="connsiteX1" fmla="*/ 195 w 245123"/>
              <a:gd name="connsiteY1" fmla="*/ 506186 h 1143000"/>
              <a:gd name="connsiteX2" fmla="*/ 245123 w 245123"/>
              <a:gd name="connsiteY2" fmla="*/ 1143000 h 1143000"/>
            </a:gdLst>
            <a:ahLst/>
            <a:cxnLst>
              <a:cxn ang="0">
                <a:pos x="connsiteX0" y="connsiteY0"/>
              </a:cxn>
              <a:cxn ang="0">
                <a:pos x="connsiteX1" y="connsiteY1"/>
              </a:cxn>
              <a:cxn ang="0">
                <a:pos x="connsiteX2" y="connsiteY2"/>
              </a:cxn>
            </a:cxnLst>
            <a:rect l="l" t="t" r="r" b="b"/>
            <a:pathLst>
              <a:path w="245123" h="1143000">
                <a:moveTo>
                  <a:pt x="212466" y="0"/>
                </a:moveTo>
                <a:cubicBezTo>
                  <a:pt x="103609" y="157843"/>
                  <a:pt x="-5248" y="315686"/>
                  <a:pt x="195" y="506186"/>
                </a:cubicBezTo>
                <a:cubicBezTo>
                  <a:pt x="5638" y="696686"/>
                  <a:pt x="125380" y="919843"/>
                  <a:pt x="245123" y="1143000"/>
                </a:cubicBezTo>
              </a:path>
            </a:pathLst>
          </a:custGeom>
          <a:noFill/>
          <a:ln w="76200">
            <a:solidFill>
              <a:srgbClr val="B06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864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7E4E26-15EA-464B-9DF2-E95AEB38A28D}"/>
              </a:ext>
            </a:extLst>
          </p:cNvPr>
          <p:cNvPicPr>
            <a:picLocks noChangeAspect="1"/>
          </p:cNvPicPr>
          <p:nvPr/>
        </p:nvPicPr>
        <p:blipFill>
          <a:blip r:embed="rId3"/>
          <a:stretch>
            <a:fillRect/>
          </a:stretch>
        </p:blipFill>
        <p:spPr>
          <a:xfrm>
            <a:off x="803821" y="3581401"/>
            <a:ext cx="5026047" cy="2896156"/>
          </a:xfrm>
          <a:prstGeom prst="rect">
            <a:avLst/>
          </a:prstGeom>
        </p:spPr>
      </p:pic>
      <p:sp>
        <p:nvSpPr>
          <p:cNvPr id="18" name="Rectangle: Rounded Corners 17">
            <a:extLst>
              <a:ext uri="{FF2B5EF4-FFF2-40B4-BE49-F238E27FC236}">
                <a16:creationId xmlns:a16="http://schemas.microsoft.com/office/drawing/2014/main" id="{D6C51FBD-1672-42E6-984F-2EF9AD8B7884}"/>
              </a:ext>
            </a:extLst>
          </p:cNvPr>
          <p:cNvSpPr/>
          <p:nvPr/>
        </p:nvSpPr>
        <p:spPr>
          <a:xfrm>
            <a:off x="1041802" y="4360003"/>
            <a:ext cx="4550085" cy="133895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Calibri" panose="020F0502020204030204" pitchFamily="34" charset="0"/>
                <a:cs typeface="Calibri" panose="020F0502020204030204" pitchFamily="34" charset="0"/>
              </a:rPr>
              <a:t>Tính theo thứ tự từ</a:t>
            </a:r>
            <a:r>
              <a:rPr lang="en-US" sz="4400">
                <a:solidFill>
                  <a:srgbClr val="FF0000"/>
                </a:solidFill>
                <a:latin typeface="Calibri" panose="020F0502020204030204" pitchFamily="34" charset="0"/>
                <a:cs typeface="Calibri" panose="020F0502020204030204" pitchFamily="34" charset="0"/>
              </a:rPr>
              <a:t> trái sang phải. </a:t>
            </a:r>
          </a:p>
        </p:txBody>
      </p:sp>
      <p:grpSp>
        <p:nvGrpSpPr>
          <p:cNvPr id="19" name="Group 18">
            <a:extLst>
              <a:ext uri="{FF2B5EF4-FFF2-40B4-BE49-F238E27FC236}">
                <a16:creationId xmlns:a16="http://schemas.microsoft.com/office/drawing/2014/main" id="{74FA83C7-A96C-4B76-A649-FC6C51C14EBC}"/>
              </a:ext>
            </a:extLst>
          </p:cNvPr>
          <p:cNvGrpSpPr/>
          <p:nvPr/>
        </p:nvGrpSpPr>
        <p:grpSpPr>
          <a:xfrm>
            <a:off x="3998356" y="304800"/>
            <a:ext cx="4195288" cy="2896156"/>
            <a:chOff x="914400" y="609600"/>
            <a:chExt cx="4195288" cy="2896156"/>
          </a:xfrm>
        </p:grpSpPr>
        <p:pic>
          <p:nvPicPr>
            <p:cNvPr id="20" name="Picture 19">
              <a:extLst>
                <a:ext uri="{FF2B5EF4-FFF2-40B4-BE49-F238E27FC236}">
                  <a16:creationId xmlns:a16="http://schemas.microsoft.com/office/drawing/2014/main" id="{D4C4ADA1-2A37-4066-9ADC-695C7A44D8A0}"/>
                </a:ext>
              </a:extLst>
            </p:cNvPr>
            <p:cNvPicPr>
              <a:picLocks noChangeAspect="1"/>
            </p:cNvPicPr>
            <p:nvPr/>
          </p:nvPicPr>
          <p:blipFill>
            <a:blip r:embed="rId3"/>
            <a:stretch>
              <a:fillRect/>
            </a:stretch>
          </p:blipFill>
          <p:spPr>
            <a:xfrm>
              <a:off x="914400" y="609600"/>
              <a:ext cx="4195288" cy="2896156"/>
            </a:xfrm>
            <a:prstGeom prst="rect">
              <a:avLst/>
            </a:prstGeom>
          </p:spPr>
        </p:pic>
        <p:sp>
          <p:nvSpPr>
            <p:cNvPr id="21" name="Rectangle: Rounded Corners 20">
              <a:extLst>
                <a:ext uri="{FF2B5EF4-FFF2-40B4-BE49-F238E27FC236}">
                  <a16:creationId xmlns:a16="http://schemas.microsoft.com/office/drawing/2014/main" id="{7896E25D-3870-4D5C-B580-B30A38F33463}"/>
                </a:ext>
              </a:extLst>
            </p:cNvPr>
            <p:cNvSpPr/>
            <p:nvPr/>
          </p:nvSpPr>
          <p:spPr>
            <a:xfrm>
              <a:off x="1371023" y="1388203"/>
              <a:ext cx="3282043" cy="133895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Calibri" panose="020F0502020204030204" pitchFamily="34" charset="0"/>
                  <a:cs typeface="Calibri" panose="020F0502020204030204" pitchFamily="34" charset="0"/>
                </a:rPr>
                <a:t>Ta cần thực hiện như thế nào?</a:t>
              </a:r>
            </a:p>
          </p:txBody>
        </p:sp>
      </p:grpSp>
      <p:sp>
        <p:nvSpPr>
          <p:cNvPr id="22" name="Freeform: Shape 21">
            <a:extLst>
              <a:ext uri="{FF2B5EF4-FFF2-40B4-BE49-F238E27FC236}">
                <a16:creationId xmlns:a16="http://schemas.microsoft.com/office/drawing/2014/main" id="{643AB420-B6A1-43F6-8F01-FEFCBA3DB123}"/>
              </a:ext>
            </a:extLst>
          </p:cNvPr>
          <p:cNvSpPr/>
          <p:nvPr/>
        </p:nvSpPr>
        <p:spPr>
          <a:xfrm rot="3978906" flipH="1">
            <a:off x="4800739" y="2491710"/>
            <a:ext cx="187056" cy="1874579"/>
          </a:xfrm>
          <a:custGeom>
            <a:avLst/>
            <a:gdLst>
              <a:gd name="connsiteX0" fmla="*/ 212466 w 245123"/>
              <a:gd name="connsiteY0" fmla="*/ 0 h 1143000"/>
              <a:gd name="connsiteX1" fmla="*/ 195 w 245123"/>
              <a:gd name="connsiteY1" fmla="*/ 506186 h 1143000"/>
              <a:gd name="connsiteX2" fmla="*/ 245123 w 245123"/>
              <a:gd name="connsiteY2" fmla="*/ 1143000 h 1143000"/>
            </a:gdLst>
            <a:ahLst/>
            <a:cxnLst>
              <a:cxn ang="0">
                <a:pos x="connsiteX0" y="connsiteY0"/>
              </a:cxn>
              <a:cxn ang="0">
                <a:pos x="connsiteX1" y="connsiteY1"/>
              </a:cxn>
              <a:cxn ang="0">
                <a:pos x="connsiteX2" y="connsiteY2"/>
              </a:cxn>
            </a:cxnLst>
            <a:rect l="l" t="t" r="r" b="b"/>
            <a:pathLst>
              <a:path w="245123" h="1143000">
                <a:moveTo>
                  <a:pt x="212466" y="0"/>
                </a:moveTo>
                <a:cubicBezTo>
                  <a:pt x="103609" y="157843"/>
                  <a:pt x="-5248" y="315686"/>
                  <a:pt x="195" y="506186"/>
                </a:cubicBezTo>
                <a:cubicBezTo>
                  <a:pt x="5638" y="696686"/>
                  <a:pt x="125380" y="919843"/>
                  <a:pt x="245123" y="1143000"/>
                </a:cubicBezTo>
              </a:path>
            </a:pathLst>
          </a:custGeom>
          <a:noFill/>
          <a:ln w="76200">
            <a:solidFill>
              <a:srgbClr val="B06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4A8A292-777F-4068-A150-9C72C5416991}"/>
              </a:ext>
            </a:extLst>
          </p:cNvPr>
          <p:cNvPicPr>
            <a:picLocks noChangeAspect="1"/>
          </p:cNvPicPr>
          <p:nvPr/>
        </p:nvPicPr>
        <p:blipFill>
          <a:blip r:embed="rId3"/>
          <a:stretch>
            <a:fillRect/>
          </a:stretch>
        </p:blipFill>
        <p:spPr>
          <a:xfrm>
            <a:off x="6635266" y="3581401"/>
            <a:ext cx="5026047" cy="2896156"/>
          </a:xfrm>
          <a:prstGeom prst="rect">
            <a:avLst/>
          </a:prstGeom>
        </p:spPr>
      </p:pic>
      <p:sp>
        <p:nvSpPr>
          <p:cNvPr id="23" name="Rectangle: Rounded Corners 22">
            <a:extLst>
              <a:ext uri="{FF2B5EF4-FFF2-40B4-BE49-F238E27FC236}">
                <a16:creationId xmlns:a16="http://schemas.microsoft.com/office/drawing/2014/main" id="{5BA08BD0-EA9C-4413-B267-E29CE0EDF96E}"/>
              </a:ext>
            </a:extLst>
          </p:cNvPr>
          <p:cNvSpPr/>
          <p:nvPr/>
        </p:nvSpPr>
        <p:spPr>
          <a:xfrm>
            <a:off x="6873247" y="4360004"/>
            <a:ext cx="4550085" cy="133895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Calibri" panose="020F0502020204030204" pitchFamily="34" charset="0"/>
                <a:cs typeface="Calibri" panose="020F0502020204030204" pitchFamily="34" charset="0"/>
              </a:rPr>
              <a:t>Cộng các số hạng có </a:t>
            </a:r>
            <a:r>
              <a:rPr lang="en-US" sz="4400">
                <a:solidFill>
                  <a:srgbClr val="FF0000"/>
                </a:solidFill>
                <a:latin typeface="Calibri" panose="020F0502020204030204" pitchFamily="34" charset="0"/>
                <a:cs typeface="Calibri" panose="020F0502020204030204" pitchFamily="34" charset="0"/>
              </a:rPr>
              <a:t>tổng các đơn vị là số tròn chục</a:t>
            </a:r>
            <a:r>
              <a:rPr lang="en-US" sz="4400">
                <a:solidFill>
                  <a:schemeClr val="tx1"/>
                </a:solidFill>
                <a:latin typeface="Calibri" panose="020F0502020204030204" pitchFamily="34" charset="0"/>
                <a:cs typeface="Calibri" panose="020F0502020204030204" pitchFamily="34" charset="0"/>
              </a:rPr>
              <a:t>.</a:t>
            </a:r>
            <a:endParaRPr lang="en-US" sz="4400">
              <a:solidFill>
                <a:srgbClr val="FF0000"/>
              </a:solidFill>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DCA8639F-F1F0-45C0-911E-65F2155D6257}"/>
              </a:ext>
            </a:extLst>
          </p:cNvPr>
          <p:cNvSpPr/>
          <p:nvPr/>
        </p:nvSpPr>
        <p:spPr>
          <a:xfrm rot="17621094">
            <a:off x="7397959" y="2453888"/>
            <a:ext cx="187056" cy="1874579"/>
          </a:xfrm>
          <a:custGeom>
            <a:avLst/>
            <a:gdLst>
              <a:gd name="connsiteX0" fmla="*/ 212466 w 245123"/>
              <a:gd name="connsiteY0" fmla="*/ 0 h 1143000"/>
              <a:gd name="connsiteX1" fmla="*/ 195 w 245123"/>
              <a:gd name="connsiteY1" fmla="*/ 506186 h 1143000"/>
              <a:gd name="connsiteX2" fmla="*/ 245123 w 245123"/>
              <a:gd name="connsiteY2" fmla="*/ 1143000 h 1143000"/>
            </a:gdLst>
            <a:ahLst/>
            <a:cxnLst>
              <a:cxn ang="0">
                <a:pos x="connsiteX0" y="connsiteY0"/>
              </a:cxn>
              <a:cxn ang="0">
                <a:pos x="connsiteX1" y="connsiteY1"/>
              </a:cxn>
              <a:cxn ang="0">
                <a:pos x="connsiteX2" y="connsiteY2"/>
              </a:cxn>
            </a:cxnLst>
            <a:rect l="l" t="t" r="r" b="b"/>
            <a:pathLst>
              <a:path w="245123" h="1143000">
                <a:moveTo>
                  <a:pt x="212466" y="0"/>
                </a:moveTo>
                <a:cubicBezTo>
                  <a:pt x="103609" y="157843"/>
                  <a:pt x="-5248" y="315686"/>
                  <a:pt x="195" y="506186"/>
                </a:cubicBezTo>
                <a:cubicBezTo>
                  <a:pt x="5638" y="696686"/>
                  <a:pt x="125380" y="919843"/>
                  <a:pt x="245123" y="1143000"/>
                </a:cubicBezTo>
              </a:path>
            </a:pathLst>
          </a:custGeom>
          <a:noFill/>
          <a:ln w="76200">
            <a:solidFill>
              <a:srgbClr val="B06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30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3"/>
                                        </p:tgtEl>
                                        <p:attrNameLst>
                                          <p:attrName>ppt_y</p:attrName>
                                        </p:attrNameLst>
                                      </p:cBhvr>
                                      <p:tavLst>
                                        <p:tav tm="0">
                                          <p:val>
                                            <p:strVal val="#ppt_y"/>
                                          </p:val>
                                        </p:tav>
                                        <p:tav tm="100000">
                                          <p:val>
                                            <p:strVal val="#ppt_y"/>
                                          </p:val>
                                        </p:tav>
                                      </p:tavLst>
                                    </p:anim>
                                    <p:anim calcmode="lin" valueType="num">
                                      <p:cBhvr>
                                        <p:cTn id="4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336D78-9D5B-46CF-A3E2-01AB9600C42C}"/>
              </a:ext>
            </a:extLst>
          </p:cNvPr>
          <p:cNvPicPr>
            <a:picLocks noChangeAspect="1"/>
          </p:cNvPicPr>
          <p:nvPr/>
        </p:nvPicPr>
        <p:blipFill>
          <a:blip r:embed="rId3"/>
          <a:stretch>
            <a:fillRect/>
          </a:stretch>
        </p:blipFill>
        <p:spPr>
          <a:xfrm>
            <a:off x="419100" y="456645"/>
            <a:ext cx="11353800" cy="6401355"/>
          </a:xfrm>
          <a:prstGeom prst="rect">
            <a:avLst/>
          </a:prstGeom>
        </p:spPr>
      </p:pic>
      <p:sp>
        <p:nvSpPr>
          <p:cNvPr id="10" name="TextBox 9">
            <a:extLst>
              <a:ext uri="{FF2B5EF4-FFF2-40B4-BE49-F238E27FC236}">
                <a16:creationId xmlns:a16="http://schemas.microsoft.com/office/drawing/2014/main" id="{DB187E24-0C4C-42C4-A8E7-AD331C9AFBA8}"/>
              </a:ext>
            </a:extLst>
          </p:cNvPr>
          <p:cNvSpPr txBox="1"/>
          <p:nvPr/>
        </p:nvSpPr>
        <p:spPr>
          <a:xfrm>
            <a:off x="3399064" y="1524000"/>
            <a:ext cx="5393872" cy="923330"/>
          </a:xfrm>
          <a:prstGeom prst="rect">
            <a:avLst/>
          </a:prstGeom>
          <a:noFill/>
        </p:spPr>
        <p:txBody>
          <a:bodyPr wrap="square">
            <a:spAutoFit/>
          </a:bodyPr>
          <a:lstStyle/>
          <a:p>
            <a:pPr algn="l"/>
            <a:r>
              <a:rPr lang="en-US" sz="5400">
                <a:solidFill>
                  <a:srgbClr val="FF0000"/>
                </a:solidFill>
                <a:latin typeface="Calibri" panose="020F0502020204030204" pitchFamily="34" charset="0"/>
                <a:cs typeface="Calibri" panose="020F0502020204030204" pitchFamily="34" charset="0"/>
              </a:rPr>
              <a:t>a) 632 + 118 + 247</a:t>
            </a:r>
          </a:p>
        </p:txBody>
      </p:sp>
      <p:sp>
        <p:nvSpPr>
          <p:cNvPr id="16" name="TextBox 15">
            <a:extLst>
              <a:ext uri="{FF2B5EF4-FFF2-40B4-BE49-F238E27FC236}">
                <a16:creationId xmlns:a16="http://schemas.microsoft.com/office/drawing/2014/main" id="{AE526505-A8BD-4AE1-979E-7DE31717C078}"/>
              </a:ext>
            </a:extLst>
          </p:cNvPr>
          <p:cNvSpPr txBox="1"/>
          <p:nvPr/>
        </p:nvSpPr>
        <p:spPr>
          <a:xfrm>
            <a:off x="1752600" y="4655403"/>
            <a:ext cx="4376058"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632 + 118 + 247</a:t>
            </a:r>
          </a:p>
        </p:txBody>
      </p:sp>
      <p:sp>
        <p:nvSpPr>
          <p:cNvPr id="17" name="TextBox 16">
            <a:extLst>
              <a:ext uri="{FF2B5EF4-FFF2-40B4-BE49-F238E27FC236}">
                <a16:creationId xmlns:a16="http://schemas.microsoft.com/office/drawing/2014/main" id="{BC4DB410-6217-490F-AFA4-B1129255D5AE}"/>
              </a:ext>
            </a:extLst>
          </p:cNvPr>
          <p:cNvSpPr txBox="1"/>
          <p:nvPr/>
        </p:nvSpPr>
        <p:spPr>
          <a:xfrm>
            <a:off x="5916387" y="4655403"/>
            <a:ext cx="3260271"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 750 + 247</a:t>
            </a:r>
          </a:p>
        </p:txBody>
      </p:sp>
      <p:sp>
        <p:nvSpPr>
          <p:cNvPr id="18" name="TextBox 17">
            <a:extLst>
              <a:ext uri="{FF2B5EF4-FFF2-40B4-BE49-F238E27FC236}">
                <a16:creationId xmlns:a16="http://schemas.microsoft.com/office/drawing/2014/main" id="{BAB7289D-5618-49C5-83DC-6656D6226790}"/>
              </a:ext>
            </a:extLst>
          </p:cNvPr>
          <p:cNvSpPr txBox="1"/>
          <p:nvPr/>
        </p:nvSpPr>
        <p:spPr>
          <a:xfrm>
            <a:off x="9024258" y="4655403"/>
            <a:ext cx="3260271"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 997</a:t>
            </a:r>
          </a:p>
        </p:txBody>
      </p:sp>
      <p:pic>
        <p:nvPicPr>
          <p:cNvPr id="2050" name="Picture 2" descr="Cartoon light bulb Royalty Free Vector Image - VectorStock">
            <a:extLst>
              <a:ext uri="{FF2B5EF4-FFF2-40B4-BE49-F238E27FC236}">
                <a16:creationId xmlns:a16="http://schemas.microsoft.com/office/drawing/2014/main" id="{C5D0C806-DBC1-4EED-BB12-F915EEA730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04" b="90000" l="9185" r="97413">
                        <a14:foregroundMark x1="22639" y1="62593" x2="20310" y2="71204"/>
                        <a14:foregroundMark x1="22639" y1="65926" x2="18241" y2="72870"/>
                        <a14:foregroundMark x1="19922" y1="66389" x2="14618" y2="74259"/>
                        <a14:foregroundMark x1="19922" y1="68333" x2="16947" y2="74074"/>
                        <a14:foregroundMark x1="17335" y1="73796" x2="25226" y2="74074"/>
                        <a14:foregroundMark x1="22898" y1="67407" x2="27296" y2="71667"/>
                        <a14:foregroundMark x1="23674" y1="63333" x2="29625" y2="68796"/>
                        <a14:foregroundMark x1="12937" y1="60000" x2="9314" y2="60278"/>
                        <a14:foregroundMark x1="50582" y1="73333" x2="50194" y2="89259"/>
                        <a14:foregroundMark x1="89521" y1="12407" x2="90168" y2="24074"/>
                        <a14:foregroundMark x1="91850" y1="9537" x2="88875" y2="23056"/>
                        <a14:foregroundMark x1="89780" y1="10463" x2="83829" y2="19537"/>
                        <a14:foregroundMark x1="90427" y1="8611" x2="91203" y2="6204"/>
                        <a14:foregroundMark x1="90168" y1="20741" x2="94825" y2="20278"/>
                        <a14:foregroundMark x1="92497" y1="16204" x2="97413" y2="21204"/>
                        <a14:foregroundMark x1="32212" y1="19259" x2="32212" y2="19259"/>
                        <a14:foregroundMark x1="46960" y1="17593" x2="47865" y2="17407"/>
                      </a14:backgroundRemoval>
                    </a14:imgEffect>
                  </a14:imgLayer>
                </a14:imgProps>
              </a:ext>
              <a:ext uri="{28A0092B-C50C-407E-A947-70E740481C1C}">
                <a14:useLocalDpi xmlns:a14="http://schemas.microsoft.com/office/drawing/2010/main" val="0"/>
              </a:ext>
            </a:extLst>
          </a:blip>
          <a:srcRect/>
          <a:stretch>
            <a:fillRect/>
          </a:stretch>
        </p:blipFill>
        <p:spPr bwMode="auto">
          <a:xfrm>
            <a:off x="3399064" y="2631935"/>
            <a:ext cx="1140984" cy="159413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E424AC5-B8E3-4AD8-A2A9-80224A0F116D}"/>
              </a:ext>
            </a:extLst>
          </p:cNvPr>
          <p:cNvGrpSpPr/>
          <p:nvPr/>
        </p:nvGrpSpPr>
        <p:grpSpPr>
          <a:xfrm>
            <a:off x="4495497" y="2938298"/>
            <a:ext cx="4530474" cy="1032661"/>
            <a:chOff x="5027184" y="2929739"/>
            <a:chExt cx="4530474" cy="1032661"/>
          </a:xfrm>
          <a:solidFill>
            <a:schemeClr val="accent4">
              <a:lumMod val="40000"/>
              <a:lumOff val="60000"/>
            </a:schemeClr>
          </a:solidFill>
        </p:grpSpPr>
        <p:sp>
          <p:nvSpPr>
            <p:cNvPr id="20" name="Rectangle: Rounded Corners 19">
              <a:extLst>
                <a:ext uri="{FF2B5EF4-FFF2-40B4-BE49-F238E27FC236}">
                  <a16:creationId xmlns:a16="http://schemas.microsoft.com/office/drawing/2014/main" id="{C3F62788-3C5B-478A-BF55-F3D8381E4012}"/>
                </a:ext>
              </a:extLst>
            </p:cNvPr>
            <p:cNvSpPr/>
            <p:nvPr/>
          </p:nvSpPr>
          <p:spPr>
            <a:xfrm>
              <a:off x="5027184" y="2929739"/>
              <a:ext cx="4530474" cy="1032661"/>
            </a:xfrm>
            <a:custGeom>
              <a:avLst/>
              <a:gdLst>
                <a:gd name="connsiteX0" fmla="*/ 0 w 4530474"/>
                <a:gd name="connsiteY0" fmla="*/ 172114 h 1032661"/>
                <a:gd name="connsiteX1" fmla="*/ 172114 w 4530474"/>
                <a:gd name="connsiteY1" fmla="*/ 0 h 1032661"/>
                <a:gd name="connsiteX2" fmla="*/ 4358360 w 4530474"/>
                <a:gd name="connsiteY2" fmla="*/ 0 h 1032661"/>
                <a:gd name="connsiteX3" fmla="*/ 4530474 w 4530474"/>
                <a:gd name="connsiteY3" fmla="*/ 172114 h 1032661"/>
                <a:gd name="connsiteX4" fmla="*/ 4530474 w 4530474"/>
                <a:gd name="connsiteY4" fmla="*/ 860547 h 1032661"/>
                <a:gd name="connsiteX5" fmla="*/ 4358360 w 4530474"/>
                <a:gd name="connsiteY5" fmla="*/ 1032661 h 1032661"/>
                <a:gd name="connsiteX6" fmla="*/ 172114 w 4530474"/>
                <a:gd name="connsiteY6" fmla="*/ 1032661 h 1032661"/>
                <a:gd name="connsiteX7" fmla="*/ 0 w 4530474"/>
                <a:gd name="connsiteY7" fmla="*/ 860547 h 1032661"/>
                <a:gd name="connsiteX8" fmla="*/ 0 w 4530474"/>
                <a:gd name="connsiteY8" fmla="*/ 172114 h 103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0474" h="1032661" fill="none" extrusionOk="0">
                  <a:moveTo>
                    <a:pt x="0" y="172114"/>
                  </a:moveTo>
                  <a:cubicBezTo>
                    <a:pt x="-5982" y="78309"/>
                    <a:pt x="82087" y="-9352"/>
                    <a:pt x="172114" y="0"/>
                  </a:cubicBezTo>
                  <a:cubicBezTo>
                    <a:pt x="1370816" y="-133803"/>
                    <a:pt x="3457604" y="114795"/>
                    <a:pt x="4358360" y="0"/>
                  </a:cubicBezTo>
                  <a:cubicBezTo>
                    <a:pt x="4451987" y="-797"/>
                    <a:pt x="4537586" y="68678"/>
                    <a:pt x="4530474" y="172114"/>
                  </a:cubicBezTo>
                  <a:cubicBezTo>
                    <a:pt x="4555444" y="448188"/>
                    <a:pt x="4580338" y="649150"/>
                    <a:pt x="4530474" y="860547"/>
                  </a:cubicBezTo>
                  <a:cubicBezTo>
                    <a:pt x="4531808" y="950282"/>
                    <a:pt x="4443723" y="1037816"/>
                    <a:pt x="4358360" y="1032661"/>
                  </a:cubicBezTo>
                  <a:cubicBezTo>
                    <a:pt x="3599507" y="1191034"/>
                    <a:pt x="1081870" y="1018230"/>
                    <a:pt x="172114" y="1032661"/>
                  </a:cubicBezTo>
                  <a:cubicBezTo>
                    <a:pt x="72573" y="1041445"/>
                    <a:pt x="4525" y="957315"/>
                    <a:pt x="0" y="860547"/>
                  </a:cubicBezTo>
                  <a:cubicBezTo>
                    <a:pt x="14493" y="641346"/>
                    <a:pt x="-53493" y="345991"/>
                    <a:pt x="0" y="172114"/>
                  </a:cubicBezTo>
                  <a:close/>
                </a:path>
                <a:path w="4530474" h="1032661" stroke="0" extrusionOk="0">
                  <a:moveTo>
                    <a:pt x="0" y="172114"/>
                  </a:moveTo>
                  <a:cubicBezTo>
                    <a:pt x="7062" y="71167"/>
                    <a:pt x="78021" y="-708"/>
                    <a:pt x="172114" y="0"/>
                  </a:cubicBezTo>
                  <a:cubicBezTo>
                    <a:pt x="1326233" y="1353"/>
                    <a:pt x="3307805" y="36832"/>
                    <a:pt x="4358360" y="0"/>
                  </a:cubicBezTo>
                  <a:cubicBezTo>
                    <a:pt x="4448117" y="537"/>
                    <a:pt x="4531409" y="74192"/>
                    <a:pt x="4530474" y="172114"/>
                  </a:cubicBezTo>
                  <a:cubicBezTo>
                    <a:pt x="4525349" y="446078"/>
                    <a:pt x="4512818" y="696063"/>
                    <a:pt x="4530474" y="860547"/>
                  </a:cubicBezTo>
                  <a:cubicBezTo>
                    <a:pt x="4525142" y="939218"/>
                    <a:pt x="4453098" y="1036943"/>
                    <a:pt x="4358360" y="1032661"/>
                  </a:cubicBezTo>
                  <a:cubicBezTo>
                    <a:pt x="3055175" y="977585"/>
                    <a:pt x="1047499" y="1202203"/>
                    <a:pt x="172114" y="1032661"/>
                  </a:cubicBezTo>
                  <a:cubicBezTo>
                    <a:pt x="73588" y="1039480"/>
                    <a:pt x="3602" y="953130"/>
                    <a:pt x="0" y="860547"/>
                  </a:cubicBezTo>
                  <a:cubicBezTo>
                    <a:pt x="57489" y="705370"/>
                    <a:pt x="26499" y="298783"/>
                    <a:pt x="0" y="172114"/>
                  </a:cubicBezTo>
                  <a:close/>
                </a:path>
              </a:pathLst>
            </a:custGeom>
            <a:grpFill/>
            <a:ln w="38100">
              <a:solidFill>
                <a:schemeClr val="accent3">
                  <a:lumMod val="75000"/>
                </a:schemeClr>
              </a:solidFill>
              <a:prstDash val="dash"/>
              <a:extLst>
                <a:ext uri="{C807C97D-BFC1-408E-A445-0C87EB9F89A2}">
                  <ask:lineSketchStyleProps xmlns:ask="http://schemas.microsoft.com/office/drawing/2018/sketchyshapes" sd="284095283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8A29ACD-25DE-4720-9BFD-C9285138723D}"/>
                </a:ext>
              </a:extLst>
            </p:cNvPr>
            <p:cNvSpPr txBox="1"/>
            <p:nvPr/>
          </p:nvSpPr>
          <p:spPr>
            <a:xfrm>
              <a:off x="5104392" y="3030571"/>
              <a:ext cx="4376058" cy="830997"/>
            </a:xfrm>
            <a:prstGeom prst="rect">
              <a:avLst/>
            </a:prstGeom>
            <a:grpFill/>
          </p:spPr>
          <p:txBody>
            <a:bodyPr wrap="square">
              <a:spAutoFit/>
            </a:bodyPr>
            <a:lstStyle/>
            <a:p>
              <a:pPr algn="l"/>
              <a:r>
                <a:rPr lang="en-US" sz="4800">
                  <a:solidFill>
                    <a:schemeClr val="accent3">
                      <a:lumMod val="50000"/>
                    </a:schemeClr>
                  </a:solidFill>
                  <a:latin typeface="Calibri" panose="020F0502020204030204" pitchFamily="34" charset="0"/>
                  <a:cs typeface="Calibri" panose="020F0502020204030204" pitchFamily="34" charset="0"/>
                </a:rPr>
                <a:t>632 + 118 = 750</a:t>
              </a:r>
            </a:p>
          </p:txBody>
        </p:sp>
      </p:grpSp>
    </p:spTree>
    <p:extLst>
      <p:ext uri="{BB962C8B-B14F-4D97-AF65-F5344CB8AC3E}">
        <p14:creationId xmlns:p14="http://schemas.microsoft.com/office/powerpoint/2010/main" val="8901072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2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2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145">
                                              <p:stCondLst>
                                                <p:cond delay="0"/>
                                              </p:stCondLst>
                                            </p:cTn>
                                            <p:tgtEl>
                                              <p:spTgt spid="2050"/>
                                            </p:tgtEl>
                                          </p:cBhvr>
                                        </p:animEffect>
                                        <p:anim calcmode="lin" valueType="num">
                                          <p:cBhvr>
                                            <p:cTn id="20" dur="456"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050"/>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050"/>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050"/>
                                            </p:tgtEl>
                                            <p:attrNameLst>
                                              <p:attrName>ppt_y</p:attrName>
                                            </p:attrNameLst>
                                          </p:cBhvr>
                                          <p:tavLst>
                                            <p:tav tm="0" fmla="#ppt_y-sin(pi*$)/81">
                                              <p:val>
                                                <p:fltVal val="0"/>
                                              </p:val>
                                            </p:tav>
                                            <p:tav tm="100000">
                                              <p:val>
                                                <p:fltVal val="1"/>
                                              </p:val>
                                            </p:tav>
                                          </p:tavLst>
                                        </p:anim>
                                        <p:animScale>
                                          <p:cBhvr>
                                            <p:cTn id="25" dur="7">
                                              <p:stCondLst>
                                                <p:cond delay="162"/>
                                              </p:stCondLst>
                                            </p:cTn>
                                            <p:tgtEl>
                                              <p:spTgt spid="2050"/>
                                            </p:tgtEl>
                                          </p:cBhvr>
                                          <p:to x="100000" y="60000"/>
                                        </p:animScale>
                                        <p:animScale>
                                          <p:cBhvr>
                                            <p:cTn id="26" dur="41" decel="50000">
                                              <p:stCondLst>
                                                <p:cond delay="169"/>
                                              </p:stCondLst>
                                            </p:cTn>
                                            <p:tgtEl>
                                              <p:spTgt spid="2050"/>
                                            </p:tgtEl>
                                          </p:cBhvr>
                                          <p:to x="100000" y="100000"/>
                                        </p:animScale>
                                        <p:animScale>
                                          <p:cBhvr>
                                            <p:cTn id="27" dur="7">
                                              <p:stCondLst>
                                                <p:cond delay="328"/>
                                              </p:stCondLst>
                                            </p:cTn>
                                            <p:tgtEl>
                                              <p:spTgt spid="2050"/>
                                            </p:tgtEl>
                                          </p:cBhvr>
                                          <p:to x="100000" y="80000"/>
                                        </p:animScale>
                                        <p:animScale>
                                          <p:cBhvr>
                                            <p:cTn id="28" dur="41" decel="50000">
                                              <p:stCondLst>
                                                <p:cond delay="335"/>
                                              </p:stCondLst>
                                            </p:cTn>
                                            <p:tgtEl>
                                              <p:spTgt spid="2050"/>
                                            </p:tgtEl>
                                          </p:cBhvr>
                                          <p:to x="100000" y="100000"/>
                                        </p:animScale>
                                        <p:animScale>
                                          <p:cBhvr>
                                            <p:cTn id="29" dur="7">
                                              <p:stCondLst>
                                                <p:cond delay="410"/>
                                              </p:stCondLst>
                                            </p:cTn>
                                            <p:tgtEl>
                                              <p:spTgt spid="2050"/>
                                            </p:tgtEl>
                                          </p:cBhvr>
                                          <p:to x="100000" y="90000"/>
                                        </p:animScale>
                                        <p:animScale>
                                          <p:cBhvr>
                                            <p:cTn id="30" dur="41" decel="50000">
                                              <p:stCondLst>
                                                <p:cond delay="417"/>
                                              </p:stCondLst>
                                            </p:cTn>
                                            <p:tgtEl>
                                              <p:spTgt spid="2050"/>
                                            </p:tgtEl>
                                          </p:cBhvr>
                                          <p:to x="100000" y="100000"/>
                                        </p:animScale>
                                        <p:animScale>
                                          <p:cBhvr>
                                            <p:cTn id="31" dur="7">
                                              <p:stCondLst>
                                                <p:cond delay="452"/>
                                              </p:stCondLst>
                                            </p:cTn>
                                            <p:tgtEl>
                                              <p:spTgt spid="2050"/>
                                            </p:tgtEl>
                                          </p:cBhvr>
                                          <p:to x="100000" y="95000"/>
                                        </p:animScale>
                                        <p:animScale>
                                          <p:cBhvr>
                                            <p:cTn id="32" dur="41" decel="50000">
                                              <p:stCondLst>
                                                <p:cond delay="459"/>
                                              </p:stCondLst>
                                            </p:cTn>
                                            <p:tgtEl>
                                              <p:spTgt spid="2050"/>
                                            </p:tgtEl>
                                          </p:cBhvr>
                                          <p:to x="100000" y="100000"/>
                                        </p:animScale>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145">
                                              <p:stCondLst>
                                                <p:cond delay="0"/>
                                              </p:stCondLst>
                                            </p:cTn>
                                            <p:tgtEl>
                                              <p:spTgt spid="2050"/>
                                            </p:tgtEl>
                                          </p:cBhvr>
                                        </p:animEffect>
                                        <p:anim calcmode="lin" valueType="num">
                                          <p:cBhvr>
                                            <p:cTn id="20" dur="456"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050"/>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050"/>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050"/>
                                            </p:tgtEl>
                                            <p:attrNameLst>
                                              <p:attrName>ppt_y</p:attrName>
                                            </p:attrNameLst>
                                          </p:cBhvr>
                                          <p:tavLst>
                                            <p:tav tm="0" fmla="#ppt_y-sin(pi*$)/81">
                                              <p:val>
                                                <p:fltVal val="0"/>
                                              </p:val>
                                            </p:tav>
                                            <p:tav tm="100000">
                                              <p:val>
                                                <p:fltVal val="1"/>
                                              </p:val>
                                            </p:tav>
                                          </p:tavLst>
                                        </p:anim>
                                        <p:animScale>
                                          <p:cBhvr>
                                            <p:cTn id="25" dur="7">
                                              <p:stCondLst>
                                                <p:cond delay="162"/>
                                              </p:stCondLst>
                                            </p:cTn>
                                            <p:tgtEl>
                                              <p:spTgt spid="2050"/>
                                            </p:tgtEl>
                                          </p:cBhvr>
                                          <p:to x="100000" y="60000"/>
                                        </p:animScale>
                                        <p:animScale>
                                          <p:cBhvr>
                                            <p:cTn id="26" dur="41" decel="50000">
                                              <p:stCondLst>
                                                <p:cond delay="169"/>
                                              </p:stCondLst>
                                            </p:cTn>
                                            <p:tgtEl>
                                              <p:spTgt spid="2050"/>
                                            </p:tgtEl>
                                          </p:cBhvr>
                                          <p:to x="100000" y="100000"/>
                                        </p:animScale>
                                        <p:animScale>
                                          <p:cBhvr>
                                            <p:cTn id="27" dur="7">
                                              <p:stCondLst>
                                                <p:cond delay="328"/>
                                              </p:stCondLst>
                                            </p:cTn>
                                            <p:tgtEl>
                                              <p:spTgt spid="2050"/>
                                            </p:tgtEl>
                                          </p:cBhvr>
                                          <p:to x="100000" y="80000"/>
                                        </p:animScale>
                                        <p:animScale>
                                          <p:cBhvr>
                                            <p:cTn id="28" dur="41" decel="50000">
                                              <p:stCondLst>
                                                <p:cond delay="335"/>
                                              </p:stCondLst>
                                            </p:cTn>
                                            <p:tgtEl>
                                              <p:spTgt spid="2050"/>
                                            </p:tgtEl>
                                          </p:cBhvr>
                                          <p:to x="100000" y="100000"/>
                                        </p:animScale>
                                        <p:animScale>
                                          <p:cBhvr>
                                            <p:cTn id="29" dur="7">
                                              <p:stCondLst>
                                                <p:cond delay="410"/>
                                              </p:stCondLst>
                                            </p:cTn>
                                            <p:tgtEl>
                                              <p:spTgt spid="2050"/>
                                            </p:tgtEl>
                                          </p:cBhvr>
                                          <p:to x="100000" y="90000"/>
                                        </p:animScale>
                                        <p:animScale>
                                          <p:cBhvr>
                                            <p:cTn id="30" dur="41" decel="50000">
                                              <p:stCondLst>
                                                <p:cond delay="417"/>
                                              </p:stCondLst>
                                            </p:cTn>
                                            <p:tgtEl>
                                              <p:spTgt spid="2050"/>
                                            </p:tgtEl>
                                          </p:cBhvr>
                                          <p:to x="100000" y="100000"/>
                                        </p:animScale>
                                        <p:animScale>
                                          <p:cBhvr>
                                            <p:cTn id="31" dur="7">
                                              <p:stCondLst>
                                                <p:cond delay="452"/>
                                              </p:stCondLst>
                                            </p:cTn>
                                            <p:tgtEl>
                                              <p:spTgt spid="2050"/>
                                            </p:tgtEl>
                                          </p:cBhvr>
                                          <p:to x="100000" y="95000"/>
                                        </p:animScale>
                                        <p:animScale>
                                          <p:cBhvr>
                                            <p:cTn id="32" dur="41" decel="50000">
                                              <p:stCondLst>
                                                <p:cond delay="459"/>
                                              </p:stCondLst>
                                            </p:cTn>
                                            <p:tgtEl>
                                              <p:spTgt spid="2050"/>
                                            </p:tgtEl>
                                          </p:cBhvr>
                                          <p:to x="100000" y="100000"/>
                                        </p:animScale>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336D78-9D5B-46CF-A3E2-01AB9600C42C}"/>
              </a:ext>
            </a:extLst>
          </p:cNvPr>
          <p:cNvPicPr>
            <a:picLocks noChangeAspect="1"/>
          </p:cNvPicPr>
          <p:nvPr/>
        </p:nvPicPr>
        <p:blipFill>
          <a:blip r:embed="rId3"/>
          <a:stretch>
            <a:fillRect/>
          </a:stretch>
        </p:blipFill>
        <p:spPr>
          <a:xfrm>
            <a:off x="419100" y="456645"/>
            <a:ext cx="11353800" cy="6401355"/>
          </a:xfrm>
          <a:prstGeom prst="rect">
            <a:avLst/>
          </a:prstGeom>
        </p:spPr>
      </p:pic>
      <p:sp>
        <p:nvSpPr>
          <p:cNvPr id="10" name="TextBox 9">
            <a:extLst>
              <a:ext uri="{FF2B5EF4-FFF2-40B4-BE49-F238E27FC236}">
                <a16:creationId xmlns:a16="http://schemas.microsoft.com/office/drawing/2014/main" id="{DB187E24-0C4C-42C4-A8E7-AD331C9AFBA8}"/>
              </a:ext>
            </a:extLst>
          </p:cNvPr>
          <p:cNvSpPr txBox="1"/>
          <p:nvPr/>
        </p:nvSpPr>
        <p:spPr>
          <a:xfrm>
            <a:off x="3399064" y="1524000"/>
            <a:ext cx="5393872" cy="923330"/>
          </a:xfrm>
          <a:prstGeom prst="rect">
            <a:avLst/>
          </a:prstGeom>
          <a:noFill/>
        </p:spPr>
        <p:txBody>
          <a:bodyPr wrap="square">
            <a:spAutoFit/>
          </a:bodyPr>
          <a:lstStyle/>
          <a:p>
            <a:pPr algn="l"/>
            <a:r>
              <a:rPr lang="en-US" sz="5400">
                <a:solidFill>
                  <a:srgbClr val="FF0000"/>
                </a:solidFill>
                <a:latin typeface="Calibri" panose="020F0502020204030204" pitchFamily="34" charset="0"/>
                <a:cs typeface="Calibri" panose="020F0502020204030204" pitchFamily="34" charset="0"/>
              </a:rPr>
              <a:t>b) 435 + 129 + 315</a:t>
            </a:r>
          </a:p>
        </p:txBody>
      </p:sp>
      <p:sp>
        <p:nvSpPr>
          <p:cNvPr id="16" name="TextBox 15">
            <a:extLst>
              <a:ext uri="{FF2B5EF4-FFF2-40B4-BE49-F238E27FC236}">
                <a16:creationId xmlns:a16="http://schemas.microsoft.com/office/drawing/2014/main" id="{AE526505-A8BD-4AE1-979E-7DE31717C078}"/>
              </a:ext>
            </a:extLst>
          </p:cNvPr>
          <p:cNvSpPr txBox="1"/>
          <p:nvPr/>
        </p:nvSpPr>
        <p:spPr>
          <a:xfrm>
            <a:off x="1752600" y="4655403"/>
            <a:ext cx="4376058"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435 + 129 + 315</a:t>
            </a:r>
          </a:p>
        </p:txBody>
      </p:sp>
      <p:sp>
        <p:nvSpPr>
          <p:cNvPr id="17" name="TextBox 16">
            <a:extLst>
              <a:ext uri="{FF2B5EF4-FFF2-40B4-BE49-F238E27FC236}">
                <a16:creationId xmlns:a16="http://schemas.microsoft.com/office/drawing/2014/main" id="{BC4DB410-6217-490F-AFA4-B1129255D5AE}"/>
              </a:ext>
            </a:extLst>
          </p:cNvPr>
          <p:cNvSpPr txBox="1"/>
          <p:nvPr/>
        </p:nvSpPr>
        <p:spPr>
          <a:xfrm>
            <a:off x="5916387" y="4655403"/>
            <a:ext cx="3260271"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 750 + 129</a:t>
            </a:r>
          </a:p>
        </p:txBody>
      </p:sp>
      <p:sp>
        <p:nvSpPr>
          <p:cNvPr id="18" name="TextBox 17">
            <a:extLst>
              <a:ext uri="{FF2B5EF4-FFF2-40B4-BE49-F238E27FC236}">
                <a16:creationId xmlns:a16="http://schemas.microsoft.com/office/drawing/2014/main" id="{BAB7289D-5618-49C5-83DC-6656D6226790}"/>
              </a:ext>
            </a:extLst>
          </p:cNvPr>
          <p:cNvSpPr txBox="1"/>
          <p:nvPr/>
        </p:nvSpPr>
        <p:spPr>
          <a:xfrm>
            <a:off x="9024258" y="4655403"/>
            <a:ext cx="3260271" cy="830997"/>
          </a:xfrm>
          <a:prstGeom prst="rect">
            <a:avLst/>
          </a:prstGeom>
          <a:noFill/>
        </p:spPr>
        <p:txBody>
          <a:bodyPr wrap="square">
            <a:spAutoFit/>
          </a:bodyPr>
          <a:lstStyle/>
          <a:p>
            <a:pPr algn="l"/>
            <a:r>
              <a:rPr lang="en-US" sz="4800">
                <a:latin typeface="Calibri" panose="020F0502020204030204" pitchFamily="34" charset="0"/>
                <a:cs typeface="Calibri" panose="020F0502020204030204" pitchFamily="34" charset="0"/>
              </a:rPr>
              <a:t>= 879</a:t>
            </a:r>
          </a:p>
        </p:txBody>
      </p:sp>
      <p:pic>
        <p:nvPicPr>
          <p:cNvPr id="2050" name="Picture 2" descr="Cartoon light bulb Royalty Free Vector Image - VectorStock">
            <a:extLst>
              <a:ext uri="{FF2B5EF4-FFF2-40B4-BE49-F238E27FC236}">
                <a16:creationId xmlns:a16="http://schemas.microsoft.com/office/drawing/2014/main" id="{C5D0C806-DBC1-4EED-BB12-F915EEA730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04" b="90000" l="9185" r="97413">
                        <a14:foregroundMark x1="22639" y1="62593" x2="20310" y2="71204"/>
                        <a14:foregroundMark x1="22639" y1="65926" x2="18241" y2="72870"/>
                        <a14:foregroundMark x1="19922" y1="66389" x2="14618" y2="74259"/>
                        <a14:foregroundMark x1="19922" y1="68333" x2="16947" y2="74074"/>
                        <a14:foregroundMark x1="17335" y1="73796" x2="25226" y2="74074"/>
                        <a14:foregroundMark x1="22898" y1="67407" x2="27296" y2="71667"/>
                        <a14:foregroundMark x1="23674" y1="63333" x2="29625" y2="68796"/>
                        <a14:foregroundMark x1="12937" y1="60000" x2="9314" y2="60278"/>
                        <a14:foregroundMark x1="50582" y1="73333" x2="50194" y2="89259"/>
                        <a14:foregroundMark x1="89521" y1="12407" x2="90168" y2="24074"/>
                        <a14:foregroundMark x1="91850" y1="9537" x2="88875" y2="23056"/>
                        <a14:foregroundMark x1="89780" y1="10463" x2="83829" y2="19537"/>
                        <a14:foregroundMark x1="90427" y1="8611" x2="91203" y2="6204"/>
                        <a14:foregroundMark x1="90168" y1="20741" x2="94825" y2="20278"/>
                        <a14:foregroundMark x1="92497" y1="16204" x2="97413" y2="21204"/>
                        <a14:foregroundMark x1="32212" y1="19259" x2="32212" y2="19259"/>
                        <a14:foregroundMark x1="46960" y1="17593" x2="47865" y2="17407"/>
                      </a14:backgroundRemoval>
                    </a14:imgEffect>
                  </a14:imgLayer>
                </a14:imgProps>
              </a:ext>
              <a:ext uri="{28A0092B-C50C-407E-A947-70E740481C1C}">
                <a14:useLocalDpi xmlns:a14="http://schemas.microsoft.com/office/drawing/2010/main" val="0"/>
              </a:ext>
            </a:extLst>
          </a:blip>
          <a:srcRect/>
          <a:stretch>
            <a:fillRect/>
          </a:stretch>
        </p:blipFill>
        <p:spPr bwMode="auto">
          <a:xfrm>
            <a:off x="3399064" y="2631935"/>
            <a:ext cx="1140984" cy="159413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E424AC5-B8E3-4AD8-A2A9-80224A0F116D}"/>
              </a:ext>
            </a:extLst>
          </p:cNvPr>
          <p:cNvGrpSpPr/>
          <p:nvPr/>
        </p:nvGrpSpPr>
        <p:grpSpPr>
          <a:xfrm>
            <a:off x="4495497" y="2938298"/>
            <a:ext cx="4530474" cy="1032661"/>
            <a:chOff x="5027184" y="2929739"/>
            <a:chExt cx="4530474" cy="1032661"/>
          </a:xfrm>
          <a:solidFill>
            <a:schemeClr val="accent4">
              <a:lumMod val="40000"/>
              <a:lumOff val="60000"/>
            </a:schemeClr>
          </a:solidFill>
        </p:grpSpPr>
        <p:sp>
          <p:nvSpPr>
            <p:cNvPr id="20" name="Rectangle: Rounded Corners 19">
              <a:extLst>
                <a:ext uri="{FF2B5EF4-FFF2-40B4-BE49-F238E27FC236}">
                  <a16:creationId xmlns:a16="http://schemas.microsoft.com/office/drawing/2014/main" id="{C3F62788-3C5B-478A-BF55-F3D8381E4012}"/>
                </a:ext>
              </a:extLst>
            </p:cNvPr>
            <p:cNvSpPr/>
            <p:nvPr/>
          </p:nvSpPr>
          <p:spPr>
            <a:xfrm>
              <a:off x="5027184" y="2929739"/>
              <a:ext cx="4530474" cy="1032661"/>
            </a:xfrm>
            <a:custGeom>
              <a:avLst/>
              <a:gdLst>
                <a:gd name="connsiteX0" fmla="*/ 0 w 4530474"/>
                <a:gd name="connsiteY0" fmla="*/ 172114 h 1032661"/>
                <a:gd name="connsiteX1" fmla="*/ 172114 w 4530474"/>
                <a:gd name="connsiteY1" fmla="*/ 0 h 1032661"/>
                <a:gd name="connsiteX2" fmla="*/ 4358360 w 4530474"/>
                <a:gd name="connsiteY2" fmla="*/ 0 h 1032661"/>
                <a:gd name="connsiteX3" fmla="*/ 4530474 w 4530474"/>
                <a:gd name="connsiteY3" fmla="*/ 172114 h 1032661"/>
                <a:gd name="connsiteX4" fmla="*/ 4530474 w 4530474"/>
                <a:gd name="connsiteY4" fmla="*/ 860547 h 1032661"/>
                <a:gd name="connsiteX5" fmla="*/ 4358360 w 4530474"/>
                <a:gd name="connsiteY5" fmla="*/ 1032661 h 1032661"/>
                <a:gd name="connsiteX6" fmla="*/ 172114 w 4530474"/>
                <a:gd name="connsiteY6" fmla="*/ 1032661 h 1032661"/>
                <a:gd name="connsiteX7" fmla="*/ 0 w 4530474"/>
                <a:gd name="connsiteY7" fmla="*/ 860547 h 1032661"/>
                <a:gd name="connsiteX8" fmla="*/ 0 w 4530474"/>
                <a:gd name="connsiteY8" fmla="*/ 172114 h 103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0474" h="1032661" fill="none" extrusionOk="0">
                  <a:moveTo>
                    <a:pt x="0" y="172114"/>
                  </a:moveTo>
                  <a:cubicBezTo>
                    <a:pt x="-5982" y="78309"/>
                    <a:pt x="82087" y="-9352"/>
                    <a:pt x="172114" y="0"/>
                  </a:cubicBezTo>
                  <a:cubicBezTo>
                    <a:pt x="1370816" y="-133803"/>
                    <a:pt x="3457604" y="114795"/>
                    <a:pt x="4358360" y="0"/>
                  </a:cubicBezTo>
                  <a:cubicBezTo>
                    <a:pt x="4451987" y="-797"/>
                    <a:pt x="4537586" y="68678"/>
                    <a:pt x="4530474" y="172114"/>
                  </a:cubicBezTo>
                  <a:cubicBezTo>
                    <a:pt x="4555444" y="448188"/>
                    <a:pt x="4580338" y="649150"/>
                    <a:pt x="4530474" y="860547"/>
                  </a:cubicBezTo>
                  <a:cubicBezTo>
                    <a:pt x="4531808" y="950282"/>
                    <a:pt x="4443723" y="1037816"/>
                    <a:pt x="4358360" y="1032661"/>
                  </a:cubicBezTo>
                  <a:cubicBezTo>
                    <a:pt x="3599507" y="1191034"/>
                    <a:pt x="1081870" y="1018230"/>
                    <a:pt x="172114" y="1032661"/>
                  </a:cubicBezTo>
                  <a:cubicBezTo>
                    <a:pt x="72573" y="1041445"/>
                    <a:pt x="4525" y="957315"/>
                    <a:pt x="0" y="860547"/>
                  </a:cubicBezTo>
                  <a:cubicBezTo>
                    <a:pt x="14493" y="641346"/>
                    <a:pt x="-53493" y="345991"/>
                    <a:pt x="0" y="172114"/>
                  </a:cubicBezTo>
                  <a:close/>
                </a:path>
                <a:path w="4530474" h="1032661" stroke="0" extrusionOk="0">
                  <a:moveTo>
                    <a:pt x="0" y="172114"/>
                  </a:moveTo>
                  <a:cubicBezTo>
                    <a:pt x="7062" y="71167"/>
                    <a:pt x="78021" y="-708"/>
                    <a:pt x="172114" y="0"/>
                  </a:cubicBezTo>
                  <a:cubicBezTo>
                    <a:pt x="1326233" y="1353"/>
                    <a:pt x="3307805" y="36832"/>
                    <a:pt x="4358360" y="0"/>
                  </a:cubicBezTo>
                  <a:cubicBezTo>
                    <a:pt x="4448117" y="537"/>
                    <a:pt x="4531409" y="74192"/>
                    <a:pt x="4530474" y="172114"/>
                  </a:cubicBezTo>
                  <a:cubicBezTo>
                    <a:pt x="4525349" y="446078"/>
                    <a:pt x="4512818" y="696063"/>
                    <a:pt x="4530474" y="860547"/>
                  </a:cubicBezTo>
                  <a:cubicBezTo>
                    <a:pt x="4525142" y="939218"/>
                    <a:pt x="4453098" y="1036943"/>
                    <a:pt x="4358360" y="1032661"/>
                  </a:cubicBezTo>
                  <a:cubicBezTo>
                    <a:pt x="3055175" y="977585"/>
                    <a:pt x="1047499" y="1202203"/>
                    <a:pt x="172114" y="1032661"/>
                  </a:cubicBezTo>
                  <a:cubicBezTo>
                    <a:pt x="73588" y="1039480"/>
                    <a:pt x="3602" y="953130"/>
                    <a:pt x="0" y="860547"/>
                  </a:cubicBezTo>
                  <a:cubicBezTo>
                    <a:pt x="57489" y="705370"/>
                    <a:pt x="26499" y="298783"/>
                    <a:pt x="0" y="172114"/>
                  </a:cubicBezTo>
                  <a:close/>
                </a:path>
              </a:pathLst>
            </a:custGeom>
            <a:grpFill/>
            <a:ln w="38100">
              <a:solidFill>
                <a:schemeClr val="accent3">
                  <a:lumMod val="75000"/>
                </a:schemeClr>
              </a:solidFill>
              <a:prstDash val="dash"/>
              <a:extLst>
                <a:ext uri="{C807C97D-BFC1-408E-A445-0C87EB9F89A2}">
                  <ask:lineSketchStyleProps xmlns:ask="http://schemas.microsoft.com/office/drawing/2018/sketchyshapes" sd="284095283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8A29ACD-25DE-4720-9BFD-C9285138723D}"/>
                </a:ext>
              </a:extLst>
            </p:cNvPr>
            <p:cNvSpPr txBox="1"/>
            <p:nvPr/>
          </p:nvSpPr>
          <p:spPr>
            <a:xfrm>
              <a:off x="5104392" y="3030571"/>
              <a:ext cx="4376058" cy="830997"/>
            </a:xfrm>
            <a:prstGeom prst="rect">
              <a:avLst/>
            </a:prstGeom>
            <a:grpFill/>
          </p:spPr>
          <p:txBody>
            <a:bodyPr wrap="square">
              <a:spAutoFit/>
            </a:bodyPr>
            <a:lstStyle/>
            <a:p>
              <a:pPr algn="l"/>
              <a:r>
                <a:rPr lang="en-US" sz="4800">
                  <a:solidFill>
                    <a:schemeClr val="accent3">
                      <a:lumMod val="50000"/>
                    </a:schemeClr>
                  </a:solidFill>
                  <a:latin typeface="Calibri" panose="020F0502020204030204" pitchFamily="34" charset="0"/>
                  <a:cs typeface="Calibri" panose="020F0502020204030204" pitchFamily="34" charset="0"/>
                </a:rPr>
                <a:t>435 + 315 = 750</a:t>
              </a:r>
            </a:p>
          </p:txBody>
        </p:sp>
      </p:grpSp>
    </p:spTree>
    <p:extLst>
      <p:ext uri="{BB962C8B-B14F-4D97-AF65-F5344CB8AC3E}">
        <p14:creationId xmlns:p14="http://schemas.microsoft.com/office/powerpoint/2010/main" val="172689507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2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2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145">
                                              <p:stCondLst>
                                                <p:cond delay="0"/>
                                              </p:stCondLst>
                                            </p:cTn>
                                            <p:tgtEl>
                                              <p:spTgt spid="2050"/>
                                            </p:tgtEl>
                                          </p:cBhvr>
                                        </p:animEffect>
                                        <p:anim calcmode="lin" valueType="num">
                                          <p:cBhvr>
                                            <p:cTn id="20" dur="456"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050"/>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050"/>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050"/>
                                            </p:tgtEl>
                                            <p:attrNameLst>
                                              <p:attrName>ppt_y</p:attrName>
                                            </p:attrNameLst>
                                          </p:cBhvr>
                                          <p:tavLst>
                                            <p:tav tm="0" fmla="#ppt_y-sin(pi*$)/81">
                                              <p:val>
                                                <p:fltVal val="0"/>
                                              </p:val>
                                            </p:tav>
                                            <p:tav tm="100000">
                                              <p:val>
                                                <p:fltVal val="1"/>
                                              </p:val>
                                            </p:tav>
                                          </p:tavLst>
                                        </p:anim>
                                        <p:animScale>
                                          <p:cBhvr>
                                            <p:cTn id="25" dur="7">
                                              <p:stCondLst>
                                                <p:cond delay="162"/>
                                              </p:stCondLst>
                                            </p:cTn>
                                            <p:tgtEl>
                                              <p:spTgt spid="2050"/>
                                            </p:tgtEl>
                                          </p:cBhvr>
                                          <p:to x="100000" y="60000"/>
                                        </p:animScale>
                                        <p:animScale>
                                          <p:cBhvr>
                                            <p:cTn id="26" dur="41" decel="50000">
                                              <p:stCondLst>
                                                <p:cond delay="169"/>
                                              </p:stCondLst>
                                            </p:cTn>
                                            <p:tgtEl>
                                              <p:spTgt spid="2050"/>
                                            </p:tgtEl>
                                          </p:cBhvr>
                                          <p:to x="100000" y="100000"/>
                                        </p:animScale>
                                        <p:animScale>
                                          <p:cBhvr>
                                            <p:cTn id="27" dur="7">
                                              <p:stCondLst>
                                                <p:cond delay="328"/>
                                              </p:stCondLst>
                                            </p:cTn>
                                            <p:tgtEl>
                                              <p:spTgt spid="2050"/>
                                            </p:tgtEl>
                                          </p:cBhvr>
                                          <p:to x="100000" y="80000"/>
                                        </p:animScale>
                                        <p:animScale>
                                          <p:cBhvr>
                                            <p:cTn id="28" dur="41" decel="50000">
                                              <p:stCondLst>
                                                <p:cond delay="335"/>
                                              </p:stCondLst>
                                            </p:cTn>
                                            <p:tgtEl>
                                              <p:spTgt spid="2050"/>
                                            </p:tgtEl>
                                          </p:cBhvr>
                                          <p:to x="100000" y="100000"/>
                                        </p:animScale>
                                        <p:animScale>
                                          <p:cBhvr>
                                            <p:cTn id="29" dur="7">
                                              <p:stCondLst>
                                                <p:cond delay="410"/>
                                              </p:stCondLst>
                                            </p:cTn>
                                            <p:tgtEl>
                                              <p:spTgt spid="2050"/>
                                            </p:tgtEl>
                                          </p:cBhvr>
                                          <p:to x="100000" y="90000"/>
                                        </p:animScale>
                                        <p:animScale>
                                          <p:cBhvr>
                                            <p:cTn id="30" dur="41" decel="50000">
                                              <p:stCondLst>
                                                <p:cond delay="417"/>
                                              </p:stCondLst>
                                            </p:cTn>
                                            <p:tgtEl>
                                              <p:spTgt spid="2050"/>
                                            </p:tgtEl>
                                          </p:cBhvr>
                                          <p:to x="100000" y="100000"/>
                                        </p:animScale>
                                        <p:animScale>
                                          <p:cBhvr>
                                            <p:cTn id="31" dur="7">
                                              <p:stCondLst>
                                                <p:cond delay="452"/>
                                              </p:stCondLst>
                                            </p:cTn>
                                            <p:tgtEl>
                                              <p:spTgt spid="2050"/>
                                            </p:tgtEl>
                                          </p:cBhvr>
                                          <p:to x="100000" y="95000"/>
                                        </p:animScale>
                                        <p:animScale>
                                          <p:cBhvr>
                                            <p:cTn id="32" dur="41" decel="50000">
                                              <p:stCondLst>
                                                <p:cond delay="459"/>
                                              </p:stCondLst>
                                            </p:cTn>
                                            <p:tgtEl>
                                              <p:spTgt spid="2050"/>
                                            </p:tgtEl>
                                          </p:cBhvr>
                                          <p:to x="100000" y="100000"/>
                                        </p:animScale>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145">
                                              <p:stCondLst>
                                                <p:cond delay="0"/>
                                              </p:stCondLst>
                                            </p:cTn>
                                            <p:tgtEl>
                                              <p:spTgt spid="2050"/>
                                            </p:tgtEl>
                                          </p:cBhvr>
                                        </p:animEffect>
                                        <p:anim calcmode="lin" valueType="num">
                                          <p:cBhvr>
                                            <p:cTn id="20" dur="456"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050"/>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050"/>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050"/>
                                            </p:tgtEl>
                                            <p:attrNameLst>
                                              <p:attrName>ppt_y</p:attrName>
                                            </p:attrNameLst>
                                          </p:cBhvr>
                                          <p:tavLst>
                                            <p:tav tm="0" fmla="#ppt_y-sin(pi*$)/81">
                                              <p:val>
                                                <p:fltVal val="0"/>
                                              </p:val>
                                            </p:tav>
                                            <p:tav tm="100000">
                                              <p:val>
                                                <p:fltVal val="1"/>
                                              </p:val>
                                            </p:tav>
                                          </p:tavLst>
                                        </p:anim>
                                        <p:animScale>
                                          <p:cBhvr>
                                            <p:cTn id="25" dur="7">
                                              <p:stCondLst>
                                                <p:cond delay="162"/>
                                              </p:stCondLst>
                                            </p:cTn>
                                            <p:tgtEl>
                                              <p:spTgt spid="2050"/>
                                            </p:tgtEl>
                                          </p:cBhvr>
                                          <p:to x="100000" y="60000"/>
                                        </p:animScale>
                                        <p:animScale>
                                          <p:cBhvr>
                                            <p:cTn id="26" dur="41" decel="50000">
                                              <p:stCondLst>
                                                <p:cond delay="169"/>
                                              </p:stCondLst>
                                            </p:cTn>
                                            <p:tgtEl>
                                              <p:spTgt spid="2050"/>
                                            </p:tgtEl>
                                          </p:cBhvr>
                                          <p:to x="100000" y="100000"/>
                                        </p:animScale>
                                        <p:animScale>
                                          <p:cBhvr>
                                            <p:cTn id="27" dur="7">
                                              <p:stCondLst>
                                                <p:cond delay="328"/>
                                              </p:stCondLst>
                                            </p:cTn>
                                            <p:tgtEl>
                                              <p:spTgt spid="2050"/>
                                            </p:tgtEl>
                                          </p:cBhvr>
                                          <p:to x="100000" y="80000"/>
                                        </p:animScale>
                                        <p:animScale>
                                          <p:cBhvr>
                                            <p:cTn id="28" dur="41" decel="50000">
                                              <p:stCondLst>
                                                <p:cond delay="335"/>
                                              </p:stCondLst>
                                            </p:cTn>
                                            <p:tgtEl>
                                              <p:spTgt spid="2050"/>
                                            </p:tgtEl>
                                          </p:cBhvr>
                                          <p:to x="100000" y="100000"/>
                                        </p:animScale>
                                        <p:animScale>
                                          <p:cBhvr>
                                            <p:cTn id="29" dur="7">
                                              <p:stCondLst>
                                                <p:cond delay="410"/>
                                              </p:stCondLst>
                                            </p:cTn>
                                            <p:tgtEl>
                                              <p:spTgt spid="2050"/>
                                            </p:tgtEl>
                                          </p:cBhvr>
                                          <p:to x="100000" y="90000"/>
                                        </p:animScale>
                                        <p:animScale>
                                          <p:cBhvr>
                                            <p:cTn id="30" dur="41" decel="50000">
                                              <p:stCondLst>
                                                <p:cond delay="417"/>
                                              </p:stCondLst>
                                            </p:cTn>
                                            <p:tgtEl>
                                              <p:spTgt spid="2050"/>
                                            </p:tgtEl>
                                          </p:cBhvr>
                                          <p:to x="100000" y="100000"/>
                                        </p:animScale>
                                        <p:animScale>
                                          <p:cBhvr>
                                            <p:cTn id="31" dur="7">
                                              <p:stCondLst>
                                                <p:cond delay="452"/>
                                              </p:stCondLst>
                                            </p:cTn>
                                            <p:tgtEl>
                                              <p:spTgt spid="2050"/>
                                            </p:tgtEl>
                                          </p:cBhvr>
                                          <p:to x="100000" y="95000"/>
                                        </p:animScale>
                                        <p:animScale>
                                          <p:cBhvr>
                                            <p:cTn id="32" dur="41" decel="50000">
                                              <p:stCondLst>
                                                <p:cond delay="459"/>
                                              </p:stCondLst>
                                            </p:cTn>
                                            <p:tgtEl>
                                              <p:spTgt spid="2050"/>
                                            </p:tgtEl>
                                          </p:cBhvr>
                                          <p:to x="100000" y="100000"/>
                                        </p:animScale>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05250B1-5B22-46C9-B6FB-3E997B97A5CE}"/>
              </a:ext>
            </a:extLst>
          </p:cNvPr>
          <p:cNvSpPr/>
          <p:nvPr/>
        </p:nvSpPr>
        <p:spPr>
          <a:xfrm>
            <a:off x="658798" y="304800"/>
            <a:ext cx="10874405" cy="6286500"/>
          </a:xfrm>
          <a:custGeom>
            <a:avLst/>
            <a:gdLst>
              <a:gd name="connsiteX0" fmla="*/ 0 w 10874405"/>
              <a:gd name="connsiteY0" fmla="*/ 1047771 h 6286500"/>
              <a:gd name="connsiteX1" fmla="*/ 1047771 w 10874405"/>
              <a:gd name="connsiteY1" fmla="*/ 0 h 6286500"/>
              <a:gd name="connsiteX2" fmla="*/ 9826634 w 10874405"/>
              <a:gd name="connsiteY2" fmla="*/ 0 h 6286500"/>
              <a:gd name="connsiteX3" fmla="*/ 10874405 w 10874405"/>
              <a:gd name="connsiteY3" fmla="*/ 1047771 h 6286500"/>
              <a:gd name="connsiteX4" fmla="*/ 10874405 w 10874405"/>
              <a:gd name="connsiteY4" fmla="*/ 5238729 h 6286500"/>
              <a:gd name="connsiteX5" fmla="*/ 9826634 w 10874405"/>
              <a:gd name="connsiteY5" fmla="*/ 6286500 h 6286500"/>
              <a:gd name="connsiteX6" fmla="*/ 1047771 w 10874405"/>
              <a:gd name="connsiteY6" fmla="*/ 6286500 h 6286500"/>
              <a:gd name="connsiteX7" fmla="*/ 0 w 10874405"/>
              <a:gd name="connsiteY7" fmla="*/ 5238729 h 6286500"/>
              <a:gd name="connsiteX8" fmla="*/ 0 w 10874405"/>
              <a:gd name="connsiteY8" fmla="*/ 1047771 h 628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4405" h="6286500" fill="none" extrusionOk="0">
                <a:moveTo>
                  <a:pt x="0" y="1047771"/>
                </a:moveTo>
                <a:cubicBezTo>
                  <a:pt x="-26452" y="418589"/>
                  <a:pt x="493515" y="9260"/>
                  <a:pt x="1047771" y="0"/>
                </a:cubicBezTo>
                <a:cubicBezTo>
                  <a:pt x="3794316" y="-17085"/>
                  <a:pt x="6983784" y="-13959"/>
                  <a:pt x="9826634" y="0"/>
                </a:cubicBezTo>
                <a:cubicBezTo>
                  <a:pt x="10405454" y="-25721"/>
                  <a:pt x="10918867" y="432478"/>
                  <a:pt x="10874405" y="1047771"/>
                </a:cubicBezTo>
                <a:cubicBezTo>
                  <a:pt x="10895858" y="2628037"/>
                  <a:pt x="11022329" y="3418708"/>
                  <a:pt x="10874405" y="5238729"/>
                </a:cubicBezTo>
                <a:cubicBezTo>
                  <a:pt x="10893966" y="5747396"/>
                  <a:pt x="10383703" y="6289228"/>
                  <a:pt x="9826634" y="6286500"/>
                </a:cubicBezTo>
                <a:cubicBezTo>
                  <a:pt x="8358284" y="6247548"/>
                  <a:pt x="5360173" y="6168841"/>
                  <a:pt x="1047771" y="6286500"/>
                </a:cubicBezTo>
                <a:cubicBezTo>
                  <a:pt x="457609" y="6367629"/>
                  <a:pt x="37608" y="5899127"/>
                  <a:pt x="0" y="5238729"/>
                </a:cubicBezTo>
                <a:cubicBezTo>
                  <a:pt x="154114" y="3756486"/>
                  <a:pt x="42287" y="2489206"/>
                  <a:pt x="0" y="1047771"/>
                </a:cubicBezTo>
                <a:close/>
              </a:path>
              <a:path w="10874405" h="6286500" stroke="0" extrusionOk="0">
                <a:moveTo>
                  <a:pt x="0" y="1047771"/>
                </a:moveTo>
                <a:cubicBezTo>
                  <a:pt x="5895" y="455754"/>
                  <a:pt x="424669" y="-67162"/>
                  <a:pt x="1047771" y="0"/>
                </a:cubicBezTo>
                <a:cubicBezTo>
                  <a:pt x="4945959" y="-107240"/>
                  <a:pt x="8689993" y="21094"/>
                  <a:pt x="9826634" y="0"/>
                </a:cubicBezTo>
                <a:cubicBezTo>
                  <a:pt x="10434302" y="-91007"/>
                  <a:pt x="10880094" y="448413"/>
                  <a:pt x="10874405" y="1047771"/>
                </a:cubicBezTo>
                <a:cubicBezTo>
                  <a:pt x="10883966" y="2020626"/>
                  <a:pt x="10789348" y="3322713"/>
                  <a:pt x="10874405" y="5238729"/>
                </a:cubicBezTo>
                <a:cubicBezTo>
                  <a:pt x="10819866" y="5837783"/>
                  <a:pt x="10433624" y="6267883"/>
                  <a:pt x="9826634" y="6286500"/>
                </a:cubicBezTo>
                <a:cubicBezTo>
                  <a:pt x="8726821" y="6352587"/>
                  <a:pt x="3599444" y="6363234"/>
                  <a:pt x="1047771" y="6286500"/>
                </a:cubicBezTo>
                <a:cubicBezTo>
                  <a:pt x="479388" y="6270133"/>
                  <a:pt x="-39778" y="5805286"/>
                  <a:pt x="0" y="5238729"/>
                </a:cubicBezTo>
                <a:cubicBezTo>
                  <a:pt x="-121443" y="3967317"/>
                  <a:pt x="146462" y="2218357"/>
                  <a:pt x="0" y="1047771"/>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71925274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431C68-3265-4E8C-B135-44CF313EA6A6}"/>
              </a:ext>
            </a:extLst>
          </p:cNvPr>
          <p:cNvSpPr txBox="1"/>
          <p:nvPr/>
        </p:nvSpPr>
        <p:spPr>
          <a:xfrm>
            <a:off x="914400" y="1183481"/>
            <a:ext cx="5486400" cy="3693319"/>
          </a:xfrm>
          <a:prstGeom prst="rect">
            <a:avLst/>
          </a:prstGeom>
          <a:noFill/>
        </p:spPr>
        <p:txBody>
          <a:bodyPr wrap="square" lIns="0" tIns="0" rIns="0" bIns="0" rtlCol="0">
            <a:spAutoFit/>
          </a:bodyPr>
          <a:lstStyle/>
          <a:p>
            <a:pPr algn="just"/>
            <a:r>
              <a:rPr lang="en-US" sz="4800">
                <a:latin typeface="Calibri" panose="020F0502020204030204" pitchFamily="34" charset="0"/>
                <a:cs typeface="Calibri" panose="020F0502020204030204" pitchFamily="34" charset="0"/>
              </a:rPr>
              <a:t>Một trang trại nuôi 387 con gà đẻ trứng và 550 con gà lấy thịt. Hỏi trang trại nuôi tất cả bao nhiêu con gà?</a:t>
            </a:r>
          </a:p>
        </p:txBody>
      </p:sp>
      <p:pic>
        <p:nvPicPr>
          <p:cNvPr id="3" name="Picture 2">
            <a:extLst>
              <a:ext uri="{FF2B5EF4-FFF2-40B4-BE49-F238E27FC236}">
                <a16:creationId xmlns:a16="http://schemas.microsoft.com/office/drawing/2014/main" id="{1CD16298-975B-4D00-BD6F-39B4556EA7C4}"/>
              </a:ext>
            </a:extLst>
          </p:cNvPr>
          <p:cNvPicPr>
            <a:picLocks noChangeAspect="1"/>
          </p:cNvPicPr>
          <p:nvPr/>
        </p:nvPicPr>
        <p:blipFill>
          <a:blip r:embed="rId3"/>
          <a:stretch>
            <a:fillRect/>
          </a:stretch>
        </p:blipFill>
        <p:spPr>
          <a:xfrm>
            <a:off x="6858000" y="1541779"/>
            <a:ext cx="4147455" cy="3157349"/>
          </a:xfrm>
          <a:prstGeom prst="rect">
            <a:avLst/>
          </a:prstGeom>
        </p:spPr>
      </p:pic>
      <p:pic>
        <p:nvPicPr>
          <p:cNvPr id="20" name="Graphic 19">
            <a:extLst>
              <a:ext uri="{FF2B5EF4-FFF2-40B4-BE49-F238E27FC236}">
                <a16:creationId xmlns:a16="http://schemas.microsoft.com/office/drawing/2014/main" id="{1EEB214A-A644-4163-992F-9525A29CF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400" y="5381276"/>
            <a:ext cx="15631891" cy="1563189"/>
          </a:xfrm>
          <a:prstGeom prst="rect">
            <a:avLst/>
          </a:prstGeom>
        </p:spPr>
      </p:pic>
    </p:spTree>
    <p:extLst>
      <p:ext uri="{BB962C8B-B14F-4D97-AF65-F5344CB8AC3E}">
        <p14:creationId xmlns:p14="http://schemas.microsoft.com/office/powerpoint/2010/main" val="3074885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1EEB214A-A644-4163-992F-9525A29CF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5381276"/>
            <a:ext cx="15631891" cy="1563189"/>
          </a:xfrm>
          <a:prstGeom prst="rect">
            <a:avLst/>
          </a:prstGeom>
        </p:spPr>
      </p:pic>
      <p:sp>
        <p:nvSpPr>
          <p:cNvPr id="6" name="Rectangle: Rounded Corners 5">
            <a:extLst>
              <a:ext uri="{FF2B5EF4-FFF2-40B4-BE49-F238E27FC236}">
                <a16:creationId xmlns:a16="http://schemas.microsoft.com/office/drawing/2014/main" id="{C70D7DEC-3D12-49CA-97E0-37D7F08BF5DC}"/>
              </a:ext>
            </a:extLst>
          </p:cNvPr>
          <p:cNvSpPr/>
          <p:nvPr/>
        </p:nvSpPr>
        <p:spPr>
          <a:xfrm>
            <a:off x="457200" y="457201"/>
            <a:ext cx="4876800" cy="2438398"/>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lumMod val="50000"/>
                  </a:schemeClr>
                </a:solidFill>
                <a:latin typeface="Calibri" panose="020F0502020204030204" pitchFamily="34" charset="0"/>
                <a:cs typeface="Calibri" panose="020F0502020204030204" pitchFamily="34" charset="0"/>
              </a:rPr>
              <a:t>Yêu cầu bài toán cho em biết điều gì?</a:t>
            </a:r>
          </a:p>
        </p:txBody>
      </p:sp>
      <p:sp>
        <p:nvSpPr>
          <p:cNvPr id="7" name="Rectangle: Rounded Corners 6">
            <a:extLst>
              <a:ext uri="{FF2B5EF4-FFF2-40B4-BE49-F238E27FC236}">
                <a16:creationId xmlns:a16="http://schemas.microsoft.com/office/drawing/2014/main" id="{A1B89EE3-E798-4FCF-8149-D8A888380B48}"/>
              </a:ext>
            </a:extLst>
          </p:cNvPr>
          <p:cNvSpPr/>
          <p:nvPr/>
        </p:nvSpPr>
        <p:spPr>
          <a:xfrm>
            <a:off x="6934200" y="457200"/>
            <a:ext cx="4876800" cy="2438399"/>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accent4">
                    <a:lumMod val="50000"/>
                  </a:schemeClr>
                </a:solidFill>
                <a:latin typeface="Calibri" panose="020F0502020204030204" pitchFamily="34" charset="0"/>
                <a:cs typeface="Calibri" panose="020F0502020204030204" pitchFamily="34" charset="0"/>
              </a:rPr>
              <a:t>Một trang trại nuôi:</a:t>
            </a:r>
          </a:p>
          <a:p>
            <a:r>
              <a:rPr lang="en-US" sz="4000">
                <a:solidFill>
                  <a:schemeClr val="accent4">
                    <a:lumMod val="50000"/>
                  </a:schemeClr>
                </a:solidFill>
                <a:latin typeface="Calibri" panose="020F0502020204030204" pitchFamily="34" charset="0"/>
                <a:cs typeface="Calibri" panose="020F0502020204030204" pitchFamily="34" charset="0"/>
              </a:rPr>
              <a:t>Gà đẻ trứng: 387 con</a:t>
            </a:r>
          </a:p>
          <a:p>
            <a:r>
              <a:rPr lang="en-US" sz="4000">
                <a:solidFill>
                  <a:schemeClr val="accent4">
                    <a:lumMod val="50000"/>
                  </a:schemeClr>
                </a:solidFill>
                <a:latin typeface="Calibri" panose="020F0502020204030204" pitchFamily="34" charset="0"/>
                <a:cs typeface="Calibri" panose="020F0502020204030204" pitchFamily="34" charset="0"/>
              </a:rPr>
              <a:t>Gà lấy thịt: 550 con</a:t>
            </a:r>
          </a:p>
        </p:txBody>
      </p:sp>
      <p:sp>
        <p:nvSpPr>
          <p:cNvPr id="8" name="Rectangle: Rounded Corners 7">
            <a:extLst>
              <a:ext uri="{FF2B5EF4-FFF2-40B4-BE49-F238E27FC236}">
                <a16:creationId xmlns:a16="http://schemas.microsoft.com/office/drawing/2014/main" id="{0C66414A-99B8-429B-A40E-7911AA3E6E87}"/>
              </a:ext>
            </a:extLst>
          </p:cNvPr>
          <p:cNvSpPr/>
          <p:nvPr/>
        </p:nvSpPr>
        <p:spPr>
          <a:xfrm>
            <a:off x="457200" y="3509395"/>
            <a:ext cx="4876800" cy="13389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latin typeface="Calibri" panose="020F0502020204030204" pitchFamily="34" charset="0"/>
                <a:cs typeface="Calibri" panose="020F0502020204030204" pitchFamily="34" charset="0"/>
              </a:rPr>
              <a:t>Yêu cầu bài toán hỏi điều gì?</a:t>
            </a:r>
          </a:p>
        </p:txBody>
      </p:sp>
      <p:sp>
        <p:nvSpPr>
          <p:cNvPr id="9" name="Rectangle: Rounded Corners 8">
            <a:extLst>
              <a:ext uri="{FF2B5EF4-FFF2-40B4-BE49-F238E27FC236}">
                <a16:creationId xmlns:a16="http://schemas.microsoft.com/office/drawing/2014/main" id="{C837A0A8-E2AD-4E8F-9C38-2D9BEC8202D4}"/>
              </a:ext>
            </a:extLst>
          </p:cNvPr>
          <p:cNvSpPr/>
          <p:nvPr/>
        </p:nvSpPr>
        <p:spPr>
          <a:xfrm>
            <a:off x="6934200" y="3505200"/>
            <a:ext cx="4876800" cy="13389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accent3">
                    <a:lumMod val="50000"/>
                  </a:schemeClr>
                </a:solidFill>
                <a:latin typeface="Calibri" panose="020F0502020204030204" pitchFamily="34" charset="0"/>
                <a:cs typeface="Calibri" panose="020F0502020204030204" pitchFamily="34" charset="0"/>
              </a:rPr>
              <a:t>Trang trại nuôi tất cả bao nhiêu con gà?</a:t>
            </a:r>
          </a:p>
        </p:txBody>
      </p:sp>
      <p:pic>
        <p:nvPicPr>
          <p:cNvPr id="6146" name="Picture 2" descr="Svg Black And White Cute Arrows Clipart - Cute Arrow Clip Art | Full Size  PNG Download | SeekPNG">
            <a:extLst>
              <a:ext uri="{FF2B5EF4-FFF2-40B4-BE49-F238E27FC236}">
                <a16:creationId xmlns:a16="http://schemas.microsoft.com/office/drawing/2014/main" id="{0F6B8B61-4E84-4687-A567-04160647419E}"/>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5410200" y="1193162"/>
            <a:ext cx="13716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vg Black And White Cute Arrows Clipart - Cute Arrow Clip Art | Full Size  PNG Download | SeekPNG">
            <a:extLst>
              <a:ext uri="{FF2B5EF4-FFF2-40B4-BE49-F238E27FC236}">
                <a16:creationId xmlns:a16="http://schemas.microsoft.com/office/drawing/2014/main" id="{CC36D08C-AD6A-4AD2-8A46-43F5E279854B}"/>
              </a:ext>
            </a:extLst>
          </p:cNvPr>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5410200" y="3774950"/>
            <a:ext cx="1371600" cy="106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3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6000" t="-5000" r="-11000" b="-8000"/>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9BF9E47-6483-4844-B7DE-99E342D3DA4A}"/>
              </a:ext>
            </a:extLst>
          </p:cNvPr>
          <p:cNvPicPr>
            <a:picLocks noChangeAspect="1"/>
          </p:cNvPicPr>
          <p:nvPr/>
        </p:nvPicPr>
        <p:blipFill>
          <a:blip r:embed="rId3">
            <a:duotone>
              <a:schemeClr val="accent5">
                <a:shade val="45000"/>
                <a:satMod val="135000"/>
              </a:schemeClr>
              <a:prstClr val="white"/>
            </a:duotone>
            <a:lum bright="-6000" contrast="45000"/>
            <a:extLst>
              <a:ext uri="{96DAC541-7B7A-43D3-8B79-37D633B846F1}">
                <asvg:svgBlip xmlns:asvg="http://schemas.microsoft.com/office/drawing/2016/SVG/main" r:embed="rId4"/>
              </a:ext>
            </a:extLst>
          </a:blip>
          <a:stretch>
            <a:fillRect/>
          </a:stretch>
        </p:blipFill>
        <p:spPr>
          <a:xfrm>
            <a:off x="838200" y="1143000"/>
            <a:ext cx="6699123" cy="5181600"/>
          </a:xfrm>
          <a:prstGeom prst="rect">
            <a:avLst/>
          </a:prstGeom>
        </p:spPr>
      </p:pic>
      <p:sp>
        <p:nvSpPr>
          <p:cNvPr id="6" name="TextBox 5">
            <a:extLst>
              <a:ext uri="{FF2B5EF4-FFF2-40B4-BE49-F238E27FC236}">
                <a16:creationId xmlns:a16="http://schemas.microsoft.com/office/drawing/2014/main" id="{F68D562D-8ACF-4906-8FA3-62540F7AB23A}"/>
              </a:ext>
            </a:extLst>
          </p:cNvPr>
          <p:cNvSpPr txBox="1"/>
          <p:nvPr/>
        </p:nvSpPr>
        <p:spPr>
          <a:xfrm rot="20975989">
            <a:off x="2415728" y="1281367"/>
            <a:ext cx="16002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iCiel Cadena" panose="02000503000000020004" pitchFamily="50" charset="0"/>
                <a:ea typeface="+mn-ea"/>
                <a:cs typeface="+mn-cs"/>
              </a:rPr>
              <a:t>KHỞI</a:t>
            </a:r>
          </a:p>
        </p:txBody>
      </p:sp>
      <p:sp>
        <p:nvSpPr>
          <p:cNvPr id="7" name="TextBox 6">
            <a:extLst>
              <a:ext uri="{FF2B5EF4-FFF2-40B4-BE49-F238E27FC236}">
                <a16:creationId xmlns:a16="http://schemas.microsoft.com/office/drawing/2014/main" id="{8F831E03-A476-4F9D-8DF6-7D9F13EA814E}"/>
              </a:ext>
            </a:extLst>
          </p:cNvPr>
          <p:cNvSpPr txBox="1"/>
          <p:nvPr/>
        </p:nvSpPr>
        <p:spPr>
          <a:xfrm rot="481726">
            <a:off x="4230756" y="1261772"/>
            <a:ext cx="17526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iCiel Cadena" panose="02000503000000020004" pitchFamily="50" charset="0"/>
                <a:ea typeface="+mn-ea"/>
                <a:cs typeface="+mn-cs"/>
              </a:rPr>
              <a:t>ĐỘNG</a:t>
            </a:r>
          </a:p>
        </p:txBody>
      </p:sp>
      <p:sp>
        <p:nvSpPr>
          <p:cNvPr id="8" name="Rectangle: Rounded Corners 7">
            <a:extLst>
              <a:ext uri="{FF2B5EF4-FFF2-40B4-BE49-F238E27FC236}">
                <a16:creationId xmlns:a16="http://schemas.microsoft.com/office/drawing/2014/main" id="{27960CDB-E132-4A65-81F2-44303ECF298B}"/>
              </a:ext>
            </a:extLst>
          </p:cNvPr>
          <p:cNvSpPr/>
          <p:nvPr/>
        </p:nvSpPr>
        <p:spPr>
          <a:xfrm>
            <a:off x="2286000" y="2438400"/>
            <a:ext cx="3733801" cy="3276600"/>
          </a:xfrm>
          <a:prstGeom prst="roundRect">
            <a:avLst>
              <a:gd name="adj" fmla="val 3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srgbClr val="FC6E51">
                    <a:lumMod val="50000"/>
                  </a:srgbClr>
                </a:solidFill>
                <a:effectLst/>
                <a:uLnTx/>
                <a:uFillTx/>
                <a:latin typeface="Calibri" panose="020F0502020204030204" pitchFamily="34" charset="0"/>
                <a:ea typeface="+mn-ea"/>
                <a:cs typeface="Calibri" panose="020F0502020204030204" pitchFamily="34" charset="0"/>
              </a:rPr>
              <a:t>Em hãy thực hiện các phép tính sau vào bảng con!</a:t>
            </a:r>
          </a:p>
        </p:txBody>
      </p:sp>
      <p:pic>
        <p:nvPicPr>
          <p:cNvPr id="10" name="Picture 9">
            <a:extLst>
              <a:ext uri="{FF2B5EF4-FFF2-40B4-BE49-F238E27FC236}">
                <a16:creationId xmlns:a16="http://schemas.microsoft.com/office/drawing/2014/main" id="{66CAAB50-807B-4460-A2B7-3309B1DE8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2106047"/>
            <a:ext cx="3264340" cy="4495798"/>
          </a:xfrm>
          <a:prstGeom prst="rect">
            <a:avLst/>
          </a:prstGeom>
        </p:spPr>
      </p:pic>
    </p:spTree>
    <p:extLst>
      <p:ext uri="{BB962C8B-B14F-4D97-AF65-F5344CB8AC3E}">
        <p14:creationId xmlns:p14="http://schemas.microsoft.com/office/powerpoint/2010/main" val="3077893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05250B1-5B22-46C9-B6FB-3E997B97A5CE}"/>
              </a:ext>
            </a:extLst>
          </p:cNvPr>
          <p:cNvSpPr/>
          <p:nvPr/>
        </p:nvSpPr>
        <p:spPr>
          <a:xfrm>
            <a:off x="658798" y="2019300"/>
            <a:ext cx="10874405" cy="4229100"/>
          </a:xfrm>
          <a:custGeom>
            <a:avLst/>
            <a:gdLst>
              <a:gd name="connsiteX0" fmla="*/ 0 w 10874405"/>
              <a:gd name="connsiteY0" fmla="*/ 704864 h 4229100"/>
              <a:gd name="connsiteX1" fmla="*/ 704864 w 10874405"/>
              <a:gd name="connsiteY1" fmla="*/ 0 h 4229100"/>
              <a:gd name="connsiteX2" fmla="*/ 10169541 w 10874405"/>
              <a:gd name="connsiteY2" fmla="*/ 0 h 4229100"/>
              <a:gd name="connsiteX3" fmla="*/ 10874405 w 10874405"/>
              <a:gd name="connsiteY3" fmla="*/ 704864 h 4229100"/>
              <a:gd name="connsiteX4" fmla="*/ 10874405 w 10874405"/>
              <a:gd name="connsiteY4" fmla="*/ 3524236 h 4229100"/>
              <a:gd name="connsiteX5" fmla="*/ 10169541 w 10874405"/>
              <a:gd name="connsiteY5" fmla="*/ 4229100 h 4229100"/>
              <a:gd name="connsiteX6" fmla="*/ 704864 w 10874405"/>
              <a:gd name="connsiteY6" fmla="*/ 4229100 h 4229100"/>
              <a:gd name="connsiteX7" fmla="*/ 0 w 10874405"/>
              <a:gd name="connsiteY7" fmla="*/ 3524236 h 4229100"/>
              <a:gd name="connsiteX8" fmla="*/ 0 w 10874405"/>
              <a:gd name="connsiteY8" fmla="*/ 704864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4405" h="4229100" fill="none" extrusionOk="0">
                <a:moveTo>
                  <a:pt x="0" y="704864"/>
                </a:moveTo>
                <a:cubicBezTo>
                  <a:pt x="-2313" y="311160"/>
                  <a:pt x="356704" y="15600"/>
                  <a:pt x="704864" y="0"/>
                </a:cubicBezTo>
                <a:cubicBezTo>
                  <a:pt x="4411935" y="-17085"/>
                  <a:pt x="5452559" y="-13959"/>
                  <a:pt x="10169541" y="0"/>
                </a:cubicBezTo>
                <a:cubicBezTo>
                  <a:pt x="10558921" y="-15908"/>
                  <a:pt x="10884997" y="306853"/>
                  <a:pt x="10874405" y="704864"/>
                </a:cubicBezTo>
                <a:cubicBezTo>
                  <a:pt x="10895858" y="1994103"/>
                  <a:pt x="11022329" y="2145381"/>
                  <a:pt x="10874405" y="3524236"/>
                </a:cubicBezTo>
                <a:cubicBezTo>
                  <a:pt x="10878088" y="3900341"/>
                  <a:pt x="10534259" y="4232203"/>
                  <a:pt x="10169541" y="4229100"/>
                </a:cubicBezTo>
                <a:cubicBezTo>
                  <a:pt x="6273052" y="4190148"/>
                  <a:pt x="4854605" y="4111441"/>
                  <a:pt x="704864" y="4229100"/>
                </a:cubicBezTo>
                <a:cubicBezTo>
                  <a:pt x="314778" y="4234750"/>
                  <a:pt x="16109" y="3948531"/>
                  <a:pt x="0" y="3524236"/>
                </a:cubicBezTo>
                <a:cubicBezTo>
                  <a:pt x="154114" y="2729414"/>
                  <a:pt x="42287" y="1613525"/>
                  <a:pt x="0" y="704864"/>
                </a:cubicBezTo>
                <a:close/>
              </a:path>
              <a:path w="10874405" h="4229100" stroke="0" extrusionOk="0">
                <a:moveTo>
                  <a:pt x="0" y="704864"/>
                </a:moveTo>
                <a:cubicBezTo>
                  <a:pt x="21874" y="266049"/>
                  <a:pt x="311458" y="-6227"/>
                  <a:pt x="704864" y="0"/>
                </a:cubicBezTo>
                <a:cubicBezTo>
                  <a:pt x="4734353" y="-107240"/>
                  <a:pt x="5729776" y="21094"/>
                  <a:pt x="10169541" y="0"/>
                </a:cubicBezTo>
                <a:cubicBezTo>
                  <a:pt x="10577485" y="-58551"/>
                  <a:pt x="10876309" y="308652"/>
                  <a:pt x="10874405" y="704864"/>
                </a:cubicBezTo>
                <a:cubicBezTo>
                  <a:pt x="10883966" y="1660998"/>
                  <a:pt x="10789348" y="2810892"/>
                  <a:pt x="10874405" y="3524236"/>
                </a:cubicBezTo>
                <a:cubicBezTo>
                  <a:pt x="10862677" y="3917906"/>
                  <a:pt x="10613363" y="4193253"/>
                  <a:pt x="10169541" y="4229100"/>
                </a:cubicBezTo>
                <a:cubicBezTo>
                  <a:pt x="5591833" y="4295187"/>
                  <a:pt x="2215319" y="4305834"/>
                  <a:pt x="704864" y="4229100"/>
                </a:cubicBezTo>
                <a:cubicBezTo>
                  <a:pt x="320987" y="4220492"/>
                  <a:pt x="-44954" y="3899835"/>
                  <a:pt x="0" y="3524236"/>
                </a:cubicBezTo>
                <a:cubicBezTo>
                  <a:pt x="-121443" y="3031098"/>
                  <a:pt x="146462" y="1861655"/>
                  <a:pt x="0" y="704864"/>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71925274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431C68-3265-4E8C-B135-44CF313EA6A6}"/>
              </a:ext>
            </a:extLst>
          </p:cNvPr>
          <p:cNvSpPr txBox="1"/>
          <p:nvPr/>
        </p:nvSpPr>
        <p:spPr>
          <a:xfrm>
            <a:off x="1905000" y="2362200"/>
            <a:ext cx="10058400" cy="769441"/>
          </a:xfrm>
          <a:prstGeom prst="rect">
            <a:avLst/>
          </a:prstGeom>
          <a:noFill/>
        </p:spPr>
        <p:txBody>
          <a:bodyPr wrap="square" lIns="0" tIns="0" rIns="0" bIns="0" rtlCol="0">
            <a:spAutoFit/>
          </a:bodyPr>
          <a:lstStyle/>
          <a:p>
            <a:r>
              <a:rPr lang="en-US" sz="5000">
                <a:latin typeface="Calibri" panose="020F0502020204030204" pitchFamily="34" charset="0"/>
                <a:cs typeface="Calibri" panose="020F0502020204030204" pitchFamily="34" charset="0"/>
              </a:rPr>
              <a:t>Số con gà trang trại nuôi tất cả là:</a:t>
            </a:r>
          </a:p>
        </p:txBody>
      </p:sp>
      <p:pic>
        <p:nvPicPr>
          <p:cNvPr id="20" name="Graphic 19">
            <a:extLst>
              <a:ext uri="{FF2B5EF4-FFF2-40B4-BE49-F238E27FC236}">
                <a16:creationId xmlns:a16="http://schemas.microsoft.com/office/drawing/2014/main" id="{1EEB214A-A644-4163-992F-9525A29CF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5381276"/>
            <a:ext cx="15631891" cy="1563189"/>
          </a:xfrm>
          <a:prstGeom prst="rect">
            <a:avLst/>
          </a:prstGeom>
        </p:spPr>
      </p:pic>
      <p:sp>
        <p:nvSpPr>
          <p:cNvPr id="7" name="TextBox 6">
            <a:extLst>
              <a:ext uri="{FF2B5EF4-FFF2-40B4-BE49-F238E27FC236}">
                <a16:creationId xmlns:a16="http://schemas.microsoft.com/office/drawing/2014/main" id="{BDC20E8C-FD46-4960-9C4E-0B2CB42D7CAF}"/>
              </a:ext>
            </a:extLst>
          </p:cNvPr>
          <p:cNvSpPr txBox="1"/>
          <p:nvPr/>
        </p:nvSpPr>
        <p:spPr>
          <a:xfrm>
            <a:off x="2521226" y="3294847"/>
            <a:ext cx="8299174" cy="861774"/>
          </a:xfrm>
          <a:prstGeom prst="rect">
            <a:avLst/>
          </a:prstGeom>
          <a:noFill/>
        </p:spPr>
        <p:txBody>
          <a:bodyPr wrap="square">
            <a:spAutoFit/>
          </a:bodyPr>
          <a:lstStyle/>
          <a:p>
            <a:r>
              <a:rPr lang="en-US" sz="5000">
                <a:latin typeface="Calibri" panose="020F0502020204030204" pitchFamily="34" charset="0"/>
                <a:cs typeface="Calibri" panose="020F0502020204030204" pitchFamily="34" charset="0"/>
              </a:rPr>
              <a:t>387 + 550 = 937 (con)</a:t>
            </a:r>
          </a:p>
        </p:txBody>
      </p:sp>
      <p:sp>
        <p:nvSpPr>
          <p:cNvPr id="9" name="TextBox 8">
            <a:extLst>
              <a:ext uri="{FF2B5EF4-FFF2-40B4-BE49-F238E27FC236}">
                <a16:creationId xmlns:a16="http://schemas.microsoft.com/office/drawing/2014/main" id="{1CC7D1D0-FFC5-4883-BA81-CCB2D7A554BB}"/>
              </a:ext>
            </a:extLst>
          </p:cNvPr>
          <p:cNvSpPr txBox="1"/>
          <p:nvPr/>
        </p:nvSpPr>
        <p:spPr>
          <a:xfrm>
            <a:off x="3173398" y="4319826"/>
            <a:ext cx="8299174" cy="861774"/>
          </a:xfrm>
          <a:prstGeom prst="rect">
            <a:avLst/>
          </a:prstGeom>
          <a:noFill/>
        </p:spPr>
        <p:txBody>
          <a:bodyPr wrap="square">
            <a:spAutoFit/>
          </a:bodyPr>
          <a:lstStyle/>
          <a:p>
            <a:r>
              <a:rPr lang="en-US" sz="5000">
                <a:latin typeface="Calibri" panose="020F0502020204030204" pitchFamily="34" charset="0"/>
                <a:cs typeface="Calibri" panose="020F0502020204030204" pitchFamily="34" charset="0"/>
              </a:rPr>
              <a:t>Đáp số: 937 con gà.</a:t>
            </a:r>
          </a:p>
        </p:txBody>
      </p:sp>
      <p:grpSp>
        <p:nvGrpSpPr>
          <p:cNvPr id="17" name="Group 16">
            <a:extLst>
              <a:ext uri="{FF2B5EF4-FFF2-40B4-BE49-F238E27FC236}">
                <a16:creationId xmlns:a16="http://schemas.microsoft.com/office/drawing/2014/main" id="{7145231F-57FD-4ED6-AB2F-8C22A73918C2}"/>
              </a:ext>
            </a:extLst>
          </p:cNvPr>
          <p:cNvGrpSpPr/>
          <p:nvPr/>
        </p:nvGrpSpPr>
        <p:grpSpPr>
          <a:xfrm>
            <a:off x="3581664" y="-999584"/>
            <a:ext cx="5028672" cy="2828384"/>
            <a:chOff x="3581664" y="-999584"/>
            <a:chExt cx="5028672" cy="2828384"/>
          </a:xfrm>
        </p:grpSpPr>
        <p:pic>
          <p:nvPicPr>
            <p:cNvPr id="8" name="Picture 7">
              <a:extLst>
                <a:ext uri="{FF2B5EF4-FFF2-40B4-BE49-F238E27FC236}">
                  <a16:creationId xmlns:a16="http://schemas.microsoft.com/office/drawing/2014/main" id="{C8BA7346-4892-4A2A-BA03-5F3FEC7CC62F}"/>
                </a:ext>
              </a:extLst>
            </p:cNvPr>
            <p:cNvPicPr>
              <a:picLocks noChangeAspect="1"/>
            </p:cNvPicPr>
            <p:nvPr/>
          </p:nvPicPr>
          <p:blipFill rotWithShape="1">
            <a:blip r:embed="rId5"/>
            <a:srcRect t="12004" b="31751"/>
            <a:stretch/>
          </p:blipFill>
          <p:spPr>
            <a:xfrm>
              <a:off x="3581664" y="-999584"/>
              <a:ext cx="5028672" cy="2828384"/>
            </a:xfrm>
            <a:prstGeom prst="rect">
              <a:avLst/>
            </a:prstGeom>
          </p:spPr>
        </p:pic>
        <p:sp>
          <p:nvSpPr>
            <p:cNvPr id="16" name="TextBox 15">
              <a:extLst>
                <a:ext uri="{FF2B5EF4-FFF2-40B4-BE49-F238E27FC236}">
                  <a16:creationId xmlns:a16="http://schemas.microsoft.com/office/drawing/2014/main" id="{C1808F75-A6BF-476F-AC7A-F543CD506805}"/>
                </a:ext>
              </a:extLst>
            </p:cNvPr>
            <p:cNvSpPr txBox="1"/>
            <p:nvPr/>
          </p:nvSpPr>
          <p:spPr>
            <a:xfrm>
              <a:off x="4495800" y="668309"/>
              <a:ext cx="3200400" cy="738664"/>
            </a:xfrm>
            <a:prstGeom prst="rect">
              <a:avLst/>
            </a:prstGeom>
            <a:noFill/>
          </p:spPr>
          <p:txBody>
            <a:bodyPr wrap="square" lIns="0" tIns="0" rIns="0" bIns="0" rtlCol="0">
              <a:spAutoFit/>
            </a:bodyPr>
            <a:lstStyle/>
            <a:p>
              <a:pPr algn="ctr"/>
              <a:r>
                <a:rPr lang="en-US" sz="4800" b="1"/>
                <a:t>BÀI GIẢI</a:t>
              </a:r>
            </a:p>
          </p:txBody>
        </p:sp>
      </p:grpSp>
    </p:spTree>
    <p:extLst>
      <p:ext uri="{BB962C8B-B14F-4D97-AF65-F5344CB8AC3E}">
        <p14:creationId xmlns:p14="http://schemas.microsoft.com/office/powerpoint/2010/main" val="44534930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05250B1-5B22-46C9-B6FB-3E997B97A5CE}"/>
              </a:ext>
            </a:extLst>
          </p:cNvPr>
          <p:cNvSpPr/>
          <p:nvPr/>
        </p:nvSpPr>
        <p:spPr>
          <a:xfrm>
            <a:off x="658798" y="381000"/>
            <a:ext cx="10874405" cy="5905500"/>
          </a:xfrm>
          <a:custGeom>
            <a:avLst/>
            <a:gdLst>
              <a:gd name="connsiteX0" fmla="*/ 0 w 10874405"/>
              <a:gd name="connsiteY0" fmla="*/ 984270 h 5905500"/>
              <a:gd name="connsiteX1" fmla="*/ 984270 w 10874405"/>
              <a:gd name="connsiteY1" fmla="*/ 0 h 5905500"/>
              <a:gd name="connsiteX2" fmla="*/ 9890135 w 10874405"/>
              <a:gd name="connsiteY2" fmla="*/ 0 h 5905500"/>
              <a:gd name="connsiteX3" fmla="*/ 10874405 w 10874405"/>
              <a:gd name="connsiteY3" fmla="*/ 984270 h 5905500"/>
              <a:gd name="connsiteX4" fmla="*/ 10874405 w 10874405"/>
              <a:gd name="connsiteY4" fmla="*/ 4921230 h 5905500"/>
              <a:gd name="connsiteX5" fmla="*/ 9890135 w 10874405"/>
              <a:gd name="connsiteY5" fmla="*/ 5905500 h 5905500"/>
              <a:gd name="connsiteX6" fmla="*/ 984270 w 10874405"/>
              <a:gd name="connsiteY6" fmla="*/ 5905500 h 5905500"/>
              <a:gd name="connsiteX7" fmla="*/ 0 w 10874405"/>
              <a:gd name="connsiteY7" fmla="*/ 4921230 h 5905500"/>
              <a:gd name="connsiteX8" fmla="*/ 0 w 10874405"/>
              <a:gd name="connsiteY8" fmla="*/ 98427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4405" h="5905500" fill="none" extrusionOk="0">
                <a:moveTo>
                  <a:pt x="0" y="984270"/>
                </a:moveTo>
                <a:cubicBezTo>
                  <a:pt x="-24660" y="393583"/>
                  <a:pt x="458157" y="6632"/>
                  <a:pt x="984270" y="0"/>
                </a:cubicBezTo>
                <a:cubicBezTo>
                  <a:pt x="1958251" y="-17085"/>
                  <a:pt x="8443953" y="-13959"/>
                  <a:pt x="9890135" y="0"/>
                </a:cubicBezTo>
                <a:cubicBezTo>
                  <a:pt x="10433959" y="-38431"/>
                  <a:pt x="10920717" y="402524"/>
                  <a:pt x="10874405" y="984270"/>
                </a:cubicBezTo>
                <a:cubicBezTo>
                  <a:pt x="10895858" y="1980728"/>
                  <a:pt x="11022329" y="4498403"/>
                  <a:pt x="10874405" y="4921230"/>
                </a:cubicBezTo>
                <a:cubicBezTo>
                  <a:pt x="10894562" y="5392691"/>
                  <a:pt x="10406235" y="5908973"/>
                  <a:pt x="9890135" y="5905500"/>
                </a:cubicBezTo>
                <a:cubicBezTo>
                  <a:pt x="5811953" y="5866548"/>
                  <a:pt x="5227590" y="5787841"/>
                  <a:pt x="984270" y="5905500"/>
                </a:cubicBezTo>
                <a:cubicBezTo>
                  <a:pt x="437585" y="5927298"/>
                  <a:pt x="4192" y="5473937"/>
                  <a:pt x="0" y="4921230"/>
                </a:cubicBezTo>
                <a:cubicBezTo>
                  <a:pt x="154114" y="4022753"/>
                  <a:pt x="42287" y="2755739"/>
                  <a:pt x="0" y="984270"/>
                </a:cubicBezTo>
                <a:close/>
              </a:path>
              <a:path w="10874405" h="5905500" stroke="0" extrusionOk="0">
                <a:moveTo>
                  <a:pt x="0" y="984270"/>
                </a:moveTo>
                <a:cubicBezTo>
                  <a:pt x="13665" y="409731"/>
                  <a:pt x="400327" y="-60983"/>
                  <a:pt x="984270" y="0"/>
                </a:cubicBezTo>
                <a:cubicBezTo>
                  <a:pt x="2557849" y="-107240"/>
                  <a:pt x="5451324" y="21094"/>
                  <a:pt x="9890135" y="0"/>
                </a:cubicBezTo>
                <a:cubicBezTo>
                  <a:pt x="10460456" y="-83865"/>
                  <a:pt x="10891307" y="379201"/>
                  <a:pt x="10874405" y="984270"/>
                </a:cubicBezTo>
                <a:cubicBezTo>
                  <a:pt x="10883966" y="1728917"/>
                  <a:pt x="10789348" y="3284947"/>
                  <a:pt x="10874405" y="4921230"/>
                </a:cubicBezTo>
                <a:cubicBezTo>
                  <a:pt x="10814528" y="5487208"/>
                  <a:pt x="10466985" y="5883642"/>
                  <a:pt x="9890135" y="5905500"/>
                </a:cubicBezTo>
                <a:cubicBezTo>
                  <a:pt x="6231764" y="5971587"/>
                  <a:pt x="2546155" y="5982234"/>
                  <a:pt x="984270" y="5905500"/>
                </a:cubicBezTo>
                <a:cubicBezTo>
                  <a:pt x="468221" y="5861662"/>
                  <a:pt x="-73733" y="5442377"/>
                  <a:pt x="0" y="4921230"/>
                </a:cubicBezTo>
                <a:cubicBezTo>
                  <a:pt x="-121443" y="3116149"/>
                  <a:pt x="146462" y="1925878"/>
                  <a:pt x="0" y="984270"/>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71925274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431C68-3265-4E8C-B135-44CF313EA6A6}"/>
              </a:ext>
            </a:extLst>
          </p:cNvPr>
          <p:cNvSpPr txBox="1"/>
          <p:nvPr/>
        </p:nvSpPr>
        <p:spPr>
          <a:xfrm>
            <a:off x="904551" y="966549"/>
            <a:ext cx="5724849" cy="4062651"/>
          </a:xfrm>
          <a:prstGeom prst="rect">
            <a:avLst/>
          </a:prstGeom>
          <a:noFill/>
        </p:spPr>
        <p:txBody>
          <a:bodyPr wrap="square" lIns="0" tIns="0" rIns="0" bIns="0" rtlCol="0">
            <a:spAutoFit/>
          </a:bodyPr>
          <a:lstStyle/>
          <a:p>
            <a:pPr algn="just"/>
            <a:r>
              <a:rPr lang="en-US" sz="4400">
                <a:latin typeface="Calibri" panose="020F0502020204030204" pitchFamily="34" charset="0"/>
                <a:cs typeface="Calibri" panose="020F0502020204030204" pitchFamily="34" charset="0"/>
              </a:rPr>
              <a:t>Mỗi tuần lễ, gà đẻ trứng ăn hết 409 kg thức ăn, gà lấy thịt ăn hết 231 kg thức ăn. Hỏi mỗi tuần lễ, cả hai loại gà ăn hết bao nhiêu ki-lô-gam thức ăn?</a:t>
            </a:r>
          </a:p>
        </p:txBody>
      </p:sp>
      <p:pic>
        <p:nvPicPr>
          <p:cNvPr id="4" name="Picture 3">
            <a:extLst>
              <a:ext uri="{FF2B5EF4-FFF2-40B4-BE49-F238E27FC236}">
                <a16:creationId xmlns:a16="http://schemas.microsoft.com/office/drawing/2014/main" id="{D74D3F5D-6A22-487D-903E-C12EFDEE2C47}"/>
              </a:ext>
            </a:extLst>
          </p:cNvPr>
          <p:cNvPicPr>
            <a:picLocks noChangeAspect="1"/>
          </p:cNvPicPr>
          <p:nvPr/>
        </p:nvPicPr>
        <p:blipFill>
          <a:blip r:embed="rId3"/>
          <a:stretch>
            <a:fillRect/>
          </a:stretch>
        </p:blipFill>
        <p:spPr>
          <a:xfrm>
            <a:off x="6765620" y="1516522"/>
            <a:ext cx="4529134" cy="2750678"/>
          </a:xfrm>
          <a:prstGeom prst="rect">
            <a:avLst/>
          </a:prstGeom>
        </p:spPr>
      </p:pic>
      <p:pic>
        <p:nvPicPr>
          <p:cNvPr id="5" name="Picture 4">
            <a:extLst>
              <a:ext uri="{FF2B5EF4-FFF2-40B4-BE49-F238E27FC236}">
                <a16:creationId xmlns:a16="http://schemas.microsoft.com/office/drawing/2014/main" id="{4DCB98C0-DF77-4E6C-9EFF-0DAA06144608}"/>
              </a:ext>
            </a:extLst>
          </p:cNvPr>
          <p:cNvPicPr>
            <a:picLocks noChangeAspect="1"/>
          </p:cNvPicPr>
          <p:nvPr/>
        </p:nvPicPr>
        <p:blipFill>
          <a:blip r:embed="rId4"/>
          <a:stretch>
            <a:fillRect/>
          </a:stretch>
        </p:blipFill>
        <p:spPr>
          <a:xfrm>
            <a:off x="-1515810" y="5181600"/>
            <a:ext cx="16157717" cy="1908690"/>
          </a:xfrm>
          <a:prstGeom prst="rect">
            <a:avLst/>
          </a:prstGeom>
        </p:spPr>
      </p:pic>
    </p:spTree>
    <p:extLst>
      <p:ext uri="{BB962C8B-B14F-4D97-AF65-F5344CB8AC3E}">
        <p14:creationId xmlns:p14="http://schemas.microsoft.com/office/powerpoint/2010/main" val="897116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1EEB214A-A644-4163-992F-9525A29CF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5381276"/>
            <a:ext cx="15631891" cy="1563189"/>
          </a:xfrm>
          <a:prstGeom prst="rect">
            <a:avLst/>
          </a:prstGeom>
        </p:spPr>
      </p:pic>
      <p:sp>
        <p:nvSpPr>
          <p:cNvPr id="6" name="Rectangle: Rounded Corners 5">
            <a:extLst>
              <a:ext uri="{FF2B5EF4-FFF2-40B4-BE49-F238E27FC236}">
                <a16:creationId xmlns:a16="http://schemas.microsoft.com/office/drawing/2014/main" id="{C70D7DEC-3D12-49CA-97E0-37D7F08BF5DC}"/>
              </a:ext>
            </a:extLst>
          </p:cNvPr>
          <p:cNvSpPr/>
          <p:nvPr/>
        </p:nvSpPr>
        <p:spPr>
          <a:xfrm>
            <a:off x="457200" y="685801"/>
            <a:ext cx="3886200" cy="2438398"/>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4">
                    <a:lumMod val="50000"/>
                  </a:schemeClr>
                </a:solidFill>
                <a:latin typeface="Calibri" panose="020F0502020204030204" pitchFamily="34" charset="0"/>
                <a:cs typeface="Calibri" panose="020F0502020204030204" pitchFamily="34" charset="0"/>
              </a:rPr>
              <a:t>Yêu cầu bài toán cho em biết điều gì?</a:t>
            </a:r>
          </a:p>
        </p:txBody>
      </p:sp>
      <p:sp>
        <p:nvSpPr>
          <p:cNvPr id="7" name="Rectangle: Rounded Corners 6">
            <a:extLst>
              <a:ext uri="{FF2B5EF4-FFF2-40B4-BE49-F238E27FC236}">
                <a16:creationId xmlns:a16="http://schemas.microsoft.com/office/drawing/2014/main" id="{A1B89EE3-E798-4FCF-8149-D8A888380B48}"/>
              </a:ext>
            </a:extLst>
          </p:cNvPr>
          <p:cNvSpPr/>
          <p:nvPr/>
        </p:nvSpPr>
        <p:spPr>
          <a:xfrm>
            <a:off x="6096000" y="685802"/>
            <a:ext cx="5791200" cy="2438398"/>
          </a:xfrm>
          <a:prstGeom prst="round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4">
                    <a:lumMod val="50000"/>
                  </a:schemeClr>
                </a:solidFill>
                <a:latin typeface="Calibri" panose="020F0502020204030204" pitchFamily="34" charset="0"/>
                <a:cs typeface="Calibri" panose="020F0502020204030204" pitchFamily="34" charset="0"/>
              </a:rPr>
              <a:t>Mỗi tuần lễ:</a:t>
            </a:r>
          </a:p>
          <a:p>
            <a:r>
              <a:rPr lang="en-US" sz="3200">
                <a:solidFill>
                  <a:schemeClr val="accent4">
                    <a:lumMod val="50000"/>
                  </a:schemeClr>
                </a:solidFill>
                <a:latin typeface="Calibri" panose="020F0502020204030204" pitchFamily="34" charset="0"/>
                <a:cs typeface="Calibri" panose="020F0502020204030204" pitchFamily="34" charset="0"/>
              </a:rPr>
              <a:t>Gà đẻ trứng ăn: 409 kg thức ăn</a:t>
            </a:r>
          </a:p>
          <a:p>
            <a:r>
              <a:rPr lang="en-US" sz="3200">
                <a:solidFill>
                  <a:schemeClr val="accent4">
                    <a:lumMod val="50000"/>
                  </a:schemeClr>
                </a:solidFill>
                <a:latin typeface="Calibri" panose="020F0502020204030204" pitchFamily="34" charset="0"/>
                <a:cs typeface="Calibri" panose="020F0502020204030204" pitchFamily="34" charset="0"/>
              </a:rPr>
              <a:t>Gà lấy thịt ăn: 231 kg thức ăn</a:t>
            </a:r>
          </a:p>
        </p:txBody>
      </p:sp>
      <p:sp>
        <p:nvSpPr>
          <p:cNvPr id="8" name="Rectangle: Rounded Corners 7">
            <a:extLst>
              <a:ext uri="{FF2B5EF4-FFF2-40B4-BE49-F238E27FC236}">
                <a16:creationId xmlns:a16="http://schemas.microsoft.com/office/drawing/2014/main" id="{0C66414A-99B8-429B-A40E-7911AA3E6E87}"/>
              </a:ext>
            </a:extLst>
          </p:cNvPr>
          <p:cNvSpPr/>
          <p:nvPr/>
        </p:nvSpPr>
        <p:spPr>
          <a:xfrm>
            <a:off x="457200" y="3918850"/>
            <a:ext cx="3886200" cy="13389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latin typeface="Calibri" panose="020F0502020204030204" pitchFamily="34" charset="0"/>
                <a:cs typeface="Calibri" panose="020F0502020204030204" pitchFamily="34" charset="0"/>
              </a:rPr>
              <a:t>Yêu cầu bài toán hỏi điều gì?</a:t>
            </a:r>
          </a:p>
        </p:txBody>
      </p:sp>
      <p:sp>
        <p:nvSpPr>
          <p:cNvPr id="9" name="Rectangle: Rounded Corners 8">
            <a:extLst>
              <a:ext uri="{FF2B5EF4-FFF2-40B4-BE49-F238E27FC236}">
                <a16:creationId xmlns:a16="http://schemas.microsoft.com/office/drawing/2014/main" id="{C837A0A8-E2AD-4E8F-9C38-2D9BEC8202D4}"/>
              </a:ext>
            </a:extLst>
          </p:cNvPr>
          <p:cNvSpPr/>
          <p:nvPr/>
        </p:nvSpPr>
        <p:spPr>
          <a:xfrm>
            <a:off x="6096000" y="3914655"/>
            <a:ext cx="5791200" cy="13389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3">
                    <a:lumMod val="50000"/>
                  </a:schemeClr>
                </a:solidFill>
                <a:latin typeface="Calibri" panose="020F0502020204030204" pitchFamily="34" charset="0"/>
                <a:cs typeface="Calibri" panose="020F0502020204030204" pitchFamily="34" charset="0"/>
              </a:rPr>
              <a:t>Mỗi tuần lễ, cả hai loại gà ăn hết bao nhiêu ki-lô-gam thức ăn?</a:t>
            </a:r>
          </a:p>
        </p:txBody>
      </p:sp>
      <p:pic>
        <p:nvPicPr>
          <p:cNvPr id="6146" name="Picture 2" descr="Svg Black And White Cute Arrows Clipart - Cute Arrow Clip Art | Full Size  PNG Download | SeekPNG">
            <a:extLst>
              <a:ext uri="{FF2B5EF4-FFF2-40B4-BE49-F238E27FC236}">
                <a16:creationId xmlns:a16="http://schemas.microsoft.com/office/drawing/2014/main" id="{0F6B8B61-4E84-4687-A567-04160647419E}"/>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421762"/>
            <a:ext cx="13716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vg Black And White Cute Arrows Clipart - Cute Arrow Clip Art | Full Size  PNG Download | SeekPNG">
            <a:extLst>
              <a:ext uri="{FF2B5EF4-FFF2-40B4-BE49-F238E27FC236}">
                <a16:creationId xmlns:a16="http://schemas.microsoft.com/office/drawing/2014/main" id="{CC36D08C-AD6A-4AD2-8A46-43F5E279854B}"/>
              </a:ext>
            </a:extLst>
          </p:cNvPr>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4184405"/>
            <a:ext cx="1371600" cy="106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83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1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05250B1-5B22-46C9-B6FB-3E997B97A5CE}"/>
              </a:ext>
            </a:extLst>
          </p:cNvPr>
          <p:cNvSpPr/>
          <p:nvPr/>
        </p:nvSpPr>
        <p:spPr>
          <a:xfrm>
            <a:off x="658798" y="2019300"/>
            <a:ext cx="10874405" cy="4229100"/>
          </a:xfrm>
          <a:custGeom>
            <a:avLst/>
            <a:gdLst>
              <a:gd name="connsiteX0" fmla="*/ 0 w 10874405"/>
              <a:gd name="connsiteY0" fmla="*/ 704864 h 4229100"/>
              <a:gd name="connsiteX1" fmla="*/ 704864 w 10874405"/>
              <a:gd name="connsiteY1" fmla="*/ 0 h 4229100"/>
              <a:gd name="connsiteX2" fmla="*/ 10169541 w 10874405"/>
              <a:gd name="connsiteY2" fmla="*/ 0 h 4229100"/>
              <a:gd name="connsiteX3" fmla="*/ 10874405 w 10874405"/>
              <a:gd name="connsiteY3" fmla="*/ 704864 h 4229100"/>
              <a:gd name="connsiteX4" fmla="*/ 10874405 w 10874405"/>
              <a:gd name="connsiteY4" fmla="*/ 3524236 h 4229100"/>
              <a:gd name="connsiteX5" fmla="*/ 10169541 w 10874405"/>
              <a:gd name="connsiteY5" fmla="*/ 4229100 h 4229100"/>
              <a:gd name="connsiteX6" fmla="*/ 704864 w 10874405"/>
              <a:gd name="connsiteY6" fmla="*/ 4229100 h 4229100"/>
              <a:gd name="connsiteX7" fmla="*/ 0 w 10874405"/>
              <a:gd name="connsiteY7" fmla="*/ 3524236 h 4229100"/>
              <a:gd name="connsiteX8" fmla="*/ 0 w 10874405"/>
              <a:gd name="connsiteY8" fmla="*/ 704864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4405" h="4229100" fill="none" extrusionOk="0">
                <a:moveTo>
                  <a:pt x="0" y="704864"/>
                </a:moveTo>
                <a:cubicBezTo>
                  <a:pt x="-2313" y="311160"/>
                  <a:pt x="356704" y="15600"/>
                  <a:pt x="704864" y="0"/>
                </a:cubicBezTo>
                <a:cubicBezTo>
                  <a:pt x="4411935" y="-17085"/>
                  <a:pt x="5452559" y="-13959"/>
                  <a:pt x="10169541" y="0"/>
                </a:cubicBezTo>
                <a:cubicBezTo>
                  <a:pt x="10558921" y="-15908"/>
                  <a:pt x="10884997" y="306853"/>
                  <a:pt x="10874405" y="704864"/>
                </a:cubicBezTo>
                <a:cubicBezTo>
                  <a:pt x="10895858" y="1994103"/>
                  <a:pt x="11022329" y="2145381"/>
                  <a:pt x="10874405" y="3524236"/>
                </a:cubicBezTo>
                <a:cubicBezTo>
                  <a:pt x="10878088" y="3900341"/>
                  <a:pt x="10534259" y="4232203"/>
                  <a:pt x="10169541" y="4229100"/>
                </a:cubicBezTo>
                <a:cubicBezTo>
                  <a:pt x="6273052" y="4190148"/>
                  <a:pt x="4854605" y="4111441"/>
                  <a:pt x="704864" y="4229100"/>
                </a:cubicBezTo>
                <a:cubicBezTo>
                  <a:pt x="314778" y="4234750"/>
                  <a:pt x="16109" y="3948531"/>
                  <a:pt x="0" y="3524236"/>
                </a:cubicBezTo>
                <a:cubicBezTo>
                  <a:pt x="154114" y="2729414"/>
                  <a:pt x="42287" y="1613525"/>
                  <a:pt x="0" y="704864"/>
                </a:cubicBezTo>
                <a:close/>
              </a:path>
              <a:path w="10874405" h="4229100" stroke="0" extrusionOk="0">
                <a:moveTo>
                  <a:pt x="0" y="704864"/>
                </a:moveTo>
                <a:cubicBezTo>
                  <a:pt x="21874" y="266049"/>
                  <a:pt x="311458" y="-6227"/>
                  <a:pt x="704864" y="0"/>
                </a:cubicBezTo>
                <a:cubicBezTo>
                  <a:pt x="4734353" y="-107240"/>
                  <a:pt x="5729776" y="21094"/>
                  <a:pt x="10169541" y="0"/>
                </a:cubicBezTo>
                <a:cubicBezTo>
                  <a:pt x="10577485" y="-58551"/>
                  <a:pt x="10876309" y="308652"/>
                  <a:pt x="10874405" y="704864"/>
                </a:cubicBezTo>
                <a:cubicBezTo>
                  <a:pt x="10883966" y="1660998"/>
                  <a:pt x="10789348" y="2810892"/>
                  <a:pt x="10874405" y="3524236"/>
                </a:cubicBezTo>
                <a:cubicBezTo>
                  <a:pt x="10862677" y="3917906"/>
                  <a:pt x="10613363" y="4193253"/>
                  <a:pt x="10169541" y="4229100"/>
                </a:cubicBezTo>
                <a:cubicBezTo>
                  <a:pt x="5591833" y="4295187"/>
                  <a:pt x="2215319" y="4305834"/>
                  <a:pt x="704864" y="4229100"/>
                </a:cubicBezTo>
                <a:cubicBezTo>
                  <a:pt x="320987" y="4220492"/>
                  <a:pt x="-44954" y="3899835"/>
                  <a:pt x="0" y="3524236"/>
                </a:cubicBezTo>
                <a:cubicBezTo>
                  <a:pt x="-121443" y="3031098"/>
                  <a:pt x="146462" y="1861655"/>
                  <a:pt x="0" y="704864"/>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71925274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431C68-3265-4E8C-B135-44CF313EA6A6}"/>
              </a:ext>
            </a:extLst>
          </p:cNvPr>
          <p:cNvSpPr txBox="1"/>
          <p:nvPr/>
        </p:nvSpPr>
        <p:spPr>
          <a:xfrm>
            <a:off x="1150124" y="2459313"/>
            <a:ext cx="10508476" cy="615553"/>
          </a:xfrm>
          <a:prstGeom prst="rect">
            <a:avLst/>
          </a:prstGeom>
          <a:noFill/>
        </p:spPr>
        <p:txBody>
          <a:bodyPr wrap="square" lIns="0" tIns="0" rIns="0" bIns="0" rtlCol="0">
            <a:spAutoFit/>
          </a:bodyPr>
          <a:lstStyle/>
          <a:p>
            <a:r>
              <a:rPr lang="en-US" sz="4000">
                <a:latin typeface="Calibri" panose="020F0502020204030204" pitchFamily="34" charset="0"/>
                <a:cs typeface="Calibri" panose="020F0502020204030204" pitchFamily="34" charset="0"/>
              </a:rPr>
              <a:t>Số ki-lô-gam thức ăn cả hai loại gà ăn mỗi tuần lễ:</a:t>
            </a:r>
          </a:p>
        </p:txBody>
      </p:sp>
      <p:pic>
        <p:nvPicPr>
          <p:cNvPr id="20" name="Graphic 19">
            <a:extLst>
              <a:ext uri="{FF2B5EF4-FFF2-40B4-BE49-F238E27FC236}">
                <a16:creationId xmlns:a16="http://schemas.microsoft.com/office/drawing/2014/main" id="{1EEB214A-A644-4163-992F-9525A29CF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5381276"/>
            <a:ext cx="15631891" cy="1563189"/>
          </a:xfrm>
          <a:prstGeom prst="rect">
            <a:avLst/>
          </a:prstGeom>
        </p:spPr>
      </p:pic>
      <p:sp>
        <p:nvSpPr>
          <p:cNvPr id="7" name="TextBox 6">
            <a:extLst>
              <a:ext uri="{FF2B5EF4-FFF2-40B4-BE49-F238E27FC236}">
                <a16:creationId xmlns:a16="http://schemas.microsoft.com/office/drawing/2014/main" id="{BDC20E8C-FD46-4960-9C4E-0B2CB42D7CAF}"/>
              </a:ext>
            </a:extLst>
          </p:cNvPr>
          <p:cNvSpPr txBox="1"/>
          <p:nvPr/>
        </p:nvSpPr>
        <p:spPr>
          <a:xfrm>
            <a:off x="1994950" y="3391959"/>
            <a:ext cx="8299174" cy="707886"/>
          </a:xfrm>
          <a:prstGeom prst="rect">
            <a:avLst/>
          </a:prstGeom>
          <a:noFill/>
        </p:spPr>
        <p:txBody>
          <a:bodyPr wrap="square">
            <a:spAutoFit/>
          </a:bodyPr>
          <a:lstStyle/>
          <a:p>
            <a:r>
              <a:rPr lang="en-US" sz="4000">
                <a:latin typeface="Calibri" panose="020F0502020204030204" pitchFamily="34" charset="0"/>
                <a:cs typeface="Calibri" panose="020F0502020204030204" pitchFamily="34" charset="0"/>
              </a:rPr>
              <a:t>409 + 231 = 640 (kg)</a:t>
            </a:r>
          </a:p>
        </p:txBody>
      </p:sp>
      <p:sp>
        <p:nvSpPr>
          <p:cNvPr id="9" name="TextBox 8">
            <a:extLst>
              <a:ext uri="{FF2B5EF4-FFF2-40B4-BE49-F238E27FC236}">
                <a16:creationId xmlns:a16="http://schemas.microsoft.com/office/drawing/2014/main" id="{1CC7D1D0-FFC5-4883-BA81-CCB2D7A554BB}"/>
              </a:ext>
            </a:extLst>
          </p:cNvPr>
          <p:cNvSpPr txBox="1"/>
          <p:nvPr/>
        </p:nvSpPr>
        <p:spPr>
          <a:xfrm>
            <a:off x="2647122" y="4416939"/>
            <a:ext cx="8299174" cy="707886"/>
          </a:xfrm>
          <a:prstGeom prst="rect">
            <a:avLst/>
          </a:prstGeom>
          <a:noFill/>
        </p:spPr>
        <p:txBody>
          <a:bodyPr wrap="square">
            <a:spAutoFit/>
          </a:bodyPr>
          <a:lstStyle/>
          <a:p>
            <a:r>
              <a:rPr lang="en-US" sz="4000" dirty="0" err="1">
                <a:latin typeface="Calibri" panose="020F0502020204030204" pitchFamily="34" charset="0"/>
                <a:cs typeface="Calibri" panose="020F0502020204030204" pitchFamily="34" charset="0"/>
              </a:rPr>
              <a:t>Đáp</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số</a:t>
            </a:r>
            <a:r>
              <a:rPr lang="en-US" sz="4000" dirty="0">
                <a:latin typeface="Calibri" panose="020F0502020204030204" pitchFamily="34" charset="0"/>
                <a:cs typeface="Calibri" panose="020F0502020204030204" pitchFamily="34" charset="0"/>
              </a:rPr>
              <a:t>: 640 kg </a:t>
            </a:r>
            <a:r>
              <a:rPr lang="en-US" sz="4000" dirty="0" err="1">
                <a:latin typeface="Calibri" panose="020F0502020204030204" pitchFamily="34" charset="0"/>
                <a:cs typeface="Calibri" panose="020F0502020204030204" pitchFamily="34" charset="0"/>
              </a:rPr>
              <a:t>thức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ăn</a:t>
            </a:r>
            <a:r>
              <a:rPr lang="en-US" sz="4000" dirty="0">
                <a:latin typeface="Calibri" panose="020F0502020204030204" pitchFamily="34" charset="0"/>
                <a:cs typeface="Calibri" panose="020F0502020204030204" pitchFamily="34" charset="0"/>
              </a:rPr>
              <a:t>.</a:t>
            </a:r>
          </a:p>
        </p:txBody>
      </p:sp>
      <p:grpSp>
        <p:nvGrpSpPr>
          <p:cNvPr id="17" name="Group 16">
            <a:extLst>
              <a:ext uri="{FF2B5EF4-FFF2-40B4-BE49-F238E27FC236}">
                <a16:creationId xmlns:a16="http://schemas.microsoft.com/office/drawing/2014/main" id="{7145231F-57FD-4ED6-AB2F-8C22A73918C2}"/>
              </a:ext>
            </a:extLst>
          </p:cNvPr>
          <p:cNvGrpSpPr/>
          <p:nvPr/>
        </p:nvGrpSpPr>
        <p:grpSpPr>
          <a:xfrm>
            <a:off x="3581664" y="-999584"/>
            <a:ext cx="5028672" cy="2828384"/>
            <a:chOff x="3581664" y="-999584"/>
            <a:chExt cx="5028672" cy="2828384"/>
          </a:xfrm>
        </p:grpSpPr>
        <p:pic>
          <p:nvPicPr>
            <p:cNvPr id="8" name="Picture 7">
              <a:extLst>
                <a:ext uri="{FF2B5EF4-FFF2-40B4-BE49-F238E27FC236}">
                  <a16:creationId xmlns:a16="http://schemas.microsoft.com/office/drawing/2014/main" id="{C8BA7346-4892-4A2A-BA03-5F3FEC7CC62F}"/>
                </a:ext>
              </a:extLst>
            </p:cNvPr>
            <p:cNvPicPr>
              <a:picLocks noChangeAspect="1"/>
            </p:cNvPicPr>
            <p:nvPr/>
          </p:nvPicPr>
          <p:blipFill rotWithShape="1">
            <a:blip r:embed="rId5"/>
            <a:srcRect t="12004" b="31751"/>
            <a:stretch/>
          </p:blipFill>
          <p:spPr>
            <a:xfrm>
              <a:off x="3581664" y="-999584"/>
              <a:ext cx="5028672" cy="2828384"/>
            </a:xfrm>
            <a:prstGeom prst="rect">
              <a:avLst/>
            </a:prstGeom>
          </p:spPr>
        </p:pic>
        <p:sp>
          <p:nvSpPr>
            <p:cNvPr id="16" name="TextBox 15">
              <a:extLst>
                <a:ext uri="{FF2B5EF4-FFF2-40B4-BE49-F238E27FC236}">
                  <a16:creationId xmlns:a16="http://schemas.microsoft.com/office/drawing/2014/main" id="{C1808F75-A6BF-476F-AC7A-F543CD506805}"/>
                </a:ext>
              </a:extLst>
            </p:cNvPr>
            <p:cNvSpPr txBox="1"/>
            <p:nvPr/>
          </p:nvSpPr>
          <p:spPr>
            <a:xfrm>
              <a:off x="4495800" y="668309"/>
              <a:ext cx="3200400" cy="738664"/>
            </a:xfrm>
            <a:prstGeom prst="rect">
              <a:avLst/>
            </a:prstGeom>
            <a:noFill/>
          </p:spPr>
          <p:txBody>
            <a:bodyPr wrap="square" lIns="0" tIns="0" rIns="0" bIns="0" rtlCol="0">
              <a:spAutoFit/>
            </a:bodyPr>
            <a:lstStyle/>
            <a:p>
              <a:pPr algn="ctr"/>
              <a:r>
                <a:rPr lang="en-US" sz="4800" b="1"/>
                <a:t>BÀI GIẢI</a:t>
              </a:r>
            </a:p>
          </p:txBody>
        </p:sp>
      </p:grpSp>
    </p:spTree>
    <p:extLst>
      <p:ext uri="{BB962C8B-B14F-4D97-AF65-F5344CB8AC3E}">
        <p14:creationId xmlns:p14="http://schemas.microsoft.com/office/powerpoint/2010/main" val="339005860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9717BCC-86BC-4618-B15C-C5D061C8FF0A}"/>
              </a:ext>
            </a:extLst>
          </p:cNvPr>
          <p:cNvGrpSpPr/>
          <p:nvPr/>
        </p:nvGrpSpPr>
        <p:grpSpPr>
          <a:xfrm>
            <a:off x="1350699" y="457200"/>
            <a:ext cx="9490602" cy="4086552"/>
            <a:chOff x="1350699" y="2804426"/>
            <a:chExt cx="9490602" cy="4086552"/>
          </a:xfrm>
        </p:grpSpPr>
        <p:grpSp>
          <p:nvGrpSpPr>
            <p:cNvPr id="22" name="Graphic 2">
              <a:extLst>
                <a:ext uri="{FF2B5EF4-FFF2-40B4-BE49-F238E27FC236}">
                  <a16:creationId xmlns:a16="http://schemas.microsoft.com/office/drawing/2014/main" id="{C0C64F48-F5C4-4D85-9433-101F786AA945}"/>
                </a:ext>
              </a:extLst>
            </p:cNvPr>
            <p:cNvGrpSpPr/>
            <p:nvPr/>
          </p:nvGrpSpPr>
          <p:grpSpPr>
            <a:xfrm>
              <a:off x="1350699" y="2804426"/>
              <a:ext cx="9490602" cy="4086552"/>
              <a:chOff x="2458645" y="3220808"/>
              <a:chExt cx="7279698" cy="3386033"/>
            </a:xfrm>
          </p:grpSpPr>
          <p:grpSp>
            <p:nvGrpSpPr>
              <p:cNvPr id="23" name="Graphic 2">
                <a:extLst>
                  <a:ext uri="{FF2B5EF4-FFF2-40B4-BE49-F238E27FC236}">
                    <a16:creationId xmlns:a16="http://schemas.microsoft.com/office/drawing/2014/main" id="{00649F33-8EFE-473D-A5CC-C08CDE00C0A7}"/>
                  </a:ext>
                </a:extLst>
              </p:cNvPr>
              <p:cNvGrpSpPr/>
              <p:nvPr/>
            </p:nvGrpSpPr>
            <p:grpSpPr>
              <a:xfrm>
                <a:off x="2458645" y="3220808"/>
                <a:ext cx="7279698" cy="3386033"/>
                <a:chOff x="2458645" y="3220808"/>
                <a:chExt cx="7279698" cy="3386033"/>
              </a:xfrm>
            </p:grpSpPr>
            <p:sp>
              <p:nvSpPr>
                <p:cNvPr id="24" name="Freeform: Shape 23">
                  <a:extLst>
                    <a:ext uri="{FF2B5EF4-FFF2-40B4-BE49-F238E27FC236}">
                      <a16:creationId xmlns:a16="http://schemas.microsoft.com/office/drawing/2014/main" id="{0B54D8E3-1A20-458C-82DF-8349AE634449}"/>
                    </a:ext>
                  </a:extLst>
                </p:cNvPr>
                <p:cNvSpPr/>
                <p:nvPr/>
              </p:nvSpPr>
              <p:spPr>
                <a:xfrm>
                  <a:off x="2488562" y="3243778"/>
                  <a:ext cx="7220170" cy="3339309"/>
                </a:xfrm>
                <a:custGeom>
                  <a:avLst/>
                  <a:gdLst>
                    <a:gd name="connsiteX0" fmla="*/ 3672100 w 7220170"/>
                    <a:gd name="connsiteY0" fmla="*/ 279 h 3339309"/>
                    <a:gd name="connsiteX1" fmla="*/ 3555596 w 7220170"/>
                    <a:gd name="connsiteY1" fmla="*/ 0 h 3339309"/>
                    <a:gd name="connsiteX2" fmla="*/ 2013175 w 7220170"/>
                    <a:gd name="connsiteY2" fmla="*/ 257813 h 3339309"/>
                    <a:gd name="connsiteX3" fmla="*/ 0 w 7220170"/>
                    <a:gd name="connsiteY3" fmla="*/ 1528763 h 3339309"/>
                    <a:gd name="connsiteX4" fmla="*/ 1363764 w 7220170"/>
                    <a:gd name="connsiteY4" fmla="*/ 3334015 h 3339309"/>
                    <a:gd name="connsiteX5" fmla="*/ 3534971 w 7220170"/>
                    <a:gd name="connsiteY5" fmla="*/ 3022130 h 3339309"/>
                    <a:gd name="connsiteX6" fmla="*/ 3681297 w 7220170"/>
                    <a:gd name="connsiteY6" fmla="*/ 3022409 h 3339309"/>
                    <a:gd name="connsiteX7" fmla="*/ 5850554 w 7220170"/>
                    <a:gd name="connsiteY7" fmla="*/ 3339310 h 3339309"/>
                    <a:gd name="connsiteX8" fmla="*/ 7220170 w 7220170"/>
                    <a:gd name="connsiteY8" fmla="*/ 1537961 h 3339309"/>
                    <a:gd name="connsiteX9" fmla="*/ 5213406 w 7220170"/>
                    <a:gd name="connsiteY9" fmla="*/ 261994 h 3339309"/>
                    <a:gd name="connsiteX10" fmla="*/ 3672100 w 7220170"/>
                    <a:gd name="connsiteY10" fmla="*/ 279 h 333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0170" h="3339309">
                      <a:moveTo>
                        <a:pt x="3672100" y="279"/>
                      </a:moveTo>
                      <a:cubicBezTo>
                        <a:pt x="3633358" y="0"/>
                        <a:pt x="3594338" y="0"/>
                        <a:pt x="3555596" y="0"/>
                      </a:cubicBezTo>
                      <a:cubicBezTo>
                        <a:pt x="3563400" y="6689"/>
                        <a:pt x="2825357" y="6689"/>
                        <a:pt x="2013175" y="257813"/>
                      </a:cubicBezTo>
                      <a:cubicBezTo>
                        <a:pt x="1199878" y="490542"/>
                        <a:pt x="312721" y="973838"/>
                        <a:pt x="0" y="1528763"/>
                      </a:cubicBezTo>
                      <a:cubicBezTo>
                        <a:pt x="505593" y="2102363"/>
                        <a:pt x="960738" y="2706343"/>
                        <a:pt x="1363764" y="3334015"/>
                      </a:cubicBezTo>
                      <a:cubicBezTo>
                        <a:pt x="2073656" y="3131666"/>
                        <a:pt x="2804174" y="3027704"/>
                        <a:pt x="3534971" y="3022130"/>
                      </a:cubicBezTo>
                      <a:cubicBezTo>
                        <a:pt x="3583746" y="3021851"/>
                        <a:pt x="3632522" y="3021851"/>
                        <a:pt x="3681297" y="3022409"/>
                      </a:cubicBezTo>
                      <a:cubicBezTo>
                        <a:pt x="4412094" y="3029934"/>
                        <a:pt x="5141776" y="3135568"/>
                        <a:pt x="5850554" y="3339310"/>
                      </a:cubicBezTo>
                      <a:cubicBezTo>
                        <a:pt x="6254694" y="2712475"/>
                        <a:pt x="6712069" y="2109889"/>
                        <a:pt x="7220170" y="1537961"/>
                      </a:cubicBezTo>
                      <a:cubicBezTo>
                        <a:pt x="6910237" y="982757"/>
                        <a:pt x="6025310" y="497231"/>
                        <a:pt x="5213406" y="261994"/>
                      </a:cubicBezTo>
                      <a:cubicBezTo>
                        <a:pt x="4402339" y="9476"/>
                        <a:pt x="3664017" y="6968"/>
                        <a:pt x="3672100" y="279"/>
                      </a:cubicBezTo>
                      <a:close/>
                    </a:path>
                  </a:pathLst>
                </a:custGeom>
                <a:solidFill>
                  <a:srgbClr val="ED1C24"/>
                </a:solidFill>
                <a:ln w="278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6F0C40C-33DF-4358-903B-293EB0E4C938}"/>
                    </a:ext>
                  </a:extLst>
                </p:cNvPr>
                <p:cNvSpPr/>
                <p:nvPr/>
              </p:nvSpPr>
              <p:spPr>
                <a:xfrm>
                  <a:off x="3977748" y="4720700"/>
                  <a:ext cx="178657" cy="101453"/>
                </a:xfrm>
                <a:custGeom>
                  <a:avLst/>
                  <a:gdLst>
                    <a:gd name="connsiteX0" fmla="*/ 153294 w 178657"/>
                    <a:gd name="connsiteY0" fmla="*/ 20904 h 101453"/>
                    <a:gd name="connsiteX1" fmla="*/ 170296 w 178657"/>
                    <a:gd name="connsiteY1" fmla="*/ 7246 h 101453"/>
                    <a:gd name="connsiteX2" fmla="*/ 178658 w 178657"/>
                    <a:gd name="connsiteY2" fmla="*/ 0 h 101453"/>
                    <a:gd name="connsiteX3" fmla="*/ 168066 w 178657"/>
                    <a:gd name="connsiteY3" fmla="*/ 6689 h 101453"/>
                    <a:gd name="connsiteX4" fmla="*/ 59367 w 178657"/>
                    <a:gd name="connsiteY4" fmla="*/ 66892 h 101453"/>
                    <a:gd name="connsiteX5" fmla="*/ 0 w 178657"/>
                    <a:gd name="connsiteY5" fmla="*/ 101453 h 101453"/>
                    <a:gd name="connsiteX6" fmla="*/ 111208 w 178657"/>
                    <a:gd name="connsiteY6" fmla="*/ 49612 h 101453"/>
                    <a:gd name="connsiteX7" fmla="*/ 153294 w 178657"/>
                    <a:gd name="connsiteY7" fmla="*/ 20904 h 1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657" h="101453">
                      <a:moveTo>
                        <a:pt x="153294" y="20904"/>
                      </a:moveTo>
                      <a:cubicBezTo>
                        <a:pt x="159148" y="16444"/>
                        <a:pt x="164722" y="11985"/>
                        <a:pt x="170296" y="7246"/>
                      </a:cubicBezTo>
                      <a:cubicBezTo>
                        <a:pt x="173083" y="5017"/>
                        <a:pt x="175871" y="2508"/>
                        <a:pt x="178658" y="0"/>
                      </a:cubicBezTo>
                      <a:cubicBezTo>
                        <a:pt x="175592" y="2787"/>
                        <a:pt x="171968" y="4460"/>
                        <a:pt x="168066" y="6689"/>
                      </a:cubicBezTo>
                      <a:cubicBezTo>
                        <a:pt x="131555" y="26199"/>
                        <a:pt x="95321" y="46267"/>
                        <a:pt x="59367" y="66892"/>
                      </a:cubicBezTo>
                      <a:cubicBezTo>
                        <a:pt x="39578" y="78319"/>
                        <a:pt x="19789" y="90026"/>
                        <a:pt x="0" y="101453"/>
                      </a:cubicBezTo>
                      <a:cubicBezTo>
                        <a:pt x="38463" y="87517"/>
                        <a:pt x="76090" y="71073"/>
                        <a:pt x="111208" y="49612"/>
                      </a:cubicBezTo>
                      <a:cubicBezTo>
                        <a:pt x="125701" y="40693"/>
                        <a:pt x="139916" y="31216"/>
                        <a:pt x="153294" y="20904"/>
                      </a:cubicBezTo>
                      <a:close/>
                    </a:path>
                  </a:pathLst>
                </a:custGeom>
                <a:solidFill>
                  <a:srgbClr val="B36B4A"/>
                </a:solidFill>
                <a:ln w="278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6D63431-8D28-4C48-9F47-FA57CC3B4509}"/>
                    </a:ext>
                  </a:extLst>
                </p:cNvPr>
                <p:cNvSpPr/>
                <p:nvPr/>
              </p:nvSpPr>
              <p:spPr>
                <a:xfrm>
                  <a:off x="2458645" y="3220808"/>
                  <a:ext cx="7279698" cy="3386033"/>
                </a:xfrm>
                <a:custGeom>
                  <a:avLst/>
                  <a:gdLst>
                    <a:gd name="connsiteX0" fmla="*/ 5873782 w 7279698"/>
                    <a:gd name="connsiteY0" fmla="*/ 3385135 h 3386033"/>
                    <a:gd name="connsiteX1" fmla="*/ 1399812 w 7279698"/>
                    <a:gd name="connsiteY1" fmla="*/ 3379839 h 3386033"/>
                    <a:gd name="connsiteX2" fmla="*/ 1372777 w 7279698"/>
                    <a:gd name="connsiteY2" fmla="*/ 3370085 h 3386033"/>
                    <a:gd name="connsiteX3" fmla="*/ 4554 w 7279698"/>
                    <a:gd name="connsiteY3" fmla="*/ 1568457 h 3386033"/>
                    <a:gd name="connsiteX4" fmla="*/ 3439 w 7279698"/>
                    <a:gd name="connsiteY4" fmla="*/ 1544766 h 3386033"/>
                    <a:gd name="connsiteX5" fmla="*/ 2033615 w 7279698"/>
                    <a:gd name="connsiteY5" fmla="*/ 257929 h 3386033"/>
                    <a:gd name="connsiteX6" fmla="*/ 3584119 w 7279698"/>
                    <a:gd name="connsiteY6" fmla="*/ 115 h 3386033"/>
                    <a:gd name="connsiteX7" fmla="*/ 3702296 w 7279698"/>
                    <a:gd name="connsiteY7" fmla="*/ 394 h 3386033"/>
                    <a:gd name="connsiteX8" fmla="*/ 5252800 w 7279698"/>
                    <a:gd name="connsiteY8" fmla="*/ 262667 h 3386033"/>
                    <a:gd name="connsiteX9" fmla="*/ 7276287 w 7279698"/>
                    <a:gd name="connsiteY9" fmla="*/ 1554521 h 3386033"/>
                    <a:gd name="connsiteX10" fmla="*/ 7274894 w 7279698"/>
                    <a:gd name="connsiteY10" fmla="*/ 1578490 h 3386033"/>
                    <a:gd name="connsiteX11" fmla="*/ 5900818 w 7279698"/>
                    <a:gd name="connsiteY11" fmla="*/ 3376216 h 3386033"/>
                    <a:gd name="connsiteX12" fmla="*/ 5873782 w 7279698"/>
                    <a:gd name="connsiteY12" fmla="*/ 3385135 h 3386033"/>
                    <a:gd name="connsiteX13" fmla="*/ 1404551 w 7279698"/>
                    <a:gd name="connsiteY13" fmla="*/ 3329670 h 3386033"/>
                    <a:gd name="connsiteX14" fmla="*/ 5869601 w 7279698"/>
                    <a:gd name="connsiteY14" fmla="*/ 3334966 h 3386033"/>
                    <a:gd name="connsiteX15" fmla="*/ 7215527 w 7279698"/>
                    <a:gd name="connsiteY15" fmla="*/ 1555078 h 3386033"/>
                    <a:gd name="connsiteX16" fmla="*/ 5233568 w 7279698"/>
                    <a:gd name="connsiteY16" fmla="*/ 305589 h 3386033"/>
                    <a:gd name="connsiteX17" fmla="*/ 3700623 w 7279698"/>
                    <a:gd name="connsiteY17" fmla="*/ 46661 h 3386033"/>
                    <a:gd name="connsiteX18" fmla="*/ 3585513 w 7279698"/>
                    <a:gd name="connsiteY18" fmla="*/ 46382 h 3386033"/>
                    <a:gd name="connsiteX19" fmla="*/ 2051732 w 7279698"/>
                    <a:gd name="connsiteY19" fmla="*/ 301130 h 3386033"/>
                    <a:gd name="connsiteX20" fmla="*/ 64478 w 7279698"/>
                    <a:gd name="connsiteY20" fmla="*/ 1545602 h 3386033"/>
                    <a:gd name="connsiteX21" fmla="*/ 1404551 w 7279698"/>
                    <a:gd name="connsiteY21" fmla="*/ 3329670 h 33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79698" h="3386033">
                      <a:moveTo>
                        <a:pt x="5873782" y="3385135"/>
                      </a:moveTo>
                      <a:cubicBezTo>
                        <a:pt x="4413303" y="2965108"/>
                        <a:pt x="2862799" y="2962879"/>
                        <a:pt x="1399812" y="3379839"/>
                      </a:cubicBezTo>
                      <a:cubicBezTo>
                        <a:pt x="1389500" y="3382905"/>
                        <a:pt x="1378630" y="3378725"/>
                        <a:pt x="1372777" y="3370085"/>
                      </a:cubicBezTo>
                      <a:cubicBezTo>
                        <a:pt x="968358" y="2743528"/>
                        <a:pt x="511541" y="2140663"/>
                        <a:pt x="4554" y="1568457"/>
                      </a:cubicBezTo>
                      <a:cubicBezTo>
                        <a:pt x="-1020" y="1562046"/>
                        <a:pt x="-1578" y="1553127"/>
                        <a:pt x="3439" y="1544766"/>
                      </a:cubicBezTo>
                      <a:cubicBezTo>
                        <a:pt x="334555" y="965034"/>
                        <a:pt x="1279128" y="466688"/>
                        <a:pt x="2033615" y="257929"/>
                      </a:cubicBezTo>
                      <a:cubicBezTo>
                        <a:pt x="2845240" y="15724"/>
                        <a:pt x="3579381" y="952"/>
                        <a:pt x="3584119" y="115"/>
                      </a:cubicBezTo>
                      <a:cubicBezTo>
                        <a:pt x="3623697" y="-163"/>
                        <a:pt x="3662996" y="115"/>
                        <a:pt x="3702296" y="394"/>
                      </a:cubicBezTo>
                      <a:cubicBezTo>
                        <a:pt x="3708706" y="1509"/>
                        <a:pt x="4442011" y="17953"/>
                        <a:pt x="5252800" y="262667"/>
                      </a:cubicBezTo>
                      <a:cubicBezTo>
                        <a:pt x="6005894" y="473935"/>
                        <a:pt x="6947958" y="974510"/>
                        <a:pt x="7276287" y="1554521"/>
                      </a:cubicBezTo>
                      <a:cubicBezTo>
                        <a:pt x="7281304" y="1562882"/>
                        <a:pt x="7280746" y="1571801"/>
                        <a:pt x="7274894" y="1578490"/>
                      </a:cubicBezTo>
                      <a:cubicBezTo>
                        <a:pt x="6765398" y="2149024"/>
                        <a:pt x="6306630" y="2750496"/>
                        <a:pt x="5900818" y="3376216"/>
                      </a:cubicBezTo>
                      <a:cubicBezTo>
                        <a:pt x="5894964" y="3384020"/>
                        <a:pt x="5884373" y="3387922"/>
                        <a:pt x="5873782" y="3385135"/>
                      </a:cubicBezTo>
                      <a:close/>
                      <a:moveTo>
                        <a:pt x="1404551" y="3329670"/>
                      </a:moveTo>
                      <a:cubicBezTo>
                        <a:pt x="2865029" y="2916890"/>
                        <a:pt x="4411353" y="2919120"/>
                        <a:pt x="5869601" y="3334966"/>
                      </a:cubicBezTo>
                      <a:cubicBezTo>
                        <a:pt x="6267331" y="2716214"/>
                        <a:pt x="6716902" y="2120874"/>
                        <a:pt x="7215527" y="1555078"/>
                      </a:cubicBezTo>
                      <a:cubicBezTo>
                        <a:pt x="6886919" y="994857"/>
                        <a:pt x="5968824" y="511561"/>
                        <a:pt x="5233568" y="305589"/>
                      </a:cubicBezTo>
                      <a:cubicBezTo>
                        <a:pt x="4431141" y="63942"/>
                        <a:pt x="3705362" y="47776"/>
                        <a:pt x="3700623" y="46661"/>
                      </a:cubicBezTo>
                      <a:cubicBezTo>
                        <a:pt x="3662160" y="46382"/>
                        <a:pt x="3623976" y="46382"/>
                        <a:pt x="3585513" y="46382"/>
                      </a:cubicBezTo>
                      <a:cubicBezTo>
                        <a:pt x="3582169" y="47497"/>
                        <a:pt x="2855553" y="61712"/>
                        <a:pt x="2051732" y="301130"/>
                      </a:cubicBezTo>
                      <a:cubicBezTo>
                        <a:pt x="1315919" y="505151"/>
                        <a:pt x="395594" y="985938"/>
                        <a:pt x="64478" y="1545602"/>
                      </a:cubicBezTo>
                      <a:cubicBezTo>
                        <a:pt x="560874" y="2113349"/>
                        <a:pt x="1008215" y="2710082"/>
                        <a:pt x="1404551" y="3329670"/>
                      </a:cubicBezTo>
                      <a:close/>
                    </a:path>
                  </a:pathLst>
                </a:custGeom>
                <a:solidFill>
                  <a:srgbClr val="000000"/>
                </a:solidFill>
                <a:ln w="27845" cap="flat">
                  <a:no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0BFBDE9E-BA11-4D8E-B7B5-653723EAD02D}"/>
                  </a:ext>
                </a:extLst>
              </p:cNvPr>
              <p:cNvSpPr/>
              <p:nvPr/>
            </p:nvSpPr>
            <p:spPr>
              <a:xfrm>
                <a:off x="2669728" y="3332054"/>
                <a:ext cx="3545283" cy="1468637"/>
              </a:xfrm>
              <a:custGeom>
                <a:avLst/>
                <a:gdLst>
                  <a:gd name="connsiteX0" fmla="*/ 3545284 w 3545283"/>
                  <a:gd name="connsiteY0" fmla="*/ 913 h 1468637"/>
                  <a:gd name="connsiteX1" fmla="*/ 3367740 w 3545283"/>
                  <a:gd name="connsiteY1" fmla="*/ 15128 h 1468637"/>
                  <a:gd name="connsiteX2" fmla="*/ 2904512 w 3545283"/>
                  <a:gd name="connsiteY2" fmla="*/ 72265 h 1468637"/>
                  <a:gd name="connsiteX3" fmla="*/ 2599038 w 3545283"/>
                  <a:gd name="connsiteY3" fmla="*/ 125779 h 1468637"/>
                  <a:gd name="connsiteX4" fmla="*/ 2262905 w 3545283"/>
                  <a:gd name="connsiteY4" fmla="*/ 200475 h 1468637"/>
                  <a:gd name="connsiteX5" fmla="*/ 1910607 w 3545283"/>
                  <a:gd name="connsiteY5" fmla="*/ 298026 h 1468637"/>
                  <a:gd name="connsiteX6" fmla="*/ 1732785 w 3545283"/>
                  <a:gd name="connsiteY6" fmla="*/ 355163 h 1468637"/>
                  <a:gd name="connsiteX7" fmla="*/ 1556357 w 3545283"/>
                  <a:gd name="connsiteY7" fmla="*/ 418710 h 1468637"/>
                  <a:gd name="connsiteX8" fmla="*/ 1214371 w 3545283"/>
                  <a:gd name="connsiteY8" fmla="*/ 560856 h 1468637"/>
                  <a:gd name="connsiteX9" fmla="*/ 1052436 w 3545283"/>
                  <a:gd name="connsiteY9" fmla="*/ 638897 h 1468637"/>
                  <a:gd name="connsiteX10" fmla="*/ 974117 w 3545283"/>
                  <a:gd name="connsiteY10" fmla="*/ 678753 h 1468637"/>
                  <a:gd name="connsiteX11" fmla="*/ 898584 w 3545283"/>
                  <a:gd name="connsiteY11" fmla="*/ 720003 h 1468637"/>
                  <a:gd name="connsiteX12" fmla="*/ 754209 w 3545283"/>
                  <a:gd name="connsiteY12" fmla="*/ 804176 h 1468637"/>
                  <a:gd name="connsiteX13" fmla="*/ 620425 w 3545283"/>
                  <a:gd name="connsiteY13" fmla="*/ 889463 h 1468637"/>
                  <a:gd name="connsiteX14" fmla="*/ 390204 w 3545283"/>
                  <a:gd name="connsiteY14" fmla="*/ 1059481 h 1468637"/>
                  <a:gd name="connsiteX15" fmla="*/ 295440 w 3545283"/>
                  <a:gd name="connsiteY15" fmla="*/ 1140866 h 1468637"/>
                  <a:gd name="connsiteX16" fmla="*/ 252239 w 3545283"/>
                  <a:gd name="connsiteY16" fmla="*/ 1179330 h 1468637"/>
                  <a:gd name="connsiteX17" fmla="*/ 214055 w 3545283"/>
                  <a:gd name="connsiteY17" fmla="*/ 1217235 h 1468637"/>
                  <a:gd name="connsiteX18" fmla="*/ 146605 w 3545283"/>
                  <a:gd name="connsiteY18" fmla="*/ 1286914 h 1468637"/>
                  <a:gd name="connsiteX19" fmla="*/ 93092 w 3545283"/>
                  <a:gd name="connsiteY19" fmla="*/ 1348232 h 1468637"/>
                  <a:gd name="connsiteX20" fmla="*/ 52399 w 3545283"/>
                  <a:gd name="connsiteY20" fmla="*/ 1398958 h 1468637"/>
                  <a:gd name="connsiteX21" fmla="*/ 23691 w 3545283"/>
                  <a:gd name="connsiteY21" fmla="*/ 1436864 h 1468637"/>
                  <a:gd name="connsiteX22" fmla="*/ 0 w 3545283"/>
                  <a:gd name="connsiteY22" fmla="*/ 1468638 h 1468637"/>
                  <a:gd name="connsiteX23" fmla="*/ 19510 w 3545283"/>
                  <a:gd name="connsiteY23" fmla="*/ 1435470 h 1468637"/>
                  <a:gd name="connsiteX24" fmla="*/ 43201 w 3545283"/>
                  <a:gd name="connsiteY24" fmla="*/ 1395614 h 1468637"/>
                  <a:gd name="connsiteX25" fmla="*/ 78320 w 3545283"/>
                  <a:gd name="connsiteY25" fmla="*/ 1342379 h 1468637"/>
                  <a:gd name="connsiteX26" fmla="*/ 125701 w 3545283"/>
                  <a:gd name="connsiteY26" fmla="*/ 1277159 h 1468637"/>
                  <a:gd name="connsiteX27" fmla="*/ 187577 w 3545283"/>
                  <a:gd name="connsiteY27" fmla="*/ 1203020 h 1468637"/>
                  <a:gd name="connsiteX28" fmla="*/ 222974 w 3545283"/>
                  <a:gd name="connsiteY28" fmla="*/ 1162606 h 1468637"/>
                  <a:gd name="connsiteX29" fmla="*/ 263109 w 3545283"/>
                  <a:gd name="connsiteY29" fmla="*/ 1121356 h 1468637"/>
                  <a:gd name="connsiteX30" fmla="*/ 353692 w 3545283"/>
                  <a:gd name="connsiteY30" fmla="*/ 1034118 h 1468637"/>
                  <a:gd name="connsiteX31" fmla="*/ 578060 w 3545283"/>
                  <a:gd name="connsiteY31" fmla="*/ 851837 h 1468637"/>
                  <a:gd name="connsiteX32" fmla="*/ 855105 w 3545283"/>
                  <a:gd name="connsiteY32" fmla="*/ 671228 h 1468637"/>
                  <a:gd name="connsiteX33" fmla="*/ 930916 w 3545283"/>
                  <a:gd name="connsiteY33" fmla="*/ 627470 h 1468637"/>
                  <a:gd name="connsiteX34" fmla="*/ 1009793 w 3545283"/>
                  <a:gd name="connsiteY34" fmla="*/ 585104 h 1468637"/>
                  <a:gd name="connsiteX35" fmla="*/ 1090342 w 3545283"/>
                  <a:gd name="connsiteY35" fmla="*/ 543018 h 1468637"/>
                  <a:gd name="connsiteX36" fmla="*/ 1173678 w 3545283"/>
                  <a:gd name="connsiteY36" fmla="*/ 503161 h 1468637"/>
                  <a:gd name="connsiteX37" fmla="*/ 1520960 w 3545283"/>
                  <a:gd name="connsiteY37" fmla="*/ 355720 h 1468637"/>
                  <a:gd name="connsiteX38" fmla="*/ 1701011 w 3545283"/>
                  <a:gd name="connsiteY38" fmla="*/ 291894 h 1468637"/>
                  <a:gd name="connsiteX39" fmla="*/ 1882456 w 3545283"/>
                  <a:gd name="connsiteY39" fmla="*/ 234757 h 1468637"/>
                  <a:gd name="connsiteX40" fmla="*/ 2063623 w 3545283"/>
                  <a:gd name="connsiteY40" fmla="*/ 184588 h 1468637"/>
                  <a:gd name="connsiteX41" fmla="*/ 2242280 w 3545283"/>
                  <a:gd name="connsiteY41" fmla="*/ 141387 h 1468637"/>
                  <a:gd name="connsiteX42" fmla="*/ 2585381 w 3545283"/>
                  <a:gd name="connsiteY42" fmla="*/ 74773 h 1468637"/>
                  <a:gd name="connsiteX43" fmla="*/ 2896430 w 3545283"/>
                  <a:gd name="connsiteY43" fmla="*/ 32687 h 1468637"/>
                  <a:gd name="connsiteX44" fmla="*/ 3161490 w 3545283"/>
                  <a:gd name="connsiteY44" fmla="*/ 10111 h 1468637"/>
                  <a:gd name="connsiteX45" fmla="*/ 3366626 w 3545283"/>
                  <a:gd name="connsiteY45" fmla="*/ 1192 h 1468637"/>
                  <a:gd name="connsiteX46" fmla="*/ 3545284 w 3545283"/>
                  <a:gd name="connsiteY46" fmla="*/ 913 h 146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5283" h="1468637">
                    <a:moveTo>
                      <a:pt x="3545284" y="913"/>
                    </a:moveTo>
                    <a:cubicBezTo>
                      <a:pt x="3545284" y="913"/>
                      <a:pt x="3480621" y="4815"/>
                      <a:pt x="3367740" y="15128"/>
                    </a:cubicBezTo>
                    <a:cubicBezTo>
                      <a:pt x="3255139" y="25719"/>
                      <a:pt x="3094598" y="43278"/>
                      <a:pt x="2904512" y="72265"/>
                    </a:cubicBezTo>
                    <a:cubicBezTo>
                      <a:pt x="2809191" y="86758"/>
                      <a:pt x="2706902" y="105153"/>
                      <a:pt x="2599038" y="125779"/>
                    </a:cubicBezTo>
                    <a:cubicBezTo>
                      <a:pt x="2491454" y="147240"/>
                      <a:pt x="2378573" y="172046"/>
                      <a:pt x="2262905" y="200475"/>
                    </a:cubicBezTo>
                    <a:cubicBezTo>
                      <a:pt x="2146959" y="228347"/>
                      <a:pt x="2029340" y="262350"/>
                      <a:pt x="1910607" y="298026"/>
                    </a:cubicBezTo>
                    <a:cubicBezTo>
                      <a:pt x="1851240" y="315864"/>
                      <a:pt x="1792152" y="335653"/>
                      <a:pt x="1732785" y="355163"/>
                    </a:cubicBezTo>
                    <a:cubicBezTo>
                      <a:pt x="1673976" y="375788"/>
                      <a:pt x="1615166" y="396970"/>
                      <a:pt x="1556357" y="418710"/>
                    </a:cubicBezTo>
                    <a:cubicBezTo>
                      <a:pt x="1439575" y="462748"/>
                      <a:pt x="1324186" y="509572"/>
                      <a:pt x="1214371" y="560856"/>
                    </a:cubicBezTo>
                    <a:cubicBezTo>
                      <a:pt x="1159185" y="586498"/>
                      <a:pt x="1104835" y="612140"/>
                      <a:pt x="1052436" y="638897"/>
                    </a:cubicBezTo>
                    <a:cubicBezTo>
                      <a:pt x="1025958" y="651996"/>
                      <a:pt x="1000038" y="665375"/>
                      <a:pt x="974117" y="678753"/>
                    </a:cubicBezTo>
                    <a:cubicBezTo>
                      <a:pt x="948475" y="692411"/>
                      <a:pt x="923390" y="706347"/>
                      <a:pt x="898584" y="720003"/>
                    </a:cubicBezTo>
                    <a:cubicBezTo>
                      <a:pt x="847858" y="747039"/>
                      <a:pt x="801033" y="776304"/>
                      <a:pt x="754209" y="804176"/>
                    </a:cubicBezTo>
                    <a:cubicBezTo>
                      <a:pt x="706827" y="831490"/>
                      <a:pt x="663626" y="861034"/>
                      <a:pt x="620425" y="889463"/>
                    </a:cubicBezTo>
                    <a:cubicBezTo>
                      <a:pt x="535695" y="946879"/>
                      <a:pt x="457932" y="1004016"/>
                      <a:pt x="390204" y="1059481"/>
                    </a:cubicBezTo>
                    <a:cubicBezTo>
                      <a:pt x="355086" y="1086517"/>
                      <a:pt x="324984" y="1114667"/>
                      <a:pt x="295440" y="1140866"/>
                    </a:cubicBezTo>
                    <a:cubicBezTo>
                      <a:pt x="280668" y="1154245"/>
                      <a:pt x="266175" y="1167066"/>
                      <a:pt x="252239" y="1179330"/>
                    </a:cubicBezTo>
                    <a:cubicBezTo>
                      <a:pt x="239139" y="1192150"/>
                      <a:pt x="226318" y="1204972"/>
                      <a:pt x="214055" y="1217235"/>
                    </a:cubicBezTo>
                    <a:cubicBezTo>
                      <a:pt x="189806" y="1241762"/>
                      <a:pt x="166115" y="1264617"/>
                      <a:pt x="146605" y="1286914"/>
                    </a:cubicBezTo>
                    <a:cubicBezTo>
                      <a:pt x="127095" y="1308933"/>
                      <a:pt x="109257" y="1329558"/>
                      <a:pt x="93092" y="1348232"/>
                    </a:cubicBezTo>
                    <a:cubicBezTo>
                      <a:pt x="76369" y="1366628"/>
                      <a:pt x="63548" y="1383908"/>
                      <a:pt x="52399" y="1398958"/>
                    </a:cubicBezTo>
                    <a:cubicBezTo>
                      <a:pt x="40971" y="1414009"/>
                      <a:pt x="31495" y="1426552"/>
                      <a:pt x="23691" y="1436864"/>
                    </a:cubicBezTo>
                    <a:cubicBezTo>
                      <a:pt x="8083" y="1457768"/>
                      <a:pt x="0" y="1468638"/>
                      <a:pt x="0" y="1468638"/>
                    </a:cubicBezTo>
                    <a:cubicBezTo>
                      <a:pt x="0" y="1468638"/>
                      <a:pt x="6689" y="1457211"/>
                      <a:pt x="19510" y="1435470"/>
                    </a:cubicBezTo>
                    <a:cubicBezTo>
                      <a:pt x="25921" y="1424600"/>
                      <a:pt x="33725" y="1411222"/>
                      <a:pt x="43201" y="1395614"/>
                    </a:cubicBezTo>
                    <a:cubicBezTo>
                      <a:pt x="52399" y="1379727"/>
                      <a:pt x="63269" y="1361610"/>
                      <a:pt x="78320" y="1342379"/>
                    </a:cubicBezTo>
                    <a:cubicBezTo>
                      <a:pt x="92534" y="1322590"/>
                      <a:pt x="108142" y="1300850"/>
                      <a:pt x="125701" y="1277159"/>
                    </a:cubicBezTo>
                    <a:cubicBezTo>
                      <a:pt x="142703" y="1253468"/>
                      <a:pt x="165279" y="1229498"/>
                      <a:pt x="187577" y="1203020"/>
                    </a:cubicBezTo>
                    <a:cubicBezTo>
                      <a:pt x="199004" y="1189921"/>
                      <a:pt x="210710" y="1176264"/>
                      <a:pt x="222974" y="1162606"/>
                    </a:cubicBezTo>
                    <a:cubicBezTo>
                      <a:pt x="235795" y="1149228"/>
                      <a:pt x="249452" y="1135292"/>
                      <a:pt x="263109" y="1121356"/>
                    </a:cubicBezTo>
                    <a:cubicBezTo>
                      <a:pt x="290981" y="1093206"/>
                      <a:pt x="320246" y="1063383"/>
                      <a:pt x="353692" y="1034118"/>
                    </a:cubicBezTo>
                    <a:cubicBezTo>
                      <a:pt x="418633" y="974751"/>
                      <a:pt x="493887" y="912876"/>
                      <a:pt x="578060" y="851837"/>
                    </a:cubicBezTo>
                    <a:cubicBezTo>
                      <a:pt x="662232" y="790798"/>
                      <a:pt x="754488" y="729201"/>
                      <a:pt x="855105" y="671228"/>
                    </a:cubicBezTo>
                    <a:cubicBezTo>
                      <a:pt x="880189" y="656735"/>
                      <a:pt x="905552" y="641963"/>
                      <a:pt x="930916" y="627470"/>
                    </a:cubicBezTo>
                    <a:cubicBezTo>
                      <a:pt x="957115" y="613255"/>
                      <a:pt x="983314" y="599040"/>
                      <a:pt x="1009793" y="585104"/>
                    </a:cubicBezTo>
                    <a:cubicBezTo>
                      <a:pt x="1036271" y="571169"/>
                      <a:pt x="1063306" y="556954"/>
                      <a:pt x="1090342" y="543018"/>
                    </a:cubicBezTo>
                    <a:cubicBezTo>
                      <a:pt x="1117935" y="529640"/>
                      <a:pt x="1145807" y="516540"/>
                      <a:pt x="1173678" y="503161"/>
                    </a:cubicBezTo>
                    <a:cubicBezTo>
                      <a:pt x="1285444" y="450205"/>
                      <a:pt x="1402227" y="401430"/>
                      <a:pt x="1520960" y="355720"/>
                    </a:cubicBezTo>
                    <a:cubicBezTo>
                      <a:pt x="1580884" y="333980"/>
                      <a:pt x="1640809" y="312519"/>
                      <a:pt x="1701011" y="291894"/>
                    </a:cubicBezTo>
                    <a:cubicBezTo>
                      <a:pt x="1761493" y="272384"/>
                      <a:pt x="1821696" y="252316"/>
                      <a:pt x="1882456" y="234757"/>
                    </a:cubicBezTo>
                    <a:cubicBezTo>
                      <a:pt x="1942938" y="216919"/>
                      <a:pt x="2003141" y="199639"/>
                      <a:pt x="2063623" y="184588"/>
                    </a:cubicBezTo>
                    <a:cubicBezTo>
                      <a:pt x="2123547" y="168980"/>
                      <a:pt x="2183471" y="154487"/>
                      <a:pt x="2242280" y="141387"/>
                    </a:cubicBezTo>
                    <a:cubicBezTo>
                      <a:pt x="2359899" y="114072"/>
                      <a:pt x="2475288" y="93169"/>
                      <a:pt x="2585381" y="74773"/>
                    </a:cubicBezTo>
                    <a:cubicBezTo>
                      <a:pt x="2695196" y="56936"/>
                      <a:pt x="2799715" y="43000"/>
                      <a:pt x="2896430" y="32687"/>
                    </a:cubicBezTo>
                    <a:cubicBezTo>
                      <a:pt x="2993145" y="21817"/>
                      <a:pt x="3082334" y="15128"/>
                      <a:pt x="3161490" y="10111"/>
                    </a:cubicBezTo>
                    <a:cubicBezTo>
                      <a:pt x="3240645" y="4815"/>
                      <a:pt x="3309767" y="2586"/>
                      <a:pt x="3366626" y="1192"/>
                    </a:cubicBezTo>
                    <a:cubicBezTo>
                      <a:pt x="3480342" y="-1316"/>
                      <a:pt x="3545284" y="913"/>
                      <a:pt x="3545284" y="913"/>
                    </a:cubicBezTo>
                    <a:close/>
                  </a:path>
                </a:pathLst>
              </a:custGeom>
              <a:solidFill>
                <a:srgbClr val="FFFFFF">
                  <a:alpha val="40000"/>
                </a:srgbClr>
              </a:solidFill>
              <a:ln w="27845"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BBA71F52-E8FC-4E48-B5A2-94A4F7D076CB}"/>
                  </a:ext>
                </a:extLst>
              </p:cNvPr>
              <p:cNvGrpSpPr/>
              <p:nvPr/>
            </p:nvGrpSpPr>
            <p:grpSpPr>
              <a:xfrm>
                <a:off x="2870126" y="3477622"/>
                <a:ext cx="6457220" cy="2834883"/>
                <a:chOff x="2870126" y="3477622"/>
                <a:chExt cx="6457220" cy="2834883"/>
              </a:xfrm>
            </p:grpSpPr>
            <p:sp>
              <p:nvSpPr>
                <p:cNvPr id="29" name="Freeform: Shape 28">
                  <a:extLst>
                    <a:ext uri="{FF2B5EF4-FFF2-40B4-BE49-F238E27FC236}">
                      <a16:creationId xmlns:a16="http://schemas.microsoft.com/office/drawing/2014/main" id="{D38305B5-35C2-4F6E-8FD2-2FF6F59FA016}"/>
                    </a:ext>
                  </a:extLst>
                </p:cNvPr>
                <p:cNvSpPr/>
                <p:nvPr/>
              </p:nvSpPr>
              <p:spPr>
                <a:xfrm>
                  <a:off x="2914721" y="3512740"/>
                  <a:ext cx="6368131" cy="2764316"/>
                </a:xfrm>
                <a:custGeom>
                  <a:avLst/>
                  <a:gdLst>
                    <a:gd name="connsiteX0" fmla="*/ 3237580 w 6368131"/>
                    <a:gd name="connsiteY0" fmla="*/ 279 h 2764316"/>
                    <a:gd name="connsiteX1" fmla="*/ 3136405 w 6368131"/>
                    <a:gd name="connsiteY1" fmla="*/ 0 h 2764316"/>
                    <a:gd name="connsiteX2" fmla="*/ 1794382 w 6368131"/>
                    <a:gd name="connsiteY2" fmla="*/ 206808 h 2764316"/>
                    <a:gd name="connsiteX3" fmla="*/ 0 w 6368131"/>
                    <a:gd name="connsiteY3" fmla="*/ 1236110 h 2764316"/>
                    <a:gd name="connsiteX4" fmla="*/ 1121558 w 6368131"/>
                    <a:gd name="connsiteY4" fmla="*/ 2759578 h 2764316"/>
                    <a:gd name="connsiteX5" fmla="*/ 3114944 w 6368131"/>
                    <a:gd name="connsiteY5" fmla="*/ 2505667 h 2764316"/>
                    <a:gd name="connsiteX6" fmla="*/ 3249286 w 6368131"/>
                    <a:gd name="connsiteY6" fmla="*/ 2505946 h 2764316"/>
                    <a:gd name="connsiteX7" fmla="*/ 5241278 w 6368131"/>
                    <a:gd name="connsiteY7" fmla="*/ 2764317 h 2764316"/>
                    <a:gd name="connsiteX8" fmla="*/ 6368132 w 6368131"/>
                    <a:gd name="connsiteY8" fmla="*/ 1244194 h 2764316"/>
                    <a:gd name="connsiteX9" fmla="*/ 4578488 w 6368131"/>
                    <a:gd name="connsiteY9" fmla="*/ 210710 h 2764316"/>
                    <a:gd name="connsiteX10" fmla="*/ 3237580 w 6368131"/>
                    <a:gd name="connsiteY10" fmla="*/ 279 h 276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131" h="2764316">
                      <a:moveTo>
                        <a:pt x="3237580" y="279"/>
                      </a:moveTo>
                      <a:cubicBezTo>
                        <a:pt x="3203855" y="0"/>
                        <a:pt x="3170130" y="0"/>
                        <a:pt x="3136405" y="0"/>
                      </a:cubicBezTo>
                      <a:cubicBezTo>
                        <a:pt x="3141979" y="5296"/>
                        <a:pt x="2504553" y="6132"/>
                        <a:pt x="1794382" y="206808"/>
                      </a:cubicBezTo>
                      <a:cubicBezTo>
                        <a:pt x="1083653" y="393827"/>
                        <a:pt x="300178" y="780129"/>
                        <a:pt x="0" y="1236110"/>
                      </a:cubicBezTo>
                      <a:cubicBezTo>
                        <a:pt x="411944" y="1724144"/>
                        <a:pt x="786261" y="2233360"/>
                        <a:pt x="1121558" y="2759578"/>
                      </a:cubicBezTo>
                      <a:cubicBezTo>
                        <a:pt x="1775986" y="2594857"/>
                        <a:pt x="2445465" y="2510405"/>
                        <a:pt x="3114944" y="2505667"/>
                      </a:cubicBezTo>
                      <a:cubicBezTo>
                        <a:pt x="3159817" y="2505389"/>
                        <a:pt x="3204412" y="2505389"/>
                        <a:pt x="3249286" y="2505946"/>
                      </a:cubicBezTo>
                      <a:cubicBezTo>
                        <a:pt x="3918765" y="2512078"/>
                        <a:pt x="4587686" y="2598201"/>
                        <a:pt x="5241278" y="2764317"/>
                      </a:cubicBezTo>
                      <a:cubicBezTo>
                        <a:pt x="5577969" y="2238935"/>
                        <a:pt x="5953958" y="1730833"/>
                        <a:pt x="6368132" y="1244194"/>
                      </a:cubicBezTo>
                      <a:cubicBezTo>
                        <a:pt x="6069904" y="787655"/>
                        <a:pt x="5288381" y="399402"/>
                        <a:pt x="4578488" y="210710"/>
                      </a:cubicBezTo>
                      <a:cubicBezTo>
                        <a:pt x="3869432" y="8362"/>
                        <a:pt x="3232005" y="5296"/>
                        <a:pt x="3237580" y="279"/>
                      </a:cubicBezTo>
                      <a:close/>
                    </a:path>
                  </a:pathLst>
                </a:custGeom>
                <a:solidFill>
                  <a:srgbClr val="D1D3D4"/>
                </a:solidFill>
                <a:ln w="2784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DB7AE20-4017-4ECC-83F3-A80694B45F14}"/>
                    </a:ext>
                  </a:extLst>
                </p:cNvPr>
                <p:cNvSpPr/>
                <p:nvPr/>
              </p:nvSpPr>
              <p:spPr>
                <a:xfrm>
                  <a:off x="2870126" y="3477622"/>
                  <a:ext cx="6457220" cy="2834883"/>
                </a:xfrm>
                <a:custGeom>
                  <a:avLst/>
                  <a:gdLst>
                    <a:gd name="connsiteX0" fmla="*/ 5277233 w 6457220"/>
                    <a:gd name="connsiteY0" fmla="*/ 2833717 h 2834883"/>
                    <a:gd name="connsiteX1" fmla="*/ 1174793 w 6457220"/>
                    <a:gd name="connsiteY1" fmla="*/ 2828700 h 2834883"/>
                    <a:gd name="connsiteX2" fmla="*/ 1134379 w 6457220"/>
                    <a:gd name="connsiteY2" fmla="*/ 2813650 h 2834883"/>
                    <a:gd name="connsiteX3" fmla="*/ 6689 w 6457220"/>
                    <a:gd name="connsiteY3" fmla="*/ 1294920 h 2834883"/>
                    <a:gd name="connsiteX4" fmla="*/ 6689 w 6457220"/>
                    <a:gd name="connsiteY4" fmla="*/ 1257572 h 2834883"/>
                    <a:gd name="connsiteX5" fmla="*/ 1826155 w 6457220"/>
                    <a:gd name="connsiteY5" fmla="*/ 207923 h 2834883"/>
                    <a:gd name="connsiteX6" fmla="*/ 3179328 w 6457220"/>
                    <a:gd name="connsiteY6" fmla="*/ 0 h 2834883"/>
                    <a:gd name="connsiteX7" fmla="*/ 3282732 w 6457220"/>
                    <a:gd name="connsiteY7" fmla="*/ 279 h 2834883"/>
                    <a:gd name="connsiteX8" fmla="*/ 4636462 w 6457220"/>
                    <a:gd name="connsiteY8" fmla="*/ 211825 h 2834883"/>
                    <a:gd name="connsiteX9" fmla="*/ 6450911 w 6457220"/>
                    <a:gd name="connsiteY9" fmla="*/ 1265933 h 2834883"/>
                    <a:gd name="connsiteX10" fmla="*/ 6450353 w 6457220"/>
                    <a:gd name="connsiteY10" fmla="*/ 1303560 h 2834883"/>
                    <a:gd name="connsiteX11" fmla="*/ 5317647 w 6457220"/>
                    <a:gd name="connsiteY11" fmla="*/ 2818945 h 2834883"/>
                    <a:gd name="connsiteX12" fmla="*/ 5277233 w 6457220"/>
                    <a:gd name="connsiteY12" fmla="*/ 2833717 h 2834883"/>
                    <a:gd name="connsiteX13" fmla="*/ 1184270 w 6457220"/>
                    <a:gd name="connsiteY13" fmla="*/ 2754004 h 2834883"/>
                    <a:gd name="connsiteX14" fmla="*/ 5268035 w 6457220"/>
                    <a:gd name="connsiteY14" fmla="*/ 2759021 h 2834883"/>
                    <a:gd name="connsiteX15" fmla="*/ 6360885 w 6457220"/>
                    <a:gd name="connsiteY15" fmla="*/ 1273180 h 2834883"/>
                    <a:gd name="connsiteX16" fmla="*/ 4602737 w 6457220"/>
                    <a:gd name="connsiteY16" fmla="*/ 277881 h 2834883"/>
                    <a:gd name="connsiteX17" fmla="*/ 3280223 w 6457220"/>
                    <a:gd name="connsiteY17" fmla="*/ 70237 h 2834883"/>
                    <a:gd name="connsiteX18" fmla="*/ 3181279 w 6457220"/>
                    <a:gd name="connsiteY18" fmla="*/ 70237 h 2834883"/>
                    <a:gd name="connsiteX19" fmla="*/ 1859602 w 6457220"/>
                    <a:gd name="connsiteY19" fmla="*/ 273979 h 2834883"/>
                    <a:gd name="connsiteX20" fmla="*/ 96994 w 6457220"/>
                    <a:gd name="connsiteY20" fmla="*/ 1264818 h 2834883"/>
                    <a:gd name="connsiteX21" fmla="*/ 1184270 w 6457220"/>
                    <a:gd name="connsiteY21" fmla="*/ 2754004 h 283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57220" h="2834883">
                      <a:moveTo>
                        <a:pt x="5277233" y="2833717"/>
                      </a:moveTo>
                      <a:cubicBezTo>
                        <a:pt x="3932143" y="2491731"/>
                        <a:pt x="2521834" y="2489780"/>
                        <a:pt x="1174793" y="2828700"/>
                      </a:cubicBezTo>
                      <a:cubicBezTo>
                        <a:pt x="1158906" y="2832602"/>
                        <a:pt x="1142741" y="2826470"/>
                        <a:pt x="1134379" y="2813650"/>
                      </a:cubicBezTo>
                      <a:cubicBezTo>
                        <a:pt x="796853" y="2288825"/>
                        <a:pt x="420584" y="1781281"/>
                        <a:pt x="6689" y="1294920"/>
                      </a:cubicBezTo>
                      <a:cubicBezTo>
                        <a:pt x="-2230" y="1284607"/>
                        <a:pt x="-2230" y="1270114"/>
                        <a:pt x="6689" y="1257572"/>
                      </a:cubicBezTo>
                      <a:cubicBezTo>
                        <a:pt x="265339" y="881304"/>
                        <a:pt x="867089" y="470196"/>
                        <a:pt x="1826155" y="207923"/>
                      </a:cubicBezTo>
                      <a:cubicBezTo>
                        <a:pt x="2537163" y="13378"/>
                        <a:pt x="3174590" y="836"/>
                        <a:pt x="3179328" y="0"/>
                      </a:cubicBezTo>
                      <a:cubicBezTo>
                        <a:pt x="3213889" y="0"/>
                        <a:pt x="3248171" y="0"/>
                        <a:pt x="3282732" y="279"/>
                      </a:cubicBezTo>
                      <a:cubicBezTo>
                        <a:pt x="3289142" y="1115"/>
                        <a:pt x="3926290" y="15329"/>
                        <a:pt x="4636462" y="211825"/>
                      </a:cubicBezTo>
                      <a:cubicBezTo>
                        <a:pt x="5594413" y="476606"/>
                        <a:pt x="6193934" y="889386"/>
                        <a:pt x="6450911" y="1265933"/>
                      </a:cubicBezTo>
                      <a:cubicBezTo>
                        <a:pt x="6459551" y="1278476"/>
                        <a:pt x="6459272" y="1292969"/>
                        <a:pt x="6450353" y="1303560"/>
                      </a:cubicBezTo>
                      <a:cubicBezTo>
                        <a:pt x="6034507" y="1788528"/>
                        <a:pt x="5656567" y="2295236"/>
                        <a:pt x="5317647" y="2818945"/>
                      </a:cubicBezTo>
                      <a:cubicBezTo>
                        <a:pt x="5309285" y="2831488"/>
                        <a:pt x="5292841" y="2837619"/>
                        <a:pt x="5277233" y="2833717"/>
                      </a:cubicBezTo>
                      <a:close/>
                      <a:moveTo>
                        <a:pt x="1184270" y="2754004"/>
                      </a:moveTo>
                      <a:cubicBezTo>
                        <a:pt x="2525736" y="2420937"/>
                        <a:pt x="3928520" y="2422888"/>
                        <a:pt x="5268035" y="2759021"/>
                      </a:cubicBezTo>
                      <a:cubicBezTo>
                        <a:pt x="5595249" y="2246182"/>
                        <a:pt x="5960090" y="1749507"/>
                        <a:pt x="6360885" y="1273180"/>
                      </a:cubicBezTo>
                      <a:cubicBezTo>
                        <a:pt x="6058756" y="834479"/>
                        <a:pt x="5295907" y="461277"/>
                        <a:pt x="4602737" y="277881"/>
                      </a:cubicBezTo>
                      <a:cubicBezTo>
                        <a:pt x="3910124" y="81664"/>
                        <a:pt x="3287191" y="75254"/>
                        <a:pt x="3280223" y="70237"/>
                      </a:cubicBezTo>
                      <a:cubicBezTo>
                        <a:pt x="3247335" y="70237"/>
                        <a:pt x="3214167" y="69958"/>
                        <a:pt x="3181279" y="70237"/>
                      </a:cubicBezTo>
                      <a:cubicBezTo>
                        <a:pt x="3175147" y="75254"/>
                        <a:pt x="2552771" y="79434"/>
                        <a:pt x="1859602" y="273979"/>
                      </a:cubicBezTo>
                      <a:cubicBezTo>
                        <a:pt x="1165874" y="455424"/>
                        <a:pt x="401353" y="826675"/>
                        <a:pt x="96994" y="1264818"/>
                      </a:cubicBezTo>
                      <a:cubicBezTo>
                        <a:pt x="495281" y="1742818"/>
                        <a:pt x="858170" y="2240328"/>
                        <a:pt x="1184270" y="2754004"/>
                      </a:cubicBezTo>
                      <a:close/>
                    </a:path>
                  </a:pathLst>
                </a:custGeom>
                <a:solidFill>
                  <a:srgbClr val="000000"/>
                </a:solidFill>
                <a:ln w="2784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38E969E1-6BEE-410C-9F9D-33CAD09FB92E}"/>
                  </a:ext>
                </a:extLst>
              </p:cNvPr>
              <p:cNvSpPr/>
              <p:nvPr/>
            </p:nvSpPr>
            <p:spPr>
              <a:xfrm>
                <a:off x="3195389" y="3635166"/>
                <a:ext cx="5822960" cy="2463789"/>
              </a:xfrm>
              <a:custGeom>
                <a:avLst/>
                <a:gdLst>
                  <a:gd name="connsiteX0" fmla="*/ 2961092 w 5822960"/>
                  <a:gd name="connsiteY0" fmla="*/ 209 h 2463789"/>
                  <a:gd name="connsiteX1" fmla="*/ 2869115 w 5822960"/>
                  <a:gd name="connsiteY1" fmla="*/ 209 h 2463789"/>
                  <a:gd name="connsiteX2" fmla="*/ 1650842 w 5822960"/>
                  <a:gd name="connsiteY2" fmla="*/ 178588 h 2463789"/>
                  <a:gd name="connsiteX3" fmla="*/ 0 w 5822960"/>
                  <a:gd name="connsiteY3" fmla="*/ 1073549 h 2463789"/>
                  <a:gd name="connsiteX4" fmla="*/ 985265 w 5822960"/>
                  <a:gd name="connsiteY4" fmla="*/ 2455707 h 2463789"/>
                  <a:gd name="connsiteX5" fmla="*/ 2845982 w 5822960"/>
                  <a:gd name="connsiteY5" fmla="*/ 2240816 h 2463789"/>
                  <a:gd name="connsiteX6" fmla="*/ 2971126 w 5822960"/>
                  <a:gd name="connsiteY6" fmla="*/ 2241095 h 2463789"/>
                  <a:gd name="connsiteX7" fmla="*/ 4830449 w 5822960"/>
                  <a:gd name="connsiteY7" fmla="*/ 2463790 h 2463789"/>
                  <a:gd name="connsiteX8" fmla="*/ 5822961 w 5822960"/>
                  <a:gd name="connsiteY8" fmla="*/ 1086370 h 2463789"/>
                  <a:gd name="connsiteX9" fmla="*/ 4177693 w 5822960"/>
                  <a:gd name="connsiteY9" fmla="*/ 184441 h 2463789"/>
                  <a:gd name="connsiteX10" fmla="*/ 2961092 w 5822960"/>
                  <a:gd name="connsiteY10" fmla="*/ 209 h 246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2960" h="2463789">
                    <a:moveTo>
                      <a:pt x="2961092" y="209"/>
                    </a:moveTo>
                    <a:cubicBezTo>
                      <a:pt x="2930433" y="-70"/>
                      <a:pt x="2899774" y="-70"/>
                      <a:pt x="2869115" y="209"/>
                    </a:cubicBezTo>
                    <a:cubicBezTo>
                      <a:pt x="2873575" y="4668"/>
                      <a:pt x="2297466" y="5783"/>
                      <a:pt x="1650842" y="178588"/>
                    </a:cubicBezTo>
                    <a:cubicBezTo>
                      <a:pt x="1003940" y="339687"/>
                      <a:pt x="286800" y="671917"/>
                      <a:pt x="0" y="1073549"/>
                    </a:cubicBezTo>
                    <a:cubicBezTo>
                      <a:pt x="359824" y="1518660"/>
                      <a:pt x="688710" y="1980494"/>
                      <a:pt x="985265" y="2455707"/>
                    </a:cubicBezTo>
                    <a:cubicBezTo>
                      <a:pt x="1597607" y="2315512"/>
                      <a:pt x="2221655" y="2243882"/>
                      <a:pt x="2845982" y="2240816"/>
                    </a:cubicBezTo>
                    <a:cubicBezTo>
                      <a:pt x="2887789" y="2240537"/>
                      <a:pt x="2929597" y="2240816"/>
                      <a:pt x="2971126" y="2241095"/>
                    </a:cubicBezTo>
                    <a:cubicBezTo>
                      <a:pt x="3595452" y="2246948"/>
                      <a:pt x="4218943" y="2321087"/>
                      <a:pt x="4830449" y="2463790"/>
                    </a:cubicBezTo>
                    <a:cubicBezTo>
                      <a:pt x="5129234" y="1989971"/>
                      <a:pt x="5460350" y="1529530"/>
                      <a:pt x="5822961" y="1086370"/>
                    </a:cubicBezTo>
                    <a:cubicBezTo>
                      <a:pt x="5538391" y="683902"/>
                      <a:pt x="4823481" y="348605"/>
                      <a:pt x="4177693" y="184441"/>
                    </a:cubicBezTo>
                    <a:cubicBezTo>
                      <a:pt x="3532741" y="8292"/>
                      <a:pt x="2956632" y="4390"/>
                      <a:pt x="2961092" y="209"/>
                    </a:cubicBezTo>
                    <a:close/>
                  </a:path>
                </a:pathLst>
              </a:custGeom>
              <a:solidFill>
                <a:srgbClr val="FEFEFE"/>
              </a:solidFill>
              <a:ln w="27845" cap="flat">
                <a:noFill/>
                <a:prstDash val="solid"/>
                <a:miter/>
              </a:ln>
            </p:spPr>
            <p:txBody>
              <a:bodyPr rtlCol="0" anchor="ctr"/>
              <a:lstStyle/>
              <a:p>
                <a:endParaRPr lang="en-US"/>
              </a:p>
            </p:txBody>
          </p:sp>
        </p:grpSp>
        <p:sp>
          <p:nvSpPr>
            <p:cNvPr id="40" name="PA_文本框 27">
              <a:extLst>
                <a:ext uri="{FF2B5EF4-FFF2-40B4-BE49-F238E27FC236}">
                  <a16:creationId xmlns:a16="http://schemas.microsoft.com/office/drawing/2014/main" id="{E870EE6B-9AA9-4FD4-B6B7-2727579CEE89}"/>
                </a:ext>
              </a:extLst>
            </p:cNvPr>
            <p:cNvSpPr txBox="1"/>
            <p:nvPr/>
          </p:nvSpPr>
          <p:spPr>
            <a:xfrm>
              <a:off x="4027482" y="4105843"/>
              <a:ext cx="512984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w="19050">
                    <a:solidFill>
                      <a:prstClr val="black"/>
                    </a:solidFill>
                  </a:ln>
                  <a:solidFill>
                    <a:schemeClr val="accent4">
                      <a:lumMod val="75000"/>
                    </a:scheme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TẠM BIỆT VÀ HẸN GẶP LẠI!</a:t>
              </a:r>
              <a:endParaRPr kumimoji="0" lang="zh-CN" altLang="en-US" sz="4000" b="0" i="0" u="none" strike="noStrike" kern="1200" cap="none" spc="0" normalizeH="0" baseline="0" noProof="0" dirty="0">
                <a:ln w="19050">
                  <a:solidFill>
                    <a:prstClr val="black"/>
                  </a:solidFill>
                </a:ln>
                <a:solidFill>
                  <a:schemeClr val="accent4">
                    <a:lumMod val="75000"/>
                  </a:scheme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5" name="Picture 4">
            <a:extLst>
              <a:ext uri="{FF2B5EF4-FFF2-40B4-BE49-F238E27FC236}">
                <a16:creationId xmlns:a16="http://schemas.microsoft.com/office/drawing/2014/main" id="{F0BC12D3-EEBE-44EE-9C41-11771552E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282" y="5154294"/>
            <a:ext cx="1623263" cy="691834"/>
          </a:xfrm>
          <a:prstGeom prst="rect">
            <a:avLst/>
          </a:prstGeom>
        </p:spPr>
      </p:pic>
      <p:pic>
        <p:nvPicPr>
          <p:cNvPr id="7" name="Picture 6">
            <a:extLst>
              <a:ext uri="{FF2B5EF4-FFF2-40B4-BE49-F238E27FC236}">
                <a16:creationId xmlns:a16="http://schemas.microsoft.com/office/drawing/2014/main" id="{20D553A0-4301-4AA1-91D0-D6C68A890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905" y="4880640"/>
            <a:ext cx="1679638" cy="1869562"/>
          </a:xfrm>
          <a:prstGeom prst="rect">
            <a:avLst/>
          </a:prstGeom>
        </p:spPr>
      </p:pic>
      <p:pic>
        <p:nvPicPr>
          <p:cNvPr id="3" name="Picture 2">
            <a:extLst>
              <a:ext uri="{FF2B5EF4-FFF2-40B4-BE49-F238E27FC236}">
                <a16:creationId xmlns:a16="http://schemas.microsoft.com/office/drawing/2014/main" id="{87546B70-2331-4221-B09B-B980105FF8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2" y="1217239"/>
            <a:ext cx="4080501" cy="5397857"/>
          </a:xfrm>
          <a:prstGeom prst="rect">
            <a:avLst/>
          </a:prstGeom>
        </p:spPr>
      </p:pic>
      <p:pic>
        <p:nvPicPr>
          <p:cNvPr id="37" name="Picture 36">
            <a:extLst>
              <a:ext uri="{FF2B5EF4-FFF2-40B4-BE49-F238E27FC236}">
                <a16:creationId xmlns:a16="http://schemas.microsoft.com/office/drawing/2014/main" id="{51083918-3B29-45CB-83CA-035678DB3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021" y="1801400"/>
            <a:ext cx="3918643" cy="4887397"/>
          </a:xfrm>
          <a:prstGeom prst="rect">
            <a:avLst/>
          </a:prstGeom>
        </p:spPr>
      </p:pic>
    </p:spTree>
    <p:extLst>
      <p:ext uri="{BB962C8B-B14F-4D97-AF65-F5344CB8AC3E}">
        <p14:creationId xmlns:p14="http://schemas.microsoft.com/office/powerpoint/2010/main" val="4185456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style.rotation</p:attrName>
                                        </p:attrNameLst>
                                      </p:cBhvr>
                                      <p:tavLst>
                                        <p:tav tm="0">
                                          <p:val>
                                            <p:fltVal val="720"/>
                                          </p:val>
                                        </p:tav>
                                        <p:tav tm="100000">
                                          <p:val>
                                            <p:fltVal val="0"/>
                                          </p:val>
                                        </p:tav>
                                      </p:tavLst>
                                    </p:anim>
                                    <p:anim calcmode="lin" valueType="num">
                                      <p:cBhvr>
                                        <p:cTn id="9" dur="500" fill="hold"/>
                                        <p:tgtEl>
                                          <p:spTgt spid="42"/>
                                        </p:tgtEl>
                                        <p:attrNameLst>
                                          <p:attrName>ppt_h</p:attrName>
                                        </p:attrNameLst>
                                      </p:cBhvr>
                                      <p:tavLst>
                                        <p:tav tm="0">
                                          <p:val>
                                            <p:fltVal val="0"/>
                                          </p:val>
                                        </p:tav>
                                        <p:tav tm="100000">
                                          <p:val>
                                            <p:strVal val="#ppt_h"/>
                                          </p:val>
                                        </p:tav>
                                      </p:tavLst>
                                    </p:anim>
                                    <p:anim calcmode="lin" valueType="num">
                                      <p:cBhvr>
                                        <p:cTn id="10" dur="500" fill="hold"/>
                                        <p:tgtEl>
                                          <p:spTgt spid="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DE64F1-FB9F-46DE-AD31-356C7F0315AC}"/>
              </a:ext>
            </a:extLst>
          </p:cNvPr>
          <p:cNvGrpSpPr/>
          <p:nvPr/>
        </p:nvGrpSpPr>
        <p:grpSpPr>
          <a:xfrm>
            <a:off x="762000" y="784971"/>
            <a:ext cx="4679144" cy="5288058"/>
            <a:chOff x="573311" y="838201"/>
            <a:chExt cx="4633169" cy="5802332"/>
          </a:xfrm>
        </p:grpSpPr>
        <p:sp>
          <p:nvSpPr>
            <p:cNvPr id="2" name="Rectangle: Rounded Corners 1">
              <a:extLst>
                <a:ext uri="{FF2B5EF4-FFF2-40B4-BE49-F238E27FC236}">
                  <a16:creationId xmlns:a16="http://schemas.microsoft.com/office/drawing/2014/main" id="{18AE10C5-0152-4E44-AB77-6F90097043B2}"/>
                </a:ext>
              </a:extLst>
            </p:cNvPr>
            <p:cNvSpPr/>
            <p:nvPr/>
          </p:nvSpPr>
          <p:spPr>
            <a:xfrm>
              <a:off x="573311" y="838201"/>
              <a:ext cx="4618879" cy="5802332"/>
            </a:xfrm>
            <a:prstGeom prst="roundRect">
              <a:avLst/>
            </a:prstGeom>
            <a:solidFill>
              <a:schemeClr val="accent3">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4511430F-1808-471B-85E4-C2AB6ACC8A5C}"/>
                </a:ext>
              </a:extLst>
            </p:cNvPr>
            <p:cNvSpPr txBox="1"/>
            <p:nvPr/>
          </p:nvSpPr>
          <p:spPr>
            <a:xfrm>
              <a:off x="587601" y="1144180"/>
              <a:ext cx="4618879" cy="91181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1 270 + 2 511</a:t>
              </a:r>
            </a:p>
          </p:txBody>
        </p:sp>
      </p:grpSp>
      <p:sp>
        <p:nvSpPr>
          <p:cNvPr id="31" name="TextBox 30">
            <a:extLst>
              <a:ext uri="{FF2B5EF4-FFF2-40B4-BE49-F238E27FC236}">
                <a16:creationId xmlns:a16="http://schemas.microsoft.com/office/drawing/2014/main" id="{1805170F-318D-4CF5-B264-7226772A1D40}"/>
              </a:ext>
            </a:extLst>
          </p:cNvPr>
          <p:cNvSpPr txBox="1"/>
          <p:nvPr/>
        </p:nvSpPr>
        <p:spPr>
          <a:xfrm>
            <a:off x="1351982" y="2132081"/>
            <a:ext cx="3513612" cy="1354217"/>
          </a:xfrm>
          <a:prstGeom prst="rect">
            <a:avLst/>
          </a:prstGeom>
          <a:noFill/>
        </p:spPr>
        <p:txBody>
          <a:bodyPr wrap="square" lIns="0" tIns="0" rIns="0" bIns="0" rtlCol="0">
            <a:spAutoFit/>
          </a:bodyPr>
          <a:lstStyle/>
          <a:p>
            <a:pPr lvl="0" algn="ctr"/>
            <a:r>
              <a:rPr lang="en-US" sz="8800" b="1">
                <a:solidFill>
                  <a:prstClr val="black"/>
                </a:solidFill>
                <a:latin typeface="Calibri" panose="020F0502020204030204" pitchFamily="34" charset="0"/>
                <a:cs typeface="Calibri" panose="020F0502020204030204" pitchFamily="34" charset="0"/>
              </a:rPr>
              <a:t>1 270</a:t>
            </a:r>
            <a:endParaRPr kumimoji="0" lang="en-US" sz="8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EF2CB273-4658-4B38-B2BE-8BF31B32545D}"/>
              </a:ext>
            </a:extLst>
          </p:cNvPr>
          <p:cNvSpPr txBox="1"/>
          <p:nvPr/>
        </p:nvSpPr>
        <p:spPr>
          <a:xfrm>
            <a:off x="513782" y="2665481"/>
            <a:ext cx="18437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34" name="TextBox 33">
            <a:extLst>
              <a:ext uri="{FF2B5EF4-FFF2-40B4-BE49-F238E27FC236}">
                <a16:creationId xmlns:a16="http://schemas.microsoft.com/office/drawing/2014/main" id="{882376BB-EDE1-40D5-802A-C19CE5372749}"/>
              </a:ext>
            </a:extLst>
          </p:cNvPr>
          <p:cNvSpPr txBox="1"/>
          <p:nvPr/>
        </p:nvSpPr>
        <p:spPr>
          <a:xfrm>
            <a:off x="1351982" y="3113751"/>
            <a:ext cx="3513612" cy="1354217"/>
          </a:xfrm>
          <a:prstGeom prst="rect">
            <a:avLst/>
          </a:prstGeom>
          <a:noFill/>
        </p:spPr>
        <p:txBody>
          <a:bodyPr wrap="square" lIns="0" tIns="0" rIns="0" bIns="0" rtlCol="0">
            <a:spAutoFit/>
          </a:bodyPr>
          <a:lstStyle/>
          <a:p>
            <a:pPr lvl="0" algn="ctr"/>
            <a:r>
              <a:rPr lang="en-US" sz="8800" b="1">
                <a:solidFill>
                  <a:prstClr val="black"/>
                </a:solidFill>
                <a:latin typeface="Calibri" panose="020F0502020204030204" pitchFamily="34" charset="0"/>
                <a:cs typeface="Calibri" panose="020F0502020204030204" pitchFamily="34" charset="0"/>
              </a:rPr>
              <a:t>2 511</a:t>
            </a:r>
            <a:endParaRPr kumimoji="0" lang="en-US" sz="8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6" name="Straight Connector 35">
            <a:extLst>
              <a:ext uri="{FF2B5EF4-FFF2-40B4-BE49-F238E27FC236}">
                <a16:creationId xmlns:a16="http://schemas.microsoft.com/office/drawing/2014/main" id="{0BA1527A-727E-49EA-96C9-89F0231A033A}"/>
              </a:ext>
            </a:extLst>
          </p:cNvPr>
          <p:cNvCxnSpPr>
            <a:cxnSpLocks/>
          </p:cNvCxnSpPr>
          <p:nvPr/>
        </p:nvCxnSpPr>
        <p:spPr>
          <a:xfrm>
            <a:off x="1605365" y="4467968"/>
            <a:ext cx="29248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1D2DC11-2E1D-4130-963C-577095D2F930}"/>
              </a:ext>
            </a:extLst>
          </p:cNvPr>
          <p:cNvSpPr txBox="1"/>
          <p:nvPr/>
        </p:nvSpPr>
        <p:spPr>
          <a:xfrm>
            <a:off x="972108" y="4399948"/>
            <a:ext cx="3328380" cy="1354217"/>
          </a:xfrm>
          <a:prstGeom prst="rect">
            <a:avLst/>
          </a:prstGeom>
          <a:noFill/>
        </p:spPr>
        <p:txBody>
          <a:bodyPr wrap="square" lIns="0" tIns="0" rIns="0" bIns="0" rtlCol="0">
            <a:spAutoFit/>
          </a:bodyPr>
          <a:lstStyle/>
          <a:p>
            <a:pPr lvl="0" algn="r"/>
            <a:r>
              <a:rPr lang="en-US" sz="8800" b="1">
                <a:solidFill>
                  <a:srgbClr val="FF0000"/>
                </a:solidFill>
                <a:latin typeface="Calibri" panose="020F0502020204030204" pitchFamily="34" charset="0"/>
                <a:cs typeface="Calibri" panose="020F0502020204030204" pitchFamily="34" charset="0"/>
              </a:rPr>
              <a:t>3 781</a:t>
            </a:r>
            <a:endParaRPr kumimoji="0" lang="en-US" sz="8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245" name="Group 244">
            <a:extLst>
              <a:ext uri="{FF2B5EF4-FFF2-40B4-BE49-F238E27FC236}">
                <a16:creationId xmlns:a16="http://schemas.microsoft.com/office/drawing/2014/main" id="{9AE4079C-D392-4368-90AD-445693E90ED7}"/>
              </a:ext>
            </a:extLst>
          </p:cNvPr>
          <p:cNvGrpSpPr/>
          <p:nvPr/>
        </p:nvGrpSpPr>
        <p:grpSpPr>
          <a:xfrm>
            <a:off x="6713074" y="784971"/>
            <a:ext cx="4769359" cy="5288058"/>
            <a:chOff x="573311" y="838201"/>
            <a:chExt cx="4722498" cy="5802332"/>
          </a:xfrm>
        </p:grpSpPr>
        <p:sp>
          <p:nvSpPr>
            <p:cNvPr id="246" name="Rectangle: Rounded Corners 245">
              <a:extLst>
                <a:ext uri="{FF2B5EF4-FFF2-40B4-BE49-F238E27FC236}">
                  <a16:creationId xmlns:a16="http://schemas.microsoft.com/office/drawing/2014/main" id="{1FC8DC70-F121-4916-B191-E3E1083E037C}"/>
                </a:ext>
              </a:extLst>
            </p:cNvPr>
            <p:cNvSpPr/>
            <p:nvPr/>
          </p:nvSpPr>
          <p:spPr>
            <a:xfrm>
              <a:off x="573311" y="838201"/>
              <a:ext cx="4618879" cy="5802332"/>
            </a:xfrm>
            <a:prstGeom prst="roundRect">
              <a:avLst/>
            </a:prstGeom>
            <a:solidFill>
              <a:schemeClr val="accent3">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47" name="TextBox 246">
              <a:extLst>
                <a:ext uri="{FF2B5EF4-FFF2-40B4-BE49-F238E27FC236}">
                  <a16:creationId xmlns:a16="http://schemas.microsoft.com/office/drawing/2014/main" id="{1E7B095D-6166-46FF-814B-619C95D23410}"/>
                </a:ext>
              </a:extLst>
            </p:cNvPr>
            <p:cNvSpPr txBox="1"/>
            <p:nvPr/>
          </p:nvSpPr>
          <p:spPr>
            <a:xfrm>
              <a:off x="676930" y="1144178"/>
              <a:ext cx="4618879" cy="91181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245 + 5 990</a:t>
              </a:r>
            </a:p>
          </p:txBody>
        </p:sp>
      </p:grpSp>
      <p:sp>
        <p:nvSpPr>
          <p:cNvPr id="248" name="TextBox 247">
            <a:extLst>
              <a:ext uri="{FF2B5EF4-FFF2-40B4-BE49-F238E27FC236}">
                <a16:creationId xmlns:a16="http://schemas.microsoft.com/office/drawing/2014/main" id="{C5A27690-460C-4073-9BB8-F806B855712E}"/>
              </a:ext>
            </a:extLst>
          </p:cNvPr>
          <p:cNvSpPr txBox="1"/>
          <p:nvPr/>
        </p:nvSpPr>
        <p:spPr>
          <a:xfrm>
            <a:off x="7611972" y="2020247"/>
            <a:ext cx="3513612" cy="1354217"/>
          </a:xfrm>
          <a:prstGeom prst="rect">
            <a:avLst/>
          </a:prstGeom>
          <a:noFill/>
        </p:spPr>
        <p:txBody>
          <a:bodyPr wrap="square" lIns="0" tIns="0" rIns="0" bIns="0" rtlCol="0">
            <a:spAutoFit/>
          </a:bodyPr>
          <a:lstStyle/>
          <a:p>
            <a:pPr lvl="0" algn="ctr"/>
            <a:r>
              <a:rPr lang="en-US" sz="8800" b="1">
                <a:solidFill>
                  <a:prstClr val="black"/>
                </a:solidFill>
                <a:latin typeface="Calibri" panose="020F0502020204030204" pitchFamily="34" charset="0"/>
                <a:cs typeface="Calibri" panose="020F0502020204030204" pitchFamily="34" charset="0"/>
              </a:rPr>
              <a:t>245</a:t>
            </a:r>
            <a:endParaRPr kumimoji="0" lang="en-US" sz="8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9" name="TextBox 248">
            <a:extLst>
              <a:ext uri="{FF2B5EF4-FFF2-40B4-BE49-F238E27FC236}">
                <a16:creationId xmlns:a16="http://schemas.microsoft.com/office/drawing/2014/main" id="{07437DF0-8234-4442-9020-5A56FE3D44A8}"/>
              </a:ext>
            </a:extLst>
          </p:cNvPr>
          <p:cNvSpPr txBox="1"/>
          <p:nvPr/>
        </p:nvSpPr>
        <p:spPr>
          <a:xfrm>
            <a:off x="6566405" y="2376439"/>
            <a:ext cx="18437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51" name="TextBox 250">
            <a:extLst>
              <a:ext uri="{FF2B5EF4-FFF2-40B4-BE49-F238E27FC236}">
                <a16:creationId xmlns:a16="http://schemas.microsoft.com/office/drawing/2014/main" id="{E1F5A145-4DC3-4E9E-95D3-FB86E1A5BC3B}"/>
              </a:ext>
            </a:extLst>
          </p:cNvPr>
          <p:cNvSpPr txBox="1"/>
          <p:nvPr/>
        </p:nvSpPr>
        <p:spPr>
          <a:xfrm>
            <a:off x="7303056" y="3113751"/>
            <a:ext cx="3513612" cy="1354217"/>
          </a:xfrm>
          <a:prstGeom prst="rect">
            <a:avLst/>
          </a:prstGeom>
          <a:noFill/>
        </p:spPr>
        <p:txBody>
          <a:bodyPr wrap="square" lIns="0" tIns="0" rIns="0" bIns="0" rtlCol="0">
            <a:spAutoFit/>
          </a:bodyPr>
          <a:lstStyle/>
          <a:p>
            <a:pPr lvl="0" algn="ctr"/>
            <a:r>
              <a:rPr lang="en-US" sz="8800" b="1">
                <a:solidFill>
                  <a:prstClr val="black"/>
                </a:solidFill>
                <a:latin typeface="Calibri" panose="020F0502020204030204" pitchFamily="34" charset="0"/>
                <a:cs typeface="Calibri" panose="020F0502020204030204" pitchFamily="34" charset="0"/>
              </a:rPr>
              <a:t>5 990</a:t>
            </a:r>
            <a:endParaRPr kumimoji="0" lang="en-US" sz="8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253" name="Straight Connector 252">
            <a:extLst>
              <a:ext uri="{FF2B5EF4-FFF2-40B4-BE49-F238E27FC236}">
                <a16:creationId xmlns:a16="http://schemas.microsoft.com/office/drawing/2014/main" id="{70BE9B85-9831-478C-B37D-8871675B94DF}"/>
              </a:ext>
            </a:extLst>
          </p:cNvPr>
          <p:cNvCxnSpPr>
            <a:cxnSpLocks/>
          </p:cNvCxnSpPr>
          <p:nvPr/>
        </p:nvCxnSpPr>
        <p:spPr>
          <a:xfrm>
            <a:off x="7556439" y="4467968"/>
            <a:ext cx="29248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24EE06D2-7F2E-462C-9778-88D138649486}"/>
              </a:ext>
            </a:extLst>
          </p:cNvPr>
          <p:cNvSpPr txBox="1"/>
          <p:nvPr/>
        </p:nvSpPr>
        <p:spPr>
          <a:xfrm>
            <a:off x="6994140" y="4399947"/>
            <a:ext cx="3351730" cy="1354217"/>
          </a:xfrm>
          <a:prstGeom prst="rect">
            <a:avLst/>
          </a:prstGeom>
          <a:noFill/>
        </p:spPr>
        <p:txBody>
          <a:bodyPr wrap="square" lIns="0" tIns="0" rIns="0" bIns="0" rtlCol="0">
            <a:spAutoFit/>
          </a:bodyPr>
          <a:lstStyle/>
          <a:p>
            <a:pPr lvl="0" algn="r"/>
            <a:r>
              <a:rPr lang="en-US" sz="8800" b="1">
                <a:solidFill>
                  <a:srgbClr val="FF0000"/>
                </a:solidFill>
                <a:latin typeface="Calibri" panose="020F0502020204030204" pitchFamily="34" charset="0"/>
                <a:cs typeface="Calibri" panose="020F0502020204030204" pitchFamily="34" charset="0"/>
              </a:rPr>
              <a:t>6 235</a:t>
            </a:r>
            <a:endParaRPr kumimoji="0" lang="en-US" sz="8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9424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14:presetBounceEnd="32000">
                                      <p:stCondLst>
                                        <p:cond delay="0"/>
                                      </p:stCondLst>
                                      <p:childTnLst>
                                        <p:set>
                                          <p:cBhvr>
                                            <p:cTn id="39" dur="1" fill="hold">
                                              <p:stCondLst>
                                                <p:cond delay="0"/>
                                              </p:stCondLst>
                                            </p:cTn>
                                            <p:tgtEl>
                                              <p:spTgt spid="245"/>
                                            </p:tgtEl>
                                            <p:attrNameLst>
                                              <p:attrName>style.visibility</p:attrName>
                                            </p:attrNameLst>
                                          </p:cBhvr>
                                          <p:to>
                                            <p:strVal val="visible"/>
                                          </p:to>
                                        </p:set>
                                        <p:anim calcmode="lin" valueType="num" p14:bounceEnd="32000">
                                          <p:cBhvr additive="base">
                                            <p:cTn id="40" dur="500" fill="hold"/>
                                            <p:tgtEl>
                                              <p:spTgt spid="245"/>
                                            </p:tgtEl>
                                            <p:attrNameLst>
                                              <p:attrName>ppt_x</p:attrName>
                                            </p:attrNameLst>
                                          </p:cBhvr>
                                          <p:tavLst>
                                            <p:tav tm="0">
                                              <p:val>
                                                <p:strVal val="#ppt_x"/>
                                              </p:val>
                                            </p:tav>
                                            <p:tav tm="100000">
                                              <p:val>
                                                <p:strVal val="#ppt_x"/>
                                              </p:val>
                                            </p:tav>
                                          </p:tavLst>
                                        </p:anim>
                                        <p:anim calcmode="lin" valueType="num" p14:bounceEnd="32000">
                                          <p:cBhvr additive="base">
                                            <p:cTn id="41" dur="500" fill="hold"/>
                                            <p:tgtEl>
                                              <p:spTgt spid="24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8"/>
                                            </p:tgtEl>
                                            <p:attrNameLst>
                                              <p:attrName>style.visibility</p:attrName>
                                            </p:attrNameLst>
                                          </p:cBhvr>
                                          <p:to>
                                            <p:strVal val="visible"/>
                                          </p:to>
                                        </p:set>
                                        <p:animEffect transition="in" filter="fade">
                                          <p:cBhvr>
                                            <p:cTn id="46" dur="500"/>
                                            <p:tgtEl>
                                              <p:spTgt spid="24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51"/>
                                            </p:tgtEl>
                                            <p:attrNameLst>
                                              <p:attrName>style.visibility</p:attrName>
                                            </p:attrNameLst>
                                          </p:cBhvr>
                                          <p:to>
                                            <p:strVal val="visible"/>
                                          </p:to>
                                        </p:set>
                                        <p:animEffect transition="in" filter="fade">
                                          <p:cBhvr>
                                            <p:cTn id="51" dur="500"/>
                                            <p:tgtEl>
                                              <p:spTgt spid="251"/>
                                            </p:tgtEl>
                                          </p:cBhvr>
                                        </p:animEffect>
                                        <p:anim calcmode="lin" valueType="num">
                                          <p:cBhvr>
                                            <p:cTn id="52" dur="500" fill="hold"/>
                                            <p:tgtEl>
                                              <p:spTgt spid="251"/>
                                            </p:tgtEl>
                                            <p:attrNameLst>
                                              <p:attrName>ppt_x</p:attrName>
                                            </p:attrNameLst>
                                          </p:cBhvr>
                                          <p:tavLst>
                                            <p:tav tm="0">
                                              <p:val>
                                                <p:strVal val="#ppt_x"/>
                                              </p:val>
                                            </p:tav>
                                            <p:tav tm="100000">
                                              <p:val>
                                                <p:strVal val="#ppt_x"/>
                                              </p:val>
                                            </p:tav>
                                          </p:tavLst>
                                        </p:anim>
                                        <p:anim calcmode="lin" valueType="num">
                                          <p:cBhvr>
                                            <p:cTn id="53" dur="500" fill="hold"/>
                                            <p:tgtEl>
                                              <p:spTgt spid="25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9"/>
                                            </p:tgtEl>
                                            <p:attrNameLst>
                                              <p:attrName>style.visibility</p:attrName>
                                            </p:attrNameLst>
                                          </p:cBhvr>
                                          <p:to>
                                            <p:strVal val="visible"/>
                                          </p:to>
                                        </p:set>
                                        <p:animEffect transition="in" filter="fade">
                                          <p:cBhvr>
                                            <p:cTn id="58" dur="500"/>
                                            <p:tgtEl>
                                              <p:spTgt spid="249"/>
                                            </p:tgtEl>
                                          </p:cBhvr>
                                        </p:animEffect>
                                      </p:childTnLst>
                                    </p:cTn>
                                  </p:par>
                                  <p:par>
                                    <p:cTn id="59" presetID="10" presetClass="entr" presetSubtype="0" fill="hold" nodeType="withEffect">
                                      <p:stCondLst>
                                        <p:cond delay="0"/>
                                      </p:stCondLst>
                                      <p:childTnLst>
                                        <p:set>
                                          <p:cBhvr>
                                            <p:cTn id="60" dur="1" fill="hold">
                                              <p:stCondLst>
                                                <p:cond delay="0"/>
                                              </p:stCondLst>
                                            </p:cTn>
                                            <p:tgtEl>
                                              <p:spTgt spid="253"/>
                                            </p:tgtEl>
                                            <p:attrNameLst>
                                              <p:attrName>style.visibility</p:attrName>
                                            </p:attrNameLst>
                                          </p:cBhvr>
                                          <p:to>
                                            <p:strVal val="visible"/>
                                          </p:to>
                                        </p:set>
                                        <p:animEffect transition="in" filter="fade">
                                          <p:cBhvr>
                                            <p:cTn id="61" dur="500"/>
                                            <p:tgtEl>
                                              <p:spTgt spid="2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54"/>
                                            </p:tgtEl>
                                            <p:attrNameLst>
                                              <p:attrName>style.visibility</p:attrName>
                                            </p:attrNameLst>
                                          </p:cBhvr>
                                          <p:to>
                                            <p:strVal val="visible"/>
                                          </p:to>
                                        </p:set>
                                        <p:animEffect transition="in" filter="fade">
                                          <p:cBhvr>
                                            <p:cTn id="66" dur="500"/>
                                            <p:tgtEl>
                                              <p:spTgt spid="254"/>
                                            </p:tgtEl>
                                          </p:cBhvr>
                                        </p:animEffect>
                                        <p:anim calcmode="lin" valueType="num">
                                          <p:cBhvr>
                                            <p:cTn id="67" dur="500" fill="hold"/>
                                            <p:tgtEl>
                                              <p:spTgt spid="254"/>
                                            </p:tgtEl>
                                            <p:attrNameLst>
                                              <p:attrName>ppt_x</p:attrName>
                                            </p:attrNameLst>
                                          </p:cBhvr>
                                          <p:tavLst>
                                            <p:tav tm="0">
                                              <p:val>
                                                <p:strVal val="#ppt_x"/>
                                              </p:val>
                                            </p:tav>
                                            <p:tav tm="100000">
                                              <p:val>
                                                <p:strVal val="#ppt_x"/>
                                              </p:val>
                                            </p:tav>
                                          </p:tavLst>
                                        </p:anim>
                                        <p:anim calcmode="lin" valueType="num">
                                          <p:cBhvr>
                                            <p:cTn id="68" dur="500" fill="hold"/>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7" grpId="0"/>
          <p:bldP spid="248" grpId="0"/>
          <p:bldP spid="249" grpId="0"/>
          <p:bldP spid="251" grpId="0"/>
          <p:bldP spid="2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anim calcmode="lin" valueType="num">
                                          <p:cBhvr>
                                            <p:cTn id="19" dur="500" fill="hold"/>
                                            <p:tgtEl>
                                              <p:spTgt spid="34"/>
                                            </p:tgtEl>
                                            <p:attrNameLst>
                                              <p:attrName>ppt_x</p:attrName>
                                            </p:attrNameLst>
                                          </p:cBhvr>
                                          <p:tavLst>
                                            <p:tav tm="0">
                                              <p:val>
                                                <p:strVal val="#ppt_x"/>
                                              </p:val>
                                            </p:tav>
                                            <p:tav tm="100000">
                                              <p:val>
                                                <p:strVal val="#ppt_x"/>
                                              </p:val>
                                            </p:tav>
                                          </p:tavLst>
                                        </p:anim>
                                        <p:anim calcmode="lin" valueType="num">
                                          <p:cBhvr>
                                            <p:cTn id="2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anim calcmode="lin" valueType="num">
                                          <p:cBhvr>
                                            <p:cTn id="48" dur="500" fill="hold"/>
                                            <p:tgtEl>
                                              <p:spTgt spid="37"/>
                                            </p:tgtEl>
                                            <p:attrNameLst>
                                              <p:attrName>ppt_x</p:attrName>
                                            </p:attrNameLst>
                                          </p:cBhvr>
                                          <p:tavLst>
                                            <p:tav tm="0">
                                              <p:val>
                                                <p:strVal val="#ppt_x"/>
                                              </p:val>
                                            </p:tav>
                                            <p:tav tm="100000">
                                              <p:val>
                                                <p:strVal val="#ppt_x"/>
                                              </p:val>
                                            </p:tav>
                                          </p:tavLst>
                                        </p:anim>
                                        <p:anim calcmode="lin" valueType="num">
                                          <p:cBhvr>
                                            <p:cTn id="4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245"/>
                                            </p:tgtEl>
                                            <p:attrNameLst>
                                              <p:attrName>style.visibility</p:attrName>
                                            </p:attrNameLst>
                                          </p:cBhvr>
                                          <p:to>
                                            <p:strVal val="visible"/>
                                          </p:to>
                                        </p:set>
                                        <p:anim calcmode="lin" valueType="num">
                                          <p:cBhvr additive="base">
                                            <p:cTn id="54" dur="500" fill="hold"/>
                                            <p:tgtEl>
                                              <p:spTgt spid="245"/>
                                            </p:tgtEl>
                                            <p:attrNameLst>
                                              <p:attrName>ppt_x</p:attrName>
                                            </p:attrNameLst>
                                          </p:cBhvr>
                                          <p:tavLst>
                                            <p:tav tm="0">
                                              <p:val>
                                                <p:strVal val="#ppt_x"/>
                                              </p:val>
                                            </p:tav>
                                            <p:tav tm="100000">
                                              <p:val>
                                                <p:strVal val="#ppt_x"/>
                                              </p:val>
                                            </p:tav>
                                          </p:tavLst>
                                        </p:anim>
                                        <p:anim calcmode="lin" valueType="num">
                                          <p:cBhvr additive="base">
                                            <p:cTn id="55" dur="500" fill="hold"/>
                                            <p:tgtEl>
                                              <p:spTgt spid="245"/>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8"/>
                                            </p:tgtEl>
                                            <p:attrNameLst>
                                              <p:attrName>style.visibility</p:attrName>
                                            </p:attrNameLst>
                                          </p:cBhvr>
                                          <p:to>
                                            <p:strVal val="visible"/>
                                          </p:to>
                                        </p:set>
                                        <p:animEffect transition="in" filter="fade">
                                          <p:cBhvr>
                                            <p:cTn id="60" dur="500"/>
                                            <p:tgtEl>
                                              <p:spTgt spid="248"/>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51"/>
                                            </p:tgtEl>
                                            <p:attrNameLst>
                                              <p:attrName>style.visibility</p:attrName>
                                            </p:attrNameLst>
                                          </p:cBhvr>
                                          <p:to>
                                            <p:strVal val="visible"/>
                                          </p:to>
                                        </p:set>
                                        <p:animEffect transition="in" filter="fade">
                                          <p:cBhvr>
                                            <p:cTn id="65" dur="500"/>
                                            <p:tgtEl>
                                              <p:spTgt spid="251"/>
                                            </p:tgtEl>
                                          </p:cBhvr>
                                        </p:animEffect>
                                        <p:anim calcmode="lin" valueType="num">
                                          <p:cBhvr>
                                            <p:cTn id="66" dur="500" fill="hold"/>
                                            <p:tgtEl>
                                              <p:spTgt spid="251"/>
                                            </p:tgtEl>
                                            <p:attrNameLst>
                                              <p:attrName>ppt_x</p:attrName>
                                            </p:attrNameLst>
                                          </p:cBhvr>
                                          <p:tavLst>
                                            <p:tav tm="0">
                                              <p:val>
                                                <p:strVal val="#ppt_x"/>
                                              </p:val>
                                            </p:tav>
                                            <p:tav tm="100000">
                                              <p:val>
                                                <p:strVal val="#ppt_x"/>
                                              </p:val>
                                            </p:tav>
                                          </p:tavLst>
                                        </p:anim>
                                        <p:anim calcmode="lin" valueType="num">
                                          <p:cBhvr>
                                            <p:cTn id="67" dur="500" fill="hold"/>
                                            <p:tgtEl>
                                              <p:spTgt spid="25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9"/>
                                            </p:tgtEl>
                                            <p:attrNameLst>
                                              <p:attrName>style.visibility</p:attrName>
                                            </p:attrNameLst>
                                          </p:cBhvr>
                                          <p:to>
                                            <p:strVal val="visible"/>
                                          </p:to>
                                        </p:set>
                                        <p:animEffect transition="in" filter="fade">
                                          <p:cBhvr>
                                            <p:cTn id="72" dur="500"/>
                                            <p:tgtEl>
                                              <p:spTgt spid="249"/>
                                            </p:tgtEl>
                                          </p:cBhvr>
                                        </p:animEffect>
                                      </p:childTnLst>
                                    </p:cTn>
                                  </p:par>
                                  <p:par>
                                    <p:cTn id="73" presetID="10" presetClass="entr" presetSubtype="0" fill="hold" nodeType="withEffect">
                                      <p:stCondLst>
                                        <p:cond delay="0"/>
                                      </p:stCondLst>
                                      <p:childTnLst>
                                        <p:set>
                                          <p:cBhvr>
                                            <p:cTn id="74" dur="1" fill="hold">
                                              <p:stCondLst>
                                                <p:cond delay="0"/>
                                              </p:stCondLst>
                                            </p:cTn>
                                            <p:tgtEl>
                                              <p:spTgt spid="253"/>
                                            </p:tgtEl>
                                            <p:attrNameLst>
                                              <p:attrName>style.visibility</p:attrName>
                                            </p:attrNameLst>
                                          </p:cBhvr>
                                          <p:to>
                                            <p:strVal val="visible"/>
                                          </p:to>
                                        </p:set>
                                        <p:animEffect transition="in" filter="fade">
                                          <p:cBhvr>
                                            <p:cTn id="75" dur="500"/>
                                            <p:tgtEl>
                                              <p:spTgt spid="253"/>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250"/>
                                            </p:tgtEl>
                                            <p:attrNameLst>
                                              <p:attrName>style.visibility</p:attrName>
                                            </p:attrNameLst>
                                          </p:cBhvr>
                                          <p:to>
                                            <p:strVal val="visible"/>
                                          </p:to>
                                        </p:set>
                                        <p:animEffect transition="in" filter="fade">
                                          <p:cBhvr>
                                            <p:cTn id="80" dur="500"/>
                                            <p:tgtEl>
                                              <p:spTgt spid="250"/>
                                            </p:tgtEl>
                                          </p:cBhvr>
                                        </p:animEffect>
                                        <p:anim calcmode="lin" valueType="num">
                                          <p:cBhvr>
                                            <p:cTn id="81" dur="500" fill="hold"/>
                                            <p:tgtEl>
                                              <p:spTgt spid="250"/>
                                            </p:tgtEl>
                                            <p:attrNameLst>
                                              <p:attrName>ppt_x</p:attrName>
                                            </p:attrNameLst>
                                          </p:cBhvr>
                                          <p:tavLst>
                                            <p:tav tm="0">
                                              <p:val>
                                                <p:strVal val="#ppt_x"/>
                                              </p:val>
                                            </p:tav>
                                            <p:tav tm="100000">
                                              <p:val>
                                                <p:strVal val="#ppt_x"/>
                                              </p:val>
                                            </p:tav>
                                          </p:tavLst>
                                        </p:anim>
                                        <p:anim calcmode="lin" valueType="num">
                                          <p:cBhvr>
                                            <p:cTn id="82" dur="500" fill="hold"/>
                                            <p:tgtEl>
                                              <p:spTgt spid="25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252"/>
                                            </p:tgtEl>
                                            <p:attrNameLst>
                                              <p:attrName>style.visibility</p:attrName>
                                            </p:attrNameLst>
                                          </p:cBhvr>
                                          <p:to>
                                            <p:strVal val="visible"/>
                                          </p:to>
                                        </p:set>
                                        <p:animEffect transition="in" filter="fade">
                                          <p:cBhvr>
                                            <p:cTn id="87" dur="500"/>
                                            <p:tgtEl>
                                              <p:spTgt spid="252"/>
                                            </p:tgtEl>
                                          </p:cBhvr>
                                        </p:animEffect>
                                        <p:anim calcmode="lin" valueType="num">
                                          <p:cBhvr>
                                            <p:cTn id="88" dur="500" fill="hold"/>
                                            <p:tgtEl>
                                              <p:spTgt spid="252"/>
                                            </p:tgtEl>
                                            <p:attrNameLst>
                                              <p:attrName>ppt_x</p:attrName>
                                            </p:attrNameLst>
                                          </p:cBhvr>
                                          <p:tavLst>
                                            <p:tav tm="0">
                                              <p:val>
                                                <p:strVal val="#ppt_x"/>
                                              </p:val>
                                            </p:tav>
                                            <p:tav tm="100000">
                                              <p:val>
                                                <p:strVal val="#ppt_x"/>
                                              </p:val>
                                            </p:tav>
                                          </p:tavLst>
                                        </p:anim>
                                        <p:anim calcmode="lin" valueType="num">
                                          <p:cBhvr>
                                            <p:cTn id="89" dur="500" fill="hold"/>
                                            <p:tgtEl>
                                              <p:spTgt spid="25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254"/>
                                            </p:tgtEl>
                                            <p:attrNameLst>
                                              <p:attrName>style.visibility</p:attrName>
                                            </p:attrNameLst>
                                          </p:cBhvr>
                                          <p:to>
                                            <p:strVal val="visible"/>
                                          </p:to>
                                        </p:set>
                                        <p:animEffect transition="in" filter="fade">
                                          <p:cBhvr>
                                            <p:cTn id="94" dur="500"/>
                                            <p:tgtEl>
                                              <p:spTgt spid="254"/>
                                            </p:tgtEl>
                                          </p:cBhvr>
                                        </p:animEffect>
                                        <p:anim calcmode="lin" valueType="num">
                                          <p:cBhvr>
                                            <p:cTn id="95" dur="500" fill="hold"/>
                                            <p:tgtEl>
                                              <p:spTgt spid="254"/>
                                            </p:tgtEl>
                                            <p:attrNameLst>
                                              <p:attrName>ppt_x</p:attrName>
                                            </p:attrNameLst>
                                          </p:cBhvr>
                                          <p:tavLst>
                                            <p:tav tm="0">
                                              <p:val>
                                                <p:strVal val="#ppt_x"/>
                                              </p:val>
                                            </p:tav>
                                            <p:tav tm="100000">
                                              <p:val>
                                                <p:strVal val="#ppt_x"/>
                                              </p:val>
                                            </p:tav>
                                          </p:tavLst>
                                        </p:anim>
                                        <p:anim calcmode="lin" valueType="num">
                                          <p:cBhvr>
                                            <p:cTn id="96" dur="500" fill="hold"/>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7" grpId="0"/>
          <p:bldP spid="248" grpId="0"/>
          <p:bldP spid="249" grpId="0"/>
          <p:bldP spid="250" grpId="0"/>
          <p:bldP spid="251" grpId="0"/>
          <p:bldP spid="252" grpId="0"/>
          <p:bldP spid="25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1541CC-AF5B-4B0A-A40E-3CCC43A8C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701" y="1905000"/>
            <a:ext cx="3352800" cy="4617628"/>
          </a:xfrm>
          <a:prstGeom prst="rect">
            <a:avLst/>
          </a:prstGeom>
        </p:spPr>
      </p:pic>
      <p:pic>
        <p:nvPicPr>
          <p:cNvPr id="3" name="Graphic 2">
            <a:extLst>
              <a:ext uri="{FF2B5EF4-FFF2-40B4-BE49-F238E27FC236}">
                <a16:creationId xmlns:a16="http://schemas.microsoft.com/office/drawing/2014/main" id="{A9BF9E47-6483-4844-B7DE-99E342D3DA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143000"/>
            <a:ext cx="6699123" cy="5181600"/>
          </a:xfrm>
          <a:prstGeom prst="rect">
            <a:avLst/>
          </a:prstGeom>
        </p:spPr>
      </p:pic>
      <p:sp>
        <p:nvSpPr>
          <p:cNvPr id="6" name="TextBox 5">
            <a:extLst>
              <a:ext uri="{FF2B5EF4-FFF2-40B4-BE49-F238E27FC236}">
                <a16:creationId xmlns:a16="http://schemas.microsoft.com/office/drawing/2014/main" id="{F68D562D-8ACF-4906-8FA3-62540F7AB23A}"/>
              </a:ext>
            </a:extLst>
          </p:cNvPr>
          <p:cNvSpPr txBox="1"/>
          <p:nvPr/>
        </p:nvSpPr>
        <p:spPr>
          <a:xfrm rot="21081022">
            <a:off x="2482229" y="1229815"/>
            <a:ext cx="2060351"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iCiel Cadena" panose="02000503000000020004" pitchFamily="50" charset="0"/>
                <a:ea typeface="+mn-ea"/>
                <a:cs typeface="+mn-cs"/>
              </a:rPr>
              <a:t>LUYỆN</a:t>
            </a:r>
          </a:p>
        </p:txBody>
      </p:sp>
      <p:sp>
        <p:nvSpPr>
          <p:cNvPr id="7" name="TextBox 6">
            <a:extLst>
              <a:ext uri="{FF2B5EF4-FFF2-40B4-BE49-F238E27FC236}">
                <a16:creationId xmlns:a16="http://schemas.microsoft.com/office/drawing/2014/main" id="{8F831E03-A476-4F9D-8DF6-7D9F13EA814E}"/>
              </a:ext>
            </a:extLst>
          </p:cNvPr>
          <p:cNvSpPr txBox="1"/>
          <p:nvPr/>
        </p:nvSpPr>
        <p:spPr>
          <a:xfrm rot="481726">
            <a:off x="4386396" y="1261772"/>
            <a:ext cx="17526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FFFF"/>
                </a:solidFill>
                <a:effectLst/>
                <a:uLnTx/>
                <a:uFillTx/>
                <a:latin typeface="iCiel Cadena" panose="02000503000000020004" pitchFamily="50" charset="0"/>
                <a:ea typeface="+mn-ea"/>
                <a:cs typeface="+mn-cs"/>
              </a:rPr>
              <a:t>TẬP</a:t>
            </a:r>
          </a:p>
        </p:txBody>
      </p:sp>
    </p:spTree>
    <p:extLst>
      <p:ext uri="{BB962C8B-B14F-4D97-AF65-F5344CB8AC3E}">
        <p14:creationId xmlns:p14="http://schemas.microsoft.com/office/powerpoint/2010/main" val="102071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a:t>
            </a:r>
            <a:r>
              <a:rPr kumimoji="0" lang="en-US" sz="4000" b="1" i="0" u="none" strike="noStrike" kern="1200" cap="none" spc="0" normalizeH="0" noProof="0">
                <a:ln>
                  <a:noFill/>
                </a:ln>
                <a:solidFill>
                  <a:prstClr val="black"/>
                </a:solidFill>
                <a:effectLst/>
                <a:uLnTx/>
                <a:uFillTx/>
                <a:latin typeface="Calibri" panose="020F0502020204030204" pitchFamily="34" charset="0"/>
                <a:ea typeface="+mn-ea"/>
                <a:cs typeface="Calibri" panose="020F0502020204030204" pitchFamily="34" charset="0"/>
              </a:rPr>
              <a:t> 180</a:t>
            </a:r>
            <a:endPar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pic>
        <p:nvPicPr>
          <p:cNvPr id="52" name="Picture 51">
            <a:extLst>
              <a:ext uri="{FF2B5EF4-FFF2-40B4-BE49-F238E27FC236}">
                <a16:creationId xmlns:a16="http://schemas.microsoft.com/office/drawing/2014/main" id="{F53BAB63-1F9D-46A8-B07F-1A56CF8035FC}"/>
              </a:ext>
            </a:extLst>
          </p:cNvPr>
          <p:cNvPicPr>
            <a:picLocks noChangeAspect="1"/>
          </p:cNvPicPr>
          <p:nvPr/>
        </p:nvPicPr>
        <p:blipFill>
          <a:blip r:embed="rId2"/>
          <a:stretch>
            <a:fillRect/>
          </a:stretch>
        </p:blipFill>
        <p:spPr>
          <a:xfrm>
            <a:off x="5029200" y="5257800"/>
            <a:ext cx="4177070" cy="1542287"/>
          </a:xfrm>
          <a:prstGeom prst="rect">
            <a:avLst/>
          </a:prstGeom>
        </p:spPr>
      </p:pic>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3955" y="4386877"/>
            <a:ext cx="2505864" cy="2376576"/>
          </a:xfrm>
          <a:prstGeom prst="rect">
            <a:avLst/>
          </a:prstGeom>
        </p:spPr>
      </p:pic>
      <p:pic>
        <p:nvPicPr>
          <p:cNvPr id="56" name="Picture 55">
            <a:extLst>
              <a:ext uri="{FF2B5EF4-FFF2-40B4-BE49-F238E27FC236}">
                <a16:creationId xmlns:a16="http://schemas.microsoft.com/office/drawing/2014/main" id="{1DAD82D5-B070-4F28-B840-4D65FC462EDC}"/>
              </a:ext>
            </a:extLst>
          </p:cNvPr>
          <p:cNvPicPr>
            <a:picLocks noChangeAspect="1"/>
          </p:cNvPicPr>
          <p:nvPr/>
        </p:nvPicPr>
        <p:blipFill>
          <a:blip r:embed="rId5"/>
          <a:stretch>
            <a:fillRect/>
          </a:stretch>
        </p:blipFill>
        <p:spPr>
          <a:xfrm>
            <a:off x="2764249" y="2641659"/>
            <a:ext cx="1210612" cy="1241524"/>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pic>
        <p:nvPicPr>
          <p:cNvPr id="85" name="Picture 84">
            <a:extLst>
              <a:ext uri="{FF2B5EF4-FFF2-40B4-BE49-F238E27FC236}">
                <a16:creationId xmlns:a16="http://schemas.microsoft.com/office/drawing/2014/main" id="{A1C59C84-35AC-48CB-AA52-2DD0B18A253F}"/>
              </a:ext>
            </a:extLst>
          </p:cNvPr>
          <p:cNvPicPr>
            <a:picLocks noChangeAspect="1"/>
          </p:cNvPicPr>
          <p:nvPr/>
        </p:nvPicPr>
        <p:blipFill>
          <a:blip r:embed="rId5"/>
          <a:stretch>
            <a:fillRect/>
          </a:stretch>
        </p:blipFill>
        <p:spPr>
          <a:xfrm>
            <a:off x="4611089" y="2645288"/>
            <a:ext cx="1210612" cy="1241524"/>
          </a:xfrm>
          <a:prstGeom prst="rect">
            <a:avLst/>
          </a:prstGeom>
        </p:spPr>
      </p:pic>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5"/>
          <a:stretch>
            <a:fillRect/>
          </a:stretch>
        </p:blipFill>
        <p:spPr>
          <a:xfrm>
            <a:off x="6579551" y="2667000"/>
            <a:ext cx="1210612" cy="1241524"/>
          </a:xfrm>
          <a:prstGeom prst="rect">
            <a:avLst/>
          </a:prstGeom>
        </p:spPr>
      </p:pic>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5"/>
          <a:stretch>
            <a:fillRect/>
          </a:stretch>
        </p:blipFill>
        <p:spPr>
          <a:xfrm>
            <a:off x="8413669" y="2641659"/>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5"/>
          <a:stretch>
            <a:fillRect/>
          </a:stretch>
        </p:blipFill>
        <p:spPr>
          <a:xfrm>
            <a:off x="10261189" y="2663984"/>
            <a:ext cx="1210612" cy="1241524"/>
          </a:xfrm>
          <a:prstGeom prst="rect">
            <a:avLst/>
          </a:prstGeom>
        </p:spPr>
      </p:pic>
    </p:spTree>
    <p:extLst>
      <p:ext uri="{BB962C8B-B14F-4D97-AF65-F5344CB8AC3E}">
        <p14:creationId xmlns:p14="http://schemas.microsoft.com/office/powerpoint/2010/main" val="1882071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par>
                                <p:cTn id="53" presetID="10"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500"/>
                                        <p:tgtEl>
                                          <p:spTgt spid="9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childTnLst>
                                </p:cTn>
                              </p:par>
                              <p:par>
                                <p:cTn id="75" presetID="10"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83" grpId="0"/>
      <p:bldP spid="84" grpId="0"/>
      <p:bldP spid="87" grpId="0"/>
      <p:bldP spid="88" grpId="0"/>
      <p:bldP spid="91" grpId="0"/>
      <p:bldP spid="92"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458</a:t>
            </a:r>
          </a:p>
        </p:txBody>
      </p:sp>
      <p:pic>
        <p:nvPicPr>
          <p:cNvPr id="52" name="Picture 51">
            <a:extLst>
              <a:ext uri="{FF2B5EF4-FFF2-40B4-BE49-F238E27FC236}">
                <a16:creationId xmlns:a16="http://schemas.microsoft.com/office/drawing/2014/main" id="{F53BAB63-1F9D-46A8-B07F-1A56CF8035FC}"/>
              </a:ext>
            </a:extLst>
          </p:cNvPr>
          <p:cNvPicPr>
            <a:picLocks noChangeAspect="1"/>
          </p:cNvPicPr>
          <p:nvPr/>
        </p:nvPicPr>
        <p:blipFill>
          <a:blip r:embed="rId2"/>
          <a:stretch>
            <a:fillRect/>
          </a:stretch>
        </p:blipFill>
        <p:spPr>
          <a:xfrm>
            <a:off x="5321162" y="5221166"/>
            <a:ext cx="4177070" cy="1542287"/>
          </a:xfrm>
          <a:prstGeom prst="rect">
            <a:avLst/>
          </a:prstGeom>
        </p:spPr>
      </p:pic>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pic>
        <p:nvPicPr>
          <p:cNvPr id="85" name="Picture 84">
            <a:extLst>
              <a:ext uri="{FF2B5EF4-FFF2-40B4-BE49-F238E27FC236}">
                <a16:creationId xmlns:a16="http://schemas.microsoft.com/office/drawing/2014/main" id="{A1C59C84-35AC-48CB-AA52-2DD0B18A253F}"/>
              </a:ext>
            </a:extLst>
          </p:cNvPr>
          <p:cNvPicPr>
            <a:picLocks noChangeAspect="1"/>
          </p:cNvPicPr>
          <p:nvPr/>
        </p:nvPicPr>
        <p:blipFill>
          <a:blip r:embed="rId5"/>
          <a:stretch>
            <a:fillRect/>
          </a:stretch>
        </p:blipFill>
        <p:spPr>
          <a:xfrm>
            <a:off x="4611089" y="2645288"/>
            <a:ext cx="1210612" cy="1241524"/>
          </a:xfrm>
          <a:prstGeom prst="rect">
            <a:avLst/>
          </a:prstGeom>
        </p:spPr>
      </p:pic>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5"/>
          <a:stretch>
            <a:fillRect/>
          </a:stretch>
        </p:blipFill>
        <p:spPr>
          <a:xfrm>
            <a:off x="6579551" y="2667000"/>
            <a:ext cx="1210612" cy="1241524"/>
          </a:xfrm>
          <a:prstGeom prst="rect">
            <a:avLst/>
          </a:prstGeom>
        </p:spPr>
      </p:pic>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5"/>
          <a:stretch>
            <a:fillRect/>
          </a:stretch>
        </p:blipFill>
        <p:spPr>
          <a:xfrm>
            <a:off x="8413669" y="2641659"/>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5"/>
          <a:stretch>
            <a:fillRect/>
          </a:stretch>
        </p:blipFill>
        <p:spPr>
          <a:xfrm>
            <a:off x="10261189" y="2663984"/>
            <a:ext cx="1210612" cy="1241524"/>
          </a:xfrm>
          <a:prstGeom prst="rect">
            <a:avLst/>
          </a:prstGeom>
        </p:spPr>
      </p:pic>
      <p:pic>
        <p:nvPicPr>
          <p:cNvPr id="50" name="Picture 49">
            <a:extLst>
              <a:ext uri="{FF2B5EF4-FFF2-40B4-BE49-F238E27FC236}">
                <a16:creationId xmlns:a16="http://schemas.microsoft.com/office/drawing/2014/main" id="{A6CBEE49-5894-4C36-A3BE-AA2D61441E86}"/>
              </a:ext>
            </a:extLst>
          </p:cNvPr>
          <p:cNvPicPr>
            <a:picLocks noChangeAspect="1"/>
          </p:cNvPicPr>
          <p:nvPr/>
        </p:nvPicPr>
        <p:blipFill>
          <a:blip r:embed="rId5"/>
          <a:stretch>
            <a:fillRect/>
          </a:stretch>
        </p:blipFill>
        <p:spPr>
          <a:xfrm>
            <a:off x="2764249" y="2641659"/>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1 638</a:t>
            </a:r>
          </a:p>
        </p:txBody>
      </p:sp>
    </p:spTree>
    <p:extLst>
      <p:ext uri="{BB962C8B-B14F-4D97-AF65-F5344CB8AC3E}">
        <p14:creationId xmlns:p14="http://schemas.microsoft.com/office/powerpoint/2010/main" val="327040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0"/>
                                        </p:tgtEl>
                                      </p:cBhvr>
                                    </p:animEffect>
                                    <p:animScale>
                                      <p:cBhvr>
                                        <p:cTn id="14" dur="250" autoRev="1" fill="hold"/>
                                        <p:tgtEl>
                                          <p:spTgt spid="50"/>
                                        </p:tgtEl>
                                      </p:cBhvr>
                                      <p:by x="105000" y="105000"/>
                                    </p:animScale>
                                  </p:childTnLst>
                                </p:cTn>
                              </p:par>
                            </p:childTnLst>
                          </p:cTn>
                        </p:par>
                        <p:par>
                          <p:cTn id="15" fill="hold">
                            <p:stCondLst>
                              <p:cond delay="500"/>
                            </p:stCondLst>
                            <p:childTnLst>
                              <p:par>
                                <p:cTn id="16" presetID="49" presetClass="path" presetSubtype="0" accel="50000" decel="50000" fill="hold" nodeType="afterEffect">
                                  <p:stCondLst>
                                    <p:cond delay="0"/>
                                  </p:stCondLst>
                                  <p:childTnLst>
                                    <p:animMotion origin="layout" path="M -2.08333E-6 -4.44444E-6 L 0.36146 0.3132 " pathEditMode="relative" rAng="0" ptsTypes="AA">
                                      <p:cBhvr>
                                        <p:cTn id="17" dur="750" fill="hold"/>
                                        <p:tgtEl>
                                          <p:spTgt spid="50"/>
                                        </p:tgtEl>
                                        <p:attrNameLst>
                                          <p:attrName>ppt_x</p:attrName>
                                          <p:attrName>ppt_y</p:attrName>
                                        </p:attrNameLst>
                                      </p:cBhvr>
                                      <p:rCtr x="18073" y="1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458</a:t>
            </a:r>
          </a:p>
        </p:txBody>
      </p:sp>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1 180</a:t>
            </a:r>
          </a:p>
        </p:txBody>
      </p:sp>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4"/>
          <a:stretch>
            <a:fillRect/>
          </a:stretch>
        </p:blipFill>
        <p:spPr>
          <a:xfrm>
            <a:off x="6579551" y="2667000"/>
            <a:ext cx="1210612" cy="1241524"/>
          </a:xfrm>
          <a:prstGeom prst="rect">
            <a:avLst/>
          </a:prstGeom>
        </p:spPr>
      </p:pic>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4"/>
          <a:stretch>
            <a:fillRect/>
          </a:stretch>
        </p:blipFill>
        <p:spPr>
          <a:xfrm>
            <a:off x="8413669" y="2641659"/>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4"/>
          <a:stretch>
            <a:fillRect/>
          </a:stretch>
        </p:blipFill>
        <p:spPr>
          <a:xfrm>
            <a:off x="10261189" y="2663984"/>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1 638</a:t>
            </a:r>
          </a:p>
        </p:txBody>
      </p:sp>
      <p:pic>
        <p:nvPicPr>
          <p:cNvPr id="53" name="Picture 52">
            <a:extLst>
              <a:ext uri="{FF2B5EF4-FFF2-40B4-BE49-F238E27FC236}">
                <a16:creationId xmlns:a16="http://schemas.microsoft.com/office/drawing/2014/main" id="{A93EA287-5C99-4E7C-A241-ABC2D979BF17}"/>
              </a:ext>
            </a:extLst>
          </p:cNvPr>
          <p:cNvPicPr>
            <a:picLocks noChangeAspect="1"/>
          </p:cNvPicPr>
          <p:nvPr/>
        </p:nvPicPr>
        <p:blipFill>
          <a:blip r:embed="rId5"/>
          <a:stretch>
            <a:fillRect/>
          </a:stretch>
        </p:blipFill>
        <p:spPr>
          <a:xfrm>
            <a:off x="5029200" y="5257800"/>
            <a:ext cx="4177070" cy="1542287"/>
          </a:xfrm>
          <a:prstGeom prst="rect">
            <a:avLst/>
          </a:prstGeom>
        </p:spPr>
      </p:pic>
      <p:pic>
        <p:nvPicPr>
          <p:cNvPr id="55" name="Picture 54">
            <a:extLst>
              <a:ext uri="{FF2B5EF4-FFF2-40B4-BE49-F238E27FC236}">
                <a16:creationId xmlns:a16="http://schemas.microsoft.com/office/drawing/2014/main" id="{588955A2-A20C-4A39-9D18-2C0ADDF34752}"/>
              </a:ext>
            </a:extLst>
          </p:cNvPr>
          <p:cNvPicPr>
            <a:picLocks noChangeAspect="1"/>
          </p:cNvPicPr>
          <p:nvPr/>
        </p:nvPicPr>
        <p:blipFill>
          <a:blip r:embed="rId4"/>
          <a:stretch>
            <a:fillRect/>
          </a:stretch>
        </p:blipFill>
        <p:spPr>
          <a:xfrm>
            <a:off x="4611089" y="2645288"/>
            <a:ext cx="1210612" cy="1241524"/>
          </a:xfrm>
          <a:prstGeom prst="rect">
            <a:avLst/>
          </a:prstGeom>
        </p:spPr>
      </p:pic>
      <p:pic>
        <p:nvPicPr>
          <p:cNvPr id="56" name="Picture 55">
            <a:extLst>
              <a:ext uri="{FF2B5EF4-FFF2-40B4-BE49-F238E27FC236}">
                <a16:creationId xmlns:a16="http://schemas.microsoft.com/office/drawing/2014/main" id="{C7DB367C-09C4-482C-B2FE-EE03FAD936CD}"/>
              </a:ext>
            </a:extLst>
          </p:cNvPr>
          <p:cNvPicPr>
            <a:picLocks noChangeAspect="1"/>
          </p:cNvPicPr>
          <p:nvPr/>
        </p:nvPicPr>
        <p:blipFill>
          <a:blip r:embed="rId4"/>
          <a:stretch>
            <a:fillRect/>
          </a:stretch>
        </p:blipFill>
        <p:spPr>
          <a:xfrm>
            <a:off x="7217571" y="4779447"/>
            <a:ext cx="1210612" cy="1241524"/>
          </a:xfrm>
          <a:prstGeom prst="rect">
            <a:avLst/>
          </a:prstGeom>
        </p:spPr>
      </p:pic>
      <p:sp>
        <p:nvSpPr>
          <p:cNvPr id="57" name="TextBox 56">
            <a:extLst>
              <a:ext uri="{FF2B5EF4-FFF2-40B4-BE49-F238E27FC236}">
                <a16:creationId xmlns:a16="http://schemas.microsoft.com/office/drawing/2014/main" id="{E18101A6-4F17-469D-9C7D-846E735A3668}"/>
              </a:ext>
            </a:extLst>
          </p:cNvPr>
          <p:cNvSpPr txBox="1"/>
          <p:nvPr/>
        </p:nvSpPr>
        <p:spPr>
          <a:xfrm>
            <a:off x="418564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E51">
                    <a:lumMod val="75000"/>
                  </a:srgbClr>
                </a:solidFill>
                <a:effectLst/>
                <a:uLnTx/>
                <a:uFillTx/>
                <a:latin typeface="Calibri" panose="020F0502020204030204" pitchFamily="34" charset="0"/>
                <a:ea typeface="+mn-ea"/>
                <a:cs typeface="Calibri" panose="020F0502020204030204" pitchFamily="34" charset="0"/>
              </a:rPr>
              <a:t>1 638</a:t>
            </a:r>
          </a:p>
        </p:txBody>
      </p:sp>
    </p:spTree>
    <p:extLst>
      <p:ext uri="{BB962C8B-B14F-4D97-AF65-F5344CB8AC3E}">
        <p14:creationId xmlns:p14="http://schemas.microsoft.com/office/powerpoint/2010/main" val="2491135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5"/>
                                        </p:tgtEl>
                                      </p:cBhvr>
                                    </p:animEffect>
                                    <p:animScale>
                                      <p:cBhvr>
                                        <p:cTn id="14" dur="250" autoRev="1" fill="hold"/>
                                        <p:tgtEl>
                                          <p:spTgt spid="55"/>
                                        </p:tgtEl>
                                      </p:cBhvr>
                                      <p:by x="105000" y="105000"/>
                                    </p:animScale>
                                  </p:childTnLst>
                                </p:cTn>
                              </p:par>
                            </p:childTnLst>
                          </p:cTn>
                        </p:par>
                        <p:par>
                          <p:cTn id="15" fill="hold">
                            <p:stCondLst>
                              <p:cond delay="500"/>
                            </p:stCondLst>
                            <p:childTnLst>
                              <p:par>
                                <p:cTn id="16" presetID="49" presetClass="path" presetSubtype="0" accel="50000" decel="50000" fill="hold" nodeType="afterEffect">
                                  <p:stCondLst>
                                    <p:cond delay="0"/>
                                  </p:stCondLst>
                                  <p:childTnLst>
                                    <p:animMotion origin="layout" path="M -4.58333E-6 2.59259E-6 L 0.14402 0.31273 " pathEditMode="relative" rAng="0" ptsTypes="AA">
                                      <p:cBhvr>
                                        <p:cTn id="17" dur="750" fill="hold"/>
                                        <p:tgtEl>
                                          <p:spTgt spid="55"/>
                                        </p:tgtEl>
                                        <p:attrNameLst>
                                          <p:attrName>ppt_x</p:attrName>
                                          <p:attrName>ppt_y</p:attrName>
                                        </p:attrNameLst>
                                      </p:cBhvr>
                                      <p:rCtr x="7201" y="1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1 523</a:t>
            </a:r>
          </a:p>
        </p:txBody>
      </p:sp>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4"/>
          <a:stretch>
            <a:fillRect/>
          </a:stretch>
        </p:blipFill>
        <p:spPr>
          <a:xfrm>
            <a:off x="8413669" y="2641659"/>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4"/>
          <a:stretch>
            <a:fillRect/>
          </a:stretch>
        </p:blipFill>
        <p:spPr>
          <a:xfrm>
            <a:off x="10261189" y="2663984"/>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53" name="Picture 52">
            <a:extLst>
              <a:ext uri="{FF2B5EF4-FFF2-40B4-BE49-F238E27FC236}">
                <a16:creationId xmlns:a16="http://schemas.microsoft.com/office/drawing/2014/main" id="{A93EA287-5C99-4E7C-A241-ABC2D979BF17}"/>
              </a:ext>
            </a:extLst>
          </p:cNvPr>
          <p:cNvPicPr>
            <a:picLocks noChangeAspect="1"/>
          </p:cNvPicPr>
          <p:nvPr/>
        </p:nvPicPr>
        <p:blipFill>
          <a:blip r:embed="rId5"/>
          <a:stretch>
            <a:fillRect/>
          </a:stretch>
        </p:blipFill>
        <p:spPr>
          <a:xfrm>
            <a:off x="5029200" y="5257800"/>
            <a:ext cx="4177070" cy="1542287"/>
          </a:xfrm>
          <a:prstGeom prst="rect">
            <a:avLst/>
          </a:prstGeom>
        </p:spPr>
      </p:pic>
      <p:pic>
        <p:nvPicPr>
          <p:cNvPr id="56" name="Picture 55">
            <a:extLst>
              <a:ext uri="{FF2B5EF4-FFF2-40B4-BE49-F238E27FC236}">
                <a16:creationId xmlns:a16="http://schemas.microsoft.com/office/drawing/2014/main" id="{C7DB367C-09C4-482C-B2FE-EE03FAD936CD}"/>
              </a:ext>
            </a:extLst>
          </p:cNvPr>
          <p:cNvPicPr>
            <a:picLocks noChangeAspect="1"/>
          </p:cNvPicPr>
          <p:nvPr/>
        </p:nvPicPr>
        <p:blipFill>
          <a:blip r:embed="rId4"/>
          <a:stretch>
            <a:fillRect/>
          </a:stretch>
        </p:blipFill>
        <p:spPr>
          <a:xfrm>
            <a:off x="7217571" y="4779447"/>
            <a:ext cx="1210612" cy="1241524"/>
          </a:xfrm>
          <a:prstGeom prst="rect">
            <a:avLst/>
          </a:prstGeom>
        </p:spPr>
      </p:pic>
      <p:sp>
        <p:nvSpPr>
          <p:cNvPr id="57" name="TextBox 56">
            <a:extLst>
              <a:ext uri="{FF2B5EF4-FFF2-40B4-BE49-F238E27FC236}">
                <a16:creationId xmlns:a16="http://schemas.microsoft.com/office/drawing/2014/main" id="{E18101A6-4F17-469D-9C7D-846E735A3668}"/>
              </a:ext>
            </a:extLst>
          </p:cNvPr>
          <p:cNvSpPr txBox="1"/>
          <p:nvPr/>
        </p:nvSpPr>
        <p:spPr>
          <a:xfrm>
            <a:off x="418564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1 638</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4"/>
          <a:stretch>
            <a:fillRect/>
          </a:stretch>
        </p:blipFill>
        <p:spPr>
          <a:xfrm>
            <a:off x="6309379" y="4866046"/>
            <a:ext cx="1210612" cy="1241524"/>
          </a:xfrm>
          <a:prstGeom prst="rect">
            <a:avLst/>
          </a:prstGeom>
        </p:spPr>
      </p:pic>
      <p:pic>
        <p:nvPicPr>
          <p:cNvPr id="52" name="Picture 51">
            <a:extLst>
              <a:ext uri="{FF2B5EF4-FFF2-40B4-BE49-F238E27FC236}">
                <a16:creationId xmlns:a16="http://schemas.microsoft.com/office/drawing/2014/main" id="{1C6AB1A2-A441-46FC-B552-E1678F476910}"/>
              </a:ext>
            </a:extLst>
          </p:cNvPr>
          <p:cNvPicPr>
            <a:picLocks noChangeAspect="1"/>
          </p:cNvPicPr>
          <p:nvPr/>
        </p:nvPicPr>
        <p:blipFill>
          <a:blip r:embed="rId4"/>
          <a:stretch>
            <a:fillRect/>
          </a:stretch>
        </p:blipFill>
        <p:spPr>
          <a:xfrm>
            <a:off x="6579551" y="2667000"/>
            <a:ext cx="1210612" cy="1241524"/>
          </a:xfrm>
          <a:prstGeom prst="rect">
            <a:avLst/>
          </a:prstGeom>
        </p:spPr>
      </p:pic>
      <p:sp>
        <p:nvSpPr>
          <p:cNvPr id="58" name="TextBox 57">
            <a:extLst>
              <a:ext uri="{FF2B5EF4-FFF2-40B4-BE49-F238E27FC236}">
                <a16:creationId xmlns:a16="http://schemas.microsoft.com/office/drawing/2014/main" id="{A083D785-0221-42FD-992D-23749568EFDE}"/>
              </a:ext>
            </a:extLst>
          </p:cNvPr>
          <p:cNvSpPr txBox="1"/>
          <p:nvPr/>
        </p:nvSpPr>
        <p:spPr>
          <a:xfrm>
            <a:off x="6152415"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E51">
                    <a:lumMod val="75000"/>
                  </a:srgbClr>
                </a:solidFill>
                <a:effectLst/>
                <a:uLnTx/>
                <a:uFillTx/>
                <a:latin typeface="Calibri" panose="020F0502020204030204" pitchFamily="34" charset="0"/>
                <a:ea typeface="+mn-ea"/>
                <a:cs typeface="Calibri" panose="020F0502020204030204" pitchFamily="34" charset="0"/>
              </a:rPr>
              <a:t>4 791</a:t>
            </a:r>
          </a:p>
        </p:txBody>
      </p:sp>
    </p:spTree>
    <p:extLst>
      <p:ext uri="{BB962C8B-B14F-4D97-AF65-F5344CB8AC3E}">
        <p14:creationId xmlns:p14="http://schemas.microsoft.com/office/powerpoint/2010/main" val="1866291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50" fill="hold">
                                          <p:stCondLst>
                                            <p:cond delay="0"/>
                                          </p:stCondLst>
                                        </p:cTn>
                                        <p:tgtEl>
                                          <p:spTgt spid="52"/>
                                        </p:tgtEl>
                                        <p:attrNameLst>
                                          <p:attrName>r</p:attrName>
                                        </p:attrNameLst>
                                      </p:cBhvr>
                                    </p:animRot>
                                    <p:animRot by="-240000">
                                      <p:cBhvr>
                                        <p:cTn id="14" dur="100" fill="hold">
                                          <p:stCondLst>
                                            <p:cond delay="100"/>
                                          </p:stCondLst>
                                        </p:cTn>
                                        <p:tgtEl>
                                          <p:spTgt spid="52"/>
                                        </p:tgtEl>
                                        <p:attrNameLst>
                                          <p:attrName>r</p:attrName>
                                        </p:attrNameLst>
                                      </p:cBhvr>
                                    </p:animRot>
                                    <p:animRot by="240000">
                                      <p:cBhvr>
                                        <p:cTn id="15" dur="100" fill="hold">
                                          <p:stCondLst>
                                            <p:cond delay="200"/>
                                          </p:stCondLst>
                                        </p:cTn>
                                        <p:tgtEl>
                                          <p:spTgt spid="52"/>
                                        </p:tgtEl>
                                        <p:attrNameLst>
                                          <p:attrName>r</p:attrName>
                                        </p:attrNameLst>
                                      </p:cBhvr>
                                    </p:animRot>
                                    <p:animRot by="-240000">
                                      <p:cBhvr>
                                        <p:cTn id="16" dur="100" fill="hold">
                                          <p:stCondLst>
                                            <p:cond delay="300"/>
                                          </p:stCondLst>
                                        </p:cTn>
                                        <p:tgtEl>
                                          <p:spTgt spid="52"/>
                                        </p:tgtEl>
                                        <p:attrNameLst>
                                          <p:attrName>r</p:attrName>
                                        </p:attrNameLst>
                                      </p:cBhvr>
                                    </p:animRot>
                                    <p:animRot by="120000">
                                      <p:cBhvr>
                                        <p:cTn id="17" dur="100" fill="hold">
                                          <p:stCondLst>
                                            <p:cond delay="400"/>
                                          </p:stCondLst>
                                        </p:cTn>
                                        <p:tgtEl>
                                          <p:spTgt spid="52"/>
                                        </p:tgtEl>
                                        <p:attrNameLst>
                                          <p:attrName>r</p:attrName>
                                        </p:attrNameLst>
                                      </p:cBhvr>
                                    </p:animRot>
                                  </p:childTnLst>
                                </p:cTn>
                              </p:par>
                            </p:childTnLst>
                          </p:cTn>
                        </p:par>
                        <p:par>
                          <p:cTn id="18" fill="hold">
                            <p:stCondLst>
                              <p:cond delay="500"/>
                            </p:stCondLst>
                            <p:childTnLst>
                              <p:par>
                                <p:cTn id="19" presetID="49" presetClass="path" presetSubtype="0" accel="50000" decel="50000" fill="hold" nodeType="afterEffect">
                                  <p:stCondLst>
                                    <p:cond delay="0"/>
                                  </p:stCondLst>
                                  <p:childTnLst>
                                    <p:animMotion origin="layout" path="M -2.91667E-6 1.85185E-6 L -0.072 0.30949 " pathEditMode="relative" rAng="0" ptsTypes="AA">
                                      <p:cBhvr>
                                        <p:cTn id="20" dur="750" fill="hold"/>
                                        <p:tgtEl>
                                          <p:spTgt spid="52"/>
                                        </p:tgtEl>
                                        <p:attrNameLst>
                                          <p:attrName>ppt_x</p:attrName>
                                          <p:attrName>ppt_y</p:attrName>
                                        </p:attrNameLst>
                                      </p:cBhvr>
                                      <p:rCtr x="-3607" y="1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93EA287-5C99-4E7C-A241-ABC2D979BF17}"/>
              </a:ext>
            </a:extLst>
          </p:cNvPr>
          <p:cNvPicPr>
            <a:picLocks noChangeAspect="1"/>
          </p:cNvPicPr>
          <p:nvPr/>
        </p:nvPicPr>
        <p:blipFill>
          <a:blip r:embed="rId2"/>
          <a:stretch>
            <a:fillRect/>
          </a:stretch>
        </p:blipFill>
        <p:spPr>
          <a:xfrm>
            <a:off x="5029200" y="5257800"/>
            <a:ext cx="4177070" cy="1542287"/>
          </a:xfrm>
          <a:prstGeom prst="rect">
            <a:avLst/>
          </a:prstGeom>
        </p:spPr>
      </p:pic>
      <p:grpSp>
        <p:nvGrpSpPr>
          <p:cNvPr id="44" name="Group 43">
            <a:extLst>
              <a:ext uri="{FF2B5EF4-FFF2-40B4-BE49-F238E27FC236}">
                <a16:creationId xmlns:a16="http://schemas.microsoft.com/office/drawing/2014/main" id="{BBDB7A07-020C-4882-B2DA-B770A4E1EA57}"/>
              </a:ext>
            </a:extLst>
          </p:cNvPr>
          <p:cNvGrpSpPr/>
          <p:nvPr/>
        </p:nvGrpSpPr>
        <p:grpSpPr>
          <a:xfrm flipV="1">
            <a:off x="364432" y="228600"/>
            <a:ext cx="11479205" cy="3657600"/>
            <a:chOff x="376891" y="542365"/>
            <a:chExt cx="11479205" cy="3657600"/>
          </a:xfrm>
        </p:grpSpPr>
        <p:grpSp>
          <p:nvGrpSpPr>
            <p:cNvPr id="38" name="Group 37">
              <a:extLst>
                <a:ext uri="{FF2B5EF4-FFF2-40B4-BE49-F238E27FC236}">
                  <a16:creationId xmlns:a16="http://schemas.microsoft.com/office/drawing/2014/main" id="{9DF9D763-7D35-4204-9FCE-88B8F4EE4E59}"/>
                </a:ext>
              </a:extLst>
            </p:cNvPr>
            <p:cNvGrpSpPr/>
            <p:nvPr/>
          </p:nvGrpSpPr>
          <p:grpSpPr>
            <a:xfrm>
              <a:off x="376891" y="542365"/>
              <a:ext cx="2061508" cy="3657600"/>
              <a:chOff x="1291291" y="564776"/>
              <a:chExt cx="2061508" cy="3657600"/>
            </a:xfrm>
          </p:grpSpPr>
          <p:sp>
            <p:nvSpPr>
              <p:cNvPr id="9" name="Rectangle: Top Corners Rounded 8">
                <a:extLst>
                  <a:ext uri="{FF2B5EF4-FFF2-40B4-BE49-F238E27FC236}">
                    <a16:creationId xmlns:a16="http://schemas.microsoft.com/office/drawing/2014/main" id="{D5E37F82-EC32-4C80-9C1C-66E95CE4C058}"/>
                  </a:ext>
                </a:extLst>
              </p:cNvPr>
              <p:cNvSpPr/>
              <p:nvPr/>
            </p:nvSpPr>
            <p:spPr>
              <a:xfrm>
                <a:off x="1291291" y="1783976"/>
                <a:ext cx="2061508" cy="1219200"/>
              </a:xfrm>
              <a:prstGeom prst="round2SameRect">
                <a:avLst>
                  <a:gd name="adj1" fmla="val 0"/>
                  <a:gd name="adj2" fmla="val 0"/>
                </a:avLst>
              </a:prstGeom>
              <a:solidFill>
                <a:srgbClr val="4FC1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Rectangle: Top Corners One Rounded and One Snipped 35">
                <a:extLst>
                  <a:ext uri="{FF2B5EF4-FFF2-40B4-BE49-F238E27FC236}">
                    <a16:creationId xmlns:a16="http://schemas.microsoft.com/office/drawing/2014/main" id="{6831E6D9-E0A8-4954-8AA9-607C3E7C2595}"/>
                  </a:ext>
                </a:extLst>
              </p:cNvPr>
              <p:cNvSpPr/>
              <p:nvPr/>
            </p:nvSpPr>
            <p:spPr>
              <a:xfrm>
                <a:off x="1291291" y="564776"/>
                <a:ext cx="2061508" cy="1219199"/>
              </a:xfrm>
              <a:prstGeom prst="snipRoundRect">
                <a:avLst>
                  <a:gd name="adj1" fmla="val 16667"/>
                  <a:gd name="adj2" fmla="val 0"/>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7" name="Rectangle: Top Corners One Rounded and One Snipped 36">
                <a:extLst>
                  <a:ext uri="{FF2B5EF4-FFF2-40B4-BE49-F238E27FC236}">
                    <a16:creationId xmlns:a16="http://schemas.microsoft.com/office/drawing/2014/main" id="{8219FEFB-C0B6-4695-8EF4-7F109DF76967}"/>
                  </a:ext>
                </a:extLst>
              </p:cNvPr>
              <p:cNvSpPr/>
              <p:nvPr/>
            </p:nvSpPr>
            <p:spPr>
              <a:xfrm flipV="1">
                <a:off x="1291291" y="3003176"/>
                <a:ext cx="2061508" cy="1219200"/>
              </a:xfrm>
              <a:prstGeom prst="snipRoundRect">
                <a:avLst>
                  <a:gd name="adj1" fmla="val 16667"/>
                  <a:gd name="adj2" fmla="val 0"/>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ED5565"/>
                  </a:solidFill>
                  <a:effectLst/>
                  <a:uLnTx/>
                  <a:uFillTx/>
                  <a:latin typeface="#9Slide02 Noi dung dai"/>
                  <a:ea typeface="+mn-ea"/>
                  <a:cs typeface="+mn-cs"/>
                </a:endParaRPr>
              </a:p>
            </p:txBody>
          </p:sp>
        </p:grpSp>
        <p:grpSp>
          <p:nvGrpSpPr>
            <p:cNvPr id="43" name="Group 42">
              <a:extLst>
                <a:ext uri="{FF2B5EF4-FFF2-40B4-BE49-F238E27FC236}">
                  <a16:creationId xmlns:a16="http://schemas.microsoft.com/office/drawing/2014/main" id="{67B4A0AA-6FE0-4F24-8E78-D757402BA409}"/>
                </a:ext>
              </a:extLst>
            </p:cNvPr>
            <p:cNvGrpSpPr/>
            <p:nvPr/>
          </p:nvGrpSpPr>
          <p:grpSpPr>
            <a:xfrm>
              <a:off x="2438400" y="542365"/>
              <a:ext cx="9417696" cy="3657600"/>
              <a:chOff x="2438400" y="542365"/>
              <a:chExt cx="10565124" cy="3657600"/>
            </a:xfrm>
          </p:grpSpPr>
          <p:grpSp>
            <p:nvGrpSpPr>
              <p:cNvPr id="35" name="Group 34">
                <a:extLst>
                  <a:ext uri="{FF2B5EF4-FFF2-40B4-BE49-F238E27FC236}">
                    <a16:creationId xmlns:a16="http://schemas.microsoft.com/office/drawing/2014/main" id="{BAF575E6-5458-4D89-A462-E297F127D7FB}"/>
                  </a:ext>
                </a:extLst>
              </p:cNvPr>
              <p:cNvGrpSpPr/>
              <p:nvPr/>
            </p:nvGrpSpPr>
            <p:grpSpPr>
              <a:xfrm>
                <a:off x="2438400" y="542365"/>
                <a:ext cx="8485094" cy="3657600"/>
                <a:chOff x="3352800" y="564776"/>
                <a:chExt cx="8485094" cy="3657600"/>
              </a:xfrm>
            </p:grpSpPr>
            <p:grpSp>
              <p:nvGrpSpPr>
                <p:cNvPr id="15" name="Group 14">
                  <a:extLst>
                    <a:ext uri="{FF2B5EF4-FFF2-40B4-BE49-F238E27FC236}">
                      <a16:creationId xmlns:a16="http://schemas.microsoft.com/office/drawing/2014/main" id="{22A955EA-3D28-44A4-ACEC-50F54D20A2A3}"/>
                    </a:ext>
                  </a:extLst>
                </p:cNvPr>
                <p:cNvGrpSpPr/>
                <p:nvPr/>
              </p:nvGrpSpPr>
              <p:grpSpPr>
                <a:xfrm>
                  <a:off x="3352800" y="564776"/>
                  <a:ext cx="2133600" cy="3657600"/>
                  <a:chOff x="457200" y="533400"/>
                  <a:chExt cx="2133600" cy="3657600"/>
                </a:xfrm>
              </p:grpSpPr>
              <p:sp>
                <p:nvSpPr>
                  <p:cNvPr id="16" name="Rectangle: Top Corners Rounded 15">
                    <a:extLst>
                      <a:ext uri="{FF2B5EF4-FFF2-40B4-BE49-F238E27FC236}">
                        <a16:creationId xmlns:a16="http://schemas.microsoft.com/office/drawing/2014/main" id="{10F9F620-667B-4228-A880-66C43A6226B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7" name="Rectangle: Top Corners Rounded 16">
                    <a:extLst>
                      <a:ext uri="{FF2B5EF4-FFF2-40B4-BE49-F238E27FC236}">
                        <a16:creationId xmlns:a16="http://schemas.microsoft.com/office/drawing/2014/main" id="{B0157DAF-0BCE-4544-8FD3-2082EF324684}"/>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8" name="Rectangle: Top Corners Rounded 17">
                    <a:extLst>
                      <a:ext uri="{FF2B5EF4-FFF2-40B4-BE49-F238E27FC236}">
                        <a16:creationId xmlns:a16="http://schemas.microsoft.com/office/drawing/2014/main" id="{2221DFD6-22F1-4DE0-B8BD-CD82AE4F7885}"/>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19" name="Group 18">
                  <a:extLst>
                    <a:ext uri="{FF2B5EF4-FFF2-40B4-BE49-F238E27FC236}">
                      <a16:creationId xmlns:a16="http://schemas.microsoft.com/office/drawing/2014/main" id="{5D6EE2A9-85A0-46EE-AAAC-2804EA397CB8}"/>
                    </a:ext>
                  </a:extLst>
                </p:cNvPr>
                <p:cNvGrpSpPr/>
                <p:nvPr/>
              </p:nvGrpSpPr>
              <p:grpSpPr>
                <a:xfrm>
                  <a:off x="5469965" y="564776"/>
                  <a:ext cx="2133600" cy="3657600"/>
                  <a:chOff x="457200" y="533400"/>
                  <a:chExt cx="2133600" cy="3657600"/>
                </a:xfrm>
              </p:grpSpPr>
              <p:sp>
                <p:nvSpPr>
                  <p:cNvPr id="20" name="Rectangle: Top Corners Rounded 19">
                    <a:extLst>
                      <a:ext uri="{FF2B5EF4-FFF2-40B4-BE49-F238E27FC236}">
                        <a16:creationId xmlns:a16="http://schemas.microsoft.com/office/drawing/2014/main" id="{20577B30-8A36-430B-8B8B-ACDB60675955}"/>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1" name="Rectangle: Top Corners Rounded 20">
                    <a:extLst>
                      <a:ext uri="{FF2B5EF4-FFF2-40B4-BE49-F238E27FC236}">
                        <a16:creationId xmlns:a16="http://schemas.microsoft.com/office/drawing/2014/main" id="{86F5EAD6-0898-4EC9-B4A4-6FBAD3065F00}"/>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Rectangle: Top Corners Rounded 21">
                    <a:extLst>
                      <a:ext uri="{FF2B5EF4-FFF2-40B4-BE49-F238E27FC236}">
                        <a16:creationId xmlns:a16="http://schemas.microsoft.com/office/drawing/2014/main" id="{68588A1B-2B7F-4E79-BCC7-42F8DFE8F80F}"/>
                      </a:ext>
                    </a:extLst>
                  </p:cNvPr>
                  <p:cNvSpPr/>
                  <p:nvPr/>
                </p:nvSpPr>
                <p:spPr>
                  <a:xfrm flipV="1">
                    <a:off x="457200" y="2971800"/>
                    <a:ext cx="2133600"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3" name="Group 22">
                  <a:extLst>
                    <a:ext uri="{FF2B5EF4-FFF2-40B4-BE49-F238E27FC236}">
                      <a16:creationId xmlns:a16="http://schemas.microsoft.com/office/drawing/2014/main" id="{F28AB29D-2563-48C8-B971-D0D030785640}"/>
                    </a:ext>
                  </a:extLst>
                </p:cNvPr>
                <p:cNvGrpSpPr/>
                <p:nvPr/>
              </p:nvGrpSpPr>
              <p:grpSpPr>
                <a:xfrm>
                  <a:off x="7587130" y="564776"/>
                  <a:ext cx="2133600" cy="3657600"/>
                  <a:chOff x="457200" y="533400"/>
                  <a:chExt cx="2133600" cy="3657600"/>
                </a:xfrm>
              </p:grpSpPr>
              <p:sp>
                <p:nvSpPr>
                  <p:cNvPr id="24" name="Rectangle: Top Corners Rounded 23">
                    <a:extLst>
                      <a:ext uri="{FF2B5EF4-FFF2-40B4-BE49-F238E27FC236}">
                        <a16:creationId xmlns:a16="http://schemas.microsoft.com/office/drawing/2014/main" id="{3D393549-9E4C-4341-B4D9-08AE8762308D}"/>
                      </a:ext>
                    </a:extLst>
                  </p:cNvPr>
                  <p:cNvSpPr/>
                  <p:nvPr/>
                </p:nvSpPr>
                <p:spPr>
                  <a:xfrm>
                    <a:off x="457200" y="533400"/>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5" name="Rectangle: Top Corners Rounded 24">
                    <a:extLst>
                      <a:ext uri="{FF2B5EF4-FFF2-40B4-BE49-F238E27FC236}">
                        <a16:creationId xmlns:a16="http://schemas.microsoft.com/office/drawing/2014/main" id="{A82B1B64-3036-4768-8809-573244E048FD}"/>
                      </a:ext>
                    </a:extLst>
                  </p:cNvPr>
                  <p:cNvSpPr/>
                  <p:nvPr/>
                </p:nvSpPr>
                <p:spPr>
                  <a:xfrm>
                    <a:off x="457200" y="1752600"/>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Top Corners Rounded 25">
                    <a:extLst>
                      <a:ext uri="{FF2B5EF4-FFF2-40B4-BE49-F238E27FC236}">
                        <a16:creationId xmlns:a16="http://schemas.microsoft.com/office/drawing/2014/main" id="{12DB18EB-D9D6-4B0D-949E-893992EFF25F}"/>
                      </a:ext>
                    </a:extLst>
                  </p:cNvPr>
                  <p:cNvSpPr/>
                  <p:nvPr/>
                </p:nvSpPr>
                <p:spPr>
                  <a:xfrm flipV="1">
                    <a:off x="457200" y="2971800"/>
                    <a:ext cx="2106811"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7" name="Group 26">
                  <a:extLst>
                    <a:ext uri="{FF2B5EF4-FFF2-40B4-BE49-F238E27FC236}">
                      <a16:creationId xmlns:a16="http://schemas.microsoft.com/office/drawing/2014/main" id="{DB355504-B4D4-467F-A128-C3812674E5E6}"/>
                    </a:ext>
                  </a:extLst>
                </p:cNvPr>
                <p:cNvGrpSpPr/>
                <p:nvPr/>
              </p:nvGrpSpPr>
              <p:grpSpPr>
                <a:xfrm>
                  <a:off x="9693941" y="564776"/>
                  <a:ext cx="2143953" cy="3657600"/>
                  <a:chOff x="446847" y="542365"/>
                  <a:chExt cx="2143953" cy="3657600"/>
                </a:xfrm>
              </p:grpSpPr>
              <p:sp>
                <p:nvSpPr>
                  <p:cNvPr id="28" name="Rectangle: Top Corners Rounded 27">
                    <a:extLst>
                      <a:ext uri="{FF2B5EF4-FFF2-40B4-BE49-F238E27FC236}">
                        <a16:creationId xmlns:a16="http://schemas.microsoft.com/office/drawing/2014/main" id="{A9CD13B5-3BCE-4B34-96C9-A74532251B99}"/>
                      </a:ext>
                    </a:extLst>
                  </p:cNvPr>
                  <p:cNvSpPr/>
                  <p:nvPr/>
                </p:nvSpPr>
                <p:spPr>
                  <a:xfrm>
                    <a:off x="457200" y="542365"/>
                    <a:ext cx="2133600" cy="1219200"/>
                  </a:xfrm>
                  <a:prstGeom prst="round2SameRect">
                    <a:avLst>
                      <a:gd name="adj1" fmla="val 0"/>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9" name="Rectangle: Top Corners Rounded 28">
                    <a:extLst>
                      <a:ext uri="{FF2B5EF4-FFF2-40B4-BE49-F238E27FC236}">
                        <a16:creationId xmlns:a16="http://schemas.microsoft.com/office/drawing/2014/main" id="{53461432-0ECA-41F3-8400-1FDA6DDA4C2A}"/>
                      </a:ext>
                    </a:extLst>
                  </p:cNvPr>
                  <p:cNvSpPr/>
                  <p:nvPr/>
                </p:nvSpPr>
                <p:spPr>
                  <a:xfrm>
                    <a:off x="457200" y="1761565"/>
                    <a:ext cx="2133600" cy="1219200"/>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0" name="Rectangle: Top Corners Rounded 29">
                    <a:extLst>
                      <a:ext uri="{FF2B5EF4-FFF2-40B4-BE49-F238E27FC236}">
                        <a16:creationId xmlns:a16="http://schemas.microsoft.com/office/drawing/2014/main" id="{A592B30F-1D1F-499B-80B2-9EE17E7435BC}"/>
                      </a:ext>
                    </a:extLst>
                  </p:cNvPr>
                  <p:cNvSpPr/>
                  <p:nvPr/>
                </p:nvSpPr>
                <p:spPr>
                  <a:xfrm flipV="1">
                    <a:off x="446847" y="2980765"/>
                    <a:ext cx="2143953" cy="1219200"/>
                  </a:xfrm>
                  <a:prstGeom prst="round2SameRect">
                    <a:avLst>
                      <a:gd name="adj1" fmla="val 0"/>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nvGrpSpPr>
              <p:cNvPr id="39" name="Group 38">
                <a:extLst>
                  <a:ext uri="{FF2B5EF4-FFF2-40B4-BE49-F238E27FC236}">
                    <a16:creationId xmlns:a16="http://schemas.microsoft.com/office/drawing/2014/main" id="{6CC578F1-E01F-431D-B5E4-F3FC35F3B1B9}"/>
                  </a:ext>
                </a:extLst>
              </p:cNvPr>
              <p:cNvGrpSpPr/>
              <p:nvPr/>
            </p:nvGrpSpPr>
            <p:grpSpPr>
              <a:xfrm flipH="1">
                <a:off x="10896708" y="545382"/>
                <a:ext cx="2106816" cy="3654582"/>
                <a:chOff x="1245876" y="576699"/>
                <a:chExt cx="2106816" cy="3636711"/>
              </a:xfrm>
            </p:grpSpPr>
            <p:sp>
              <p:nvSpPr>
                <p:cNvPr id="40" name="Rectangle: Top Corners Rounded 39">
                  <a:extLst>
                    <a:ext uri="{FF2B5EF4-FFF2-40B4-BE49-F238E27FC236}">
                      <a16:creationId xmlns:a16="http://schemas.microsoft.com/office/drawing/2014/main" id="{0FE16956-F33E-4665-8AE1-F47A644EF241}"/>
                    </a:ext>
                  </a:extLst>
                </p:cNvPr>
                <p:cNvSpPr/>
                <p:nvPr/>
              </p:nvSpPr>
              <p:spPr>
                <a:xfrm>
                  <a:off x="1245877" y="1786935"/>
                  <a:ext cx="2106814" cy="1213237"/>
                </a:xfrm>
                <a:prstGeom prst="round2SameRect">
                  <a:avLst>
                    <a:gd name="adj1" fmla="val 0"/>
                    <a:gd name="adj2" fmla="val 0"/>
                  </a:avLst>
                </a:prstGeom>
                <a:solidFill>
                  <a:srgbClr val="91E2C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1" name="Rectangle: Top Corners One Rounded and One Snipped 40">
                  <a:extLst>
                    <a:ext uri="{FF2B5EF4-FFF2-40B4-BE49-F238E27FC236}">
                      <a16:creationId xmlns:a16="http://schemas.microsoft.com/office/drawing/2014/main" id="{CF362EF6-E2F4-4A6A-8C95-769DFAEA7E00}"/>
                    </a:ext>
                  </a:extLst>
                </p:cNvPr>
                <p:cNvSpPr/>
                <p:nvPr/>
              </p:nvSpPr>
              <p:spPr>
                <a:xfrm>
                  <a:off x="1245877" y="576699"/>
                  <a:ext cx="2106815" cy="1210235"/>
                </a:xfrm>
                <a:prstGeom prst="snipRoundRect">
                  <a:avLst>
                    <a:gd name="adj1" fmla="val 16667"/>
                    <a:gd name="adj2" fmla="val 0"/>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2" name="Rectangle: Top Corners One Rounded and One Snipped 41">
                  <a:extLst>
                    <a:ext uri="{FF2B5EF4-FFF2-40B4-BE49-F238E27FC236}">
                      <a16:creationId xmlns:a16="http://schemas.microsoft.com/office/drawing/2014/main" id="{C55AE875-B096-40D4-AC94-D12D53168E51}"/>
                    </a:ext>
                  </a:extLst>
                </p:cNvPr>
                <p:cNvSpPr/>
                <p:nvPr/>
              </p:nvSpPr>
              <p:spPr>
                <a:xfrm flipV="1">
                  <a:off x="1245876" y="3000172"/>
                  <a:ext cx="2106814" cy="1213238"/>
                </a:xfrm>
                <a:prstGeom prst="snipRoundRect">
                  <a:avLst>
                    <a:gd name="adj1" fmla="val 16667"/>
                    <a:gd name="adj2" fmla="val 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grpSp>
      <p:sp>
        <p:nvSpPr>
          <p:cNvPr id="45" name="TextBox 44">
            <a:extLst>
              <a:ext uri="{FF2B5EF4-FFF2-40B4-BE49-F238E27FC236}">
                <a16:creationId xmlns:a16="http://schemas.microsoft.com/office/drawing/2014/main" id="{6EFDFEFA-7375-4B74-A996-56CAC89C707B}"/>
              </a:ext>
            </a:extLst>
          </p:cNvPr>
          <p:cNvSpPr txBox="1"/>
          <p:nvPr/>
        </p:nvSpPr>
        <p:spPr>
          <a:xfrm>
            <a:off x="364431" y="530423"/>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6" name="TextBox 45">
            <a:extLst>
              <a:ext uri="{FF2B5EF4-FFF2-40B4-BE49-F238E27FC236}">
                <a16:creationId xmlns:a16="http://schemas.microsoft.com/office/drawing/2014/main" id="{D2C37628-B152-4D67-8982-ABB79C941E2C}"/>
              </a:ext>
            </a:extLst>
          </p:cNvPr>
          <p:cNvSpPr txBox="1"/>
          <p:nvPr/>
        </p:nvSpPr>
        <p:spPr>
          <a:xfrm>
            <a:off x="348364" y="1743671"/>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Số hạng</a:t>
            </a:r>
          </a:p>
        </p:txBody>
      </p:sp>
      <p:sp>
        <p:nvSpPr>
          <p:cNvPr id="47" name="TextBox 46">
            <a:extLst>
              <a:ext uri="{FF2B5EF4-FFF2-40B4-BE49-F238E27FC236}">
                <a16:creationId xmlns:a16="http://schemas.microsoft.com/office/drawing/2014/main" id="{8E4590AF-4CCA-47FA-8DA8-E080C8CCC9CC}"/>
              </a:ext>
            </a:extLst>
          </p:cNvPr>
          <p:cNvSpPr txBox="1"/>
          <p:nvPr/>
        </p:nvSpPr>
        <p:spPr>
          <a:xfrm>
            <a:off x="364431" y="295691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D5565">
                    <a:lumMod val="75000"/>
                  </a:srgbClr>
                </a:solidFill>
                <a:effectLst/>
                <a:uLnTx/>
                <a:uFillTx/>
                <a:latin typeface="Calibri" panose="020F0502020204030204" pitchFamily="34" charset="0"/>
                <a:ea typeface="+mn-ea"/>
                <a:cs typeface="Calibri" panose="020F0502020204030204" pitchFamily="34" charset="0"/>
              </a:rPr>
              <a:t>Tổng</a:t>
            </a:r>
          </a:p>
        </p:txBody>
      </p:sp>
      <p:sp>
        <p:nvSpPr>
          <p:cNvPr id="48" name="TextBox 47">
            <a:extLst>
              <a:ext uri="{FF2B5EF4-FFF2-40B4-BE49-F238E27FC236}">
                <a16:creationId xmlns:a16="http://schemas.microsoft.com/office/drawing/2014/main" id="{87DE0C9C-3806-48DB-B555-AD51089FE2BB}"/>
              </a:ext>
            </a:extLst>
          </p:cNvPr>
          <p:cNvSpPr txBox="1"/>
          <p:nvPr/>
        </p:nvSpPr>
        <p:spPr>
          <a:xfrm>
            <a:off x="2338801" y="564568"/>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49" name="TextBox 48">
            <a:extLst>
              <a:ext uri="{FF2B5EF4-FFF2-40B4-BE49-F238E27FC236}">
                <a16:creationId xmlns:a16="http://schemas.microsoft.com/office/drawing/2014/main" id="{441FC802-FA60-433B-98C2-C0A233BCC478}"/>
              </a:ext>
            </a:extLst>
          </p:cNvPr>
          <p:cNvSpPr txBox="1"/>
          <p:nvPr/>
        </p:nvSpPr>
        <p:spPr>
          <a:xfrm>
            <a:off x="2338801" y="1752600"/>
            <a:ext cx="2061508"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pic>
        <p:nvPicPr>
          <p:cNvPr id="54" name="Graphic 53">
            <a:extLst>
              <a:ext uri="{FF2B5EF4-FFF2-40B4-BE49-F238E27FC236}">
                <a16:creationId xmlns:a16="http://schemas.microsoft.com/office/drawing/2014/main" id="{06E24424-A5DE-46BA-B980-55C89FF2F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3955" y="4386877"/>
            <a:ext cx="2505864" cy="2376576"/>
          </a:xfrm>
          <a:prstGeom prst="rect">
            <a:avLst/>
          </a:prstGeom>
        </p:spPr>
      </p:pic>
      <p:sp>
        <p:nvSpPr>
          <p:cNvPr id="83" name="TextBox 82">
            <a:extLst>
              <a:ext uri="{FF2B5EF4-FFF2-40B4-BE49-F238E27FC236}">
                <a16:creationId xmlns:a16="http://schemas.microsoft.com/office/drawing/2014/main" id="{89B932C1-899A-4B29-B7D3-1F550C683A89}"/>
              </a:ext>
            </a:extLst>
          </p:cNvPr>
          <p:cNvSpPr txBox="1"/>
          <p:nvPr/>
        </p:nvSpPr>
        <p:spPr>
          <a:xfrm>
            <a:off x="41856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458</a:t>
            </a:r>
          </a:p>
        </p:txBody>
      </p:sp>
      <p:sp>
        <p:nvSpPr>
          <p:cNvPr id="84" name="TextBox 83">
            <a:extLst>
              <a:ext uri="{FF2B5EF4-FFF2-40B4-BE49-F238E27FC236}">
                <a16:creationId xmlns:a16="http://schemas.microsoft.com/office/drawing/2014/main" id="{929C7B0B-98A6-453D-AEA3-F8891B08707E}"/>
              </a:ext>
            </a:extLst>
          </p:cNvPr>
          <p:cNvSpPr txBox="1"/>
          <p:nvPr/>
        </p:nvSpPr>
        <p:spPr>
          <a:xfrm>
            <a:off x="41856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1 180</a:t>
            </a:r>
          </a:p>
        </p:txBody>
      </p:sp>
      <p:sp>
        <p:nvSpPr>
          <p:cNvPr id="87" name="TextBox 86">
            <a:extLst>
              <a:ext uri="{FF2B5EF4-FFF2-40B4-BE49-F238E27FC236}">
                <a16:creationId xmlns:a16="http://schemas.microsoft.com/office/drawing/2014/main" id="{99FA8C7A-DC41-465A-871B-2B0DBEBFA4C0}"/>
              </a:ext>
            </a:extLst>
          </p:cNvPr>
          <p:cNvSpPr txBox="1"/>
          <p:nvPr/>
        </p:nvSpPr>
        <p:spPr>
          <a:xfrm>
            <a:off x="6154103"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3 268</a:t>
            </a:r>
          </a:p>
        </p:txBody>
      </p:sp>
      <p:sp>
        <p:nvSpPr>
          <p:cNvPr id="88" name="TextBox 87">
            <a:extLst>
              <a:ext uri="{FF2B5EF4-FFF2-40B4-BE49-F238E27FC236}">
                <a16:creationId xmlns:a16="http://schemas.microsoft.com/office/drawing/2014/main" id="{02AFC98A-2DF4-428C-AEE8-29381DEF3FA6}"/>
              </a:ext>
            </a:extLst>
          </p:cNvPr>
          <p:cNvSpPr txBox="1"/>
          <p:nvPr/>
        </p:nvSpPr>
        <p:spPr>
          <a:xfrm>
            <a:off x="6154103"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1 523</a:t>
            </a:r>
          </a:p>
        </p:txBody>
      </p:sp>
      <p:sp>
        <p:nvSpPr>
          <p:cNvPr id="91" name="TextBox 90">
            <a:extLst>
              <a:ext uri="{FF2B5EF4-FFF2-40B4-BE49-F238E27FC236}">
                <a16:creationId xmlns:a16="http://schemas.microsoft.com/office/drawing/2014/main" id="{19BF570A-C344-4ECF-819A-9C4F6B9BBB9B}"/>
              </a:ext>
            </a:extLst>
          </p:cNvPr>
          <p:cNvSpPr txBox="1"/>
          <p:nvPr/>
        </p:nvSpPr>
        <p:spPr>
          <a:xfrm>
            <a:off x="798822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1 523</a:t>
            </a:r>
          </a:p>
        </p:txBody>
      </p:sp>
      <p:sp>
        <p:nvSpPr>
          <p:cNvPr id="92" name="TextBox 91">
            <a:extLst>
              <a:ext uri="{FF2B5EF4-FFF2-40B4-BE49-F238E27FC236}">
                <a16:creationId xmlns:a16="http://schemas.microsoft.com/office/drawing/2014/main" id="{1AC21035-31A3-47B9-9236-DE9B94E8993A}"/>
              </a:ext>
            </a:extLst>
          </p:cNvPr>
          <p:cNvSpPr txBox="1"/>
          <p:nvPr/>
        </p:nvSpPr>
        <p:spPr>
          <a:xfrm>
            <a:off x="798822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3 268</a:t>
            </a:r>
          </a:p>
        </p:txBody>
      </p:sp>
      <p:pic>
        <p:nvPicPr>
          <p:cNvPr id="93" name="Picture 92">
            <a:extLst>
              <a:ext uri="{FF2B5EF4-FFF2-40B4-BE49-F238E27FC236}">
                <a16:creationId xmlns:a16="http://schemas.microsoft.com/office/drawing/2014/main" id="{A4A4C555-9CC3-4578-961B-8D7E4387FD20}"/>
              </a:ext>
            </a:extLst>
          </p:cNvPr>
          <p:cNvPicPr>
            <a:picLocks noChangeAspect="1"/>
          </p:cNvPicPr>
          <p:nvPr/>
        </p:nvPicPr>
        <p:blipFill>
          <a:blip r:embed="rId5"/>
          <a:stretch>
            <a:fillRect/>
          </a:stretch>
        </p:blipFill>
        <p:spPr>
          <a:xfrm>
            <a:off x="5490694" y="4757123"/>
            <a:ext cx="1210612" cy="1241524"/>
          </a:xfrm>
          <a:prstGeom prst="rect">
            <a:avLst/>
          </a:prstGeom>
        </p:spPr>
      </p:pic>
      <p:sp>
        <p:nvSpPr>
          <p:cNvPr id="95" name="TextBox 94">
            <a:extLst>
              <a:ext uri="{FF2B5EF4-FFF2-40B4-BE49-F238E27FC236}">
                <a16:creationId xmlns:a16="http://schemas.microsoft.com/office/drawing/2014/main" id="{5E6CAC48-972A-4815-B4C9-3BE33F8BA305}"/>
              </a:ext>
            </a:extLst>
          </p:cNvPr>
          <p:cNvSpPr txBox="1"/>
          <p:nvPr/>
        </p:nvSpPr>
        <p:spPr>
          <a:xfrm>
            <a:off x="9835741" y="564568"/>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671</a:t>
            </a:r>
          </a:p>
        </p:txBody>
      </p:sp>
      <p:sp>
        <p:nvSpPr>
          <p:cNvPr id="96" name="TextBox 95">
            <a:extLst>
              <a:ext uri="{FF2B5EF4-FFF2-40B4-BE49-F238E27FC236}">
                <a16:creationId xmlns:a16="http://schemas.microsoft.com/office/drawing/2014/main" id="{D81CF1B6-A289-44A9-8A7B-6F4BEB8707B2}"/>
              </a:ext>
            </a:extLst>
          </p:cNvPr>
          <p:cNvSpPr txBox="1"/>
          <p:nvPr/>
        </p:nvSpPr>
        <p:spPr>
          <a:xfrm>
            <a:off x="9835741" y="1752600"/>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225</a:t>
            </a:r>
          </a:p>
        </p:txBody>
      </p:sp>
      <p:pic>
        <p:nvPicPr>
          <p:cNvPr id="97" name="Picture 96">
            <a:extLst>
              <a:ext uri="{FF2B5EF4-FFF2-40B4-BE49-F238E27FC236}">
                <a16:creationId xmlns:a16="http://schemas.microsoft.com/office/drawing/2014/main" id="{9F7F86B0-C07B-4C6F-A0B4-853510DAF5ED}"/>
              </a:ext>
            </a:extLst>
          </p:cNvPr>
          <p:cNvPicPr>
            <a:picLocks noChangeAspect="1"/>
          </p:cNvPicPr>
          <p:nvPr/>
        </p:nvPicPr>
        <p:blipFill>
          <a:blip r:embed="rId5"/>
          <a:stretch>
            <a:fillRect/>
          </a:stretch>
        </p:blipFill>
        <p:spPr>
          <a:xfrm>
            <a:off x="10261189" y="2663984"/>
            <a:ext cx="1210612" cy="1241524"/>
          </a:xfrm>
          <a:prstGeom prst="rect">
            <a:avLst/>
          </a:prstGeom>
        </p:spPr>
      </p:pic>
      <p:sp>
        <p:nvSpPr>
          <p:cNvPr id="51" name="TextBox 50">
            <a:extLst>
              <a:ext uri="{FF2B5EF4-FFF2-40B4-BE49-F238E27FC236}">
                <a16:creationId xmlns:a16="http://schemas.microsoft.com/office/drawing/2014/main" id="{DAA270F6-2B9C-453B-A513-83D2B53E933C}"/>
              </a:ext>
            </a:extLst>
          </p:cNvPr>
          <p:cNvSpPr txBox="1"/>
          <p:nvPr/>
        </p:nvSpPr>
        <p:spPr>
          <a:xfrm>
            <a:off x="233880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56" name="Picture 55">
            <a:extLst>
              <a:ext uri="{FF2B5EF4-FFF2-40B4-BE49-F238E27FC236}">
                <a16:creationId xmlns:a16="http://schemas.microsoft.com/office/drawing/2014/main" id="{C7DB367C-09C4-482C-B2FE-EE03FAD936CD}"/>
              </a:ext>
            </a:extLst>
          </p:cNvPr>
          <p:cNvPicPr>
            <a:picLocks noChangeAspect="1"/>
          </p:cNvPicPr>
          <p:nvPr/>
        </p:nvPicPr>
        <p:blipFill>
          <a:blip r:embed="rId5"/>
          <a:stretch>
            <a:fillRect/>
          </a:stretch>
        </p:blipFill>
        <p:spPr>
          <a:xfrm>
            <a:off x="7217571" y="4779447"/>
            <a:ext cx="1210612" cy="1241524"/>
          </a:xfrm>
          <a:prstGeom prst="rect">
            <a:avLst/>
          </a:prstGeom>
        </p:spPr>
      </p:pic>
      <p:sp>
        <p:nvSpPr>
          <p:cNvPr id="57" name="TextBox 56">
            <a:extLst>
              <a:ext uri="{FF2B5EF4-FFF2-40B4-BE49-F238E27FC236}">
                <a16:creationId xmlns:a16="http://schemas.microsoft.com/office/drawing/2014/main" id="{E18101A6-4F17-469D-9C7D-846E735A3668}"/>
              </a:ext>
            </a:extLst>
          </p:cNvPr>
          <p:cNvSpPr txBox="1"/>
          <p:nvPr/>
        </p:nvSpPr>
        <p:spPr>
          <a:xfrm>
            <a:off x="4185641"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1 638</a:t>
            </a:r>
          </a:p>
        </p:txBody>
      </p:sp>
      <p:pic>
        <p:nvPicPr>
          <p:cNvPr id="89" name="Picture 88">
            <a:extLst>
              <a:ext uri="{FF2B5EF4-FFF2-40B4-BE49-F238E27FC236}">
                <a16:creationId xmlns:a16="http://schemas.microsoft.com/office/drawing/2014/main" id="{A88DA447-0106-463C-AD94-3DAE663621AA}"/>
              </a:ext>
            </a:extLst>
          </p:cNvPr>
          <p:cNvPicPr>
            <a:picLocks noChangeAspect="1"/>
          </p:cNvPicPr>
          <p:nvPr/>
        </p:nvPicPr>
        <p:blipFill>
          <a:blip r:embed="rId5"/>
          <a:stretch>
            <a:fillRect/>
          </a:stretch>
        </p:blipFill>
        <p:spPr>
          <a:xfrm>
            <a:off x="6309379" y="4866046"/>
            <a:ext cx="1210612" cy="1241524"/>
          </a:xfrm>
          <a:prstGeom prst="rect">
            <a:avLst/>
          </a:prstGeom>
        </p:spPr>
      </p:pic>
      <p:sp>
        <p:nvSpPr>
          <p:cNvPr id="58" name="TextBox 57">
            <a:extLst>
              <a:ext uri="{FF2B5EF4-FFF2-40B4-BE49-F238E27FC236}">
                <a16:creationId xmlns:a16="http://schemas.microsoft.com/office/drawing/2014/main" id="{A083D785-0221-42FD-992D-23749568EFDE}"/>
              </a:ext>
            </a:extLst>
          </p:cNvPr>
          <p:cNvSpPr txBox="1"/>
          <p:nvPr/>
        </p:nvSpPr>
        <p:spPr>
          <a:xfrm>
            <a:off x="6152415" y="3042047"/>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4 791</a:t>
            </a:r>
          </a:p>
        </p:txBody>
      </p:sp>
      <p:pic>
        <p:nvPicPr>
          <p:cNvPr id="55" name="Picture 54">
            <a:extLst>
              <a:ext uri="{FF2B5EF4-FFF2-40B4-BE49-F238E27FC236}">
                <a16:creationId xmlns:a16="http://schemas.microsoft.com/office/drawing/2014/main" id="{04BC8307-4590-48BA-ABD1-5B7AF5D8871C}"/>
              </a:ext>
            </a:extLst>
          </p:cNvPr>
          <p:cNvPicPr>
            <a:picLocks noChangeAspect="1"/>
          </p:cNvPicPr>
          <p:nvPr/>
        </p:nvPicPr>
        <p:blipFill>
          <a:blip r:embed="rId5"/>
          <a:stretch>
            <a:fillRect/>
          </a:stretch>
        </p:blipFill>
        <p:spPr>
          <a:xfrm>
            <a:off x="8413669" y="2641659"/>
            <a:ext cx="1210612" cy="1241524"/>
          </a:xfrm>
          <a:prstGeom prst="rect">
            <a:avLst/>
          </a:prstGeom>
        </p:spPr>
      </p:pic>
      <p:sp>
        <p:nvSpPr>
          <p:cNvPr id="59" name="TextBox 58">
            <a:extLst>
              <a:ext uri="{FF2B5EF4-FFF2-40B4-BE49-F238E27FC236}">
                <a16:creationId xmlns:a16="http://schemas.microsoft.com/office/drawing/2014/main" id="{5EE0180B-16C1-4727-B320-691E0F7F721C}"/>
              </a:ext>
            </a:extLst>
          </p:cNvPr>
          <p:cNvSpPr txBox="1"/>
          <p:nvPr/>
        </p:nvSpPr>
        <p:spPr>
          <a:xfrm>
            <a:off x="7977009" y="3019722"/>
            <a:ext cx="2061508"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62D04"/>
                </a:solidFill>
                <a:effectLst/>
                <a:uLnTx/>
                <a:uFillTx/>
                <a:latin typeface="Calibri" panose="020F0502020204030204" pitchFamily="34" charset="0"/>
                <a:ea typeface="+mn-ea"/>
                <a:cs typeface="Calibri" panose="020F0502020204030204" pitchFamily="34" charset="0"/>
              </a:rPr>
              <a:t>4 791</a:t>
            </a:r>
          </a:p>
        </p:txBody>
      </p:sp>
    </p:spTree>
    <p:extLst>
      <p:ext uri="{BB962C8B-B14F-4D97-AF65-F5344CB8AC3E}">
        <p14:creationId xmlns:p14="http://schemas.microsoft.com/office/powerpoint/2010/main" val="2520329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50" fill="hold">
                                          <p:stCondLst>
                                            <p:cond delay="0"/>
                                          </p:stCondLst>
                                        </p:cTn>
                                        <p:tgtEl>
                                          <p:spTgt spid="55"/>
                                        </p:tgtEl>
                                        <p:attrNameLst>
                                          <p:attrName>r</p:attrName>
                                        </p:attrNameLst>
                                      </p:cBhvr>
                                    </p:animRot>
                                    <p:animRot by="-240000">
                                      <p:cBhvr>
                                        <p:cTn id="14" dur="100" fill="hold">
                                          <p:stCondLst>
                                            <p:cond delay="100"/>
                                          </p:stCondLst>
                                        </p:cTn>
                                        <p:tgtEl>
                                          <p:spTgt spid="55"/>
                                        </p:tgtEl>
                                        <p:attrNameLst>
                                          <p:attrName>r</p:attrName>
                                        </p:attrNameLst>
                                      </p:cBhvr>
                                    </p:animRot>
                                    <p:animRot by="240000">
                                      <p:cBhvr>
                                        <p:cTn id="15" dur="100" fill="hold">
                                          <p:stCondLst>
                                            <p:cond delay="200"/>
                                          </p:stCondLst>
                                        </p:cTn>
                                        <p:tgtEl>
                                          <p:spTgt spid="55"/>
                                        </p:tgtEl>
                                        <p:attrNameLst>
                                          <p:attrName>r</p:attrName>
                                        </p:attrNameLst>
                                      </p:cBhvr>
                                    </p:animRot>
                                    <p:animRot by="-240000">
                                      <p:cBhvr>
                                        <p:cTn id="16" dur="100" fill="hold">
                                          <p:stCondLst>
                                            <p:cond delay="300"/>
                                          </p:stCondLst>
                                        </p:cTn>
                                        <p:tgtEl>
                                          <p:spTgt spid="55"/>
                                        </p:tgtEl>
                                        <p:attrNameLst>
                                          <p:attrName>r</p:attrName>
                                        </p:attrNameLst>
                                      </p:cBhvr>
                                    </p:animRot>
                                    <p:animRot by="120000">
                                      <p:cBhvr>
                                        <p:cTn id="17" dur="100" fill="hold">
                                          <p:stCondLst>
                                            <p:cond delay="400"/>
                                          </p:stCondLst>
                                        </p:cTn>
                                        <p:tgtEl>
                                          <p:spTgt spid="55"/>
                                        </p:tgtEl>
                                        <p:attrNameLst>
                                          <p:attrName>r</p:attrName>
                                        </p:attrNameLst>
                                      </p:cBhvr>
                                    </p:animRot>
                                  </p:childTnLst>
                                </p:cTn>
                              </p:par>
                            </p:childTnLst>
                          </p:cTn>
                        </p:par>
                        <p:par>
                          <p:cTn id="18" fill="hold">
                            <p:stCondLst>
                              <p:cond delay="500"/>
                            </p:stCondLst>
                            <p:childTnLst>
                              <p:par>
                                <p:cTn id="19" presetID="49" presetClass="path" presetSubtype="0" accel="50000" decel="50000" fill="hold" nodeType="afterEffect">
                                  <p:stCondLst>
                                    <p:cond delay="0"/>
                                  </p:stCondLst>
                                  <p:childTnLst>
                                    <p:animMotion origin="layout" path="M -3.54167E-6 -4.44444E-6 L -0.11588 0.34653 " pathEditMode="relative" rAng="0" ptsTypes="AA">
                                      <p:cBhvr>
                                        <p:cTn id="20" dur="750" fill="hold"/>
                                        <p:tgtEl>
                                          <p:spTgt spid="55"/>
                                        </p:tgtEl>
                                        <p:attrNameLst>
                                          <p:attrName>ppt_x</p:attrName>
                                          <p:attrName>ppt_y</p:attrName>
                                        </p:attrNameLst>
                                      </p:cBhvr>
                                      <p:rCtr x="-5794" y="1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SHAPE_LOCKS" val="959"/>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959"/>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525</TotalTime>
  <Words>605</Words>
  <Application>Microsoft Office PowerPoint</Application>
  <PresentationFormat>Widescreen</PresentationFormat>
  <Paragraphs>176</Paragraphs>
  <Slides>24</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Times New Roman</vt:lpstr>
      <vt:lpstr>Arial</vt:lpstr>
      <vt:lpstr>iCiel Crocante</vt:lpstr>
      <vt:lpstr>Calibri</vt:lpstr>
      <vt:lpstr>iCiel Cadena</vt:lpstr>
      <vt:lpstr>#9Slide02 Noi dung dai</vt:lpstr>
      <vt:lpstr>#9Slide02 Tieu de dai</vt:lpstr>
      <vt:lpstr>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GIANG</cp:lastModifiedBy>
  <cp:revision>1</cp:revision>
  <dcterms:created xsi:type="dcterms:W3CDTF">2022-03-28T12:54:26Z</dcterms:created>
  <dcterms:modified xsi:type="dcterms:W3CDTF">2025-02-08T22:40:39Z</dcterms:modified>
</cp:coreProperties>
</file>