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48" r:id="rId2"/>
    <p:sldMasterId id="2147483663" r:id="rId3"/>
  </p:sldMasterIdLst>
  <p:notesMasterIdLst>
    <p:notesMasterId r:id="rId34"/>
  </p:notesMasterIdLst>
  <p:handoutMasterIdLst>
    <p:handoutMasterId r:id="rId35"/>
  </p:handoutMasterIdLst>
  <p:sldIdLst>
    <p:sldId id="257" r:id="rId4"/>
    <p:sldId id="258" r:id="rId5"/>
    <p:sldId id="256" r:id="rId6"/>
    <p:sldId id="290" r:id="rId7"/>
    <p:sldId id="291" r:id="rId8"/>
    <p:sldId id="292" r:id="rId9"/>
    <p:sldId id="293" r:id="rId10"/>
    <p:sldId id="294" r:id="rId11"/>
    <p:sldId id="326" r:id="rId12"/>
    <p:sldId id="300" r:id="rId13"/>
    <p:sldId id="289" r:id="rId14"/>
    <p:sldId id="297" r:id="rId15"/>
    <p:sldId id="298" r:id="rId16"/>
    <p:sldId id="390" r:id="rId17"/>
    <p:sldId id="393" r:id="rId18"/>
    <p:sldId id="391" r:id="rId19"/>
    <p:sldId id="392" r:id="rId20"/>
    <p:sldId id="394" r:id="rId21"/>
    <p:sldId id="310" r:id="rId22"/>
    <p:sldId id="309" r:id="rId23"/>
    <p:sldId id="395" r:id="rId24"/>
    <p:sldId id="396" r:id="rId25"/>
    <p:sldId id="397" r:id="rId26"/>
    <p:sldId id="321" r:id="rId27"/>
    <p:sldId id="325" r:id="rId28"/>
    <p:sldId id="400" r:id="rId29"/>
    <p:sldId id="398" r:id="rId30"/>
    <p:sldId id="399" r:id="rId31"/>
    <p:sldId id="322" r:id="rId32"/>
    <p:sldId id="271" r:id="rId33"/>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A86E4E-E456-481C-9FE2-1020664E37D2}">
          <p14:sldIdLst>
            <p14:sldId id="257"/>
            <p14:sldId id="258"/>
            <p14:sldId id="256"/>
            <p14:sldId id="290"/>
            <p14:sldId id="291"/>
            <p14:sldId id="292"/>
            <p14:sldId id="293"/>
            <p14:sldId id="294"/>
            <p14:sldId id="326"/>
            <p14:sldId id="300"/>
            <p14:sldId id="289"/>
            <p14:sldId id="297"/>
            <p14:sldId id="298"/>
            <p14:sldId id="390"/>
            <p14:sldId id="393"/>
            <p14:sldId id="391"/>
            <p14:sldId id="392"/>
            <p14:sldId id="394"/>
            <p14:sldId id="310"/>
            <p14:sldId id="309"/>
            <p14:sldId id="395"/>
            <p14:sldId id="396"/>
            <p14:sldId id="397"/>
            <p14:sldId id="321"/>
            <p14:sldId id="325"/>
            <p14:sldId id="400"/>
            <p14:sldId id="398"/>
            <p14:sldId id="399"/>
            <p14:sldId id="322"/>
            <p14:sldId id="27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DE9F1"/>
    <a:srgbClr val="FFCC00"/>
    <a:srgbClr val="E9FFE9"/>
    <a:srgbClr val="CCFFCC"/>
    <a:srgbClr val="FFCCCC"/>
    <a:srgbClr val="F5DA4D"/>
    <a:srgbClr val="99FF99"/>
    <a:srgbClr val="CC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2FC45-210C-4773-8C54-E2F2C606482D}" v="467" dt="2022-02-26T07:28:58.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09" autoAdjust="0"/>
    <p:restoredTop sz="94291" autoAdjust="0"/>
  </p:normalViewPr>
  <p:slideViewPr>
    <p:cSldViewPr>
      <p:cViewPr varScale="1">
        <p:scale>
          <a:sx n="110" d="100"/>
          <a:sy n="110" d="100"/>
        </p:scale>
        <p:origin x="90" y="138"/>
      </p:cViewPr>
      <p:guideLst>
        <p:guide orient="horz" pos="1620"/>
        <p:guide pos="2880"/>
      </p:guideLst>
    </p:cSldViewPr>
  </p:slideViewPr>
  <p:outlineViewPr>
    <p:cViewPr>
      <p:scale>
        <a:sx n="100" d="100"/>
        <a:sy n="100" d="100"/>
      </p:scale>
      <p:origin x="0" y="0"/>
    </p:cViewPr>
  </p:outlineViewPr>
  <p:notesTextViewPr>
    <p:cViewPr>
      <p:scale>
        <a:sx n="1" d="1"/>
        <a:sy n="1" d="1"/>
      </p:scale>
      <p:origin x="0" y="0"/>
    </p:cViewPr>
  </p:notesTextViewPr>
  <p:sorterViewPr>
    <p:cViewPr>
      <p:scale>
        <a:sx n="125" d="100"/>
        <a:sy n="125" d="100"/>
      </p:scale>
      <p:origin x="0" y="-1386"/>
    </p:cViewPr>
  </p:sorterViewPr>
  <p:notesViewPr>
    <p:cSldViewPr>
      <p:cViewPr varScale="1">
        <p:scale>
          <a:sx n="52" d="100"/>
          <a:sy n="52" d="100"/>
        </p:scale>
        <p:origin x="268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35574-55F4-4F48-9F5F-36BD0FB107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3FF214-F536-4BC6-BF49-3CF1F6E956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EE389-8304-4DDF-B9CF-5C1F8BEF07F0}" type="datetimeFigureOut">
              <a:rPr lang="en-US" smtClean="0"/>
              <a:t>2/9/2025</a:t>
            </a:fld>
            <a:endParaRPr lang="en-US"/>
          </a:p>
        </p:txBody>
      </p:sp>
      <p:sp>
        <p:nvSpPr>
          <p:cNvPr id="4" name="Footer Placeholder 3">
            <a:extLst>
              <a:ext uri="{FF2B5EF4-FFF2-40B4-BE49-F238E27FC236}">
                <a16:creationId xmlns:a16="http://schemas.microsoft.com/office/drawing/2014/main" id="{4EC85F45-A69B-4208-8433-63E513F146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14597-1AE5-4D45-BFB4-069D8EA6E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4029F8-9A1D-4529-9DB9-6F612CF5CCB6}" type="slidenum">
              <a:rPr lang="en-US" smtClean="0"/>
              <a:t>‹#›</a:t>
            </a:fld>
            <a:endParaRPr lang="en-US"/>
          </a:p>
        </p:txBody>
      </p:sp>
    </p:spTree>
    <p:extLst>
      <p:ext uri="{BB962C8B-B14F-4D97-AF65-F5344CB8AC3E}">
        <p14:creationId xmlns:p14="http://schemas.microsoft.com/office/powerpoint/2010/main" val="97861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37A87-9789-462B-AD04-E640621CD441}" type="datetimeFigureOut">
              <a:rPr lang="zh-CN" altLang="en-US" smtClean="0"/>
              <a:t>2025/2/9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F795-2288-4BDA-B3EB-6401AA8EE6C2}" type="slidenum">
              <a:rPr lang="zh-CN" altLang="en-US" smtClean="0"/>
              <a:t>‹#›</a:t>
            </a:fld>
            <a:endParaRPr lang="zh-CN" altLang="en-US"/>
          </a:p>
        </p:txBody>
      </p:sp>
    </p:spTree>
    <p:extLst>
      <p:ext uri="{BB962C8B-B14F-4D97-AF65-F5344CB8AC3E}">
        <p14:creationId xmlns:p14="http://schemas.microsoft.com/office/powerpoint/2010/main" val="136362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1</a:t>
            </a:fld>
            <a:endParaRPr lang="zh-CN" altLang="en-US"/>
          </a:p>
        </p:txBody>
      </p:sp>
    </p:spTree>
    <p:extLst>
      <p:ext uri="{BB962C8B-B14F-4D97-AF65-F5344CB8AC3E}">
        <p14:creationId xmlns:p14="http://schemas.microsoft.com/office/powerpoint/2010/main" val="182814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59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762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19</a:t>
            </a:fld>
            <a:endParaRPr lang="zh-CN" altLang="en-US"/>
          </a:p>
        </p:txBody>
      </p:sp>
    </p:spTree>
    <p:extLst>
      <p:ext uri="{BB962C8B-B14F-4D97-AF65-F5344CB8AC3E}">
        <p14:creationId xmlns:p14="http://schemas.microsoft.com/office/powerpoint/2010/main" val="91230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20</a:t>
            </a:fld>
            <a:endParaRPr lang="zh-CN" altLang="en-US"/>
          </a:p>
        </p:txBody>
      </p:sp>
    </p:spTree>
    <p:extLst>
      <p:ext uri="{BB962C8B-B14F-4D97-AF65-F5344CB8AC3E}">
        <p14:creationId xmlns:p14="http://schemas.microsoft.com/office/powerpoint/2010/main" val="102809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24</a:t>
            </a:fld>
            <a:endParaRPr lang="zh-CN" altLang="en-US"/>
          </a:p>
        </p:txBody>
      </p:sp>
    </p:spTree>
    <p:extLst>
      <p:ext uri="{BB962C8B-B14F-4D97-AF65-F5344CB8AC3E}">
        <p14:creationId xmlns:p14="http://schemas.microsoft.com/office/powerpoint/2010/main" val="8615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25</a:t>
            </a:fld>
            <a:endParaRPr lang="zh-CN" altLang="en-US"/>
          </a:p>
        </p:txBody>
      </p:sp>
    </p:spTree>
    <p:extLst>
      <p:ext uri="{BB962C8B-B14F-4D97-AF65-F5344CB8AC3E}">
        <p14:creationId xmlns:p14="http://schemas.microsoft.com/office/powerpoint/2010/main" val="249567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5950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47071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0950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29</a:t>
            </a:fld>
            <a:endParaRPr lang="zh-CN" altLang="en-US"/>
          </a:p>
        </p:txBody>
      </p:sp>
    </p:spTree>
    <p:extLst>
      <p:ext uri="{BB962C8B-B14F-4D97-AF65-F5344CB8AC3E}">
        <p14:creationId xmlns:p14="http://schemas.microsoft.com/office/powerpoint/2010/main" val="188605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2</a:t>
            </a:fld>
            <a:endParaRPr lang="zh-CN" altLang="en-US"/>
          </a:p>
        </p:txBody>
      </p:sp>
    </p:spTree>
    <p:extLst>
      <p:ext uri="{BB962C8B-B14F-4D97-AF65-F5344CB8AC3E}">
        <p14:creationId xmlns:p14="http://schemas.microsoft.com/office/powerpoint/2010/main" val="1892395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30</a:t>
            </a:fld>
            <a:endParaRPr lang="zh-CN" altLang="en-US"/>
          </a:p>
        </p:txBody>
      </p:sp>
    </p:spTree>
    <p:extLst>
      <p:ext uri="{BB962C8B-B14F-4D97-AF65-F5344CB8AC3E}">
        <p14:creationId xmlns:p14="http://schemas.microsoft.com/office/powerpoint/2010/main" val="9680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3</a:t>
            </a:fld>
            <a:endParaRPr lang="zh-CN" altLang="en-US"/>
          </a:p>
        </p:txBody>
      </p:sp>
    </p:spTree>
    <p:extLst>
      <p:ext uri="{BB962C8B-B14F-4D97-AF65-F5344CB8AC3E}">
        <p14:creationId xmlns:p14="http://schemas.microsoft.com/office/powerpoint/2010/main" val="416488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3BF795-2288-4BDA-B3EB-6401AA8EE6C2}" type="slidenum">
              <a:rPr lang="zh-CN" altLang="en-US" smtClean="0"/>
              <a:t>8</a:t>
            </a:fld>
            <a:endParaRPr lang="zh-CN" altLang="en-US"/>
          </a:p>
        </p:txBody>
      </p:sp>
    </p:spTree>
    <p:extLst>
      <p:ext uri="{BB962C8B-B14F-4D97-AF65-F5344CB8AC3E}">
        <p14:creationId xmlns:p14="http://schemas.microsoft.com/office/powerpoint/2010/main" val="316684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2462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BF795-2288-4BDA-B3EB-6401AA8EE6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2670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11</a:t>
            </a:fld>
            <a:endParaRPr lang="zh-CN" altLang="en-US"/>
          </a:p>
        </p:txBody>
      </p:sp>
    </p:spTree>
    <p:extLst>
      <p:ext uri="{BB962C8B-B14F-4D97-AF65-F5344CB8AC3E}">
        <p14:creationId xmlns:p14="http://schemas.microsoft.com/office/powerpoint/2010/main" val="77099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12</a:t>
            </a:fld>
            <a:endParaRPr lang="zh-CN" altLang="en-US"/>
          </a:p>
        </p:txBody>
      </p:sp>
    </p:spTree>
    <p:extLst>
      <p:ext uri="{BB962C8B-B14F-4D97-AF65-F5344CB8AC3E}">
        <p14:creationId xmlns:p14="http://schemas.microsoft.com/office/powerpoint/2010/main" val="269919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3BF795-2288-4BDA-B3EB-6401AA8EE6C2}" type="slidenum">
              <a:rPr lang="zh-CN" altLang="en-US" smtClean="0"/>
              <a:t>13</a:t>
            </a:fld>
            <a:endParaRPr lang="zh-CN" altLang="en-US"/>
          </a:p>
        </p:txBody>
      </p:sp>
    </p:spTree>
    <p:extLst>
      <p:ext uri="{BB962C8B-B14F-4D97-AF65-F5344CB8AC3E}">
        <p14:creationId xmlns:p14="http://schemas.microsoft.com/office/powerpoint/2010/main" val="22990677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2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9.png"/><Relationship Id="rId17" Type="http://schemas.openxmlformats.org/officeDocument/2006/relationships/image" Target="../media/image54.png"/><Relationship Id="rId2" Type="http://schemas.openxmlformats.org/officeDocument/2006/relationships/image" Target="../media/image43.png"/><Relationship Id="rId16" Type="http://schemas.openxmlformats.org/officeDocument/2006/relationships/image" Target="../media/image53.png"/><Relationship Id="rId1" Type="http://schemas.openxmlformats.org/officeDocument/2006/relationships/slideMaster" Target="../slideMasters/slideMaster3.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image" Target="../media/image50.png"/><Relationship Id="rId4" Type="http://schemas.openxmlformats.org/officeDocument/2006/relationships/image" Target="../media/image1.png"/><Relationship Id="rId9" Type="http://schemas.openxmlformats.org/officeDocument/2006/relationships/image" Target="../media/image49.png"/><Relationship Id="rId1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2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9.png"/><Relationship Id="rId17" Type="http://schemas.openxmlformats.org/officeDocument/2006/relationships/image" Target="../media/image54.png"/><Relationship Id="rId2" Type="http://schemas.openxmlformats.org/officeDocument/2006/relationships/image" Target="../media/image43.png"/><Relationship Id="rId16"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image" Target="../media/image50.png"/><Relationship Id="rId4" Type="http://schemas.openxmlformats.org/officeDocument/2006/relationships/image" Target="../media/image1.png"/><Relationship Id="rId9" Type="http://schemas.openxmlformats.org/officeDocument/2006/relationships/image" Target="../media/image49.png"/><Relationship Id="rId1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5DA4D"/>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7" name="Picture 2" descr="E:\丫头\png\小人\卡通类素材\yun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82248" y="725542"/>
            <a:ext cx="1347858" cy="565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931690">
            <a:off x="-463038" y="1773965"/>
            <a:ext cx="3734879" cy="3172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18355787">
            <a:off x="702593" y="3731240"/>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195425">
            <a:off x="5046821" y="1402267"/>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8741">
            <a:off x="5447345" y="1277770"/>
            <a:ext cx="3385719" cy="2875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1493138">
            <a:off x="7171235" y="2186870"/>
            <a:ext cx="617930" cy="8059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20400233">
            <a:off x="2538965" y="1813508"/>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20621572">
            <a:off x="2794103" y="1599065"/>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6344320" y="1770019"/>
            <a:ext cx="343792" cy="4758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丫头\png\小人\卡通类素材\yi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5582419" flipV="1">
            <a:off x="8222450" y="3856623"/>
            <a:ext cx="419906" cy="7058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320699">
            <a:off x="6722291" y="688021"/>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2576239" flipH="1">
            <a:off x="7736645" y="2288345"/>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19307181" flipH="1">
            <a:off x="1519778" y="2052826"/>
            <a:ext cx="442272" cy="743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19023761">
            <a:off x="508918" y="2687402"/>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8145106">
            <a:off x="1181949" y="563973"/>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E:\丫头\png\小人\卡通类素材\edt.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19987890">
            <a:off x="3670698" y="20693"/>
            <a:ext cx="1940123" cy="31667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6216" y="117849"/>
            <a:ext cx="1629202" cy="683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E:\丫头\png\小人\卡通类素材\dtr.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21306121">
            <a:off x="3343189" y="1226417"/>
            <a:ext cx="647670" cy="605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E:\丫头\png\小人\卡通类素材\dt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8282560">
            <a:off x="1259322" y="2820704"/>
            <a:ext cx="404324" cy="4758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4899745">
            <a:off x="7879241" y="3772839"/>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4546963">
            <a:off x="7617634" y="3296024"/>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E:\丫头\png\小人\卡通类素材\dtr.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a:stretch/>
        </p:blipFill>
        <p:spPr bwMode="auto">
          <a:xfrm rot="18322211">
            <a:off x="1279841" y="2462572"/>
            <a:ext cx="461068" cy="6013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丫头\png\小人\卡通类素材\gyk.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rot="2321278">
            <a:off x="5755804" y="1245639"/>
            <a:ext cx="602484" cy="7168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丫头\png\小人\卡通类素材\gyk.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rot="588027">
            <a:off x="3938177" y="1318466"/>
            <a:ext cx="354388" cy="421636"/>
          </a:xfrm>
          <a:prstGeom prst="rect">
            <a:avLst/>
          </a:prstGeom>
          <a:noFill/>
          <a:extLst>
            <a:ext uri="{909E8E84-426E-40DD-AFC4-6F175D3DCCD1}">
              <a14:hiddenFill xmlns:a14="http://schemas.microsoft.com/office/drawing/2010/main">
                <a:solidFill>
                  <a:srgbClr val="FFFFFF"/>
                </a:solidFill>
              </a14:hiddenFill>
            </a:ext>
          </a:extLst>
        </p:spPr>
      </p:pic>
      <p:sp>
        <p:nvSpPr>
          <p:cNvPr id="31" name="椭圆 30"/>
          <p:cNvSpPr/>
          <p:nvPr userDrawn="1"/>
        </p:nvSpPr>
        <p:spPr>
          <a:xfrm>
            <a:off x="702593" y="1635646"/>
            <a:ext cx="7704856" cy="7704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userDrawn="1"/>
        </p:nvGrpSpPr>
        <p:grpSpPr>
          <a:xfrm>
            <a:off x="1650497" y="3848627"/>
            <a:ext cx="463503" cy="619473"/>
            <a:chOff x="1650497" y="3848627"/>
            <a:chExt cx="463503" cy="619473"/>
          </a:xfrm>
        </p:grpSpPr>
        <p:pic>
          <p:nvPicPr>
            <p:cNvPr id="33" name="Picture 10" descr="E:\丫头\png\小人\卡通类素材\ry.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1650497" y="3848627"/>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1688968" y="4180100"/>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descr="E:\丫头\png\小人\卡通类素材\ry.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a:stretch/>
        </p:blipFill>
        <p:spPr bwMode="auto">
          <a:xfrm>
            <a:off x="1729251" y="3280236"/>
            <a:ext cx="311157"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E:\丫头\png\小人\卡通类素材\ry.png"/>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a:stretch/>
        </p:blipFill>
        <p:spPr bwMode="auto">
          <a:xfrm>
            <a:off x="7207207" y="3307155"/>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2202469" y="2583182"/>
            <a:ext cx="266707" cy="21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6658778" y="3758263"/>
            <a:ext cx="266707" cy="216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38"/>
          <p:cNvGrpSpPr/>
          <p:nvPr userDrawn="1"/>
        </p:nvGrpSpPr>
        <p:grpSpPr>
          <a:xfrm>
            <a:off x="977961" y="4036641"/>
            <a:ext cx="454576" cy="629459"/>
            <a:chOff x="977961" y="4036641"/>
            <a:chExt cx="454576" cy="629459"/>
          </a:xfrm>
        </p:grpSpPr>
        <p:pic>
          <p:nvPicPr>
            <p:cNvPr id="40" name="Picture 10" descr="E:\丫头\png\小人\卡通类素材\ry.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977961" y="4036641"/>
              <a:ext cx="454576" cy="529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997798" y="4342100"/>
              <a:ext cx="400059" cy="32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userDrawn="1"/>
        </p:nvGrpSpPr>
        <p:grpSpPr>
          <a:xfrm>
            <a:off x="7394848" y="4146689"/>
            <a:ext cx="570762" cy="676730"/>
            <a:chOff x="7394848" y="4146689"/>
            <a:chExt cx="570762" cy="676730"/>
          </a:xfrm>
        </p:grpSpPr>
        <p:pic>
          <p:nvPicPr>
            <p:cNvPr id="43" name="Picture 10" descr="E:\丫头\png\小人\卡通类素材\ry.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a:stretch/>
          </p:blipFill>
          <p:spPr bwMode="auto">
            <a:xfrm>
              <a:off x="7394848" y="4146689"/>
              <a:ext cx="570762" cy="6649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7480200" y="4499419"/>
              <a:ext cx="400059"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0" descr="E:\丫头\png\小人\卡通类素材\ry.png"/>
          <p:cNvPicPr>
            <a:picLocks noChangeAspect="1" noChangeArrowheads="1"/>
          </p:cNvPicPr>
          <p:nvPr userDrawn="1"/>
        </p:nvPicPr>
        <p:blipFill rotWithShape="1">
          <a:blip r:embed="rId26" cstate="print">
            <a:extLst>
              <a:ext uri="{28A0092B-C50C-407E-A947-70E740481C1C}">
                <a14:useLocalDpi xmlns:a14="http://schemas.microsoft.com/office/drawing/2010/main" val="0"/>
              </a:ext>
            </a:extLst>
          </a:blip>
          <a:srcRect/>
          <a:stretch/>
        </p:blipFill>
        <p:spPr bwMode="auto">
          <a:xfrm>
            <a:off x="6811178" y="2679698"/>
            <a:ext cx="222256" cy="1800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组合 45"/>
          <p:cNvGrpSpPr/>
          <p:nvPr userDrawn="1"/>
        </p:nvGrpSpPr>
        <p:grpSpPr>
          <a:xfrm>
            <a:off x="5260515" y="81691"/>
            <a:ext cx="4092795" cy="3677183"/>
            <a:chOff x="5260515" y="81691"/>
            <a:chExt cx="4092795" cy="3677183"/>
          </a:xfrm>
        </p:grpSpPr>
        <p:grpSp>
          <p:nvGrpSpPr>
            <p:cNvPr id="47" name="组合 46"/>
            <p:cNvGrpSpPr/>
            <p:nvPr/>
          </p:nvGrpSpPr>
          <p:grpSpPr>
            <a:xfrm rot="1789715">
              <a:off x="5260515" y="1755031"/>
              <a:ext cx="4092795" cy="2003843"/>
              <a:chOff x="3797945" y="715526"/>
              <a:chExt cx="4092795" cy="2003843"/>
            </a:xfrm>
          </p:grpSpPr>
          <p:pic>
            <p:nvPicPr>
              <p:cNvPr id="49" name="Picture 11" descr="E:\丫头\png\小人\卡通类素材\fyt.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1077304">
                <a:off x="4972468" y="737268"/>
                <a:ext cx="1031756" cy="1152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E:\丫头\png\小人\卡通类素材\sfe.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640899">
                <a:off x="3797945" y="715526"/>
                <a:ext cx="123502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3" descr="E:\丫头\png\小人\卡通类素材\fhj.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1375128">
                <a:off x="5951969" y="963305"/>
                <a:ext cx="1033244" cy="12111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E:\丫头\png\小人\卡通类素材\eth.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2659501">
                <a:off x="6852980" y="1450121"/>
                <a:ext cx="1037760" cy="1269248"/>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云形标注 47"/>
            <p:cNvSpPr/>
            <p:nvPr/>
          </p:nvSpPr>
          <p:spPr>
            <a:xfrm rot="2319260">
              <a:off x="6389678" y="81691"/>
              <a:ext cx="600301" cy="1026742"/>
            </a:xfrm>
            <a:prstGeom prst="cloudCallout">
              <a:avLst/>
            </a:prstGeom>
            <a:pattFill prst="wdDnDiag">
              <a:fgClr>
                <a:schemeClr val="bg1"/>
              </a:fgClr>
              <a:bgClr>
                <a:srgbClr val="00B0F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67715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10"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par>
                                <p:cTn id="103" presetID="10"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53" presetClass="entr" presetSubtype="16"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p:cTn id="108" dur="500" fill="hold"/>
                                        <p:tgtEl>
                                          <p:spTgt spid="46"/>
                                        </p:tgtEl>
                                        <p:attrNameLst>
                                          <p:attrName>ppt_w</p:attrName>
                                        </p:attrNameLst>
                                      </p:cBhvr>
                                      <p:tavLst>
                                        <p:tav tm="0">
                                          <p:val>
                                            <p:fltVal val="0"/>
                                          </p:val>
                                        </p:tav>
                                        <p:tav tm="100000">
                                          <p:val>
                                            <p:strVal val="#ppt_w"/>
                                          </p:val>
                                        </p:tav>
                                      </p:tavLst>
                                    </p:anim>
                                    <p:anim calcmode="lin" valueType="num">
                                      <p:cBhvr>
                                        <p:cTn id="109" dur="500" fill="hold"/>
                                        <p:tgtEl>
                                          <p:spTgt spid="46"/>
                                        </p:tgtEl>
                                        <p:attrNameLst>
                                          <p:attrName>ppt_h</p:attrName>
                                        </p:attrNameLst>
                                      </p:cBhvr>
                                      <p:tavLst>
                                        <p:tav tm="0">
                                          <p:val>
                                            <p:fltVal val="0"/>
                                          </p:val>
                                        </p:tav>
                                        <p:tav tm="100000">
                                          <p:val>
                                            <p:strVal val="#ppt_h"/>
                                          </p:val>
                                        </p:tav>
                                      </p:tavLst>
                                    </p:anim>
                                    <p:animEffect transition="in" filter="fade">
                                      <p:cBhvr>
                                        <p:cTn id="110" dur="500"/>
                                        <p:tgtEl>
                                          <p:spTgt spid="46"/>
                                        </p:tgtEl>
                                      </p:cBhvr>
                                    </p:animEffect>
                                  </p:childTnLst>
                                </p:cTn>
                              </p:par>
                              <p:par>
                                <p:cTn id="111" presetID="6" presetClass="emph" presetSubtype="0" repeatCount="indefinite" autoRev="1" fill="hold" nodeType="withEffect">
                                  <p:stCondLst>
                                    <p:cond delay="0"/>
                                  </p:stCondLst>
                                  <p:childTnLst>
                                    <p:animScale>
                                      <p:cBhvr>
                                        <p:cTn id="112" dur="250" fill="hold"/>
                                        <p:tgtEl>
                                          <p:spTgt spid="46"/>
                                        </p:tgtEl>
                                      </p:cBhvr>
                                      <p:by x="105000" y="105000"/>
                                    </p:animScale>
                                  </p:childTnLst>
                                </p:cTn>
                              </p:par>
                              <p:par>
                                <p:cTn id="11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114" dur="1500" fill="hold"/>
                                        <p:tgtEl>
                                          <p:spTgt spid="23"/>
                                        </p:tgtEl>
                                        <p:attrNameLst>
                                          <p:attrName>ppt_x</p:attrName>
                                          <p:attrName>ppt_y</p:attrName>
                                        </p:attrNameLst>
                                      </p:cBhvr>
                                      <p:rCtr x="1059" y="31"/>
                                    </p:animMotion>
                                  </p:childTnLst>
                                </p:cTn>
                              </p:par>
                              <p:par>
                                <p:cTn id="115"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16" dur="1500" fill="hold"/>
                                        <p:tgtEl>
                                          <p:spTgt spid="7"/>
                                        </p:tgtEl>
                                        <p:attrNameLst>
                                          <p:attrName>ppt_x</p:attrName>
                                          <p:attrName>ppt_y</p:attrName>
                                        </p:attrNameLst>
                                      </p:cBhvr>
                                    </p:animMotion>
                                  </p:childTnLst>
                                </p:cTn>
                              </p:par>
                              <p:par>
                                <p:cTn id="117" presetID="1" presetClass="path" presetSubtype="0" accel="50000" decel="50000" fill="hold" nodeType="withEffect">
                                  <p:stCondLst>
                                    <p:cond delay="0"/>
                                  </p:stCondLst>
                                  <p:childTnLst>
                                    <p:animMotion origin="layout" path="M -0.0151 -0.01173 C 0.20226 0.26913 0.25608 0.81512 0.09931 1.20741 C -0.0566 1.60308 -0.36475 1.69444 -0.5868 1.41666 C -0.80607 1.1358 -0.85868 0.59136 -0.70121 0.1966 C -0.54392 -0.19846 -0.23646 -0.29074 -0.0151 -0.01173 Z " pathEditMode="relative" rAng="2122698" ptsTypes="fffff">
                                      <p:cBhvr>
                                        <p:cTn id="118" dur="18000" spd="-100000" fill="hold"/>
                                        <p:tgtEl>
                                          <p:spTgt spid="46"/>
                                        </p:tgtEl>
                                        <p:attrNameLst>
                                          <p:attrName>ppt_x</p:attrName>
                                          <p:attrName>ppt_y</p:attrName>
                                        </p:attrNameLst>
                                      </p:cBhvr>
                                      <p:rCtr x="-28542" y="71481"/>
                                    </p:animMotion>
                                  </p:childTnLst>
                                </p:cTn>
                              </p:par>
                              <p:par>
                                <p:cTn id="119" presetID="8" presetClass="emph" presetSubtype="0" autoRev="1" fill="hold" nodeType="withEffect">
                                  <p:stCondLst>
                                    <p:cond delay="0"/>
                                  </p:stCondLst>
                                  <p:childTnLst>
                                    <p:animRot by="-300000">
                                      <p:cBhvr>
                                        <p:cTn id="120" dur="500" fill="hold"/>
                                        <p:tgtEl>
                                          <p:spTgt spid="46"/>
                                        </p:tgtEl>
                                        <p:attrNameLst>
                                          <p:attrName>r</p:attrName>
                                        </p:attrNameLst>
                                      </p:cBhvr>
                                    </p:animRot>
                                  </p:childTnLst>
                                </p:cTn>
                              </p:par>
                              <p:par>
                                <p:cTn id="121" presetID="8" presetClass="emph" presetSubtype="0" fill="hold" nodeType="withEffect">
                                  <p:stCondLst>
                                    <p:cond delay="0"/>
                                  </p:stCondLst>
                                  <p:childTnLst>
                                    <p:animRot by="-300000">
                                      <p:cBhvr>
                                        <p:cTn id="122" dur="500" fill="hold"/>
                                        <p:tgtEl>
                                          <p:spTgt spid="46"/>
                                        </p:tgtEl>
                                        <p:attrNameLst>
                                          <p:attrName>r</p:attrName>
                                        </p:attrNameLst>
                                      </p:cBhvr>
                                    </p:animRot>
                                  </p:childTnLst>
                                </p:cTn>
                              </p:par>
                              <p:par>
                                <p:cTn id="123" presetID="8" presetClass="emph" presetSubtype="0" fill="hold" nodeType="withEffect">
                                  <p:stCondLst>
                                    <p:cond delay="0"/>
                                  </p:stCondLst>
                                  <p:childTnLst>
                                    <p:animRot by="-300000">
                                      <p:cBhvr>
                                        <p:cTn id="124" dur="500" fill="hold"/>
                                        <p:tgtEl>
                                          <p:spTgt spid="46"/>
                                        </p:tgtEl>
                                        <p:attrNameLst>
                                          <p:attrName>r</p:attrName>
                                        </p:attrNameLst>
                                      </p:cBhvr>
                                    </p:animRot>
                                  </p:childTnLst>
                                </p:cTn>
                              </p:par>
                              <p:par>
                                <p:cTn id="125" presetID="8" presetClass="emph" presetSubtype="0" fill="hold" nodeType="withEffect">
                                  <p:stCondLst>
                                    <p:cond delay="0"/>
                                  </p:stCondLst>
                                  <p:childTnLst>
                                    <p:animRot by="-120000">
                                      <p:cBhvr>
                                        <p:cTn id="126" dur="500" fill="hold"/>
                                        <p:tgtEl>
                                          <p:spTgt spid="46"/>
                                        </p:tgtEl>
                                        <p:attrNameLst>
                                          <p:attrName>r</p:attrName>
                                        </p:attrNameLst>
                                      </p:cBhvr>
                                    </p:animRot>
                                  </p:childTnLst>
                                </p:cTn>
                              </p:par>
                              <p:par>
                                <p:cTn id="127" presetID="8" presetClass="emph" presetSubtype="0" fill="hold" nodeType="withEffect">
                                  <p:stCondLst>
                                    <p:cond delay="0"/>
                                  </p:stCondLst>
                                  <p:childTnLst>
                                    <p:animRot by="-300000">
                                      <p:cBhvr>
                                        <p:cTn id="128" dur="500" fill="hold"/>
                                        <p:tgtEl>
                                          <p:spTgt spid="46"/>
                                        </p:tgtEl>
                                        <p:attrNameLst>
                                          <p:attrName>r</p:attrName>
                                        </p:attrNameLst>
                                      </p:cBhvr>
                                    </p:animRot>
                                  </p:childTnLst>
                                </p:cTn>
                              </p:par>
                              <p:par>
                                <p:cTn id="129" presetID="8" presetClass="emph" presetSubtype="0" fill="hold" nodeType="withEffect">
                                  <p:stCondLst>
                                    <p:cond delay="0"/>
                                  </p:stCondLst>
                                  <p:childTnLst>
                                    <p:animRot by="-300000">
                                      <p:cBhvr>
                                        <p:cTn id="130" dur="500" fill="hold"/>
                                        <p:tgtEl>
                                          <p:spTgt spid="46"/>
                                        </p:tgtEl>
                                        <p:attrNameLst>
                                          <p:attrName>r</p:attrName>
                                        </p:attrNameLst>
                                      </p:cBhvr>
                                    </p:animRot>
                                  </p:childTnLst>
                                </p:cTn>
                              </p:par>
                              <p:par>
                                <p:cTn id="131" presetID="8" presetClass="emph" presetSubtype="0" fill="hold" nodeType="withEffect">
                                  <p:stCondLst>
                                    <p:cond delay="0"/>
                                  </p:stCondLst>
                                  <p:childTnLst>
                                    <p:animRot by="-600000">
                                      <p:cBhvr>
                                        <p:cTn id="132" dur="500" fill="hold"/>
                                        <p:tgtEl>
                                          <p:spTgt spid="46"/>
                                        </p:tgtEl>
                                        <p:attrNameLst>
                                          <p:attrName>r</p:attrName>
                                        </p:attrNameLst>
                                      </p:cBhvr>
                                    </p:animRot>
                                  </p:childTnLst>
                                </p:cTn>
                              </p:par>
                              <p:par>
                                <p:cTn id="133" presetID="8" presetClass="emph" presetSubtype="0" fill="hold" nodeType="withEffect">
                                  <p:stCondLst>
                                    <p:cond delay="0"/>
                                  </p:stCondLst>
                                  <p:childTnLst>
                                    <p:animRot by="-1200000">
                                      <p:cBhvr>
                                        <p:cTn id="134" dur="500" fill="hold"/>
                                        <p:tgtEl>
                                          <p:spTgt spid="46"/>
                                        </p:tgtEl>
                                        <p:attrNameLst>
                                          <p:attrName>r</p:attrName>
                                        </p:attrNameLst>
                                      </p:cBhvr>
                                    </p:animRot>
                                  </p:childTnLst>
                                </p:cTn>
                              </p:par>
                              <p:par>
                                <p:cTn id="135" presetID="8" presetClass="emph" presetSubtype="0" fill="hold" nodeType="withEffect">
                                  <p:stCondLst>
                                    <p:cond delay="0"/>
                                  </p:stCondLst>
                                  <p:childTnLst>
                                    <p:animRot by="-1200000">
                                      <p:cBhvr>
                                        <p:cTn id="136" dur="500" fill="hold"/>
                                        <p:tgtEl>
                                          <p:spTgt spid="46"/>
                                        </p:tgtEl>
                                        <p:attrNameLst>
                                          <p:attrName>r</p:attrName>
                                        </p:attrNameLst>
                                      </p:cBhvr>
                                    </p:animRot>
                                  </p:childTnLst>
                                </p:cTn>
                              </p:par>
                              <p:par>
                                <p:cTn id="137" presetID="8" presetClass="emph" presetSubtype="0" fill="hold" nodeType="withEffect">
                                  <p:stCondLst>
                                    <p:cond delay="0"/>
                                  </p:stCondLst>
                                  <p:childTnLst>
                                    <p:animRot by="-600000">
                                      <p:cBhvr>
                                        <p:cTn id="138" dur="500" fill="hold"/>
                                        <p:tgtEl>
                                          <p:spTgt spid="46"/>
                                        </p:tgtEl>
                                        <p:attrNameLst>
                                          <p:attrName>r</p:attrName>
                                        </p:attrNameLst>
                                      </p:cBhvr>
                                    </p:animRot>
                                  </p:childTnLst>
                                </p:cTn>
                              </p:par>
                              <p:par>
                                <p:cTn id="139" presetID="8" presetClass="emph" presetSubtype="0" fill="hold" nodeType="withEffect">
                                  <p:stCondLst>
                                    <p:cond delay="0"/>
                                  </p:stCondLst>
                                  <p:childTnLst>
                                    <p:animRot by="-600000">
                                      <p:cBhvr>
                                        <p:cTn id="140" dur="500" fill="hold"/>
                                        <p:tgtEl>
                                          <p:spTgt spid="46"/>
                                        </p:tgtEl>
                                        <p:attrNameLst>
                                          <p:attrName>r</p:attrName>
                                        </p:attrNameLst>
                                      </p:cBhvr>
                                    </p:animRot>
                                  </p:childTnLst>
                                </p:cTn>
                              </p:par>
                              <p:par>
                                <p:cTn id="141" presetID="8" presetClass="emph" presetSubtype="0" fill="hold" nodeType="withEffect">
                                  <p:stCondLst>
                                    <p:cond delay="0"/>
                                  </p:stCondLst>
                                  <p:childTnLst>
                                    <p:animRot by="-900000">
                                      <p:cBhvr>
                                        <p:cTn id="142" dur="500" fill="hold"/>
                                        <p:tgtEl>
                                          <p:spTgt spid="46"/>
                                        </p:tgtEl>
                                        <p:attrNameLst>
                                          <p:attrName>r</p:attrName>
                                        </p:attrNameLst>
                                      </p:cBhvr>
                                    </p:animRot>
                                  </p:childTnLst>
                                </p:cTn>
                              </p:par>
                              <p:par>
                                <p:cTn id="143" presetID="8" presetClass="emph" presetSubtype="0" fill="hold" nodeType="withEffect">
                                  <p:stCondLst>
                                    <p:cond delay="0"/>
                                  </p:stCondLst>
                                  <p:childTnLst>
                                    <p:animRot by="-900000">
                                      <p:cBhvr>
                                        <p:cTn id="144" dur="500" fill="hold"/>
                                        <p:tgtEl>
                                          <p:spTgt spid="46"/>
                                        </p:tgtEl>
                                        <p:attrNameLst>
                                          <p:attrName>r</p:attrName>
                                        </p:attrNameLst>
                                      </p:cBhvr>
                                    </p:animRot>
                                  </p:childTnLst>
                                </p:cTn>
                              </p:par>
                              <p:par>
                                <p:cTn id="145" presetID="8" presetClass="emph" presetSubtype="0" fill="hold" nodeType="withEffect">
                                  <p:stCondLst>
                                    <p:cond delay="0"/>
                                  </p:stCondLst>
                                  <p:childTnLst>
                                    <p:animRot by="-600000">
                                      <p:cBhvr>
                                        <p:cTn id="146" dur="500" fill="hold"/>
                                        <p:tgtEl>
                                          <p:spTgt spid="46"/>
                                        </p:tgtEl>
                                        <p:attrNameLst>
                                          <p:attrName>r</p:attrName>
                                        </p:attrNameLst>
                                      </p:cBhvr>
                                    </p:animRot>
                                  </p:childTnLst>
                                </p:cTn>
                              </p:par>
                              <p:par>
                                <p:cTn id="147" presetID="8" presetClass="emph" presetSubtype="0" fill="hold" nodeType="withEffect">
                                  <p:stCondLst>
                                    <p:cond delay="0"/>
                                  </p:stCondLst>
                                  <p:childTnLst>
                                    <p:animRot by="-1200000">
                                      <p:cBhvr>
                                        <p:cTn id="148" dur="500" fill="hold"/>
                                        <p:tgtEl>
                                          <p:spTgt spid="46"/>
                                        </p:tgtEl>
                                        <p:attrNameLst>
                                          <p:attrName>r</p:attrName>
                                        </p:attrNameLst>
                                      </p:cBhvr>
                                    </p:animRot>
                                  </p:childTnLst>
                                </p:cTn>
                              </p:par>
                              <p:par>
                                <p:cTn id="149" presetID="8" presetClass="emph" presetSubtype="0" fill="hold" nodeType="withEffect">
                                  <p:stCondLst>
                                    <p:cond delay="0"/>
                                  </p:stCondLst>
                                  <p:childTnLst>
                                    <p:animRot by="-9600000">
                                      <p:cBhvr>
                                        <p:cTn id="150" dur="500" fill="hold"/>
                                        <p:tgtEl>
                                          <p:spTgt spid="46"/>
                                        </p:tgtEl>
                                        <p:attrNameLst>
                                          <p:attrName>r</p:attrName>
                                        </p:attrNameLst>
                                      </p:cBhvr>
                                    </p:animRot>
                                  </p:childTnLst>
                                </p:cTn>
                              </p:par>
                              <p:par>
                                <p:cTn id="151" presetID="8" presetClass="emph" presetSubtype="0" fill="hold" nodeType="withEffect">
                                  <p:stCondLst>
                                    <p:cond delay="0"/>
                                  </p:stCondLst>
                                  <p:childTnLst>
                                    <p:animRot by="-600000">
                                      <p:cBhvr>
                                        <p:cTn id="152" dur="500" fill="hold"/>
                                        <p:tgtEl>
                                          <p:spTgt spid="46"/>
                                        </p:tgtEl>
                                        <p:attrNameLst>
                                          <p:attrName>r</p:attrName>
                                        </p:attrNameLst>
                                      </p:cBhvr>
                                    </p:animRot>
                                  </p:childTnLst>
                                </p:cTn>
                              </p:par>
                              <p:par>
                                <p:cTn id="153" presetID="8" presetClass="emph" presetSubtype="0" fill="hold" nodeType="withEffect">
                                  <p:stCondLst>
                                    <p:cond delay="0"/>
                                  </p:stCondLst>
                                  <p:childTnLst>
                                    <p:animRot by="-300000">
                                      <p:cBhvr>
                                        <p:cTn id="154" dur="500" fill="hold"/>
                                        <p:tgtEl>
                                          <p:spTgt spid="46"/>
                                        </p:tgtEl>
                                        <p:attrNameLst>
                                          <p:attrName>r</p:attrName>
                                        </p:attrNameLst>
                                      </p:cBhvr>
                                    </p:animRot>
                                  </p:childTnLst>
                                </p:cTn>
                              </p:par>
                              <p:par>
                                <p:cTn id="155" presetID="8" presetClass="emph" presetSubtype="0" fill="hold" nodeType="withEffect">
                                  <p:stCondLst>
                                    <p:cond delay="0"/>
                                  </p:stCondLst>
                                  <p:childTnLst>
                                    <p:animRot by="-600000">
                                      <p:cBhvr>
                                        <p:cTn id="156" dur="500" fill="hold"/>
                                        <p:tgtEl>
                                          <p:spTgt spid="46"/>
                                        </p:tgtEl>
                                        <p:attrNameLst>
                                          <p:attrName>r</p:attrName>
                                        </p:attrNameLst>
                                      </p:cBhvr>
                                    </p:animRot>
                                  </p:childTnLst>
                                </p:cTn>
                              </p:par>
                              <p:par>
                                <p:cTn id="157" presetID="8" presetClass="emph" presetSubtype="0" fill="hold" nodeType="withEffect">
                                  <p:stCondLst>
                                    <p:cond delay="0"/>
                                  </p:stCondLst>
                                  <p:childTnLst>
                                    <p:animRot by="-300000">
                                      <p:cBhvr>
                                        <p:cTn id="158" dur="500" fill="hold"/>
                                        <p:tgtEl>
                                          <p:spTgt spid="46"/>
                                        </p:tgtEl>
                                        <p:attrNameLst>
                                          <p:attrName>r</p:attrName>
                                        </p:attrNameLst>
                                      </p:cBhvr>
                                    </p:animRot>
                                  </p:childTnLst>
                                </p:cTn>
                              </p:par>
                              <p:par>
                                <p:cTn id="159" presetID="8" presetClass="emph" presetSubtype="0" fill="hold" nodeType="withEffect">
                                  <p:stCondLst>
                                    <p:cond delay="0"/>
                                  </p:stCondLst>
                                  <p:childTnLst>
                                    <p:animRot by="-600000">
                                      <p:cBhvr>
                                        <p:cTn id="160" dur="500" fill="hold"/>
                                        <p:tgtEl>
                                          <p:spTgt spid="46"/>
                                        </p:tgtEl>
                                        <p:attrNameLst>
                                          <p:attrName>r</p:attrName>
                                        </p:attrNameLst>
                                      </p:cBhvr>
                                    </p:animRot>
                                  </p:childTnLst>
                                </p:cTn>
                              </p:par>
                              <p:par>
                                <p:cTn id="161" presetID="8" presetClass="emph" presetSubtype="0" fill="hold" nodeType="withEffect">
                                  <p:stCondLst>
                                    <p:cond delay="0"/>
                                  </p:stCondLst>
                                  <p:childTnLst>
                                    <p:animRot by="-420000">
                                      <p:cBhvr>
                                        <p:cTn id="162" dur="5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427321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41067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45644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1144350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5DA4D"/>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7" name="Picture 2" descr="E:\丫头\png\小人\卡通类素材\yun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82248" y="725542"/>
            <a:ext cx="1347858" cy="565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931690">
            <a:off x="-463038" y="1773965"/>
            <a:ext cx="3734879" cy="3172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18355787">
            <a:off x="702593" y="3731240"/>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195425">
            <a:off x="5046821" y="1402267"/>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8741">
            <a:off x="5447345" y="1277770"/>
            <a:ext cx="3385719" cy="2875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1493138">
            <a:off x="7171235" y="2186870"/>
            <a:ext cx="617930" cy="8059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20400233">
            <a:off x="2538965" y="1813508"/>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20621572">
            <a:off x="2794103" y="1599065"/>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6344320" y="1770019"/>
            <a:ext cx="343792" cy="4758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丫头\png\小人\卡通类素材\yi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5582419" flipV="1">
            <a:off x="8222450" y="3856623"/>
            <a:ext cx="419906" cy="7058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320699">
            <a:off x="6722291" y="688021"/>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2576239" flipH="1">
            <a:off x="7736645" y="2288345"/>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19307181" flipH="1">
            <a:off x="1519778" y="2052826"/>
            <a:ext cx="442272" cy="743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19023761">
            <a:off x="508918" y="2687402"/>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8145106">
            <a:off x="1181949" y="563973"/>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E:\丫头\png\小人\卡通类素材\edt.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19987890">
            <a:off x="3670698" y="20693"/>
            <a:ext cx="1940123" cy="31667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6216" y="117849"/>
            <a:ext cx="1629202" cy="683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E:\丫头\png\小人\卡通类素材\dtr.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21306121">
            <a:off x="3343189" y="1226417"/>
            <a:ext cx="647670" cy="605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E:\丫头\png\小人\卡通类素材\dt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8282560">
            <a:off x="1259322" y="2820704"/>
            <a:ext cx="404324" cy="4758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4899745">
            <a:off x="7879241" y="3772839"/>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4546963">
            <a:off x="7617634" y="3296024"/>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E:\丫头\png\小人\卡通类素材\dtr.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a:stretch/>
        </p:blipFill>
        <p:spPr bwMode="auto">
          <a:xfrm rot="18322211">
            <a:off x="1279841" y="2462572"/>
            <a:ext cx="461068" cy="6013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丫头\png\小人\卡通类素材\gyk.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rot="2321278">
            <a:off x="5755804" y="1245639"/>
            <a:ext cx="602484" cy="7168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丫头\png\小人\卡通类素材\gyk.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rot="588027">
            <a:off x="3938177" y="1318466"/>
            <a:ext cx="354388" cy="421636"/>
          </a:xfrm>
          <a:prstGeom prst="rect">
            <a:avLst/>
          </a:prstGeom>
          <a:noFill/>
          <a:extLst>
            <a:ext uri="{909E8E84-426E-40DD-AFC4-6F175D3DCCD1}">
              <a14:hiddenFill xmlns:a14="http://schemas.microsoft.com/office/drawing/2010/main">
                <a:solidFill>
                  <a:srgbClr val="FFFFFF"/>
                </a:solidFill>
              </a14:hiddenFill>
            </a:ext>
          </a:extLst>
        </p:spPr>
      </p:pic>
      <p:sp>
        <p:nvSpPr>
          <p:cNvPr id="31" name="椭圆 30"/>
          <p:cNvSpPr/>
          <p:nvPr userDrawn="1"/>
        </p:nvSpPr>
        <p:spPr>
          <a:xfrm>
            <a:off x="702593" y="1635646"/>
            <a:ext cx="7704856" cy="7704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userDrawn="1"/>
        </p:nvGrpSpPr>
        <p:grpSpPr>
          <a:xfrm>
            <a:off x="1650497" y="3848627"/>
            <a:ext cx="463503" cy="619473"/>
            <a:chOff x="1650497" y="3848627"/>
            <a:chExt cx="463503" cy="619473"/>
          </a:xfrm>
        </p:grpSpPr>
        <p:pic>
          <p:nvPicPr>
            <p:cNvPr id="33" name="Picture 10" descr="E:\丫头\png\小人\卡通类素材\ry.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1650497" y="3848627"/>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1688968" y="4180100"/>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descr="E:\丫头\png\小人\卡通类素材\ry.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a:stretch/>
        </p:blipFill>
        <p:spPr bwMode="auto">
          <a:xfrm>
            <a:off x="1729251" y="3280236"/>
            <a:ext cx="311157"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E:\丫头\png\小人\卡通类素材\ry.png"/>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a:stretch/>
        </p:blipFill>
        <p:spPr bwMode="auto">
          <a:xfrm>
            <a:off x="7207207" y="3307155"/>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2202469" y="2583182"/>
            <a:ext cx="266707" cy="21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6658778" y="3758263"/>
            <a:ext cx="266707" cy="216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38"/>
          <p:cNvGrpSpPr/>
          <p:nvPr userDrawn="1"/>
        </p:nvGrpSpPr>
        <p:grpSpPr>
          <a:xfrm>
            <a:off x="977961" y="4036641"/>
            <a:ext cx="454576" cy="629459"/>
            <a:chOff x="977961" y="4036641"/>
            <a:chExt cx="454576" cy="629459"/>
          </a:xfrm>
        </p:grpSpPr>
        <p:pic>
          <p:nvPicPr>
            <p:cNvPr id="40" name="Picture 10" descr="E:\丫头\png\小人\卡通类素材\ry.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977961" y="4036641"/>
              <a:ext cx="454576" cy="529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997798" y="4342100"/>
              <a:ext cx="400059" cy="32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userDrawn="1"/>
        </p:nvGrpSpPr>
        <p:grpSpPr>
          <a:xfrm>
            <a:off x="7394848" y="4146689"/>
            <a:ext cx="570762" cy="676730"/>
            <a:chOff x="7394848" y="4146689"/>
            <a:chExt cx="570762" cy="676730"/>
          </a:xfrm>
        </p:grpSpPr>
        <p:pic>
          <p:nvPicPr>
            <p:cNvPr id="43" name="Picture 10" descr="E:\丫头\png\小人\卡通类素材\ry.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a:stretch/>
          </p:blipFill>
          <p:spPr bwMode="auto">
            <a:xfrm>
              <a:off x="7394848" y="4146689"/>
              <a:ext cx="570762" cy="6649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7480200" y="4499419"/>
              <a:ext cx="400059"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0" descr="E:\丫头\png\小人\卡通类素材\ry.png"/>
          <p:cNvPicPr>
            <a:picLocks noChangeAspect="1" noChangeArrowheads="1"/>
          </p:cNvPicPr>
          <p:nvPr userDrawn="1"/>
        </p:nvPicPr>
        <p:blipFill rotWithShape="1">
          <a:blip r:embed="rId26" cstate="print">
            <a:extLst>
              <a:ext uri="{28A0092B-C50C-407E-A947-70E740481C1C}">
                <a14:useLocalDpi xmlns:a14="http://schemas.microsoft.com/office/drawing/2010/main" val="0"/>
              </a:ext>
            </a:extLst>
          </a:blip>
          <a:srcRect/>
          <a:stretch/>
        </p:blipFill>
        <p:spPr bwMode="auto">
          <a:xfrm>
            <a:off x="6811178" y="2679698"/>
            <a:ext cx="222256" cy="1800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组合 45"/>
          <p:cNvGrpSpPr/>
          <p:nvPr userDrawn="1"/>
        </p:nvGrpSpPr>
        <p:grpSpPr>
          <a:xfrm>
            <a:off x="5260515" y="81691"/>
            <a:ext cx="4092795" cy="3677183"/>
            <a:chOff x="5260515" y="81691"/>
            <a:chExt cx="4092795" cy="3677183"/>
          </a:xfrm>
        </p:grpSpPr>
        <p:grpSp>
          <p:nvGrpSpPr>
            <p:cNvPr id="47" name="组合 46"/>
            <p:cNvGrpSpPr/>
            <p:nvPr/>
          </p:nvGrpSpPr>
          <p:grpSpPr>
            <a:xfrm rot="1789715">
              <a:off x="5260515" y="1755031"/>
              <a:ext cx="4092795" cy="2003843"/>
              <a:chOff x="3797945" y="715526"/>
              <a:chExt cx="4092795" cy="2003843"/>
            </a:xfrm>
          </p:grpSpPr>
          <p:pic>
            <p:nvPicPr>
              <p:cNvPr id="49" name="Picture 11" descr="E:\丫头\png\小人\卡通类素材\fyt.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1077304">
                <a:off x="4972468" y="737268"/>
                <a:ext cx="1031756" cy="1152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E:\丫头\png\小人\卡通类素材\sfe.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640899">
                <a:off x="3797945" y="715526"/>
                <a:ext cx="123502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3" descr="E:\丫头\png\小人\卡通类素材\fhj.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1375128">
                <a:off x="5951969" y="963305"/>
                <a:ext cx="1033244" cy="12111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E:\丫头\png\小人\卡通类素材\eth.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2659501">
                <a:off x="6852980" y="1450121"/>
                <a:ext cx="1037760" cy="1269248"/>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云形标注 47"/>
            <p:cNvSpPr/>
            <p:nvPr/>
          </p:nvSpPr>
          <p:spPr>
            <a:xfrm rot="2319260">
              <a:off x="6389678" y="81691"/>
              <a:ext cx="600301" cy="1026742"/>
            </a:xfrm>
            <a:prstGeom prst="cloudCallout">
              <a:avLst/>
            </a:prstGeom>
            <a:pattFill prst="wdDnDiag">
              <a:fgClr>
                <a:schemeClr val="bg1"/>
              </a:fgClr>
              <a:bgClr>
                <a:srgbClr val="00B0F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84521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10"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par>
                                <p:cTn id="103" presetID="10"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53" presetClass="entr" presetSubtype="16"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p:cTn id="108" dur="500" fill="hold"/>
                                        <p:tgtEl>
                                          <p:spTgt spid="46"/>
                                        </p:tgtEl>
                                        <p:attrNameLst>
                                          <p:attrName>ppt_w</p:attrName>
                                        </p:attrNameLst>
                                      </p:cBhvr>
                                      <p:tavLst>
                                        <p:tav tm="0">
                                          <p:val>
                                            <p:fltVal val="0"/>
                                          </p:val>
                                        </p:tav>
                                        <p:tav tm="100000">
                                          <p:val>
                                            <p:strVal val="#ppt_w"/>
                                          </p:val>
                                        </p:tav>
                                      </p:tavLst>
                                    </p:anim>
                                    <p:anim calcmode="lin" valueType="num">
                                      <p:cBhvr>
                                        <p:cTn id="109" dur="500" fill="hold"/>
                                        <p:tgtEl>
                                          <p:spTgt spid="46"/>
                                        </p:tgtEl>
                                        <p:attrNameLst>
                                          <p:attrName>ppt_h</p:attrName>
                                        </p:attrNameLst>
                                      </p:cBhvr>
                                      <p:tavLst>
                                        <p:tav tm="0">
                                          <p:val>
                                            <p:fltVal val="0"/>
                                          </p:val>
                                        </p:tav>
                                        <p:tav tm="100000">
                                          <p:val>
                                            <p:strVal val="#ppt_h"/>
                                          </p:val>
                                        </p:tav>
                                      </p:tavLst>
                                    </p:anim>
                                    <p:animEffect transition="in" filter="fade">
                                      <p:cBhvr>
                                        <p:cTn id="110" dur="500"/>
                                        <p:tgtEl>
                                          <p:spTgt spid="46"/>
                                        </p:tgtEl>
                                      </p:cBhvr>
                                    </p:animEffect>
                                  </p:childTnLst>
                                </p:cTn>
                              </p:par>
                              <p:par>
                                <p:cTn id="111" presetID="6" presetClass="emph" presetSubtype="0" repeatCount="indefinite" autoRev="1" fill="hold" nodeType="withEffect">
                                  <p:stCondLst>
                                    <p:cond delay="0"/>
                                  </p:stCondLst>
                                  <p:childTnLst>
                                    <p:animScale>
                                      <p:cBhvr>
                                        <p:cTn id="112" dur="250" fill="hold"/>
                                        <p:tgtEl>
                                          <p:spTgt spid="46"/>
                                        </p:tgtEl>
                                      </p:cBhvr>
                                      <p:by x="105000" y="105000"/>
                                    </p:animScale>
                                  </p:childTnLst>
                                </p:cTn>
                              </p:par>
                              <p:par>
                                <p:cTn id="11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114" dur="1500" fill="hold"/>
                                        <p:tgtEl>
                                          <p:spTgt spid="23"/>
                                        </p:tgtEl>
                                        <p:attrNameLst>
                                          <p:attrName>ppt_x</p:attrName>
                                          <p:attrName>ppt_y</p:attrName>
                                        </p:attrNameLst>
                                      </p:cBhvr>
                                      <p:rCtr x="1059" y="31"/>
                                    </p:animMotion>
                                  </p:childTnLst>
                                </p:cTn>
                              </p:par>
                              <p:par>
                                <p:cTn id="115"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16" dur="1500" fill="hold"/>
                                        <p:tgtEl>
                                          <p:spTgt spid="7"/>
                                        </p:tgtEl>
                                        <p:attrNameLst>
                                          <p:attrName>ppt_x</p:attrName>
                                          <p:attrName>ppt_y</p:attrName>
                                        </p:attrNameLst>
                                      </p:cBhvr>
                                    </p:animMotion>
                                  </p:childTnLst>
                                </p:cTn>
                              </p:par>
                              <p:par>
                                <p:cTn id="117" presetID="1" presetClass="path" presetSubtype="0" accel="50000" decel="50000" fill="hold" nodeType="withEffect">
                                  <p:stCondLst>
                                    <p:cond delay="0"/>
                                  </p:stCondLst>
                                  <p:childTnLst>
                                    <p:animMotion origin="layout" path="M -0.0151 -0.01173 C 0.20226 0.26913 0.25608 0.81512 0.09931 1.20741 C -0.0566 1.60308 -0.36475 1.69444 -0.5868 1.41666 C -0.80607 1.1358 -0.85868 0.59136 -0.70121 0.1966 C -0.54392 -0.19846 -0.23646 -0.29074 -0.0151 -0.01173 Z " pathEditMode="relative" rAng="2122698" ptsTypes="fffff">
                                      <p:cBhvr>
                                        <p:cTn id="118" dur="18000" spd="-100000" fill="hold"/>
                                        <p:tgtEl>
                                          <p:spTgt spid="46"/>
                                        </p:tgtEl>
                                        <p:attrNameLst>
                                          <p:attrName>ppt_x</p:attrName>
                                          <p:attrName>ppt_y</p:attrName>
                                        </p:attrNameLst>
                                      </p:cBhvr>
                                      <p:rCtr x="-28542" y="71481"/>
                                    </p:animMotion>
                                  </p:childTnLst>
                                </p:cTn>
                              </p:par>
                              <p:par>
                                <p:cTn id="119" presetID="8" presetClass="emph" presetSubtype="0" autoRev="1" fill="hold" nodeType="withEffect">
                                  <p:stCondLst>
                                    <p:cond delay="0"/>
                                  </p:stCondLst>
                                  <p:childTnLst>
                                    <p:animRot by="-300000">
                                      <p:cBhvr>
                                        <p:cTn id="120" dur="500" fill="hold"/>
                                        <p:tgtEl>
                                          <p:spTgt spid="46"/>
                                        </p:tgtEl>
                                        <p:attrNameLst>
                                          <p:attrName>r</p:attrName>
                                        </p:attrNameLst>
                                      </p:cBhvr>
                                    </p:animRot>
                                  </p:childTnLst>
                                </p:cTn>
                              </p:par>
                              <p:par>
                                <p:cTn id="121" presetID="8" presetClass="emph" presetSubtype="0" fill="hold" nodeType="withEffect">
                                  <p:stCondLst>
                                    <p:cond delay="0"/>
                                  </p:stCondLst>
                                  <p:childTnLst>
                                    <p:animRot by="-300000">
                                      <p:cBhvr>
                                        <p:cTn id="122" dur="500" fill="hold"/>
                                        <p:tgtEl>
                                          <p:spTgt spid="46"/>
                                        </p:tgtEl>
                                        <p:attrNameLst>
                                          <p:attrName>r</p:attrName>
                                        </p:attrNameLst>
                                      </p:cBhvr>
                                    </p:animRot>
                                  </p:childTnLst>
                                </p:cTn>
                              </p:par>
                              <p:par>
                                <p:cTn id="123" presetID="8" presetClass="emph" presetSubtype="0" fill="hold" nodeType="withEffect">
                                  <p:stCondLst>
                                    <p:cond delay="0"/>
                                  </p:stCondLst>
                                  <p:childTnLst>
                                    <p:animRot by="-300000">
                                      <p:cBhvr>
                                        <p:cTn id="124" dur="500" fill="hold"/>
                                        <p:tgtEl>
                                          <p:spTgt spid="46"/>
                                        </p:tgtEl>
                                        <p:attrNameLst>
                                          <p:attrName>r</p:attrName>
                                        </p:attrNameLst>
                                      </p:cBhvr>
                                    </p:animRot>
                                  </p:childTnLst>
                                </p:cTn>
                              </p:par>
                              <p:par>
                                <p:cTn id="125" presetID="8" presetClass="emph" presetSubtype="0" fill="hold" nodeType="withEffect">
                                  <p:stCondLst>
                                    <p:cond delay="0"/>
                                  </p:stCondLst>
                                  <p:childTnLst>
                                    <p:animRot by="-120000">
                                      <p:cBhvr>
                                        <p:cTn id="126" dur="500" fill="hold"/>
                                        <p:tgtEl>
                                          <p:spTgt spid="46"/>
                                        </p:tgtEl>
                                        <p:attrNameLst>
                                          <p:attrName>r</p:attrName>
                                        </p:attrNameLst>
                                      </p:cBhvr>
                                    </p:animRot>
                                  </p:childTnLst>
                                </p:cTn>
                              </p:par>
                              <p:par>
                                <p:cTn id="127" presetID="8" presetClass="emph" presetSubtype="0" fill="hold" nodeType="withEffect">
                                  <p:stCondLst>
                                    <p:cond delay="0"/>
                                  </p:stCondLst>
                                  <p:childTnLst>
                                    <p:animRot by="-300000">
                                      <p:cBhvr>
                                        <p:cTn id="128" dur="500" fill="hold"/>
                                        <p:tgtEl>
                                          <p:spTgt spid="46"/>
                                        </p:tgtEl>
                                        <p:attrNameLst>
                                          <p:attrName>r</p:attrName>
                                        </p:attrNameLst>
                                      </p:cBhvr>
                                    </p:animRot>
                                  </p:childTnLst>
                                </p:cTn>
                              </p:par>
                              <p:par>
                                <p:cTn id="129" presetID="8" presetClass="emph" presetSubtype="0" fill="hold" nodeType="withEffect">
                                  <p:stCondLst>
                                    <p:cond delay="0"/>
                                  </p:stCondLst>
                                  <p:childTnLst>
                                    <p:animRot by="-300000">
                                      <p:cBhvr>
                                        <p:cTn id="130" dur="500" fill="hold"/>
                                        <p:tgtEl>
                                          <p:spTgt spid="46"/>
                                        </p:tgtEl>
                                        <p:attrNameLst>
                                          <p:attrName>r</p:attrName>
                                        </p:attrNameLst>
                                      </p:cBhvr>
                                    </p:animRot>
                                  </p:childTnLst>
                                </p:cTn>
                              </p:par>
                              <p:par>
                                <p:cTn id="131" presetID="8" presetClass="emph" presetSubtype="0" fill="hold" nodeType="withEffect">
                                  <p:stCondLst>
                                    <p:cond delay="0"/>
                                  </p:stCondLst>
                                  <p:childTnLst>
                                    <p:animRot by="-600000">
                                      <p:cBhvr>
                                        <p:cTn id="132" dur="500" fill="hold"/>
                                        <p:tgtEl>
                                          <p:spTgt spid="46"/>
                                        </p:tgtEl>
                                        <p:attrNameLst>
                                          <p:attrName>r</p:attrName>
                                        </p:attrNameLst>
                                      </p:cBhvr>
                                    </p:animRot>
                                  </p:childTnLst>
                                </p:cTn>
                              </p:par>
                              <p:par>
                                <p:cTn id="133" presetID="8" presetClass="emph" presetSubtype="0" fill="hold" nodeType="withEffect">
                                  <p:stCondLst>
                                    <p:cond delay="0"/>
                                  </p:stCondLst>
                                  <p:childTnLst>
                                    <p:animRot by="-1200000">
                                      <p:cBhvr>
                                        <p:cTn id="134" dur="500" fill="hold"/>
                                        <p:tgtEl>
                                          <p:spTgt spid="46"/>
                                        </p:tgtEl>
                                        <p:attrNameLst>
                                          <p:attrName>r</p:attrName>
                                        </p:attrNameLst>
                                      </p:cBhvr>
                                    </p:animRot>
                                  </p:childTnLst>
                                </p:cTn>
                              </p:par>
                              <p:par>
                                <p:cTn id="135" presetID="8" presetClass="emph" presetSubtype="0" fill="hold" nodeType="withEffect">
                                  <p:stCondLst>
                                    <p:cond delay="0"/>
                                  </p:stCondLst>
                                  <p:childTnLst>
                                    <p:animRot by="-1200000">
                                      <p:cBhvr>
                                        <p:cTn id="136" dur="500" fill="hold"/>
                                        <p:tgtEl>
                                          <p:spTgt spid="46"/>
                                        </p:tgtEl>
                                        <p:attrNameLst>
                                          <p:attrName>r</p:attrName>
                                        </p:attrNameLst>
                                      </p:cBhvr>
                                    </p:animRot>
                                  </p:childTnLst>
                                </p:cTn>
                              </p:par>
                              <p:par>
                                <p:cTn id="137" presetID="8" presetClass="emph" presetSubtype="0" fill="hold" nodeType="withEffect">
                                  <p:stCondLst>
                                    <p:cond delay="0"/>
                                  </p:stCondLst>
                                  <p:childTnLst>
                                    <p:animRot by="-600000">
                                      <p:cBhvr>
                                        <p:cTn id="138" dur="500" fill="hold"/>
                                        <p:tgtEl>
                                          <p:spTgt spid="46"/>
                                        </p:tgtEl>
                                        <p:attrNameLst>
                                          <p:attrName>r</p:attrName>
                                        </p:attrNameLst>
                                      </p:cBhvr>
                                    </p:animRot>
                                  </p:childTnLst>
                                </p:cTn>
                              </p:par>
                              <p:par>
                                <p:cTn id="139" presetID="8" presetClass="emph" presetSubtype="0" fill="hold" nodeType="withEffect">
                                  <p:stCondLst>
                                    <p:cond delay="0"/>
                                  </p:stCondLst>
                                  <p:childTnLst>
                                    <p:animRot by="-600000">
                                      <p:cBhvr>
                                        <p:cTn id="140" dur="500" fill="hold"/>
                                        <p:tgtEl>
                                          <p:spTgt spid="46"/>
                                        </p:tgtEl>
                                        <p:attrNameLst>
                                          <p:attrName>r</p:attrName>
                                        </p:attrNameLst>
                                      </p:cBhvr>
                                    </p:animRot>
                                  </p:childTnLst>
                                </p:cTn>
                              </p:par>
                              <p:par>
                                <p:cTn id="141" presetID="8" presetClass="emph" presetSubtype="0" fill="hold" nodeType="withEffect">
                                  <p:stCondLst>
                                    <p:cond delay="0"/>
                                  </p:stCondLst>
                                  <p:childTnLst>
                                    <p:animRot by="-900000">
                                      <p:cBhvr>
                                        <p:cTn id="142" dur="500" fill="hold"/>
                                        <p:tgtEl>
                                          <p:spTgt spid="46"/>
                                        </p:tgtEl>
                                        <p:attrNameLst>
                                          <p:attrName>r</p:attrName>
                                        </p:attrNameLst>
                                      </p:cBhvr>
                                    </p:animRot>
                                  </p:childTnLst>
                                </p:cTn>
                              </p:par>
                              <p:par>
                                <p:cTn id="143" presetID="8" presetClass="emph" presetSubtype="0" fill="hold" nodeType="withEffect">
                                  <p:stCondLst>
                                    <p:cond delay="0"/>
                                  </p:stCondLst>
                                  <p:childTnLst>
                                    <p:animRot by="-900000">
                                      <p:cBhvr>
                                        <p:cTn id="144" dur="500" fill="hold"/>
                                        <p:tgtEl>
                                          <p:spTgt spid="46"/>
                                        </p:tgtEl>
                                        <p:attrNameLst>
                                          <p:attrName>r</p:attrName>
                                        </p:attrNameLst>
                                      </p:cBhvr>
                                    </p:animRot>
                                  </p:childTnLst>
                                </p:cTn>
                              </p:par>
                              <p:par>
                                <p:cTn id="145" presetID="8" presetClass="emph" presetSubtype="0" fill="hold" nodeType="withEffect">
                                  <p:stCondLst>
                                    <p:cond delay="0"/>
                                  </p:stCondLst>
                                  <p:childTnLst>
                                    <p:animRot by="-600000">
                                      <p:cBhvr>
                                        <p:cTn id="146" dur="500" fill="hold"/>
                                        <p:tgtEl>
                                          <p:spTgt spid="46"/>
                                        </p:tgtEl>
                                        <p:attrNameLst>
                                          <p:attrName>r</p:attrName>
                                        </p:attrNameLst>
                                      </p:cBhvr>
                                    </p:animRot>
                                  </p:childTnLst>
                                </p:cTn>
                              </p:par>
                              <p:par>
                                <p:cTn id="147" presetID="8" presetClass="emph" presetSubtype="0" fill="hold" nodeType="withEffect">
                                  <p:stCondLst>
                                    <p:cond delay="0"/>
                                  </p:stCondLst>
                                  <p:childTnLst>
                                    <p:animRot by="-1200000">
                                      <p:cBhvr>
                                        <p:cTn id="148" dur="500" fill="hold"/>
                                        <p:tgtEl>
                                          <p:spTgt spid="46"/>
                                        </p:tgtEl>
                                        <p:attrNameLst>
                                          <p:attrName>r</p:attrName>
                                        </p:attrNameLst>
                                      </p:cBhvr>
                                    </p:animRot>
                                  </p:childTnLst>
                                </p:cTn>
                              </p:par>
                              <p:par>
                                <p:cTn id="149" presetID="8" presetClass="emph" presetSubtype="0" fill="hold" nodeType="withEffect">
                                  <p:stCondLst>
                                    <p:cond delay="0"/>
                                  </p:stCondLst>
                                  <p:childTnLst>
                                    <p:animRot by="-9600000">
                                      <p:cBhvr>
                                        <p:cTn id="150" dur="500" fill="hold"/>
                                        <p:tgtEl>
                                          <p:spTgt spid="46"/>
                                        </p:tgtEl>
                                        <p:attrNameLst>
                                          <p:attrName>r</p:attrName>
                                        </p:attrNameLst>
                                      </p:cBhvr>
                                    </p:animRot>
                                  </p:childTnLst>
                                </p:cTn>
                              </p:par>
                              <p:par>
                                <p:cTn id="151" presetID="8" presetClass="emph" presetSubtype="0" fill="hold" nodeType="withEffect">
                                  <p:stCondLst>
                                    <p:cond delay="0"/>
                                  </p:stCondLst>
                                  <p:childTnLst>
                                    <p:animRot by="-600000">
                                      <p:cBhvr>
                                        <p:cTn id="152" dur="500" fill="hold"/>
                                        <p:tgtEl>
                                          <p:spTgt spid="46"/>
                                        </p:tgtEl>
                                        <p:attrNameLst>
                                          <p:attrName>r</p:attrName>
                                        </p:attrNameLst>
                                      </p:cBhvr>
                                    </p:animRot>
                                  </p:childTnLst>
                                </p:cTn>
                              </p:par>
                              <p:par>
                                <p:cTn id="153" presetID="8" presetClass="emph" presetSubtype="0" fill="hold" nodeType="withEffect">
                                  <p:stCondLst>
                                    <p:cond delay="0"/>
                                  </p:stCondLst>
                                  <p:childTnLst>
                                    <p:animRot by="-300000">
                                      <p:cBhvr>
                                        <p:cTn id="154" dur="500" fill="hold"/>
                                        <p:tgtEl>
                                          <p:spTgt spid="46"/>
                                        </p:tgtEl>
                                        <p:attrNameLst>
                                          <p:attrName>r</p:attrName>
                                        </p:attrNameLst>
                                      </p:cBhvr>
                                    </p:animRot>
                                  </p:childTnLst>
                                </p:cTn>
                              </p:par>
                              <p:par>
                                <p:cTn id="155" presetID="8" presetClass="emph" presetSubtype="0" fill="hold" nodeType="withEffect">
                                  <p:stCondLst>
                                    <p:cond delay="0"/>
                                  </p:stCondLst>
                                  <p:childTnLst>
                                    <p:animRot by="-600000">
                                      <p:cBhvr>
                                        <p:cTn id="156" dur="500" fill="hold"/>
                                        <p:tgtEl>
                                          <p:spTgt spid="46"/>
                                        </p:tgtEl>
                                        <p:attrNameLst>
                                          <p:attrName>r</p:attrName>
                                        </p:attrNameLst>
                                      </p:cBhvr>
                                    </p:animRot>
                                  </p:childTnLst>
                                </p:cTn>
                              </p:par>
                              <p:par>
                                <p:cTn id="157" presetID="8" presetClass="emph" presetSubtype="0" fill="hold" nodeType="withEffect">
                                  <p:stCondLst>
                                    <p:cond delay="0"/>
                                  </p:stCondLst>
                                  <p:childTnLst>
                                    <p:animRot by="-300000">
                                      <p:cBhvr>
                                        <p:cTn id="158" dur="500" fill="hold"/>
                                        <p:tgtEl>
                                          <p:spTgt spid="46"/>
                                        </p:tgtEl>
                                        <p:attrNameLst>
                                          <p:attrName>r</p:attrName>
                                        </p:attrNameLst>
                                      </p:cBhvr>
                                    </p:animRot>
                                  </p:childTnLst>
                                </p:cTn>
                              </p:par>
                              <p:par>
                                <p:cTn id="159" presetID="8" presetClass="emph" presetSubtype="0" fill="hold" nodeType="withEffect">
                                  <p:stCondLst>
                                    <p:cond delay="0"/>
                                  </p:stCondLst>
                                  <p:childTnLst>
                                    <p:animRot by="-600000">
                                      <p:cBhvr>
                                        <p:cTn id="160" dur="500" fill="hold"/>
                                        <p:tgtEl>
                                          <p:spTgt spid="46"/>
                                        </p:tgtEl>
                                        <p:attrNameLst>
                                          <p:attrName>r</p:attrName>
                                        </p:attrNameLst>
                                      </p:cBhvr>
                                    </p:animRot>
                                  </p:childTnLst>
                                </p:cTn>
                              </p:par>
                              <p:par>
                                <p:cTn id="161" presetID="8" presetClass="emph" presetSubtype="0" fill="hold" nodeType="withEffect">
                                  <p:stCondLst>
                                    <p:cond delay="0"/>
                                  </p:stCondLst>
                                  <p:childTnLst>
                                    <p:animRot by="-420000">
                                      <p:cBhvr>
                                        <p:cTn id="162" dur="5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节标题">
    <p:bg>
      <p:bgPr>
        <a:solidFill>
          <a:srgbClr val="F5DA4D"/>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267206" y="4823419"/>
            <a:ext cx="2133600" cy="273844"/>
          </a:xfrm>
        </p:spPr>
        <p:txBody>
          <a:body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7" name="Picture 2" descr="E:\丫头\png\小人\卡通类素材\yun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82248" y="725542"/>
            <a:ext cx="1347858" cy="565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931690">
            <a:off x="-463038" y="1773965"/>
            <a:ext cx="3734879" cy="3172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18355787">
            <a:off x="512599" y="3787396"/>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195425">
            <a:off x="5046821" y="1402267"/>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8741">
            <a:off x="5447345" y="1277770"/>
            <a:ext cx="3385719" cy="2875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1493138">
            <a:off x="7171235" y="2186870"/>
            <a:ext cx="617930" cy="8059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20400233">
            <a:off x="2538965" y="1813508"/>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20621572">
            <a:off x="2794103" y="1599065"/>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6344320" y="1770019"/>
            <a:ext cx="343792" cy="4758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丫头\png\小人\卡通类素材\yi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5582419" flipV="1">
            <a:off x="8222450" y="3856623"/>
            <a:ext cx="419906" cy="7058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320699">
            <a:off x="6722291" y="688021"/>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2576239" flipH="1">
            <a:off x="7736645" y="2288345"/>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19307181" flipH="1">
            <a:off x="1329784" y="2108982"/>
            <a:ext cx="442272" cy="743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19023761">
            <a:off x="318924" y="2743558"/>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8145106">
            <a:off x="1181949" y="563973"/>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E:\丫头\png\小人\卡通类素材\edt.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19987890">
            <a:off x="3670698" y="20693"/>
            <a:ext cx="1940123" cy="31667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6216" y="117849"/>
            <a:ext cx="1629202" cy="683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E:\丫头\png\小人\卡通类素材\dtr.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21306121">
            <a:off x="3343189" y="1226417"/>
            <a:ext cx="647670" cy="605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E:\丫头\png\小人\卡通类素材\dt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8282560">
            <a:off x="1069328" y="2876860"/>
            <a:ext cx="404324" cy="4758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4899745">
            <a:off x="7879241" y="3772839"/>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4546963">
            <a:off x="7617634" y="3296024"/>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E:\丫头\png\小人\卡通类素材\dtr.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a:stretch/>
        </p:blipFill>
        <p:spPr bwMode="auto">
          <a:xfrm rot="18322211">
            <a:off x="1089847" y="2518728"/>
            <a:ext cx="461068" cy="6013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丫头\png\小人\卡通类素材\gyk.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rot="2321278">
            <a:off x="5755804" y="1245639"/>
            <a:ext cx="602484" cy="7168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丫头\png\小人\卡通类素材\gyk.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rot="588027">
            <a:off x="3938177" y="1318466"/>
            <a:ext cx="354388" cy="421636"/>
          </a:xfrm>
          <a:prstGeom prst="rect">
            <a:avLst/>
          </a:prstGeom>
          <a:noFill/>
          <a:extLst>
            <a:ext uri="{909E8E84-426E-40DD-AFC4-6F175D3DCCD1}">
              <a14:hiddenFill xmlns:a14="http://schemas.microsoft.com/office/drawing/2010/main">
                <a:solidFill>
                  <a:srgbClr val="FFFFFF"/>
                </a:solidFill>
              </a14:hiddenFill>
            </a:ext>
          </a:extLst>
        </p:spPr>
      </p:pic>
      <p:sp>
        <p:nvSpPr>
          <p:cNvPr id="31" name="椭圆 30"/>
          <p:cNvSpPr/>
          <p:nvPr userDrawn="1"/>
        </p:nvSpPr>
        <p:spPr>
          <a:xfrm>
            <a:off x="539554" y="1635646"/>
            <a:ext cx="7955159" cy="7704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userDrawn="1"/>
        </p:nvGrpSpPr>
        <p:grpSpPr>
          <a:xfrm>
            <a:off x="1460503" y="3904783"/>
            <a:ext cx="463503" cy="619473"/>
            <a:chOff x="1650497" y="3848627"/>
            <a:chExt cx="463503" cy="619473"/>
          </a:xfrm>
        </p:grpSpPr>
        <p:pic>
          <p:nvPicPr>
            <p:cNvPr id="33" name="Picture 10" descr="E:\丫头\png\小人\卡通类素材\ry.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1650497" y="3848627"/>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1688968" y="4180100"/>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descr="E:\丫头\png\小人\卡通类素材\ry.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a:stretch/>
        </p:blipFill>
        <p:spPr bwMode="auto">
          <a:xfrm>
            <a:off x="1412763" y="3158087"/>
            <a:ext cx="311157"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E:\丫头\png\小人\卡通类素材\ry.png"/>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a:stretch/>
        </p:blipFill>
        <p:spPr bwMode="auto">
          <a:xfrm>
            <a:off x="7207207" y="3307155"/>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2453453" y="2290499"/>
            <a:ext cx="266707" cy="21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6658778" y="3758263"/>
            <a:ext cx="266707" cy="216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38"/>
          <p:cNvGrpSpPr/>
          <p:nvPr userDrawn="1"/>
        </p:nvGrpSpPr>
        <p:grpSpPr>
          <a:xfrm>
            <a:off x="787967" y="4092797"/>
            <a:ext cx="454576" cy="629459"/>
            <a:chOff x="977961" y="4036641"/>
            <a:chExt cx="454576" cy="629459"/>
          </a:xfrm>
        </p:grpSpPr>
        <p:pic>
          <p:nvPicPr>
            <p:cNvPr id="40" name="Picture 10" descr="E:\丫头\png\小人\卡通类素材\ry.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977961" y="4036641"/>
              <a:ext cx="454576" cy="529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997798" y="4342100"/>
              <a:ext cx="400059" cy="32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userDrawn="1"/>
        </p:nvGrpSpPr>
        <p:grpSpPr>
          <a:xfrm>
            <a:off x="7394848" y="4146689"/>
            <a:ext cx="570762" cy="676730"/>
            <a:chOff x="7394848" y="4146689"/>
            <a:chExt cx="570762" cy="676730"/>
          </a:xfrm>
        </p:grpSpPr>
        <p:pic>
          <p:nvPicPr>
            <p:cNvPr id="43" name="Picture 10" descr="E:\丫头\png\小人\卡通类素材\ry.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a:stretch/>
          </p:blipFill>
          <p:spPr bwMode="auto">
            <a:xfrm>
              <a:off x="7394848" y="4146689"/>
              <a:ext cx="570762" cy="6649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7480200" y="4499419"/>
              <a:ext cx="400059"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0" descr="E:\丫头\png\小人\卡通类素材\ry.png"/>
          <p:cNvPicPr>
            <a:picLocks noChangeAspect="1" noChangeArrowheads="1"/>
          </p:cNvPicPr>
          <p:nvPr userDrawn="1"/>
        </p:nvPicPr>
        <p:blipFill rotWithShape="1">
          <a:blip r:embed="rId26" cstate="print">
            <a:extLst>
              <a:ext uri="{28A0092B-C50C-407E-A947-70E740481C1C}">
                <a14:useLocalDpi xmlns:a14="http://schemas.microsoft.com/office/drawing/2010/main" val="0"/>
              </a:ext>
            </a:extLst>
          </a:blip>
          <a:srcRect/>
          <a:stretch/>
        </p:blipFill>
        <p:spPr bwMode="auto">
          <a:xfrm>
            <a:off x="6367817" y="2232042"/>
            <a:ext cx="222256"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0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10"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par>
                                <p:cTn id="103" presetID="10"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107" dur="1500" fill="hold"/>
                                        <p:tgtEl>
                                          <p:spTgt spid="23"/>
                                        </p:tgtEl>
                                        <p:attrNameLst>
                                          <p:attrName>ppt_x</p:attrName>
                                          <p:attrName>ppt_y</p:attrName>
                                        </p:attrNameLst>
                                      </p:cBhvr>
                                      <p:rCtr x="1059" y="31"/>
                                    </p:animMotion>
                                  </p:childTnLst>
                                </p:cTn>
                              </p:par>
                              <p:par>
                                <p:cTn id="10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09" dur="15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5DA4D"/>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flipH="1">
            <a:off x="-9526" y="0"/>
            <a:ext cx="2645990"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2483768" y="0"/>
            <a:ext cx="1080120" cy="1707654"/>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a:off x="1403648" y="0"/>
            <a:ext cx="3312368"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6228184" y="0"/>
            <a:ext cx="1080120" cy="1203598"/>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19672" y="336578"/>
            <a:ext cx="465168" cy="239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丫头\png\小人\卡通类素材\gyk.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rot="21247218">
            <a:off x="1900060" y="147392"/>
            <a:ext cx="555021" cy="36413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接连接符 12"/>
          <p:cNvCxnSpPr/>
          <p:nvPr userDrawn="1"/>
        </p:nvCxnSpPr>
        <p:spPr>
          <a:xfrm flipH="1">
            <a:off x="0" y="0"/>
            <a:ext cx="1259632" cy="69954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35496" y="0"/>
            <a:ext cx="2376264" cy="91556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7884368" y="0"/>
            <a:ext cx="914400" cy="91440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6516216" y="0"/>
            <a:ext cx="2627784" cy="349771"/>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7" name="Picture 3" descr="E:\丫头\png\小人\卡通类素材\kl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360" y="59675"/>
            <a:ext cx="851644" cy="7920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786775">
            <a:off x="8465571" y="-56920"/>
            <a:ext cx="540482" cy="6430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21347883">
            <a:off x="2538634" y="-19669"/>
            <a:ext cx="516042" cy="4826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7271988" y="-19979"/>
            <a:ext cx="205624" cy="2845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丫头\png\小人\卡通类素材\dtr.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7849701" y="17127"/>
            <a:ext cx="261191" cy="340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E:\丫头\png\小人\卡通类素材\dtr.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rot="21074484">
            <a:off x="3181153" y="-29199"/>
            <a:ext cx="334586" cy="3937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372338">
            <a:off x="6277728" y="159126"/>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E:\丫头\png\小人\卡通类素材\gyk.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a:stretch/>
        </p:blipFill>
        <p:spPr bwMode="auto">
          <a:xfrm rot="721682">
            <a:off x="6486537" y="-36569"/>
            <a:ext cx="563414" cy="3696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a:stretch/>
        </p:blipFill>
        <p:spPr bwMode="auto">
          <a:xfrm rot="21240259">
            <a:off x="917773" y="254315"/>
            <a:ext cx="458632" cy="545662"/>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2"/>
          <p:cNvSpPr/>
          <p:nvPr userDrawn="1"/>
        </p:nvSpPr>
        <p:spPr>
          <a:xfrm>
            <a:off x="-9526" y="127795"/>
            <a:ext cx="9190038" cy="5015707"/>
          </a:xfrm>
          <a:custGeom>
            <a:avLst/>
            <a:gdLst>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0171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94957 w 9153525"/>
              <a:gd name="connsiteY0" fmla="*/ 0 h 5015707"/>
              <a:gd name="connsiteX1" fmla="*/ 9153525 w 9153525"/>
              <a:gd name="connsiteY1" fmla="*/ 8811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2330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681729 h 5015707"/>
              <a:gd name="connsiteX6" fmla="*/ 9525 w 9153525"/>
              <a:gd name="connsiteY6" fmla="*/ 1233098 h 5015707"/>
              <a:gd name="connsiteX7" fmla="*/ 4894957 w 9153525"/>
              <a:gd name="connsiteY7" fmla="*/ 0 h 501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525" h="5015707">
                <a:moveTo>
                  <a:pt x="4894957" y="0"/>
                </a:moveTo>
                <a:cubicBezTo>
                  <a:pt x="6562986" y="0"/>
                  <a:pt x="8037072" y="79396"/>
                  <a:pt x="9140825" y="538294"/>
                </a:cubicBezTo>
                <a:cubicBezTo>
                  <a:pt x="9145058" y="1886457"/>
                  <a:pt x="9149292" y="3234619"/>
                  <a:pt x="9153525" y="4582782"/>
                </a:cubicBezTo>
                <a:cubicBezTo>
                  <a:pt x="8743370" y="4753309"/>
                  <a:pt x="8276816" y="4899491"/>
                  <a:pt x="7766785" y="5015707"/>
                </a:cubicBezTo>
                <a:lnTo>
                  <a:pt x="1976549" y="5015707"/>
                </a:lnTo>
                <a:cubicBezTo>
                  <a:pt x="1207329" y="4841697"/>
                  <a:pt x="527425" y="4973531"/>
                  <a:pt x="0" y="4681729"/>
                </a:cubicBezTo>
                <a:cubicBezTo>
                  <a:pt x="0" y="3631669"/>
                  <a:pt x="9525" y="2283158"/>
                  <a:pt x="9525" y="1233098"/>
                </a:cubicBezTo>
                <a:cubicBezTo>
                  <a:pt x="651581" y="557237"/>
                  <a:pt x="2914218" y="0"/>
                  <a:pt x="4894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Picture 4" descr="E:\丫头\png\小人\卡通类素材\gyk.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77776" y="4729958"/>
            <a:ext cx="643482" cy="3319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E:\丫头\png\小人\卡通类素材\gyk.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1000783">
            <a:off x="829990" y="4626823"/>
            <a:ext cx="800397" cy="5251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gu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03" r="292" b="9279"/>
          <a:stretch/>
        </p:blipFill>
        <p:spPr bwMode="auto">
          <a:xfrm rot="10800000" flipH="1" flipV="1">
            <a:off x="-9526" y="4155926"/>
            <a:ext cx="9153526" cy="98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392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10C9EE"/>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6"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963390">
            <a:off x="8431198" y="2740276"/>
            <a:ext cx="778548" cy="510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丫头\png\小人\卡通类素材\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19672" y="772432"/>
            <a:ext cx="4166407" cy="3299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20706780">
            <a:off x="4171675" y="2930569"/>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481172"/>
            <a:ext cx="2202726" cy="9247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E:\丫头\png\小人\卡通类素材\shu.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91913" y="36264"/>
            <a:ext cx="2306962" cy="3276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丫头\png\小人\卡通类素材\trd.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2317"/>
          <a:stretch/>
        </p:blipFill>
        <p:spPr bwMode="auto">
          <a:xfrm>
            <a:off x="2699793" y="3001251"/>
            <a:ext cx="6460604" cy="2142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6650" y="772432"/>
            <a:ext cx="1800200" cy="755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E:\丫头\png\小人\卡通类素材\ad.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43608" y="353307"/>
            <a:ext cx="191619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E:\丫头\png\小人\卡通类素材\ryf.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3347864" y="36811"/>
            <a:ext cx="1276598" cy="12961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E:\丫头\png\小人\卡通类素材\ryf.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a:off x="4425479" y="3707043"/>
            <a:ext cx="1160570" cy="1464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6029780" y="2657563"/>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504957">
            <a:off x="6557405" y="2503521"/>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E:\丫头\png\小人\卡通类素材\ip'.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761385" y="1525369"/>
            <a:ext cx="3059087" cy="32179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505138">
            <a:off x="121610" y="3413026"/>
            <a:ext cx="1033530" cy="17372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835978" y="4274632"/>
            <a:ext cx="918748" cy="10703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5386020" y="344657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6481445" y="4374327"/>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3291564" y="458128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8431162" y="470662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8896325">
            <a:off x="2354796" y="4428517"/>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rot="21326347">
            <a:off x="1083305" y="4308786"/>
            <a:ext cx="887346" cy="10337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丫头\png\小人\卡通类素材\ry.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377942">
            <a:off x="1692495" y="4784301"/>
            <a:ext cx="388060" cy="4521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E:\丫头\png\小人\卡通类素材\yi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21094862" flipH="1">
            <a:off x="5640936" y="4153168"/>
            <a:ext cx="578316" cy="9721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yunf.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a:off x="-1" y="2272632"/>
            <a:ext cx="695925" cy="75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9" dur="1500" spd="-100000" fill="hold"/>
                                        <p:tgtEl>
                                          <p:spTgt spid="1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4" dur="1500" fill="hold"/>
                                        <p:tgtEl>
                                          <p:spTgt spid="9"/>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9" dur="1500" fill="hold"/>
                                        <p:tgtEl>
                                          <p:spTgt spid="29"/>
                                        </p:tgtEl>
                                        <p:attrNameLst>
                                          <p:attrName>ppt_x</p:attrName>
                                          <p:attrName>ppt_y</p:attrName>
                                        </p:attrNameLst>
                                      </p:cBhvr>
                                    </p:animMotion>
                                  </p:childTnLst>
                                </p:cTn>
                              </p:par>
                              <p:par>
                                <p:cTn id="20" presetID="8" presetClass="emph" presetSubtype="0" repeatCount="indefinite" autoRev="1" fill="hold" nodeType="withEffect">
                                  <p:stCondLst>
                                    <p:cond delay="0"/>
                                  </p:stCondLst>
                                  <p:childTnLst>
                                    <p:animRot by="180000">
                                      <p:cBhvr>
                                        <p:cTn id="21" dur="25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784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318270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节标题">
    <p:bg>
      <p:bgPr>
        <a:solidFill>
          <a:srgbClr val="F5DA4D"/>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267206" y="4823419"/>
            <a:ext cx="2133600" cy="273844"/>
          </a:xfrm>
        </p:spPr>
        <p:txBody>
          <a:body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7" name="Picture 2" descr="E:\丫头\png\小人\卡通类素材\yun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82248" y="725542"/>
            <a:ext cx="1347858" cy="565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931690">
            <a:off x="-463038" y="1773965"/>
            <a:ext cx="3734879" cy="3172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18355787">
            <a:off x="512599" y="3787396"/>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195425">
            <a:off x="5046821" y="1402267"/>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丫头\png\小人\卡通类素材\d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8741">
            <a:off x="5447345" y="1277770"/>
            <a:ext cx="3385719" cy="2875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1493138">
            <a:off x="7171235" y="2186870"/>
            <a:ext cx="617930" cy="8059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20400233">
            <a:off x="2538965" y="1813508"/>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20621572">
            <a:off x="2794103" y="1599065"/>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6344320" y="1770019"/>
            <a:ext cx="343792" cy="4758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丫头\png\小人\卡通类素材\yi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5582419" flipV="1">
            <a:off x="8222450" y="3856623"/>
            <a:ext cx="419906" cy="7058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320699">
            <a:off x="6722291" y="688021"/>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2576239" flipH="1">
            <a:off x="7736645" y="2288345"/>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19307181" flipH="1">
            <a:off x="1329784" y="2108982"/>
            <a:ext cx="442272" cy="743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E:\丫头\png\小人\卡通类素材\yi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rot="19023761">
            <a:off x="318924" y="2743558"/>
            <a:ext cx="751098" cy="126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E:\丫头\png\小人\卡通类素材\ed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8145106">
            <a:off x="1181949" y="563973"/>
            <a:ext cx="1405762" cy="2294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E:\丫头\png\小人\卡通类素材\edt.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19987890">
            <a:off x="3670698" y="20693"/>
            <a:ext cx="1940123" cy="31667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6216" y="117849"/>
            <a:ext cx="1629202" cy="683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E:\丫头\png\小人\卡通类素材\dtr.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21306121">
            <a:off x="3343189" y="1226417"/>
            <a:ext cx="647670" cy="6057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E:\丫头\png\小人\卡通类素材\dt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8282560">
            <a:off x="1069328" y="2876860"/>
            <a:ext cx="404324" cy="4758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丫头\png\小人\卡通类素材\g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rot="4899745">
            <a:off x="7879241" y="3772839"/>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4546963">
            <a:off x="7617634" y="3296024"/>
            <a:ext cx="720080" cy="4724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E:\丫头\png\小人\卡通类素材\dtr.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a:stretch/>
        </p:blipFill>
        <p:spPr bwMode="auto">
          <a:xfrm rot="18322211">
            <a:off x="1089847" y="2518728"/>
            <a:ext cx="461068" cy="6013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丫头\png\小人\卡通类素材\gyk.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rot="2321278">
            <a:off x="5755804" y="1245639"/>
            <a:ext cx="602484" cy="7168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丫头\png\小人\卡通类素材\gyk.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rot="588027">
            <a:off x="3938177" y="1318466"/>
            <a:ext cx="354388" cy="421636"/>
          </a:xfrm>
          <a:prstGeom prst="rect">
            <a:avLst/>
          </a:prstGeom>
          <a:noFill/>
          <a:extLst>
            <a:ext uri="{909E8E84-426E-40DD-AFC4-6F175D3DCCD1}">
              <a14:hiddenFill xmlns:a14="http://schemas.microsoft.com/office/drawing/2010/main">
                <a:solidFill>
                  <a:srgbClr val="FFFFFF"/>
                </a:solidFill>
              </a14:hiddenFill>
            </a:ext>
          </a:extLst>
        </p:spPr>
      </p:pic>
      <p:sp>
        <p:nvSpPr>
          <p:cNvPr id="31" name="椭圆 30"/>
          <p:cNvSpPr/>
          <p:nvPr userDrawn="1"/>
        </p:nvSpPr>
        <p:spPr>
          <a:xfrm>
            <a:off x="539554" y="1635646"/>
            <a:ext cx="7955159" cy="7704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userDrawn="1"/>
        </p:nvGrpSpPr>
        <p:grpSpPr>
          <a:xfrm>
            <a:off x="1460503" y="3904783"/>
            <a:ext cx="463503" cy="619473"/>
            <a:chOff x="1650497" y="3848627"/>
            <a:chExt cx="463503" cy="619473"/>
          </a:xfrm>
        </p:grpSpPr>
        <p:pic>
          <p:nvPicPr>
            <p:cNvPr id="33" name="Picture 10" descr="E:\丫头\png\小人\卡通类素材\ry.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1650497" y="3848627"/>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1688968" y="4180100"/>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descr="E:\丫头\png\小人\卡通类素材\ry.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a:stretch/>
        </p:blipFill>
        <p:spPr bwMode="auto">
          <a:xfrm>
            <a:off x="1412763" y="3158087"/>
            <a:ext cx="311157"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E:\丫头\png\小人\卡通类素材\ry.png"/>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a:stretch/>
        </p:blipFill>
        <p:spPr bwMode="auto">
          <a:xfrm>
            <a:off x="7207207" y="3307155"/>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2453453" y="2290499"/>
            <a:ext cx="266707" cy="21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a:stretch/>
        </p:blipFill>
        <p:spPr bwMode="auto">
          <a:xfrm>
            <a:off x="6658778" y="3758263"/>
            <a:ext cx="266707" cy="216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38"/>
          <p:cNvGrpSpPr/>
          <p:nvPr userDrawn="1"/>
        </p:nvGrpSpPr>
        <p:grpSpPr>
          <a:xfrm>
            <a:off x="787967" y="4092797"/>
            <a:ext cx="454576" cy="629459"/>
            <a:chOff x="977961" y="4036641"/>
            <a:chExt cx="454576" cy="629459"/>
          </a:xfrm>
        </p:grpSpPr>
        <p:pic>
          <p:nvPicPr>
            <p:cNvPr id="40" name="Picture 10" descr="E:\丫头\png\小人\卡通类素材\ry.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977961" y="4036641"/>
              <a:ext cx="454576" cy="529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997798" y="4342100"/>
              <a:ext cx="400059" cy="32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userDrawn="1"/>
        </p:nvGrpSpPr>
        <p:grpSpPr>
          <a:xfrm>
            <a:off x="7394848" y="4146689"/>
            <a:ext cx="570762" cy="676730"/>
            <a:chOff x="7394848" y="4146689"/>
            <a:chExt cx="570762" cy="676730"/>
          </a:xfrm>
        </p:grpSpPr>
        <p:pic>
          <p:nvPicPr>
            <p:cNvPr id="43" name="Picture 10" descr="E:\丫头\png\小人\卡通类素材\ry.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a:stretch/>
          </p:blipFill>
          <p:spPr bwMode="auto">
            <a:xfrm>
              <a:off x="7394848" y="4146689"/>
              <a:ext cx="570762" cy="6649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E:\丫头\png\小人\卡通类素材\ry.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7480200" y="4499419"/>
              <a:ext cx="400059"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0" descr="E:\丫头\png\小人\卡通类素材\ry.png"/>
          <p:cNvPicPr>
            <a:picLocks noChangeAspect="1" noChangeArrowheads="1"/>
          </p:cNvPicPr>
          <p:nvPr userDrawn="1"/>
        </p:nvPicPr>
        <p:blipFill rotWithShape="1">
          <a:blip r:embed="rId26" cstate="print">
            <a:extLst>
              <a:ext uri="{28A0092B-C50C-407E-A947-70E740481C1C}">
                <a14:useLocalDpi xmlns:a14="http://schemas.microsoft.com/office/drawing/2010/main" val="0"/>
              </a:ext>
            </a:extLst>
          </a:blip>
          <a:srcRect/>
          <a:stretch/>
        </p:blipFill>
        <p:spPr bwMode="auto">
          <a:xfrm>
            <a:off x="6367817" y="2232042"/>
            <a:ext cx="222256"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1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10"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par>
                                <p:cTn id="103" presetID="10"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107" dur="1500" fill="hold"/>
                                        <p:tgtEl>
                                          <p:spTgt spid="23"/>
                                        </p:tgtEl>
                                        <p:attrNameLst>
                                          <p:attrName>ppt_x</p:attrName>
                                          <p:attrName>ppt_y</p:attrName>
                                        </p:attrNameLst>
                                      </p:cBhvr>
                                      <p:rCtr x="1059" y="31"/>
                                    </p:animMotion>
                                  </p:childTnLst>
                                </p:cTn>
                              </p:par>
                              <p:par>
                                <p:cTn id="10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09" dur="15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8142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281704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133061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48663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2501112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81110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5DA4D"/>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flipH="1">
            <a:off x="-9526" y="0"/>
            <a:ext cx="2645990"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2483768" y="0"/>
            <a:ext cx="1080120" cy="1707654"/>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a:off x="1403648" y="0"/>
            <a:ext cx="3312368" cy="141962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6228184" y="0"/>
            <a:ext cx="1080120" cy="1203598"/>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19672" y="336578"/>
            <a:ext cx="465168" cy="239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丫头\png\小人\卡通类素材\gyk.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rot="21247218">
            <a:off x="1900060" y="147392"/>
            <a:ext cx="555021" cy="36413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接连接符 12"/>
          <p:cNvCxnSpPr/>
          <p:nvPr userDrawn="1"/>
        </p:nvCxnSpPr>
        <p:spPr>
          <a:xfrm flipH="1">
            <a:off x="0" y="0"/>
            <a:ext cx="1259632" cy="699542"/>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35496" y="0"/>
            <a:ext cx="2376264" cy="91556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7884368" y="0"/>
            <a:ext cx="914400" cy="91440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6516216" y="0"/>
            <a:ext cx="2627784" cy="349771"/>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7" name="Picture 3" descr="E:\丫头\png\小人\卡通类素材\kl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360" y="59675"/>
            <a:ext cx="851644" cy="7920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丫头\png\小人\卡通类素材\gyk.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rot="1786775">
            <a:off x="8465571" y="-56920"/>
            <a:ext cx="540482" cy="6430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E:\丫头\png\小人\卡通类素材\dtr.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rot="21347883">
            <a:off x="2538634" y="-19669"/>
            <a:ext cx="516042" cy="4826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E:\丫头\png\小人\卡通类素材\dtr.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flipH="1">
            <a:off x="7271988" y="-19979"/>
            <a:ext cx="205624" cy="2845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丫头\png\小人\卡通类素材\dtr.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7849701" y="17127"/>
            <a:ext cx="261191" cy="340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E:\丫头\png\小人\卡通类素材\dtr.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rot="21074484">
            <a:off x="3181153" y="-29199"/>
            <a:ext cx="334586" cy="3937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372338">
            <a:off x="6277728" y="159126"/>
            <a:ext cx="571362" cy="2947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E:\丫头\png\小人\卡通类素材\gyk.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a:stretch/>
        </p:blipFill>
        <p:spPr bwMode="auto">
          <a:xfrm rot="721682">
            <a:off x="6486537" y="-36569"/>
            <a:ext cx="563414" cy="3696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a:stretch/>
        </p:blipFill>
        <p:spPr bwMode="auto">
          <a:xfrm rot="21240259">
            <a:off x="917773" y="254315"/>
            <a:ext cx="458632" cy="545662"/>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2"/>
          <p:cNvSpPr/>
          <p:nvPr userDrawn="1"/>
        </p:nvSpPr>
        <p:spPr>
          <a:xfrm>
            <a:off x="-9526" y="127795"/>
            <a:ext cx="9190038" cy="5015707"/>
          </a:xfrm>
          <a:custGeom>
            <a:avLst/>
            <a:gdLst>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0171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69557 w 9153525"/>
              <a:gd name="connsiteY0" fmla="*/ 0 h 4876007"/>
              <a:gd name="connsiteX1" fmla="*/ 9153525 w 9153525"/>
              <a:gd name="connsiteY1" fmla="*/ 741494 h 4876007"/>
              <a:gd name="connsiteX2" fmla="*/ 9153525 w 9153525"/>
              <a:gd name="connsiteY2" fmla="*/ 4443082 h 4876007"/>
              <a:gd name="connsiteX3" fmla="*/ 7766785 w 9153525"/>
              <a:gd name="connsiteY3" fmla="*/ 4876007 h 4876007"/>
              <a:gd name="connsiteX4" fmla="*/ 1976549 w 9153525"/>
              <a:gd name="connsiteY4" fmla="*/ 4876007 h 4876007"/>
              <a:gd name="connsiteX5" fmla="*/ 0 w 9153525"/>
              <a:gd name="connsiteY5" fmla="*/ 4376929 h 4876007"/>
              <a:gd name="connsiteX6" fmla="*/ 9525 w 9153525"/>
              <a:gd name="connsiteY6" fmla="*/ 1360098 h 4876007"/>
              <a:gd name="connsiteX7" fmla="*/ 4869557 w 9153525"/>
              <a:gd name="connsiteY7" fmla="*/ 0 h 4876007"/>
              <a:gd name="connsiteX0" fmla="*/ 4894957 w 9153525"/>
              <a:gd name="connsiteY0" fmla="*/ 0 h 5015707"/>
              <a:gd name="connsiteX1" fmla="*/ 9153525 w 9153525"/>
              <a:gd name="connsiteY1" fmla="*/ 8811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4997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516629 h 5015707"/>
              <a:gd name="connsiteX6" fmla="*/ 9525 w 9153525"/>
              <a:gd name="connsiteY6" fmla="*/ 1233098 h 5015707"/>
              <a:gd name="connsiteX7" fmla="*/ 4894957 w 9153525"/>
              <a:gd name="connsiteY7" fmla="*/ 0 h 5015707"/>
              <a:gd name="connsiteX0" fmla="*/ 4894957 w 9153525"/>
              <a:gd name="connsiteY0" fmla="*/ 0 h 5015707"/>
              <a:gd name="connsiteX1" fmla="*/ 9140825 w 9153525"/>
              <a:gd name="connsiteY1" fmla="*/ 538294 h 5015707"/>
              <a:gd name="connsiteX2" fmla="*/ 9153525 w 9153525"/>
              <a:gd name="connsiteY2" fmla="*/ 4582782 h 5015707"/>
              <a:gd name="connsiteX3" fmla="*/ 7766785 w 9153525"/>
              <a:gd name="connsiteY3" fmla="*/ 5015707 h 5015707"/>
              <a:gd name="connsiteX4" fmla="*/ 1976549 w 9153525"/>
              <a:gd name="connsiteY4" fmla="*/ 5015707 h 5015707"/>
              <a:gd name="connsiteX5" fmla="*/ 0 w 9153525"/>
              <a:gd name="connsiteY5" fmla="*/ 4681729 h 5015707"/>
              <a:gd name="connsiteX6" fmla="*/ 9525 w 9153525"/>
              <a:gd name="connsiteY6" fmla="*/ 1233098 h 5015707"/>
              <a:gd name="connsiteX7" fmla="*/ 4894957 w 9153525"/>
              <a:gd name="connsiteY7" fmla="*/ 0 h 501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3525" h="5015707">
                <a:moveTo>
                  <a:pt x="4894957" y="0"/>
                </a:moveTo>
                <a:cubicBezTo>
                  <a:pt x="6562986" y="0"/>
                  <a:pt x="8037072" y="79396"/>
                  <a:pt x="9140825" y="538294"/>
                </a:cubicBezTo>
                <a:cubicBezTo>
                  <a:pt x="9145058" y="1886457"/>
                  <a:pt x="9149292" y="3234619"/>
                  <a:pt x="9153525" y="4582782"/>
                </a:cubicBezTo>
                <a:cubicBezTo>
                  <a:pt x="8743370" y="4753309"/>
                  <a:pt x="8276816" y="4899491"/>
                  <a:pt x="7766785" y="5015707"/>
                </a:cubicBezTo>
                <a:lnTo>
                  <a:pt x="1976549" y="5015707"/>
                </a:lnTo>
                <a:cubicBezTo>
                  <a:pt x="1207329" y="4841697"/>
                  <a:pt x="527425" y="4973531"/>
                  <a:pt x="0" y="4681729"/>
                </a:cubicBezTo>
                <a:cubicBezTo>
                  <a:pt x="0" y="3631669"/>
                  <a:pt x="9525" y="2283158"/>
                  <a:pt x="9525" y="1233098"/>
                </a:cubicBezTo>
                <a:cubicBezTo>
                  <a:pt x="651581" y="557237"/>
                  <a:pt x="2914218" y="0"/>
                  <a:pt x="4894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Picture 4" descr="E:\丫头\png\小人\卡通类素材\gyk.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77776" y="4729958"/>
            <a:ext cx="643482" cy="3319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E:\丫头\png\小人\卡通类素材\gyk.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rot="1000783">
            <a:off x="829990" y="4626823"/>
            <a:ext cx="800397" cy="5251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gur.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03" r="292" b="9279"/>
          <a:stretch/>
        </p:blipFill>
        <p:spPr bwMode="auto">
          <a:xfrm rot="10800000" flipH="1" flipV="1">
            <a:off x="-9526" y="4155926"/>
            <a:ext cx="9153526" cy="98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0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10C9EE"/>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A75A3B-6662-4096-B8F1-4038B9AC79F6}" type="slidenum">
              <a:rPr lang="zh-CN" altLang="en-US" smtClean="0"/>
              <a:pPr/>
              <a:t>‹#›</a:t>
            </a:fld>
            <a:endParaRPr lang="zh-CN" altLang="en-US"/>
          </a:p>
        </p:txBody>
      </p:sp>
      <p:pic>
        <p:nvPicPr>
          <p:cNvPr id="6"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963390">
            <a:off x="8431198" y="2740276"/>
            <a:ext cx="778548" cy="510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丫头\png\小人\卡通类素材\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19672" y="772432"/>
            <a:ext cx="4166407" cy="3299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20706780">
            <a:off x="4171675" y="2930569"/>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481172"/>
            <a:ext cx="2202726" cy="9247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E:\丫头\png\小人\卡通类素材\shu.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91913" y="36264"/>
            <a:ext cx="2306962" cy="3276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丫头\png\小人\卡通类素材\trd.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2317"/>
          <a:stretch/>
        </p:blipFill>
        <p:spPr bwMode="auto">
          <a:xfrm>
            <a:off x="2699793" y="3001251"/>
            <a:ext cx="6460604" cy="2142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丫头\png\小人\卡通类素材\yun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6650" y="772432"/>
            <a:ext cx="1800200" cy="755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E:\丫头\png\小人\卡通类素材\ad.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43608" y="353307"/>
            <a:ext cx="191619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E:\丫头\png\小人\卡通类素材\ryf.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3347864" y="36811"/>
            <a:ext cx="1276598" cy="12961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E:\丫头\png\小人\卡通类素材\ryf.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a:off x="4425479" y="3707043"/>
            <a:ext cx="1160570" cy="1464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6029780" y="2657563"/>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丫头\png\小人\卡通类素材\g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504957">
            <a:off x="6557405" y="2503521"/>
            <a:ext cx="1164698" cy="7641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E:\丫头\png\小人\卡通类素材\ip'.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761385" y="1525369"/>
            <a:ext cx="3059087" cy="32179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丫头\png\小人\卡通类素材\yio.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rot="505138">
            <a:off x="121610" y="3413026"/>
            <a:ext cx="1033530" cy="17372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3835978" y="4274632"/>
            <a:ext cx="918748" cy="10703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5386020" y="344657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6481445" y="4374327"/>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3291564" y="458128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8431162" y="4706620"/>
            <a:ext cx="400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丫头\png\小人\卡通类素材\gyk.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rot="18896325">
            <a:off x="2354796" y="4428517"/>
            <a:ext cx="924154" cy="4767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rot="21326347">
            <a:off x="1083305" y="4308786"/>
            <a:ext cx="887346" cy="10337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丫头\png\小人\卡通类素材\ry.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rot="1377942">
            <a:off x="1692495" y="4784301"/>
            <a:ext cx="388060" cy="4521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E:\丫头\png\小人\卡通类素材\yi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21094862" flipH="1">
            <a:off x="5640936" y="4153168"/>
            <a:ext cx="578316" cy="9721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丫头\png\小人\卡通类素材\yunf.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p:blipFill>
        <p:spPr bwMode="auto">
          <a:xfrm>
            <a:off x="-1" y="2272632"/>
            <a:ext cx="695925" cy="75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8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9" dur="1500" spd="-100000" fill="hold"/>
                                        <p:tgtEl>
                                          <p:spTgt spid="1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4" dur="1500" fill="hold"/>
                                        <p:tgtEl>
                                          <p:spTgt spid="9"/>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19" dur="1500" fill="hold"/>
                                        <p:tgtEl>
                                          <p:spTgt spid="29"/>
                                        </p:tgtEl>
                                        <p:attrNameLst>
                                          <p:attrName>ppt_x</p:attrName>
                                          <p:attrName>ppt_y</p:attrName>
                                        </p:attrNameLst>
                                      </p:cBhvr>
                                    </p:animMotion>
                                  </p:childTnLst>
                                </p:cTn>
                              </p:par>
                              <p:par>
                                <p:cTn id="20" presetID="8" presetClass="emph" presetSubtype="0" repeatCount="indefinite" autoRev="1" fill="hold" nodeType="withEffect">
                                  <p:stCondLst>
                                    <p:cond delay="0"/>
                                  </p:stCondLst>
                                  <p:childTnLst>
                                    <p:animRot by="180000">
                                      <p:cBhvr>
                                        <p:cTn id="21" dur="25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19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422919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72917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321175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77817C-7B71-42AF-900A-2817BE836D2B}" type="datetimeFigureOut">
              <a:rPr lang="zh-CN" altLang="en-US" smtClean="0"/>
              <a:pPr/>
              <a:t>2025/2/9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145459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414BBE0-90C5-4516-B3EB-E84CFD2A21F9}"/>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1109054401"/>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2" r:id="rId3"/>
    <p:sldLayoutId id="2147483654" r:id="rId4"/>
    <p:sldLayoutId id="2147483650" r:id="rId5"/>
    <p:sldLayoutId id="2147483652" r:id="rId6"/>
    <p:sldLayoutId id="2147483653"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178B194-E0BA-449D-89ED-83B2DFCA4BD3}"/>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A217F71-3C0C-4A8B-9EB8-468D9DF93E3D}" type="datetimeFigureOut">
              <a:rPr lang="en-US" smtClean="0"/>
              <a:t>2/9/2025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AB7887-A174-49A6-A52C-1DDCFB9EFD59}" type="slidenum">
              <a:rPr lang="en-US" smtClean="0"/>
              <a:t>‹#›</a:t>
            </a:fld>
            <a:endParaRPr lang="en-US"/>
          </a:p>
        </p:txBody>
      </p:sp>
    </p:spTree>
    <p:extLst>
      <p:ext uri="{BB962C8B-B14F-4D97-AF65-F5344CB8AC3E}">
        <p14:creationId xmlns:p14="http://schemas.microsoft.com/office/powerpoint/2010/main" val="195898281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22AFAE2-1C4E-4D3C-B93B-9023848F0A42}"/>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77817C-7B71-42AF-900A-2817BE836D2B}" type="datetimeFigureOut">
              <a:rPr lang="zh-CN" altLang="en-US" smtClean="0"/>
              <a:pPr/>
              <a:t>2025/2/9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A75A3B-6662-4096-B8F1-4038B9AC79F6}" type="slidenum">
              <a:rPr lang="zh-CN" altLang="en-US" smtClean="0"/>
              <a:pPr/>
              <a:t>‹#›</a:t>
            </a:fld>
            <a:endParaRPr lang="zh-CN" altLang="en-US"/>
          </a:p>
        </p:txBody>
      </p:sp>
    </p:spTree>
    <p:extLst>
      <p:ext uri="{BB962C8B-B14F-4D97-AF65-F5344CB8AC3E}">
        <p14:creationId xmlns:p14="http://schemas.microsoft.com/office/powerpoint/2010/main" val="11251476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5.png"/></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6.wav"/></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6.wav"/></Relationships>
</file>

<file path=ppt/slides/_rels/slide2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6.wav"/></Relationships>
</file>

<file path=ppt/slides/_rels/slide2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audio" Target="../media/audio4.wav"/><Relationship Id="rId10" Type="http://schemas.openxmlformats.org/officeDocument/2006/relationships/image" Target="../media/image61.png"/><Relationship Id="rId4" Type="http://schemas.openxmlformats.org/officeDocument/2006/relationships/audio" Target="../media/audio3.wav"/><Relationship Id="rId9" Type="http://schemas.openxmlformats.org/officeDocument/2006/relationships/image" Target="../media/image60.png"/></Relationships>
</file>

<file path=ppt/slides/_rels/slide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4.wav"/><Relationship Id="rId7"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audio" Target="../media/audio3.wav"/><Relationship Id="rId10" Type="http://schemas.openxmlformats.org/officeDocument/2006/relationships/image" Target="../media/image61.png"/><Relationship Id="rId4" Type="http://schemas.openxmlformats.org/officeDocument/2006/relationships/audio" Target="../media/audio2.wav"/><Relationship Id="rId9" Type="http://schemas.openxmlformats.org/officeDocument/2006/relationships/image" Target="../media/image60.pn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4.wav"/><Relationship Id="rId7"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audio" Target="../media/audio3.wav"/><Relationship Id="rId10" Type="http://schemas.openxmlformats.org/officeDocument/2006/relationships/image" Target="../media/image61.png"/><Relationship Id="rId4" Type="http://schemas.openxmlformats.org/officeDocument/2006/relationships/audio" Target="../media/audio2.wav"/><Relationship Id="rId9" Type="http://schemas.openxmlformats.org/officeDocument/2006/relationships/image" Target="../media/image60.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4.wav"/><Relationship Id="rId7"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audio" Target="../media/audio3.wav"/><Relationship Id="rId10" Type="http://schemas.openxmlformats.org/officeDocument/2006/relationships/image" Target="../media/image61.png"/><Relationship Id="rId4" Type="http://schemas.openxmlformats.org/officeDocument/2006/relationships/audio" Target="../media/audio2.wav"/><Relationship Id="rId9"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7E189AB-B001-4C76-8DFC-738DE38444AA}"/>
              </a:ext>
            </a:extLst>
          </p:cNvPr>
          <p:cNvSpPr txBox="1"/>
          <p:nvPr/>
        </p:nvSpPr>
        <p:spPr>
          <a:xfrm>
            <a:off x="9396536" y="5157129"/>
            <a:ext cx="5976664" cy="1200329"/>
          </a:xfrm>
          <a:prstGeom prst="rect">
            <a:avLst/>
          </a:prstGeom>
          <a:noFill/>
        </p:spPr>
        <p:txBody>
          <a:bodyPr wrap="square" rtlCol="0">
            <a:spAutoFit/>
          </a:bodyPr>
          <a:lstStyle/>
          <a:p>
            <a:pPr algn="ctr"/>
            <a:r>
              <a:rPr lang="en-US" sz="3600" b="1" spc="50">
                <a:ln w="0"/>
                <a:solidFill>
                  <a:srgbClr val="FF0000"/>
                </a:solidFill>
                <a:effectLst>
                  <a:innerShdw blurRad="63500" dist="50800" dir="13500000">
                    <a:srgbClr val="000000">
                      <a:alpha val="50000"/>
                    </a:srgbClr>
                  </a:innerShdw>
                </a:effectLst>
                <a:latin typeface="Coiny" panose="02000903060500060000" pitchFamily="2" charset="0"/>
              </a:rPr>
              <a:t>PHÉP CỘNG CÁC SỐ TRONG PHẠM VI 10 000</a:t>
            </a:r>
            <a:endParaRPr lang="en-US" sz="3600" b="1" spc="50" dirty="0">
              <a:ln w="0"/>
              <a:solidFill>
                <a:srgbClr val="FF0000"/>
              </a:solidFill>
              <a:effectLst>
                <a:innerShdw blurRad="63500" dist="50800" dir="13500000">
                  <a:srgbClr val="000000">
                    <a:alpha val="50000"/>
                  </a:srgbClr>
                </a:innerShdw>
              </a:effectLst>
              <a:latin typeface="Coiny" panose="02000903060500060000" pitchFamily="2" charset="0"/>
            </a:endParaRPr>
          </a:p>
        </p:txBody>
      </p:sp>
      <p:sp>
        <p:nvSpPr>
          <p:cNvPr id="11" name="TextBox 10">
            <a:extLst>
              <a:ext uri="{FF2B5EF4-FFF2-40B4-BE49-F238E27FC236}">
                <a16:creationId xmlns:a16="http://schemas.microsoft.com/office/drawing/2014/main" id="{79F4F14E-68D9-41AE-878B-5C53A7D90B85}"/>
              </a:ext>
            </a:extLst>
          </p:cNvPr>
          <p:cNvSpPr txBox="1"/>
          <p:nvPr/>
        </p:nvSpPr>
        <p:spPr>
          <a:xfrm>
            <a:off x="9396536" y="4149017"/>
            <a:ext cx="5760640" cy="830997"/>
          </a:xfrm>
          <a:prstGeom prst="rect">
            <a:avLst/>
          </a:prstGeom>
          <a:noFill/>
        </p:spPr>
        <p:txBody>
          <a:bodyPr wrap="square" rtlCol="0">
            <a:spAutoFit/>
          </a:bodyPr>
          <a:lstStyle/>
          <a:p>
            <a:pPr algn="ctr"/>
            <a:r>
              <a:rPr lang="en-US" sz="4800" b="1" dirty="0" err="1">
                <a:latin typeface="Coiny" panose="02000903060500060000" pitchFamily="2" charset="0"/>
              </a:rPr>
              <a:t>Toán</a:t>
            </a:r>
            <a:endParaRPr lang="en-US" sz="4800" b="1" dirty="0">
              <a:latin typeface="Coiny" panose="02000903060500060000" pitchFamily="2" charset="0"/>
            </a:endParaRPr>
          </a:p>
        </p:txBody>
      </p:sp>
      <p:sp>
        <p:nvSpPr>
          <p:cNvPr id="12" name="TextBox 11">
            <a:extLst>
              <a:ext uri="{FF2B5EF4-FFF2-40B4-BE49-F238E27FC236}">
                <a16:creationId xmlns:a16="http://schemas.microsoft.com/office/drawing/2014/main" id="{C269C20A-B90D-413C-B69E-8B857312B7F9}"/>
              </a:ext>
            </a:extLst>
          </p:cNvPr>
          <p:cNvSpPr txBox="1"/>
          <p:nvPr/>
        </p:nvSpPr>
        <p:spPr>
          <a:xfrm>
            <a:off x="9370325" y="6415006"/>
            <a:ext cx="5760640" cy="646331"/>
          </a:xfrm>
          <a:prstGeom prst="rect">
            <a:avLst/>
          </a:prstGeom>
          <a:noFill/>
        </p:spPr>
        <p:txBody>
          <a:bodyPr wrap="square" rtlCol="0">
            <a:spAutoFit/>
          </a:bodyPr>
          <a:lstStyle/>
          <a:p>
            <a:pPr algn="ctr"/>
            <a:r>
              <a:rPr lang="en-US" sz="3600" b="1">
                <a:solidFill>
                  <a:srgbClr val="00B050"/>
                </a:solidFill>
                <a:latin typeface="Coiny" panose="02000903060500060000" pitchFamily="2" charset="0"/>
              </a:rPr>
              <a:t>Tiết 1</a:t>
            </a:r>
            <a:endParaRPr lang="en-US" sz="3600" b="1" dirty="0">
              <a:solidFill>
                <a:srgbClr val="00B050"/>
              </a:solidFill>
              <a:latin typeface="Coiny" panose="02000903060500060000" pitchFamily="2" charset="0"/>
            </a:endParaRPr>
          </a:p>
        </p:txBody>
      </p:sp>
      <p:pic>
        <p:nvPicPr>
          <p:cNvPr id="2" name="Picture 1">
            <a:extLst>
              <a:ext uri="{FF2B5EF4-FFF2-40B4-BE49-F238E27FC236}">
                <a16:creationId xmlns:a16="http://schemas.microsoft.com/office/drawing/2014/main" id="{4CD4BF6D-D7E2-4807-B80F-234605AB58AE}"/>
              </a:ext>
            </a:extLst>
          </p:cNvPr>
          <p:cNvPicPr>
            <a:picLocks noChangeAspect="1"/>
          </p:cNvPicPr>
          <p:nvPr/>
        </p:nvPicPr>
        <p:blipFill>
          <a:blip r:embed="rId4"/>
          <a:stretch>
            <a:fillRect/>
          </a:stretch>
        </p:blipFill>
        <p:spPr>
          <a:xfrm>
            <a:off x="1435336" y="2211710"/>
            <a:ext cx="6273328" cy="3286029"/>
          </a:xfrm>
          <a:prstGeom prst="rect">
            <a:avLst/>
          </a:prstGeom>
        </p:spPr>
      </p:pic>
    </p:spTree>
    <p:custDataLst>
      <p:tags r:id="rId1"/>
    </p:custDataLst>
    <p:extLst>
      <p:ext uri="{BB962C8B-B14F-4D97-AF65-F5344CB8AC3E}">
        <p14:creationId xmlns:p14="http://schemas.microsoft.com/office/powerpoint/2010/main" val="20355592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pic>
        <p:nvPicPr>
          <p:cNvPr id="12" name="图片 13" descr="ce1ed7f935192fceca30dfb2bcebe602">
            <a:extLst>
              <a:ext uri="{FF2B5EF4-FFF2-40B4-BE49-F238E27FC236}">
                <a16:creationId xmlns:a16="http://schemas.microsoft.com/office/drawing/2014/main" id="{6F11D784-6D8F-4190-940B-CDCC3618CE9C}"/>
              </a:ext>
            </a:extLst>
          </p:cNvPr>
          <p:cNvPicPr>
            <a:picLocks noChangeAspect="1"/>
          </p:cNvPicPr>
          <p:nvPr/>
        </p:nvPicPr>
        <p:blipFill>
          <a:blip r:embed="rId3"/>
          <a:srcRect l="11188" t="20367" r="10619" b="19944"/>
          <a:stretch>
            <a:fillRect/>
          </a:stretch>
        </p:blipFill>
        <p:spPr>
          <a:xfrm>
            <a:off x="1509380" y="339502"/>
            <a:ext cx="6807036" cy="3240360"/>
          </a:xfrm>
          <a:prstGeom prst="rect">
            <a:avLst/>
          </a:prstGeom>
        </p:spPr>
      </p:pic>
      <p:pic>
        <p:nvPicPr>
          <p:cNvPr id="13" name="Picture 12">
            <a:extLst>
              <a:ext uri="{FF2B5EF4-FFF2-40B4-BE49-F238E27FC236}">
                <a16:creationId xmlns:a16="http://schemas.microsoft.com/office/drawing/2014/main" id="{88AA9C20-EEE5-4A05-AB0F-D745F1A78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355726"/>
            <a:ext cx="2901711" cy="2901711"/>
          </a:xfrm>
          <a:prstGeom prst="rect">
            <a:avLst/>
          </a:prstGeom>
        </p:spPr>
      </p:pic>
      <p:pic>
        <p:nvPicPr>
          <p:cNvPr id="15" name="Picture 2">
            <a:extLst>
              <a:ext uri="{FF2B5EF4-FFF2-40B4-BE49-F238E27FC236}">
                <a16:creationId xmlns:a16="http://schemas.microsoft.com/office/drawing/2014/main" id="{3C1F8757-E0A2-4BDE-B2F4-E36893F0F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753823">
            <a:off x="1076818" y="2401542"/>
            <a:ext cx="635479" cy="6354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B8FA738-2C42-415D-9272-1DCED674000A}"/>
              </a:ext>
            </a:extLst>
          </p:cNvPr>
          <p:cNvSpPr txBox="1"/>
          <p:nvPr/>
        </p:nvSpPr>
        <p:spPr>
          <a:xfrm>
            <a:off x="2096158" y="1198806"/>
            <a:ext cx="5538462" cy="1084912"/>
          </a:xfrm>
          <a:prstGeom prst="rect">
            <a:avLst/>
          </a:prstGeom>
          <a:noFill/>
        </p:spPr>
        <p:txBody>
          <a:bodyPr wrap="square">
            <a:spAutoFit/>
          </a:bodyPr>
          <a:lstStyle/>
          <a:p>
            <a:pPr marR="36195" lvl="0" algn="ctr">
              <a:lnSpc>
                <a:spcPct val="114000"/>
              </a:lnSpc>
            </a:pPr>
            <a:r>
              <a:rPr lang="vi-VN" sz="6000">
                <a:solidFill>
                  <a:srgbClr val="000000"/>
                </a:solidFill>
                <a:latin typeface="Calibri" panose="020F0502020204030204" pitchFamily="34" charset="0"/>
                <a:ea typeface="Myriad Pro"/>
                <a:cs typeface="Calibri" panose="020F0502020204030204" pitchFamily="34" charset="0"/>
              </a:rPr>
              <a:t>1</a:t>
            </a:r>
            <a:r>
              <a:rPr lang="en-US" sz="6000">
                <a:solidFill>
                  <a:srgbClr val="000000"/>
                </a:solidFill>
                <a:latin typeface="Calibri" panose="020F0502020204030204" pitchFamily="34" charset="0"/>
                <a:ea typeface="Myriad Pro"/>
                <a:cs typeface="Calibri" panose="020F0502020204030204" pitchFamily="34" charset="0"/>
              </a:rPr>
              <a:t> </a:t>
            </a:r>
            <a:r>
              <a:rPr lang="vi-VN" sz="6000">
                <a:solidFill>
                  <a:srgbClr val="000000"/>
                </a:solidFill>
                <a:latin typeface="Calibri" panose="020F0502020204030204" pitchFamily="34" charset="0"/>
                <a:ea typeface="Myriad Pro"/>
                <a:cs typeface="Calibri" panose="020F0502020204030204" pitchFamily="34" charset="0"/>
              </a:rPr>
              <a:t>421 + 2</a:t>
            </a:r>
            <a:r>
              <a:rPr lang="en-US" sz="6000">
                <a:solidFill>
                  <a:srgbClr val="000000"/>
                </a:solidFill>
                <a:latin typeface="Calibri" panose="020F0502020204030204" pitchFamily="34" charset="0"/>
                <a:ea typeface="Myriad Pro"/>
                <a:cs typeface="Calibri" panose="020F0502020204030204" pitchFamily="34" charset="0"/>
              </a:rPr>
              <a:t> </a:t>
            </a:r>
            <a:r>
              <a:rPr lang="vi-VN" sz="6000">
                <a:solidFill>
                  <a:srgbClr val="000000"/>
                </a:solidFill>
                <a:latin typeface="Calibri" panose="020F0502020204030204" pitchFamily="34" charset="0"/>
                <a:ea typeface="Myriad Pro"/>
                <a:cs typeface="Calibri" panose="020F0502020204030204" pitchFamily="34" charset="0"/>
              </a:rPr>
              <a:t>515 </a:t>
            </a:r>
            <a:r>
              <a:rPr lang="en-US" sz="6000">
                <a:solidFill>
                  <a:srgbClr val="000000"/>
                </a:solidFill>
                <a:latin typeface="Calibri" panose="020F0502020204030204" pitchFamily="34" charset="0"/>
                <a:ea typeface="Myriad Pro"/>
                <a:cs typeface="Calibri" panose="020F0502020204030204" pitchFamily="34" charset="0"/>
              </a:rPr>
              <a:t>= ?</a:t>
            </a:r>
            <a:endParaRPr lang="vi-VN" sz="6000" dirty="0" err="1">
              <a:solidFill>
                <a:srgbClr val="000000"/>
              </a:solidFill>
              <a:latin typeface="Calibri" panose="020F0502020204030204" pitchFamily="34" charset="0"/>
              <a:ea typeface="Myriad Pro"/>
              <a:cs typeface="Calibri" panose="020F0502020204030204" pitchFamily="34" charset="0"/>
            </a:endParaRPr>
          </a:p>
        </p:txBody>
      </p:sp>
    </p:spTree>
    <p:extLst>
      <p:ext uri="{BB962C8B-B14F-4D97-AF65-F5344CB8AC3E}">
        <p14:creationId xmlns:p14="http://schemas.microsoft.com/office/powerpoint/2010/main" val="1461538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27" name="Bong bóng Ý nghĩ: Hình đám mây 1">
            <a:extLst>
              <a:ext uri="{FF2B5EF4-FFF2-40B4-BE49-F238E27FC236}">
                <a16:creationId xmlns:a16="http://schemas.microsoft.com/office/drawing/2014/main" id="{B290394E-117C-4450-ACC5-246C8694DB92}"/>
              </a:ext>
            </a:extLst>
          </p:cNvPr>
          <p:cNvSpPr/>
          <p:nvPr/>
        </p:nvSpPr>
        <p:spPr>
          <a:xfrm>
            <a:off x="5906290" y="436419"/>
            <a:ext cx="2915592" cy="2135332"/>
          </a:xfrm>
          <a:prstGeom prst="cloudCallout">
            <a:avLst>
              <a:gd name="adj1" fmla="val -45424"/>
              <a:gd name="adj2" fmla="val 5568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400" b="1" dirty="0" err="1">
                <a:solidFill>
                  <a:prstClr val="black">
                    <a:lumMod val="95000"/>
                    <a:lumOff val="5000"/>
                  </a:prstClr>
                </a:solidFill>
                <a:latin typeface="Times New Roman" panose="02020603050405020304" pitchFamily="18" charset="0"/>
              </a:rPr>
              <a:t>Cộng</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các</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có</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bốn</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chữ</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như </a:t>
            </a:r>
            <a:r>
              <a:rPr lang="vi-VN" sz="2400" b="1" dirty="0" err="1">
                <a:solidFill>
                  <a:prstClr val="black">
                    <a:lumMod val="95000"/>
                    <a:lumOff val="5000"/>
                  </a:prstClr>
                </a:solidFill>
                <a:latin typeface="Times New Roman" panose="02020603050405020304" pitchFamily="18" charset="0"/>
              </a:rPr>
              <a:t>thế</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nào</a:t>
            </a:r>
            <a:r>
              <a:rPr lang="vi-VN" sz="2400" b="1" dirty="0">
                <a:solidFill>
                  <a:prstClr val="black">
                    <a:lumMod val="95000"/>
                    <a:lumOff val="5000"/>
                  </a:prstClr>
                </a:solidFill>
                <a:latin typeface="Times New Roman" panose="02020603050405020304" pitchFamily="18" charset="0"/>
              </a:rPr>
              <a:t>?</a:t>
            </a:r>
            <a:endParaRPr lang="en-US" sz="2400" b="1" dirty="0">
              <a:solidFill>
                <a:prstClr val="black">
                  <a:lumMod val="95000"/>
                  <a:lumOff val="5000"/>
                </a:prstClr>
              </a:solidFill>
              <a:latin typeface="等线 Light" panose="020F0302020204030204"/>
            </a:endParaRPr>
          </a:p>
        </p:txBody>
      </p:sp>
      <p:sp>
        <p:nvSpPr>
          <p:cNvPr id="29" name="Bong bóng Ý nghĩ: Hình đám mây 18">
            <a:extLst>
              <a:ext uri="{FF2B5EF4-FFF2-40B4-BE49-F238E27FC236}">
                <a16:creationId xmlns:a16="http://schemas.microsoft.com/office/drawing/2014/main" id="{FFDEF70A-30FB-421D-A971-EDB393B37BCB}"/>
              </a:ext>
            </a:extLst>
          </p:cNvPr>
          <p:cNvSpPr/>
          <p:nvPr/>
        </p:nvSpPr>
        <p:spPr>
          <a:xfrm>
            <a:off x="322118" y="262712"/>
            <a:ext cx="3465059" cy="2332419"/>
          </a:xfrm>
          <a:prstGeom prst="cloudCallout">
            <a:avLst>
              <a:gd name="adj1" fmla="val 30296"/>
              <a:gd name="adj2" fmla="val 6553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400" b="1" dirty="0" err="1">
                <a:solidFill>
                  <a:prstClr val="black">
                    <a:lumMod val="95000"/>
                    <a:lumOff val="5000"/>
                  </a:prstClr>
                </a:solidFill>
                <a:latin typeface="Times New Roman" panose="02020603050405020304" pitchFamily="18" charset="0"/>
              </a:rPr>
              <a:t>Phép</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tính</a:t>
            </a:r>
            <a:r>
              <a:rPr lang="vi-VN" sz="2400" b="1" dirty="0">
                <a:solidFill>
                  <a:prstClr val="black">
                    <a:lumMod val="95000"/>
                    <a:lumOff val="5000"/>
                  </a:prstClr>
                </a:solidFill>
                <a:latin typeface="Times New Roman" panose="02020603050405020304" pitchFamily="18" charset="0"/>
              </a:rPr>
              <a:t> cô </a:t>
            </a:r>
            <a:r>
              <a:rPr lang="vi-VN" sz="2400" b="1" dirty="0" err="1">
                <a:solidFill>
                  <a:prstClr val="black">
                    <a:lumMod val="95000"/>
                    <a:lumOff val="5000"/>
                  </a:prstClr>
                </a:solidFill>
                <a:latin typeface="Times New Roman" panose="02020603050405020304" pitchFamily="18" charset="0"/>
              </a:rPr>
              <a:t>giáo</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vừa</a:t>
            </a:r>
            <a:r>
              <a:rPr lang="vi-VN" sz="2400" b="1" dirty="0">
                <a:solidFill>
                  <a:prstClr val="black">
                    <a:lumMod val="95000"/>
                    <a:lumOff val="5000"/>
                  </a:prstClr>
                </a:solidFill>
                <a:latin typeface="Times New Roman" panose="02020603050405020304" pitchFamily="18" charset="0"/>
              </a:rPr>
              <a:t> giao </a:t>
            </a:r>
            <a:r>
              <a:rPr lang="vi-VN" sz="2400" b="1" dirty="0" err="1">
                <a:solidFill>
                  <a:prstClr val="black">
                    <a:lumMod val="95000"/>
                    <a:lumOff val="5000"/>
                  </a:prstClr>
                </a:solidFill>
                <a:latin typeface="Times New Roman" panose="02020603050405020304" pitchFamily="18" charset="0"/>
              </a:rPr>
              <a:t>là</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phép</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cộng</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các</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có</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bốn</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chữ</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a:t>
            </a:r>
            <a:endParaRPr lang="en-US" sz="2400" b="1" dirty="0">
              <a:solidFill>
                <a:prstClr val="black">
                  <a:lumMod val="95000"/>
                  <a:lumOff val="5000"/>
                </a:prstClr>
              </a:solidFill>
              <a:latin typeface="等线 Light" panose="020F0302020204030204"/>
            </a:endParaRPr>
          </a:p>
        </p:txBody>
      </p:sp>
      <p:sp>
        <p:nvSpPr>
          <p:cNvPr id="30" name="Bong bóng Ý nghĩ: Hình đám mây 20">
            <a:extLst>
              <a:ext uri="{FF2B5EF4-FFF2-40B4-BE49-F238E27FC236}">
                <a16:creationId xmlns:a16="http://schemas.microsoft.com/office/drawing/2014/main" id="{0B9164B5-D9EB-44EE-ABEC-AF63D872A44D}"/>
              </a:ext>
            </a:extLst>
          </p:cNvPr>
          <p:cNvSpPr/>
          <p:nvPr/>
        </p:nvSpPr>
        <p:spPr>
          <a:xfrm>
            <a:off x="337651" y="255445"/>
            <a:ext cx="3465059" cy="2332419"/>
          </a:xfrm>
          <a:prstGeom prst="cloudCallout">
            <a:avLst>
              <a:gd name="adj1" fmla="val 30296"/>
              <a:gd name="adj2" fmla="val 6553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400" b="1" dirty="0" err="1">
                <a:solidFill>
                  <a:prstClr val="black">
                    <a:lumMod val="95000"/>
                    <a:lumOff val="5000"/>
                  </a:prstClr>
                </a:solidFill>
                <a:latin typeface="Times New Roman" panose="02020603050405020304" pitchFamily="18" charset="0"/>
              </a:rPr>
              <a:t>Đặt</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tính</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và</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tính</a:t>
            </a:r>
            <a:r>
              <a:rPr lang="vi-VN" sz="2400" b="1" dirty="0">
                <a:solidFill>
                  <a:prstClr val="black">
                    <a:lumMod val="95000"/>
                    <a:lumOff val="5000"/>
                  </a:prstClr>
                </a:solidFill>
                <a:latin typeface="Times New Roman" panose="02020603050405020304" pitchFamily="18" charset="0"/>
              </a:rPr>
              <a:t> như </a:t>
            </a:r>
            <a:r>
              <a:rPr lang="vi-VN" sz="2400" b="1" dirty="0" err="1">
                <a:solidFill>
                  <a:prstClr val="black">
                    <a:lumMod val="95000"/>
                    <a:lumOff val="5000"/>
                  </a:prstClr>
                </a:solidFill>
                <a:latin typeface="Times New Roman" panose="02020603050405020304" pitchFamily="18" charset="0"/>
              </a:rPr>
              <a:t>cộng</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các</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có</a:t>
            </a:r>
            <a:r>
              <a:rPr lang="vi-VN" sz="2400" b="1" dirty="0">
                <a:solidFill>
                  <a:prstClr val="black">
                    <a:lumMod val="95000"/>
                    <a:lumOff val="5000"/>
                  </a:prstClr>
                </a:solidFill>
                <a:latin typeface="Times New Roman" panose="02020603050405020304" pitchFamily="18" charset="0"/>
              </a:rPr>
              <a:t> ba </a:t>
            </a:r>
            <a:r>
              <a:rPr lang="vi-VN" sz="2400" b="1" dirty="0" err="1">
                <a:solidFill>
                  <a:prstClr val="black">
                    <a:lumMod val="95000"/>
                    <a:lumOff val="5000"/>
                  </a:prstClr>
                </a:solidFill>
                <a:latin typeface="Times New Roman" panose="02020603050405020304" pitchFamily="18" charset="0"/>
              </a:rPr>
              <a:t>chữ</a:t>
            </a:r>
            <a:r>
              <a:rPr lang="vi-VN" sz="2400" b="1" dirty="0">
                <a:solidFill>
                  <a:prstClr val="black">
                    <a:lumMod val="95000"/>
                    <a:lumOff val="5000"/>
                  </a:prstClr>
                </a:solidFill>
                <a:latin typeface="Times New Roman" panose="02020603050405020304" pitchFamily="18" charset="0"/>
              </a:rPr>
              <a:t> </a:t>
            </a:r>
            <a:r>
              <a:rPr lang="vi-VN" sz="2400" b="1" dirty="0" err="1">
                <a:solidFill>
                  <a:prstClr val="black">
                    <a:lumMod val="95000"/>
                    <a:lumOff val="5000"/>
                  </a:prstClr>
                </a:solidFill>
                <a:latin typeface="Times New Roman" panose="02020603050405020304" pitchFamily="18" charset="0"/>
              </a:rPr>
              <a:t>số</a:t>
            </a:r>
            <a:endParaRPr lang="en-US" sz="2400" b="1" dirty="0">
              <a:solidFill>
                <a:prstClr val="black">
                  <a:lumMod val="95000"/>
                  <a:lumOff val="5000"/>
                </a:prstClr>
              </a:solidFill>
              <a:latin typeface="等线 Light" panose="020F0302020204030204"/>
            </a:endParaRPr>
          </a:p>
        </p:txBody>
      </p:sp>
      <p:pic>
        <p:nvPicPr>
          <p:cNvPr id="31" name="Picture 30">
            <a:extLst>
              <a:ext uri="{FF2B5EF4-FFF2-40B4-BE49-F238E27FC236}">
                <a16:creationId xmlns:a16="http://schemas.microsoft.com/office/drawing/2014/main" id="{B12E9F0B-7CDE-4AD9-8314-8365CB6DA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146" y="2406631"/>
            <a:ext cx="4835673" cy="2481424"/>
          </a:xfrm>
          <a:prstGeom prst="rect">
            <a:avLst/>
          </a:prstGeom>
        </p:spPr>
      </p:pic>
    </p:spTree>
    <p:extLst>
      <p:ext uri="{BB962C8B-B14F-4D97-AF65-F5344CB8AC3E}">
        <p14:creationId xmlns:p14="http://schemas.microsoft.com/office/powerpoint/2010/main" val="1009802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9" grpId="1"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11" name="Rounded Rectangle 11">
            <a:extLst>
              <a:ext uri="{FF2B5EF4-FFF2-40B4-BE49-F238E27FC236}">
                <a16:creationId xmlns:a16="http://schemas.microsoft.com/office/drawing/2014/main" id="{1D506E51-7238-47E1-A777-5B6777A923F7}"/>
              </a:ext>
            </a:extLst>
          </p:cNvPr>
          <p:cNvSpPr/>
          <p:nvPr/>
        </p:nvSpPr>
        <p:spPr>
          <a:xfrm>
            <a:off x="96592" y="540914"/>
            <a:ext cx="8915400" cy="4451679"/>
          </a:xfrm>
          <a:prstGeom prst="roundRect">
            <a:avLst/>
          </a:prstGeom>
          <a:solidFill>
            <a:schemeClr val="bg1"/>
          </a:solidFill>
          <a:ln w="381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dirty="0">
              <a:solidFill>
                <a:prstClr val="white"/>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2C5C362-F51A-4AEE-8DE8-6A984A13AAB0}"/>
              </a:ext>
            </a:extLst>
          </p:cNvPr>
          <p:cNvSpPr txBox="1"/>
          <p:nvPr/>
        </p:nvSpPr>
        <p:spPr>
          <a:xfrm>
            <a:off x="96593" y="724438"/>
            <a:ext cx="6065949" cy="3913059"/>
          </a:xfrm>
          <a:prstGeom prst="rect">
            <a:avLst/>
          </a:prstGeom>
          <a:noFill/>
        </p:spPr>
        <p:txBody>
          <a:bodyPr wrap="square" rtlCol="0">
            <a:spAutoFit/>
          </a:bodyPr>
          <a:lstStyle/>
          <a:p>
            <a:pPr algn="ctr" defTabSz="685800">
              <a:lnSpc>
                <a:spcPct val="150000"/>
              </a:lnSpc>
            </a:pPr>
            <a:r>
              <a:rPr lang="en-US" sz="2400" b="1" dirty="0" err="1">
                <a:solidFill>
                  <a:srgbClr val="4472C4">
                    <a:lumMod val="75000"/>
                  </a:srgbClr>
                </a:solidFill>
                <a:latin typeface="Calibri" panose="020F0502020204030204" pitchFamily="34" charset="0"/>
                <a:ea typeface="+mj-ea"/>
                <a:cs typeface="Calibri" panose="020F0502020204030204" pitchFamily="34" charset="0"/>
              </a:rPr>
              <a:t>Cách</a:t>
            </a:r>
            <a:r>
              <a:rPr lang="en-US" sz="2400" b="1" dirty="0">
                <a:solidFill>
                  <a:srgbClr val="4472C4">
                    <a:lumMod val="75000"/>
                  </a:srgbClr>
                </a:solidFill>
                <a:latin typeface="Calibri" panose="020F0502020204030204" pitchFamily="34" charset="0"/>
                <a:ea typeface="+mj-ea"/>
                <a:cs typeface="Calibri" panose="020F0502020204030204" pitchFamily="34" charset="0"/>
              </a:rPr>
              <a:t> </a:t>
            </a:r>
            <a:r>
              <a:rPr lang="en-US" sz="2400" b="1" dirty="0" err="1">
                <a:solidFill>
                  <a:srgbClr val="4472C4">
                    <a:lumMod val="75000"/>
                  </a:srgbClr>
                </a:solidFill>
                <a:latin typeface="Calibri" panose="020F0502020204030204" pitchFamily="34" charset="0"/>
                <a:ea typeface="+mj-ea"/>
                <a:cs typeface="Calibri" panose="020F0502020204030204" pitchFamily="34" charset="0"/>
              </a:rPr>
              <a:t>thực</a:t>
            </a:r>
            <a:r>
              <a:rPr lang="en-US" sz="2400" b="1" dirty="0">
                <a:solidFill>
                  <a:srgbClr val="4472C4">
                    <a:lumMod val="75000"/>
                  </a:srgbClr>
                </a:solidFill>
                <a:latin typeface="Calibri" panose="020F0502020204030204" pitchFamily="34" charset="0"/>
                <a:ea typeface="+mj-ea"/>
                <a:cs typeface="Calibri" panose="020F0502020204030204" pitchFamily="34" charset="0"/>
              </a:rPr>
              <a:t> </a:t>
            </a:r>
            <a:r>
              <a:rPr lang="en-US" sz="2400" b="1" dirty="0" err="1">
                <a:solidFill>
                  <a:srgbClr val="4472C4">
                    <a:lumMod val="75000"/>
                  </a:srgbClr>
                </a:solidFill>
                <a:latin typeface="Calibri" panose="020F0502020204030204" pitchFamily="34" charset="0"/>
                <a:ea typeface="+mj-ea"/>
                <a:cs typeface="Calibri" panose="020F0502020204030204" pitchFamily="34" charset="0"/>
              </a:rPr>
              <a:t>hiện</a:t>
            </a:r>
            <a:r>
              <a:rPr lang="en-US" sz="2400" b="1" dirty="0">
                <a:solidFill>
                  <a:srgbClr val="4472C4">
                    <a:lumMod val="75000"/>
                  </a:srgbClr>
                </a:solidFill>
                <a:latin typeface="Calibri" panose="020F0502020204030204" pitchFamily="34" charset="0"/>
                <a:ea typeface="+mj-ea"/>
                <a:cs typeface="Calibri" panose="020F0502020204030204" pitchFamily="34" charset="0"/>
              </a:rPr>
              <a:t>:</a:t>
            </a:r>
          </a:p>
          <a:p>
            <a:pPr marL="342900" indent="-342900" defTabSz="685800">
              <a:lnSpc>
                <a:spcPct val="150000"/>
              </a:lnSpc>
              <a:buFont typeface="Arial" panose="020B0604020202020204" pitchFamily="34" charset="0"/>
              <a:buChar char="•"/>
            </a:pPr>
            <a:r>
              <a:rPr lang="en-US" sz="2400" b="1" dirty="0" err="1">
                <a:solidFill>
                  <a:prstClr val="black"/>
                </a:solidFill>
                <a:latin typeface="Calibri" panose="020F0502020204030204" pitchFamily="34" charset="0"/>
                <a:cs typeface="Calibri" panose="020F0502020204030204" pitchFamily="34" charset="0"/>
              </a:rPr>
              <a:t>Đặt</a:t>
            </a:r>
            <a:r>
              <a:rPr lang="en-US" sz="2400" b="1" dirty="0">
                <a:solidFill>
                  <a:prstClr val="black"/>
                </a:solidFill>
                <a:latin typeface="Calibri" panose="020F0502020204030204" pitchFamily="34" charset="0"/>
                <a:cs typeface="Calibri" panose="020F0502020204030204" pitchFamily="34" charset="0"/>
              </a:rPr>
              <a:t> </a:t>
            </a:r>
            <a:r>
              <a:rPr lang="en-US" sz="2400" b="1" dirty="0" err="1">
                <a:solidFill>
                  <a:prstClr val="black"/>
                </a:solidFill>
                <a:latin typeface="Calibri" panose="020F0502020204030204" pitchFamily="34" charset="0"/>
                <a:cs typeface="Calibri" panose="020F0502020204030204" pitchFamily="34" charset="0"/>
              </a:rPr>
              <a:t>tính</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Viết</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số</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này</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dưới</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số</a:t>
            </a:r>
            <a:r>
              <a:rPr lang="en-US" sz="2400" dirty="0">
                <a:solidFill>
                  <a:prstClr val="black"/>
                </a:solidFill>
                <a:latin typeface="Calibri" panose="020F0502020204030204" pitchFamily="34" charset="0"/>
                <a:cs typeface="Calibri" panose="020F0502020204030204" pitchFamily="34" charset="0"/>
              </a:rPr>
              <a:t> kia </a:t>
            </a:r>
            <a:r>
              <a:rPr lang="en-US" sz="2400" dirty="0" err="1">
                <a:solidFill>
                  <a:prstClr val="black"/>
                </a:solidFill>
                <a:latin typeface="Calibri" panose="020F0502020204030204" pitchFamily="34" charset="0"/>
                <a:cs typeface="Calibri" panose="020F0502020204030204" pitchFamily="34" charset="0"/>
              </a:rPr>
              <a:t>sao</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cho</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các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chữ</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số</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cùng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hàng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thẳng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với</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nhau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viết</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dấu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cộng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ke</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vạch</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ngang</a:t>
            </a:r>
            <a:r>
              <a:rPr lang="en-US" sz="2400" dirty="0">
                <a:solidFill>
                  <a:prstClr val="black"/>
                </a:solidFill>
                <a:latin typeface="Calibri" panose="020F0502020204030204" pitchFamily="34" charset="0"/>
                <a:cs typeface="Calibri" panose="020F0502020204030204" pitchFamily="34" charset="0"/>
              </a:rPr>
              <a:t>.</a:t>
            </a:r>
          </a:p>
          <a:p>
            <a:pPr marL="342900" indent="-342900" defTabSz="685800">
              <a:lnSpc>
                <a:spcPct val="150000"/>
              </a:lnSpc>
              <a:buFont typeface="Arial" panose="020B0604020202020204" pitchFamily="34" charset="0"/>
              <a:buChar char="•"/>
            </a:pPr>
            <a:r>
              <a:rPr lang="en-US" sz="2400" b="1" dirty="0" err="1">
                <a:solidFill>
                  <a:prstClr val="black"/>
                </a:solidFill>
                <a:latin typeface="Calibri" panose="020F0502020204030204" pitchFamily="34" charset="0"/>
                <a:cs typeface="Calibri" panose="020F0502020204030204" pitchFamily="34" charset="0"/>
              </a:rPr>
              <a:t>Tính</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Trước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khi</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tính</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quan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sát</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xem</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đây</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có</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phải</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là</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phép</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cộng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có</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nhớ</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không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Cộng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từ</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phải</a:t>
            </a:r>
            <a:r>
              <a:rPr lang="en-US" sz="2400" dirty="0">
                <a:solidFill>
                  <a:prstClr val="black"/>
                </a:solidFill>
                <a:latin typeface="Calibri" panose="020F0502020204030204" pitchFamily="34" charset="0"/>
                <a:cs typeface="Calibri" panose="020F0502020204030204" pitchFamily="34" charset="0"/>
              </a:rPr>
              <a:t> sang </a:t>
            </a:r>
            <a:r>
              <a:rPr lang="en-US" sz="2400" dirty="0" err="1">
                <a:solidFill>
                  <a:prstClr val="black"/>
                </a:solidFill>
                <a:latin typeface="Calibri" panose="020F0502020204030204" pitchFamily="34" charset="0"/>
                <a:cs typeface="Calibri" panose="020F0502020204030204" pitchFamily="34" charset="0"/>
              </a:rPr>
              <a:t>trái</a:t>
            </a:r>
            <a:endParaRPr lang="en-US" sz="2400" dirty="0">
              <a:solidFill>
                <a:prstClr val="black"/>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5F77982F-474D-4BD5-85D2-A7CB90881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444" y="856448"/>
            <a:ext cx="4287052" cy="4287052"/>
          </a:xfrm>
          <a:prstGeom prst="rect">
            <a:avLst/>
          </a:prstGeom>
        </p:spPr>
      </p:pic>
    </p:spTree>
    <p:extLst>
      <p:ext uri="{BB962C8B-B14F-4D97-AF65-F5344CB8AC3E}">
        <p14:creationId xmlns:p14="http://schemas.microsoft.com/office/powerpoint/2010/main" val="3508320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23" name="Rounded Rectangle 69">
            <a:extLst>
              <a:ext uri="{FF2B5EF4-FFF2-40B4-BE49-F238E27FC236}">
                <a16:creationId xmlns:a16="http://schemas.microsoft.com/office/drawing/2014/main" id="{272BAA25-CE14-4745-825E-2A595FCE1373}"/>
              </a:ext>
            </a:extLst>
          </p:cNvPr>
          <p:cNvSpPr/>
          <p:nvPr/>
        </p:nvSpPr>
        <p:spPr>
          <a:xfrm>
            <a:off x="3203848" y="339502"/>
            <a:ext cx="2917064" cy="792265"/>
          </a:xfrm>
          <a:prstGeom prst="roundRect">
            <a:avLst/>
          </a:prstGeom>
          <a:solidFill>
            <a:schemeClr val="bg1"/>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000" b="1">
                <a:solidFill>
                  <a:srgbClr val="C00000"/>
                </a:solidFill>
                <a:latin typeface="Calibri" panose="020F0502020204030204" pitchFamily="34" charset="0"/>
                <a:cs typeface="Calibri" panose="020F0502020204030204" pitchFamily="34" charset="0"/>
              </a:rPr>
              <a:t>1 421 + 2 515 = ?</a:t>
            </a:r>
            <a:endParaRPr lang="en-US" sz="3000" b="1" dirty="0">
              <a:solidFill>
                <a:srgbClr val="C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C72E456-73AF-4C7F-915A-941E803CD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50" y="1706391"/>
            <a:ext cx="2520280" cy="2256799"/>
          </a:xfrm>
          <a:prstGeom prst="rect">
            <a:avLst/>
          </a:prstGeom>
        </p:spPr>
      </p:pic>
      <p:pic>
        <p:nvPicPr>
          <p:cNvPr id="30" name="Picture 29">
            <a:extLst>
              <a:ext uri="{FF2B5EF4-FFF2-40B4-BE49-F238E27FC236}">
                <a16:creationId xmlns:a16="http://schemas.microsoft.com/office/drawing/2014/main" id="{8411D4EA-16B6-469A-9AFE-62E0CF87F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9439" y="1466551"/>
            <a:ext cx="5457222" cy="2736478"/>
          </a:xfrm>
          <a:prstGeom prst="rect">
            <a:avLst/>
          </a:prstGeom>
        </p:spPr>
      </p:pic>
      <p:sp>
        <p:nvSpPr>
          <p:cNvPr id="31" name="Rectangle: Rounded Corners 30">
            <a:extLst>
              <a:ext uri="{FF2B5EF4-FFF2-40B4-BE49-F238E27FC236}">
                <a16:creationId xmlns:a16="http://schemas.microsoft.com/office/drawing/2014/main" id="{716DE0AB-9EEF-40EF-8927-AB309EFAC7F4}"/>
              </a:ext>
            </a:extLst>
          </p:cNvPr>
          <p:cNvSpPr/>
          <p:nvPr/>
        </p:nvSpPr>
        <p:spPr>
          <a:xfrm>
            <a:off x="755576" y="334055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CF80EA26-CA0E-4106-A2D5-9C3DFA4B5EBE}"/>
              </a:ext>
            </a:extLst>
          </p:cNvPr>
          <p:cNvSpPr/>
          <p:nvPr/>
        </p:nvSpPr>
        <p:spPr>
          <a:xfrm>
            <a:off x="2395374" y="334055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8E17D5D-E263-41B4-BCAD-9389CC02BAE1}"/>
              </a:ext>
            </a:extLst>
          </p:cNvPr>
          <p:cNvSpPr/>
          <p:nvPr/>
        </p:nvSpPr>
        <p:spPr>
          <a:xfrm>
            <a:off x="1789341" y="334055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F97501FB-D48C-49B6-8E2B-35E75D5D22C5}"/>
              </a:ext>
            </a:extLst>
          </p:cNvPr>
          <p:cNvSpPr/>
          <p:nvPr/>
        </p:nvSpPr>
        <p:spPr>
          <a:xfrm>
            <a:off x="1296901" y="334055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08FF31A-26C7-4764-B928-8CB2916088BB}"/>
              </a:ext>
            </a:extLst>
          </p:cNvPr>
          <p:cNvSpPr/>
          <p:nvPr/>
        </p:nvSpPr>
        <p:spPr>
          <a:xfrm>
            <a:off x="3579832" y="1706391"/>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88184B8A-AEE5-414B-B9D5-B725822F0EDE}"/>
              </a:ext>
            </a:extLst>
          </p:cNvPr>
          <p:cNvSpPr/>
          <p:nvPr/>
        </p:nvSpPr>
        <p:spPr>
          <a:xfrm>
            <a:off x="3579832" y="2354463"/>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22A833D2-E2A9-4055-AB70-AE120E6C0D63}"/>
              </a:ext>
            </a:extLst>
          </p:cNvPr>
          <p:cNvSpPr/>
          <p:nvPr/>
        </p:nvSpPr>
        <p:spPr>
          <a:xfrm>
            <a:off x="3585850" y="2858519"/>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1B158605-EDC0-41C0-9A5C-C269F853D846}"/>
              </a:ext>
            </a:extLst>
          </p:cNvPr>
          <p:cNvSpPr/>
          <p:nvPr/>
        </p:nvSpPr>
        <p:spPr>
          <a:xfrm>
            <a:off x="3507824" y="3506591"/>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69">
            <a:extLst>
              <a:ext uri="{FF2B5EF4-FFF2-40B4-BE49-F238E27FC236}">
                <a16:creationId xmlns:a16="http://schemas.microsoft.com/office/drawing/2014/main" id="{1B3693F5-417A-4DBB-9743-307A06C37DEE}"/>
              </a:ext>
            </a:extLst>
          </p:cNvPr>
          <p:cNvSpPr/>
          <p:nvPr/>
        </p:nvSpPr>
        <p:spPr>
          <a:xfrm>
            <a:off x="2843808" y="318661"/>
            <a:ext cx="3768937" cy="1005137"/>
          </a:xfrm>
          <a:prstGeom prst="round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000" b="1">
                <a:solidFill>
                  <a:srgbClr val="C00000"/>
                </a:solidFill>
                <a:latin typeface="Calibri" panose="020F0502020204030204" pitchFamily="34" charset="0"/>
                <a:cs typeface="Calibri" panose="020F0502020204030204" pitchFamily="34" charset="0"/>
              </a:rPr>
              <a:t>1 421 + 2 515 = 3 936</a:t>
            </a:r>
            <a:endParaRPr lang="en-US" sz="3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8189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34"/>
                                        </p:tgtEl>
                                      </p:cBhvr>
                                    </p:animEffect>
                                    <p:anim calcmode="lin" valueType="num">
                                      <p:cBhvr>
                                        <p:cTn id="12" dur="1000"/>
                                        <p:tgtEl>
                                          <p:spTgt spid="34"/>
                                        </p:tgtEl>
                                        <p:attrNameLst>
                                          <p:attrName>ppt_x</p:attrName>
                                        </p:attrNameLst>
                                      </p:cBhvr>
                                      <p:tavLst>
                                        <p:tav tm="0">
                                          <p:val>
                                            <p:strVal val="ppt_x"/>
                                          </p:val>
                                        </p:tav>
                                        <p:tav tm="100000">
                                          <p:val>
                                            <p:strVal val="ppt_x"/>
                                          </p:val>
                                        </p:tav>
                                      </p:tavLst>
                                    </p:anim>
                                    <p:anim calcmode="lin" valueType="num">
                                      <p:cBhvr>
                                        <p:cTn id="13" dur="1000"/>
                                        <p:tgtEl>
                                          <p:spTgt spid="34"/>
                                        </p:tgtEl>
                                        <p:attrNameLst>
                                          <p:attrName>ppt_y</p:attrName>
                                        </p:attrNameLst>
                                      </p:cBhvr>
                                      <p:tavLst>
                                        <p:tav tm="0">
                                          <p:val>
                                            <p:strVal val="ppt_y"/>
                                          </p:val>
                                        </p:tav>
                                        <p:tav tm="100000">
                                          <p:val>
                                            <p:strVal val="ppt_y+.1"/>
                                          </p:val>
                                        </p:tav>
                                      </p:tavLst>
                                    </p:anim>
                                    <p:set>
                                      <p:cBhvr>
                                        <p:cTn id="14" dur="1" fill="hold">
                                          <p:stCondLst>
                                            <p:cond delay="9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35"/>
                                        </p:tgtEl>
                                      </p:cBhvr>
                                    </p:animEffect>
                                    <p:anim calcmode="lin" valueType="num">
                                      <p:cBhvr>
                                        <p:cTn id="24" dur="1000"/>
                                        <p:tgtEl>
                                          <p:spTgt spid="35"/>
                                        </p:tgtEl>
                                        <p:attrNameLst>
                                          <p:attrName>ppt_x</p:attrName>
                                        </p:attrNameLst>
                                      </p:cBhvr>
                                      <p:tavLst>
                                        <p:tav tm="0">
                                          <p:val>
                                            <p:strVal val="ppt_x"/>
                                          </p:val>
                                        </p:tav>
                                        <p:tav tm="100000">
                                          <p:val>
                                            <p:strVal val="ppt_x"/>
                                          </p:val>
                                        </p:tav>
                                      </p:tavLst>
                                    </p:anim>
                                    <p:anim calcmode="lin" valueType="num">
                                      <p:cBhvr>
                                        <p:cTn id="25" dur="1000"/>
                                        <p:tgtEl>
                                          <p:spTgt spid="35"/>
                                        </p:tgtEl>
                                        <p:attrNameLst>
                                          <p:attrName>ppt_y</p:attrName>
                                        </p:attrNameLst>
                                      </p:cBhvr>
                                      <p:tavLst>
                                        <p:tav tm="0">
                                          <p:val>
                                            <p:strVal val="ppt_y"/>
                                          </p:val>
                                        </p:tav>
                                        <p:tav tm="100000">
                                          <p:val>
                                            <p:strVal val="ppt_y+.1"/>
                                          </p:val>
                                        </p:tav>
                                      </p:tavLst>
                                    </p:anim>
                                    <p:set>
                                      <p:cBhvr>
                                        <p:cTn id="26" dur="1" fill="hold">
                                          <p:stCondLst>
                                            <p:cond delay="9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36"/>
                                        </p:tgtEl>
                                      </p:cBhvr>
                                    </p:animEffect>
                                    <p:anim calcmode="lin" valueType="num">
                                      <p:cBhvr>
                                        <p:cTn id="36" dur="1000"/>
                                        <p:tgtEl>
                                          <p:spTgt spid="36"/>
                                        </p:tgtEl>
                                        <p:attrNameLst>
                                          <p:attrName>ppt_x</p:attrName>
                                        </p:attrNameLst>
                                      </p:cBhvr>
                                      <p:tavLst>
                                        <p:tav tm="0">
                                          <p:val>
                                            <p:strVal val="ppt_x"/>
                                          </p:val>
                                        </p:tav>
                                        <p:tav tm="100000">
                                          <p:val>
                                            <p:strVal val="ppt_x"/>
                                          </p:val>
                                        </p:tav>
                                      </p:tavLst>
                                    </p:anim>
                                    <p:anim calcmode="lin" valueType="num">
                                      <p:cBhvr>
                                        <p:cTn id="37" dur="1000"/>
                                        <p:tgtEl>
                                          <p:spTgt spid="36"/>
                                        </p:tgtEl>
                                        <p:attrNameLst>
                                          <p:attrName>ppt_y</p:attrName>
                                        </p:attrNameLst>
                                      </p:cBhvr>
                                      <p:tavLst>
                                        <p:tav tm="0">
                                          <p:val>
                                            <p:strVal val="ppt_y"/>
                                          </p:val>
                                        </p:tav>
                                        <p:tav tm="100000">
                                          <p:val>
                                            <p:strVal val="ppt_y+.1"/>
                                          </p:val>
                                        </p:tav>
                                      </p:tavLst>
                                    </p:anim>
                                    <p:set>
                                      <p:cBhvr>
                                        <p:cTn id="38" dur="1" fill="hold">
                                          <p:stCondLst>
                                            <p:cond delay="999"/>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31"/>
                                        </p:tgtEl>
                                      </p:cBhvr>
                                    </p:animEffect>
                                    <p:anim calcmode="lin" valueType="num">
                                      <p:cBhvr>
                                        <p:cTn id="48" dur="1000"/>
                                        <p:tgtEl>
                                          <p:spTgt spid="31"/>
                                        </p:tgtEl>
                                        <p:attrNameLst>
                                          <p:attrName>ppt_x</p:attrName>
                                        </p:attrNameLst>
                                      </p:cBhvr>
                                      <p:tavLst>
                                        <p:tav tm="0">
                                          <p:val>
                                            <p:strVal val="ppt_x"/>
                                          </p:val>
                                        </p:tav>
                                        <p:tav tm="100000">
                                          <p:val>
                                            <p:strVal val="ppt_x"/>
                                          </p:val>
                                        </p:tav>
                                      </p:tavLst>
                                    </p:anim>
                                    <p:anim calcmode="lin" valueType="num">
                                      <p:cBhvr>
                                        <p:cTn id="49" dur="1000"/>
                                        <p:tgtEl>
                                          <p:spTgt spid="31"/>
                                        </p:tgtEl>
                                        <p:attrNameLst>
                                          <p:attrName>ppt_y</p:attrName>
                                        </p:attrNameLst>
                                      </p:cBhvr>
                                      <p:tavLst>
                                        <p:tav tm="0">
                                          <p:val>
                                            <p:strVal val="ppt_y"/>
                                          </p:val>
                                        </p:tav>
                                        <p:tav tm="100000">
                                          <p:val>
                                            <p:strVal val="ppt_y+.1"/>
                                          </p:val>
                                        </p:tav>
                                      </p:tavLst>
                                    </p:anim>
                                    <p:set>
                                      <p:cBhvr>
                                        <p:cTn id="50" dur="1" fill="hold">
                                          <p:stCondLst>
                                            <p:cond delay="999"/>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randombar(horizontal)">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a:extLst>
              <a:ext uri="{FF2B5EF4-FFF2-40B4-BE49-F238E27FC236}">
                <a16:creationId xmlns:a16="http://schemas.microsoft.com/office/drawing/2014/main" id="{3A615A30-AF7B-4133-B136-BFE402DA3C48}"/>
              </a:ext>
            </a:extLst>
          </p:cNvPr>
          <p:cNvSpPr txBox="1"/>
          <p:nvPr/>
        </p:nvSpPr>
        <p:spPr>
          <a:xfrm>
            <a:off x="3709016" y="2195561"/>
            <a:ext cx="2723823" cy="854080"/>
          </a:xfrm>
          <a:prstGeom prst="rect">
            <a:avLst/>
          </a:prstGeom>
          <a:noFill/>
        </p:spPr>
        <p:txBody>
          <a:bodyPr wrap="none" rtlCol="0">
            <a:spAutoFit/>
          </a:bodyPr>
          <a:lstStyle/>
          <a:p>
            <a:pPr defTabSz="685800"/>
            <a:r>
              <a:rPr lang="zh-CN" altLang="en-US" sz="4950" dirty="0">
                <a:solidFill>
                  <a:srgbClr val="4E7BBE"/>
                </a:solidFill>
                <a:latin typeface="汉仪雪峰体简" panose="02010609000101010101" pitchFamily="49" charset="-122"/>
                <a:ea typeface="汉仪雪峰体简" panose="02010609000101010101" pitchFamily="49" charset="-122"/>
              </a:rPr>
              <a:t>第二部分</a:t>
            </a:r>
          </a:p>
        </p:txBody>
      </p:sp>
      <p:sp>
        <p:nvSpPr>
          <p:cNvPr id="3" name="文本框 10">
            <a:extLst>
              <a:ext uri="{FF2B5EF4-FFF2-40B4-BE49-F238E27FC236}">
                <a16:creationId xmlns:a16="http://schemas.microsoft.com/office/drawing/2014/main" id="{78A71B61-CDD0-4A12-BDA0-6A565E9BF7A3}"/>
              </a:ext>
            </a:extLst>
          </p:cNvPr>
          <p:cNvSpPr txBox="1"/>
          <p:nvPr/>
        </p:nvSpPr>
        <p:spPr>
          <a:xfrm>
            <a:off x="3897167" y="3173266"/>
            <a:ext cx="2339102" cy="461665"/>
          </a:xfrm>
          <a:prstGeom prst="rect">
            <a:avLst/>
          </a:prstGeom>
          <a:noFill/>
        </p:spPr>
        <p:txBody>
          <a:bodyPr wrap="none" rtlCol="0">
            <a:spAutoFit/>
          </a:bodyPr>
          <a:lstStyle/>
          <a:p>
            <a:pPr defTabSz="685800"/>
            <a:r>
              <a:rPr lang="zh-CN" altLang="en-US" sz="2400" b="1" dirty="0">
                <a:solidFill>
                  <a:srgbClr val="4E7BBE"/>
                </a:solidFill>
                <a:latin typeface="Source Han Sans Regular"/>
              </a:rPr>
              <a:t>请输入您的标题</a:t>
            </a:r>
          </a:p>
        </p:txBody>
      </p:sp>
      <p:sp>
        <p:nvSpPr>
          <p:cNvPr id="4" name="文本框 11">
            <a:extLst>
              <a:ext uri="{FF2B5EF4-FFF2-40B4-BE49-F238E27FC236}">
                <a16:creationId xmlns:a16="http://schemas.microsoft.com/office/drawing/2014/main" id="{250FAF50-87BD-4122-9880-C989B5039991}"/>
              </a:ext>
            </a:extLst>
          </p:cNvPr>
          <p:cNvSpPr txBox="1"/>
          <p:nvPr/>
        </p:nvSpPr>
        <p:spPr>
          <a:xfrm>
            <a:off x="2767685" y="3714556"/>
            <a:ext cx="4560318" cy="552459"/>
          </a:xfrm>
          <a:prstGeom prst="rect">
            <a:avLst/>
          </a:prstGeom>
          <a:noFill/>
        </p:spPr>
        <p:txBody>
          <a:bodyPr wrap="square" rtlCol="0">
            <a:spAutoFit/>
          </a:bodyPr>
          <a:lstStyle/>
          <a:p>
            <a:pPr algn="ctr" defTabSz="685800">
              <a:lnSpc>
                <a:spcPct val="130000"/>
              </a:lnSpc>
            </a:pPr>
            <a:r>
              <a:rPr lang="zh-CN" altLang="en-US" sz="788" dirty="0">
                <a:solidFill>
                  <a:prstClr val="black">
                    <a:lumMod val="75000"/>
                    <a:lumOff val="25000"/>
                  </a:prstClr>
                </a:solidFill>
                <a:latin typeface="Source Han Sans Light"/>
                <a:ea typeface="+mj-ea"/>
              </a:rPr>
              <a:t>点击此处更换文本点击此处更换文本点击此处更换文本点击此处更换文本</a:t>
            </a:r>
            <a:r>
              <a:rPr lang="zh-CN" altLang="en-US" sz="788" dirty="0">
                <a:solidFill>
                  <a:prstClr val="black">
                    <a:lumMod val="75000"/>
                    <a:lumOff val="25000"/>
                  </a:prstClr>
                </a:solidFill>
                <a:latin typeface="Source Han Sans Light"/>
              </a:rPr>
              <a:t>点击此处更换文本点击此处更换文本点击此处更换文本点击此处更换文本</a:t>
            </a:r>
          </a:p>
          <a:p>
            <a:pPr algn="ctr" defTabSz="685800">
              <a:lnSpc>
                <a:spcPct val="130000"/>
              </a:lnSpc>
            </a:pPr>
            <a:endParaRPr lang="zh-CN" altLang="en-US" sz="788" dirty="0">
              <a:solidFill>
                <a:prstClr val="black">
                  <a:lumMod val="75000"/>
                  <a:lumOff val="25000"/>
                </a:prstClr>
              </a:solidFill>
              <a:latin typeface="Source Han Sans Light"/>
              <a:ea typeface="+mj-ea"/>
            </a:endParaRPr>
          </a:p>
        </p:txBody>
      </p:sp>
      <p:sp>
        <p:nvSpPr>
          <p:cNvPr id="5" name="Rounded Rectangle 5">
            <a:extLst>
              <a:ext uri="{FF2B5EF4-FFF2-40B4-BE49-F238E27FC236}">
                <a16:creationId xmlns:a16="http://schemas.microsoft.com/office/drawing/2014/main" id="{EA416E8C-C844-41CC-ACB0-7FB7AC193BCA}"/>
              </a:ext>
            </a:extLst>
          </p:cNvPr>
          <p:cNvSpPr/>
          <p:nvPr/>
        </p:nvSpPr>
        <p:spPr>
          <a:xfrm>
            <a:off x="116352" y="1098484"/>
            <a:ext cx="8915400" cy="3935896"/>
          </a:xfrm>
          <a:prstGeom prst="roundRect">
            <a:avLst/>
          </a:prstGeom>
          <a:solidFill>
            <a:schemeClr val="bg1"/>
          </a:solidFill>
          <a:ln w="381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700" b="1">
                <a:solidFill>
                  <a:prstClr val="white"/>
                </a:solidFill>
                <a:latin typeface="Source Han Sans Regular"/>
              </a:rPr>
              <a:t>Cộng như thế nào?</a:t>
            </a:r>
            <a:endParaRPr lang="en-US" sz="2700">
              <a:solidFill>
                <a:prstClr val="white"/>
              </a:solidFill>
              <a:latin typeface="Source Han Sans Regular"/>
            </a:endParaRPr>
          </a:p>
        </p:txBody>
      </p:sp>
      <p:sp>
        <p:nvSpPr>
          <p:cNvPr id="6" name="Rectangle 5">
            <a:extLst>
              <a:ext uri="{FF2B5EF4-FFF2-40B4-BE49-F238E27FC236}">
                <a16:creationId xmlns:a16="http://schemas.microsoft.com/office/drawing/2014/main" id="{9ADF1235-EC38-4ACF-95EC-55B424C3A9B5}"/>
              </a:ext>
            </a:extLst>
          </p:cNvPr>
          <p:cNvSpPr/>
          <p:nvPr/>
        </p:nvSpPr>
        <p:spPr>
          <a:xfrm>
            <a:off x="212041" y="1443409"/>
            <a:ext cx="4243916" cy="1185453"/>
          </a:xfrm>
          <a:prstGeom prst="rect">
            <a:avLst/>
          </a:prstGeom>
        </p:spPr>
        <p:txBody>
          <a:bodyPr wrap="square">
            <a:spAutoFit/>
          </a:bodyPr>
          <a:lstStyle/>
          <a:p>
            <a:pPr marL="428625" indent="-428625" algn="just" defTabSz="685800">
              <a:lnSpc>
                <a:spcPct val="115000"/>
              </a:lnSpc>
              <a:buFont typeface="Wingdings" panose="05000000000000000000" pitchFamily="2" charset="2"/>
              <a:buChar char="Ø"/>
            </a:pP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Khi</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cộng</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số</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err="1">
                <a:solidFill>
                  <a:srgbClr val="000000"/>
                </a:solidFill>
                <a:latin typeface="Calibri" panose="020F0502020204030204" pitchFamily="34" charset="0"/>
                <a:ea typeface="Calibri" panose="020F0502020204030204" pitchFamily="34" charset="0"/>
                <a:cs typeface="Calibri" panose="020F0502020204030204" pitchFamily="34" charset="0"/>
              </a:rPr>
              <a:t>có</a:t>
            </a:r>
            <a:r>
              <a:rPr lang="en-US" sz="2100">
                <a:solidFill>
                  <a:srgbClr val="000000"/>
                </a:solidFill>
                <a:latin typeface="Calibri" panose="020F0502020204030204" pitchFamily="34" charset="0"/>
                <a:ea typeface="Calibri" panose="020F0502020204030204" pitchFamily="34" charset="0"/>
                <a:cs typeface="Calibri" panose="020F0502020204030204" pitchFamily="34" charset="0"/>
              </a:rPr>
              <a:t> bốn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chữ</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số</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với</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số</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err="1">
                <a:solidFill>
                  <a:srgbClr val="000000"/>
                </a:solidFill>
                <a:latin typeface="Calibri" panose="020F0502020204030204" pitchFamily="34" charset="0"/>
                <a:ea typeface="Calibri" panose="020F0502020204030204" pitchFamily="34" charset="0"/>
                <a:cs typeface="Calibri" panose="020F0502020204030204" pitchFamily="34" charset="0"/>
              </a:rPr>
              <a:t>có</a:t>
            </a:r>
            <a:r>
              <a:rPr lang="en-US" sz="2100">
                <a:solidFill>
                  <a:srgbClr val="000000"/>
                </a:solidFill>
                <a:latin typeface="Calibri" panose="020F0502020204030204" pitchFamily="34" charset="0"/>
                <a:ea typeface="Calibri" panose="020F0502020204030204" pitchFamily="34" charset="0"/>
                <a:cs typeface="Calibri" panose="020F0502020204030204" pitchFamily="34" charset="0"/>
              </a:rPr>
              <a:t> bốn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chữ</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số</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ta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thực</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hiện</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như</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thế</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nào</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
            <a:extLst>
              <a:ext uri="{FF2B5EF4-FFF2-40B4-BE49-F238E27FC236}">
                <a16:creationId xmlns:a16="http://schemas.microsoft.com/office/drawing/2014/main" id="{8C68A0FA-6BFC-4436-ABF2-66D9A0633DEA}"/>
              </a:ext>
            </a:extLst>
          </p:cNvPr>
          <p:cNvSpPr/>
          <p:nvPr/>
        </p:nvSpPr>
        <p:spPr>
          <a:xfrm>
            <a:off x="5871277" y="1482005"/>
            <a:ext cx="2155274" cy="753221"/>
          </a:xfrm>
          <a:prstGeom prst="roundRect">
            <a:avLst/>
          </a:prstGeom>
          <a:solidFill>
            <a:schemeClr val="bg1"/>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err="1">
                <a:solidFill>
                  <a:prstClr val="black"/>
                </a:solidFill>
                <a:latin typeface="Calibri" panose="020F0502020204030204" pitchFamily="34" charset="0"/>
                <a:cs typeface="Calibri" panose="020F0502020204030204" pitchFamily="34" charset="0"/>
              </a:rPr>
              <a:t>Đặt</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tính</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rồi</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tính</a:t>
            </a:r>
            <a:endParaRPr lang="en-US" sz="2100" dirty="0">
              <a:solidFill>
                <a:prstClr val="black"/>
              </a:solidFill>
              <a:latin typeface="Calibri" panose="020F0502020204030204" pitchFamily="34" charset="0"/>
              <a:cs typeface="Calibri" panose="020F0502020204030204" pitchFamily="34" charset="0"/>
            </a:endParaRPr>
          </a:p>
        </p:txBody>
      </p:sp>
      <p:sp>
        <p:nvSpPr>
          <p:cNvPr id="8" name="Right Arrow 3">
            <a:extLst>
              <a:ext uri="{FF2B5EF4-FFF2-40B4-BE49-F238E27FC236}">
                <a16:creationId xmlns:a16="http://schemas.microsoft.com/office/drawing/2014/main" id="{44D9C260-58FA-4DF7-957D-6EEA98C51066}"/>
              </a:ext>
            </a:extLst>
          </p:cNvPr>
          <p:cNvSpPr/>
          <p:nvPr/>
        </p:nvSpPr>
        <p:spPr>
          <a:xfrm>
            <a:off x="4611501" y="1598857"/>
            <a:ext cx="753414" cy="519518"/>
          </a:xfrm>
          <a:prstGeom prst="rightArrow">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sp>
        <p:nvSpPr>
          <p:cNvPr id="9" name="Rectangle 8">
            <a:extLst>
              <a:ext uri="{FF2B5EF4-FFF2-40B4-BE49-F238E27FC236}">
                <a16:creationId xmlns:a16="http://schemas.microsoft.com/office/drawing/2014/main" id="{8DEE11C6-999C-41CE-9AB8-FA850049E6EC}"/>
              </a:ext>
            </a:extLst>
          </p:cNvPr>
          <p:cNvSpPr/>
          <p:nvPr/>
        </p:nvSpPr>
        <p:spPr>
          <a:xfrm>
            <a:off x="214424" y="2824901"/>
            <a:ext cx="2940228" cy="442172"/>
          </a:xfrm>
          <a:prstGeom prst="rect">
            <a:avLst/>
          </a:prstGeom>
        </p:spPr>
        <p:txBody>
          <a:bodyPr wrap="none">
            <a:spAutoFit/>
          </a:bodyPr>
          <a:lstStyle/>
          <a:p>
            <a:pPr marL="342900" indent="-342900" algn="just" defTabSz="685800">
              <a:lnSpc>
                <a:spcPct val="115000"/>
              </a:lnSpc>
              <a:buFont typeface="Wingdings" panose="05000000000000000000" pitchFamily="2" charset="2"/>
              <a:buChar char="Ø"/>
              <a:tabLst>
                <a:tab pos="405289" algn="l"/>
              </a:tabLst>
            </a:pP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Đặt</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tính</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như</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thế</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nào</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19">
            <a:extLst>
              <a:ext uri="{FF2B5EF4-FFF2-40B4-BE49-F238E27FC236}">
                <a16:creationId xmlns:a16="http://schemas.microsoft.com/office/drawing/2014/main" id="{AC4104F5-0E9E-4B53-A680-3E0488AE2E02}"/>
              </a:ext>
            </a:extLst>
          </p:cNvPr>
          <p:cNvSpPr/>
          <p:nvPr/>
        </p:nvSpPr>
        <p:spPr>
          <a:xfrm>
            <a:off x="4382943" y="2427491"/>
            <a:ext cx="4476050" cy="1298447"/>
          </a:xfrm>
          <a:prstGeom prst="roundRect">
            <a:avLst/>
          </a:prstGeom>
          <a:solidFill>
            <a:schemeClr val="bg1"/>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err="1">
                <a:solidFill>
                  <a:prstClr val="black"/>
                </a:solidFill>
                <a:latin typeface="Calibri" panose="020F0502020204030204" pitchFamily="34" charset="0"/>
                <a:cs typeface="Calibri" panose="020F0502020204030204" pitchFamily="34" charset="0"/>
              </a:rPr>
              <a:t>Viết</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hạng</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này</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dưới</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hạng</a:t>
            </a:r>
            <a:r>
              <a:rPr lang="en-US" sz="2100" dirty="0">
                <a:solidFill>
                  <a:prstClr val="black"/>
                </a:solidFill>
                <a:latin typeface="Calibri" panose="020F0502020204030204" pitchFamily="34" charset="0"/>
                <a:cs typeface="Calibri" panose="020F0502020204030204" pitchFamily="34" charset="0"/>
              </a:rPr>
              <a:t> kia </a:t>
            </a:r>
            <a:r>
              <a:rPr lang="en-US" sz="2100" dirty="0" err="1">
                <a:solidFill>
                  <a:prstClr val="black"/>
                </a:solidFill>
                <a:latin typeface="Calibri" panose="020F0502020204030204" pitchFamily="34" charset="0"/>
                <a:cs typeface="Calibri" panose="020F0502020204030204" pitchFamily="34" charset="0"/>
              </a:rPr>
              <a:t>sao</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cho</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đơn</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vị</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dưới</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đơn</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vị</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chục</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dưới</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chục</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số</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trăm</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dưới</a:t>
            </a:r>
            <a:r>
              <a:rPr lang="en-US" sz="2100" dirty="0">
                <a:solidFill>
                  <a:prstClr val="black"/>
                </a:solidFill>
                <a:latin typeface="Calibri" panose="020F0502020204030204" pitchFamily="34" charset="0"/>
                <a:cs typeface="Calibri" panose="020F0502020204030204" pitchFamily="34" charset="0"/>
              </a:rPr>
              <a:t> </a:t>
            </a:r>
            <a:r>
              <a:rPr lang="en-US" sz="2100" err="1">
                <a:solidFill>
                  <a:prstClr val="black"/>
                </a:solidFill>
                <a:latin typeface="Calibri" panose="020F0502020204030204" pitchFamily="34" charset="0"/>
                <a:cs typeface="Calibri" panose="020F0502020204030204" pitchFamily="34" charset="0"/>
              </a:rPr>
              <a:t>số</a:t>
            </a:r>
            <a:r>
              <a:rPr lang="en-US" sz="2100">
                <a:solidFill>
                  <a:prstClr val="black"/>
                </a:solidFill>
                <a:latin typeface="Calibri" panose="020F0502020204030204" pitchFamily="34" charset="0"/>
                <a:cs typeface="Calibri" panose="020F0502020204030204" pitchFamily="34" charset="0"/>
              </a:rPr>
              <a:t> trăm; số nghìn dưới số nghìn. </a:t>
            </a:r>
            <a:endParaRPr lang="en-US" sz="2100" dirty="0">
              <a:solidFill>
                <a:prstClr val="black"/>
              </a:solidFill>
              <a:latin typeface="Calibri" panose="020F0502020204030204" pitchFamily="34" charset="0"/>
              <a:cs typeface="Calibri" panose="020F0502020204030204" pitchFamily="34" charset="0"/>
            </a:endParaRPr>
          </a:p>
        </p:txBody>
      </p:sp>
      <p:sp>
        <p:nvSpPr>
          <p:cNvPr id="11" name="Right Arrow 20">
            <a:extLst>
              <a:ext uri="{FF2B5EF4-FFF2-40B4-BE49-F238E27FC236}">
                <a16:creationId xmlns:a16="http://schemas.microsoft.com/office/drawing/2014/main" id="{35345EA1-94AC-4DBE-8AFC-38C9DBCD7073}"/>
              </a:ext>
            </a:extLst>
          </p:cNvPr>
          <p:cNvSpPr/>
          <p:nvPr/>
        </p:nvSpPr>
        <p:spPr>
          <a:xfrm>
            <a:off x="3388287" y="2762993"/>
            <a:ext cx="753414" cy="519518"/>
          </a:xfrm>
          <a:prstGeom prst="rightArrow">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sp>
        <p:nvSpPr>
          <p:cNvPr id="12" name="Rectangle 11">
            <a:extLst>
              <a:ext uri="{FF2B5EF4-FFF2-40B4-BE49-F238E27FC236}">
                <a16:creationId xmlns:a16="http://schemas.microsoft.com/office/drawing/2014/main" id="{657DE38F-F7F3-4F00-9FC6-27354B5846C0}"/>
              </a:ext>
            </a:extLst>
          </p:cNvPr>
          <p:cNvSpPr/>
          <p:nvPr/>
        </p:nvSpPr>
        <p:spPr>
          <a:xfrm>
            <a:off x="305672" y="4064981"/>
            <a:ext cx="2614818" cy="442172"/>
          </a:xfrm>
          <a:prstGeom prst="rect">
            <a:avLst/>
          </a:prstGeom>
        </p:spPr>
        <p:txBody>
          <a:bodyPr wrap="none">
            <a:spAutoFit/>
          </a:bodyPr>
          <a:lstStyle/>
          <a:p>
            <a:pPr marL="342900" indent="-342900" algn="just" defTabSz="685800">
              <a:lnSpc>
                <a:spcPct val="115000"/>
              </a:lnSpc>
              <a:buFont typeface="Wingdings" panose="05000000000000000000" pitchFamily="2" charset="2"/>
              <a:buChar char="Ø"/>
              <a:tabLst>
                <a:tab pos="405289" algn="l"/>
              </a:tabLst>
            </a:pP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Cộng</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như</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thế</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nào</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ight Arrow 22">
            <a:extLst>
              <a:ext uri="{FF2B5EF4-FFF2-40B4-BE49-F238E27FC236}">
                <a16:creationId xmlns:a16="http://schemas.microsoft.com/office/drawing/2014/main" id="{7643F3CB-EFCC-4E41-A367-28BE28CBD62C}"/>
              </a:ext>
            </a:extLst>
          </p:cNvPr>
          <p:cNvSpPr/>
          <p:nvPr/>
        </p:nvSpPr>
        <p:spPr>
          <a:xfrm>
            <a:off x="3388287" y="4077022"/>
            <a:ext cx="753414" cy="519518"/>
          </a:xfrm>
          <a:prstGeom prst="rightArrow">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sp>
        <p:nvSpPr>
          <p:cNvPr id="14" name="Rounded Rectangle 23">
            <a:extLst>
              <a:ext uri="{FF2B5EF4-FFF2-40B4-BE49-F238E27FC236}">
                <a16:creationId xmlns:a16="http://schemas.microsoft.com/office/drawing/2014/main" id="{FC48A4A1-BE0B-4DDB-A8BA-5EF89ABF6E7F}"/>
              </a:ext>
            </a:extLst>
          </p:cNvPr>
          <p:cNvSpPr/>
          <p:nvPr/>
        </p:nvSpPr>
        <p:spPr>
          <a:xfrm>
            <a:off x="4830739" y="3912896"/>
            <a:ext cx="2145690" cy="753221"/>
          </a:xfrm>
          <a:prstGeom prst="roundRect">
            <a:avLst/>
          </a:prstGeom>
          <a:solidFill>
            <a:schemeClr val="bg1"/>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err="1">
                <a:solidFill>
                  <a:prstClr val="black"/>
                </a:solidFill>
                <a:latin typeface="Calibri" panose="020F0502020204030204" pitchFamily="34" charset="0"/>
                <a:cs typeface="Calibri" panose="020F0502020204030204" pitchFamily="34" charset="0"/>
              </a:rPr>
              <a:t>Cộng</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tư</a:t>
            </a:r>
            <a:r>
              <a:rPr lang="en-US" sz="2100" dirty="0">
                <a:solidFill>
                  <a:prstClr val="black"/>
                </a:solidFill>
                <a:latin typeface="Calibri" panose="020F0502020204030204" pitchFamily="34" charset="0"/>
                <a:cs typeface="Calibri" panose="020F0502020204030204" pitchFamily="34" charset="0"/>
              </a:rPr>
              <a:t>̀ </a:t>
            </a:r>
            <a:r>
              <a:rPr lang="en-US" sz="2100" dirty="0" err="1">
                <a:solidFill>
                  <a:prstClr val="black"/>
                </a:solidFill>
                <a:latin typeface="Calibri" panose="020F0502020204030204" pitchFamily="34" charset="0"/>
                <a:cs typeface="Calibri" panose="020F0502020204030204" pitchFamily="34" charset="0"/>
              </a:rPr>
              <a:t>phải</a:t>
            </a:r>
            <a:r>
              <a:rPr lang="en-US" sz="2100" dirty="0">
                <a:solidFill>
                  <a:prstClr val="black"/>
                </a:solidFill>
                <a:latin typeface="Calibri" panose="020F0502020204030204" pitchFamily="34" charset="0"/>
                <a:cs typeface="Calibri" panose="020F0502020204030204" pitchFamily="34" charset="0"/>
              </a:rPr>
              <a:t> sang </a:t>
            </a:r>
            <a:r>
              <a:rPr lang="en-US" sz="2100" dirty="0" err="1">
                <a:solidFill>
                  <a:prstClr val="black"/>
                </a:solidFill>
                <a:latin typeface="Calibri" panose="020F0502020204030204" pitchFamily="34" charset="0"/>
                <a:cs typeface="Calibri" panose="020F0502020204030204" pitchFamily="34" charset="0"/>
              </a:rPr>
              <a:t>trái</a:t>
            </a:r>
            <a:r>
              <a:rPr lang="en-US" sz="2100" dirty="0">
                <a:solidFill>
                  <a:prstClr val="black"/>
                </a:solidFill>
                <a:latin typeface="Calibri" panose="020F0502020204030204" pitchFamily="34" charset="0"/>
                <a:cs typeface="Calibri" panose="020F0502020204030204" pitchFamily="34" charset="0"/>
              </a:rPr>
              <a:t>.</a:t>
            </a:r>
          </a:p>
        </p:txBody>
      </p:sp>
      <p:pic>
        <p:nvPicPr>
          <p:cNvPr id="15" name="Picture 14">
            <a:extLst>
              <a:ext uri="{FF2B5EF4-FFF2-40B4-BE49-F238E27FC236}">
                <a16:creationId xmlns:a16="http://schemas.microsoft.com/office/drawing/2014/main" id="{BA7521D1-14FF-474C-A4B0-1D86AC33C7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071" r="31056" b="61039"/>
          <a:stretch/>
        </p:blipFill>
        <p:spPr>
          <a:xfrm>
            <a:off x="3881796" y="-301018"/>
            <a:ext cx="1384512" cy="1387649"/>
          </a:xfrm>
          <a:prstGeom prst="rect">
            <a:avLst/>
          </a:prstGeom>
        </p:spPr>
      </p:pic>
    </p:spTree>
    <p:extLst>
      <p:ext uri="{BB962C8B-B14F-4D97-AF65-F5344CB8AC3E}">
        <p14:creationId xmlns:p14="http://schemas.microsoft.com/office/powerpoint/2010/main" val="2583197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2" grpId="0"/>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855CD6-6148-43B5-90C0-79BD553E8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57289"/>
            <a:ext cx="4419925" cy="4419925"/>
          </a:xfrm>
          <a:prstGeom prst="rect">
            <a:avLst/>
          </a:prstGeom>
        </p:spPr>
      </p:pic>
      <p:pic>
        <p:nvPicPr>
          <p:cNvPr id="3" name="图片 13" descr="ce1ed7f935192fceca30dfb2bcebe602">
            <a:extLst>
              <a:ext uri="{FF2B5EF4-FFF2-40B4-BE49-F238E27FC236}">
                <a16:creationId xmlns:a16="http://schemas.microsoft.com/office/drawing/2014/main" id="{5274786D-3BEE-420E-A81D-04D3244FC09A}"/>
              </a:ext>
            </a:extLst>
          </p:cNvPr>
          <p:cNvPicPr>
            <a:picLocks noChangeAspect="1"/>
          </p:cNvPicPr>
          <p:nvPr/>
        </p:nvPicPr>
        <p:blipFill>
          <a:blip r:embed="rId3"/>
          <a:srcRect l="11188" t="20367" r="10619" b="19944"/>
          <a:stretch>
            <a:fillRect/>
          </a:stretch>
        </p:blipFill>
        <p:spPr>
          <a:xfrm>
            <a:off x="-108520" y="604616"/>
            <a:ext cx="6807036" cy="3240360"/>
          </a:xfrm>
          <a:prstGeom prst="rect">
            <a:avLst/>
          </a:prstGeom>
        </p:spPr>
      </p:pic>
      <p:sp>
        <p:nvSpPr>
          <p:cNvPr id="4" name="TextBox 3">
            <a:extLst>
              <a:ext uri="{FF2B5EF4-FFF2-40B4-BE49-F238E27FC236}">
                <a16:creationId xmlns:a16="http://schemas.microsoft.com/office/drawing/2014/main" id="{A244727B-2CC6-4B2C-8AA8-CE7A99FFA312}"/>
              </a:ext>
            </a:extLst>
          </p:cNvPr>
          <p:cNvSpPr txBox="1"/>
          <p:nvPr/>
        </p:nvSpPr>
        <p:spPr>
          <a:xfrm>
            <a:off x="395536" y="1496904"/>
            <a:ext cx="5538462" cy="1455783"/>
          </a:xfrm>
          <a:prstGeom prst="rect">
            <a:avLst/>
          </a:prstGeom>
          <a:noFill/>
        </p:spPr>
        <p:txBody>
          <a:bodyPr wrap="square">
            <a:spAutoFit/>
          </a:bodyPr>
          <a:lstStyle/>
          <a:p>
            <a:pPr marR="36195" lvl="0" algn="ctr">
              <a:lnSpc>
                <a:spcPct val="114000"/>
              </a:lnSpc>
            </a:pPr>
            <a:r>
              <a:rPr lang="vi-VN" sz="4000">
                <a:solidFill>
                  <a:srgbClr val="000000"/>
                </a:solidFill>
                <a:latin typeface="Calibri" panose="020F0502020204030204" pitchFamily="34" charset="0"/>
                <a:ea typeface="Myriad Pro"/>
                <a:cs typeface="Calibri" panose="020F0502020204030204" pitchFamily="34" charset="0"/>
              </a:rPr>
              <a:t>1 421 + 2 515 = 3 936</a:t>
            </a:r>
            <a:endParaRPr lang="en-US" sz="4000">
              <a:solidFill>
                <a:srgbClr val="000000"/>
              </a:solidFill>
              <a:latin typeface="Calibri" panose="020F0502020204030204" pitchFamily="34" charset="0"/>
              <a:ea typeface="Myriad Pro"/>
              <a:cs typeface="Calibri" panose="020F0502020204030204" pitchFamily="34" charset="0"/>
            </a:endParaRPr>
          </a:p>
          <a:p>
            <a:pPr marR="36195" lvl="0" algn="ctr">
              <a:lnSpc>
                <a:spcPct val="114000"/>
              </a:lnSpc>
            </a:pPr>
            <a:r>
              <a:rPr lang="en-US" sz="4000">
                <a:solidFill>
                  <a:srgbClr val="000000"/>
                </a:solidFill>
                <a:latin typeface="Calibri" panose="020F0502020204030204" pitchFamily="34" charset="0"/>
                <a:ea typeface="Myriad Pro"/>
                <a:cs typeface="Calibri" panose="020F0502020204030204" pitchFamily="34" charset="0"/>
              </a:rPr>
              <a:t>là phép cộng </a:t>
            </a:r>
            <a:r>
              <a:rPr lang="en-US" sz="4000">
                <a:solidFill>
                  <a:srgbClr val="FF0000"/>
                </a:solidFill>
                <a:latin typeface="Calibri" panose="020F0502020204030204" pitchFamily="34" charset="0"/>
                <a:ea typeface="Myriad Pro"/>
                <a:cs typeface="Calibri" panose="020F0502020204030204" pitchFamily="34" charset="0"/>
              </a:rPr>
              <a:t>không nhớ</a:t>
            </a:r>
            <a:endParaRPr lang="vi-VN" sz="4000">
              <a:solidFill>
                <a:srgbClr val="FF0000"/>
              </a:solidFill>
              <a:latin typeface="Calibri" panose="020F0502020204030204" pitchFamily="34" charset="0"/>
              <a:ea typeface="Myriad Pro"/>
              <a:cs typeface="Calibri" panose="020F0502020204030204" pitchFamily="34" charset="0"/>
            </a:endParaRPr>
          </a:p>
        </p:txBody>
      </p:sp>
    </p:spTree>
    <p:extLst>
      <p:ext uri="{BB962C8B-B14F-4D97-AF65-F5344CB8AC3E}">
        <p14:creationId xmlns:p14="http://schemas.microsoft.com/office/powerpoint/2010/main" val="1219583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pic>
        <p:nvPicPr>
          <p:cNvPr id="12" name="图片 13" descr="ce1ed7f935192fceca30dfb2bcebe602">
            <a:extLst>
              <a:ext uri="{FF2B5EF4-FFF2-40B4-BE49-F238E27FC236}">
                <a16:creationId xmlns:a16="http://schemas.microsoft.com/office/drawing/2014/main" id="{6F11D784-6D8F-4190-940B-CDCC3618CE9C}"/>
              </a:ext>
            </a:extLst>
          </p:cNvPr>
          <p:cNvPicPr>
            <a:picLocks noChangeAspect="1"/>
          </p:cNvPicPr>
          <p:nvPr/>
        </p:nvPicPr>
        <p:blipFill>
          <a:blip r:embed="rId3"/>
          <a:srcRect l="11188" t="20367" r="10619" b="19944"/>
          <a:stretch>
            <a:fillRect/>
          </a:stretch>
        </p:blipFill>
        <p:spPr>
          <a:xfrm>
            <a:off x="1509380" y="339502"/>
            <a:ext cx="6807036" cy="3240360"/>
          </a:xfrm>
          <a:prstGeom prst="rect">
            <a:avLst/>
          </a:prstGeom>
        </p:spPr>
      </p:pic>
      <p:pic>
        <p:nvPicPr>
          <p:cNvPr id="13" name="Picture 12">
            <a:extLst>
              <a:ext uri="{FF2B5EF4-FFF2-40B4-BE49-F238E27FC236}">
                <a16:creationId xmlns:a16="http://schemas.microsoft.com/office/drawing/2014/main" id="{88AA9C20-EEE5-4A05-AB0F-D745F1A78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355726"/>
            <a:ext cx="2901711" cy="2901711"/>
          </a:xfrm>
          <a:prstGeom prst="rect">
            <a:avLst/>
          </a:prstGeom>
        </p:spPr>
      </p:pic>
      <p:pic>
        <p:nvPicPr>
          <p:cNvPr id="15" name="Picture 2">
            <a:extLst>
              <a:ext uri="{FF2B5EF4-FFF2-40B4-BE49-F238E27FC236}">
                <a16:creationId xmlns:a16="http://schemas.microsoft.com/office/drawing/2014/main" id="{3C1F8757-E0A2-4BDE-B2F4-E36893F0F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753823">
            <a:off x="1076818" y="2401542"/>
            <a:ext cx="635479" cy="6354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B8FA738-2C42-415D-9272-1DCED674000A}"/>
              </a:ext>
            </a:extLst>
          </p:cNvPr>
          <p:cNvSpPr txBox="1"/>
          <p:nvPr/>
        </p:nvSpPr>
        <p:spPr>
          <a:xfrm>
            <a:off x="2096158" y="1198806"/>
            <a:ext cx="5538462" cy="1084912"/>
          </a:xfrm>
          <a:prstGeom prst="rect">
            <a:avLst/>
          </a:prstGeom>
          <a:noFill/>
        </p:spPr>
        <p:txBody>
          <a:bodyPr wrap="square">
            <a:spAutoFit/>
          </a:bodyPr>
          <a:lstStyle/>
          <a:p>
            <a:pPr marR="36195" lvl="0" algn="ctr">
              <a:lnSpc>
                <a:spcPct val="114000"/>
              </a:lnSpc>
            </a:pPr>
            <a:r>
              <a:rPr lang="vi-VN" sz="6000">
                <a:solidFill>
                  <a:srgbClr val="000000"/>
                </a:solidFill>
                <a:latin typeface="Calibri" panose="020F0502020204030204" pitchFamily="34" charset="0"/>
                <a:ea typeface="Myriad Pro"/>
                <a:cs typeface="Calibri" panose="020F0502020204030204" pitchFamily="34" charset="0"/>
              </a:rPr>
              <a:t>1</a:t>
            </a:r>
            <a:r>
              <a:rPr lang="en-US" sz="6000">
                <a:solidFill>
                  <a:srgbClr val="000000"/>
                </a:solidFill>
                <a:latin typeface="Calibri" panose="020F0502020204030204" pitchFamily="34" charset="0"/>
                <a:ea typeface="Myriad Pro"/>
                <a:cs typeface="Calibri" panose="020F0502020204030204" pitchFamily="34" charset="0"/>
              </a:rPr>
              <a:t> </a:t>
            </a:r>
            <a:r>
              <a:rPr lang="vi-VN" sz="6000">
                <a:solidFill>
                  <a:srgbClr val="000000"/>
                </a:solidFill>
                <a:latin typeface="Calibri" panose="020F0502020204030204" pitchFamily="34" charset="0"/>
                <a:ea typeface="Myriad Pro"/>
                <a:cs typeface="Calibri" panose="020F0502020204030204" pitchFamily="34" charset="0"/>
              </a:rPr>
              <a:t>421 + 2</a:t>
            </a:r>
            <a:r>
              <a:rPr lang="en-US" sz="6000">
                <a:solidFill>
                  <a:srgbClr val="000000"/>
                </a:solidFill>
                <a:latin typeface="Calibri" panose="020F0502020204030204" pitchFamily="34" charset="0"/>
                <a:ea typeface="Myriad Pro"/>
                <a:cs typeface="Calibri" panose="020F0502020204030204" pitchFamily="34" charset="0"/>
              </a:rPr>
              <a:t> </a:t>
            </a:r>
            <a:r>
              <a:rPr lang="vi-VN" sz="6000">
                <a:solidFill>
                  <a:srgbClr val="000000"/>
                </a:solidFill>
                <a:latin typeface="Calibri" panose="020F0502020204030204" pitchFamily="34" charset="0"/>
                <a:ea typeface="Myriad Pro"/>
                <a:cs typeface="Calibri" panose="020F0502020204030204" pitchFamily="34" charset="0"/>
              </a:rPr>
              <a:t>719</a:t>
            </a:r>
            <a:r>
              <a:rPr lang="en-US" sz="6000">
                <a:solidFill>
                  <a:srgbClr val="000000"/>
                </a:solidFill>
                <a:latin typeface="Calibri" panose="020F0502020204030204" pitchFamily="34" charset="0"/>
                <a:ea typeface="Myriad Pro"/>
                <a:cs typeface="Calibri" panose="020F0502020204030204" pitchFamily="34" charset="0"/>
              </a:rPr>
              <a:t> = ?</a:t>
            </a:r>
            <a:r>
              <a:rPr lang="vi-VN" sz="6000">
                <a:solidFill>
                  <a:srgbClr val="000000"/>
                </a:solidFill>
                <a:latin typeface="Calibri" panose="020F0502020204030204" pitchFamily="34" charset="0"/>
                <a:ea typeface="Myriad Pro"/>
                <a:cs typeface="Calibri" panose="020F0502020204030204" pitchFamily="34" charset="0"/>
              </a:rPr>
              <a:t> </a:t>
            </a:r>
          </a:p>
        </p:txBody>
      </p:sp>
    </p:spTree>
    <p:extLst>
      <p:ext uri="{BB962C8B-B14F-4D97-AF65-F5344CB8AC3E}">
        <p14:creationId xmlns:p14="http://schemas.microsoft.com/office/powerpoint/2010/main" val="1975591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553430-A41F-4F96-818F-DFC161DC1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636" y="1516188"/>
            <a:ext cx="6190520" cy="2536578"/>
          </a:xfrm>
          <a:prstGeom prst="rect">
            <a:avLst/>
          </a:prstGeom>
        </p:spPr>
      </p:pic>
      <p:sp>
        <p:nvSpPr>
          <p:cNvPr id="23" name="Rounded Rectangle 69">
            <a:extLst>
              <a:ext uri="{FF2B5EF4-FFF2-40B4-BE49-F238E27FC236}">
                <a16:creationId xmlns:a16="http://schemas.microsoft.com/office/drawing/2014/main" id="{272BAA25-CE14-4745-825E-2A595FCE1373}"/>
              </a:ext>
            </a:extLst>
          </p:cNvPr>
          <p:cNvSpPr/>
          <p:nvPr/>
        </p:nvSpPr>
        <p:spPr>
          <a:xfrm>
            <a:off x="3203848" y="339502"/>
            <a:ext cx="2917064" cy="792265"/>
          </a:xfrm>
          <a:prstGeom prst="roundRect">
            <a:avLst/>
          </a:prstGeom>
          <a:solidFill>
            <a:schemeClr val="bg1"/>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r>
              <a:rPr lang="en-US" sz="3000" b="1">
                <a:solidFill>
                  <a:srgbClr val="C00000"/>
                </a:solidFill>
                <a:latin typeface="Calibri" panose="020F0502020204030204" pitchFamily="34" charset="0"/>
                <a:cs typeface="Calibri" panose="020F0502020204030204" pitchFamily="34" charset="0"/>
              </a:rPr>
              <a:t>1 421 + 2 719 = ? </a:t>
            </a:r>
          </a:p>
        </p:txBody>
      </p:sp>
      <p:sp>
        <p:nvSpPr>
          <p:cNvPr id="37" name="Rectangle: Rounded Corners 36">
            <a:extLst>
              <a:ext uri="{FF2B5EF4-FFF2-40B4-BE49-F238E27FC236}">
                <a16:creationId xmlns:a16="http://schemas.microsoft.com/office/drawing/2014/main" id="{C08FF31A-26C7-4764-B928-8CB2916088BB}"/>
              </a:ext>
            </a:extLst>
          </p:cNvPr>
          <p:cNvSpPr/>
          <p:nvPr/>
        </p:nvSpPr>
        <p:spPr>
          <a:xfrm>
            <a:off x="2973692" y="1683242"/>
            <a:ext cx="4838668"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pic>
        <p:nvPicPr>
          <p:cNvPr id="4" name="Picture 3">
            <a:extLst>
              <a:ext uri="{FF2B5EF4-FFF2-40B4-BE49-F238E27FC236}">
                <a16:creationId xmlns:a16="http://schemas.microsoft.com/office/drawing/2014/main" id="{D634B593-476B-4CFF-8D95-4798379E2C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4" y="1541891"/>
            <a:ext cx="2724942" cy="2440612"/>
          </a:xfrm>
          <a:prstGeom prst="rect">
            <a:avLst/>
          </a:prstGeom>
        </p:spPr>
      </p:pic>
      <p:sp>
        <p:nvSpPr>
          <p:cNvPr id="34" name="Rectangle: Rounded Corners 33">
            <a:extLst>
              <a:ext uri="{FF2B5EF4-FFF2-40B4-BE49-F238E27FC236}">
                <a16:creationId xmlns:a16="http://schemas.microsoft.com/office/drawing/2014/main" id="{CF80EA26-CA0E-4106-A2D5-9C3DFA4B5EBE}"/>
              </a:ext>
            </a:extLst>
          </p:cNvPr>
          <p:cNvSpPr/>
          <p:nvPr/>
        </p:nvSpPr>
        <p:spPr>
          <a:xfrm>
            <a:off x="2232343" y="3311143"/>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17" name="Rectangle: Rounded Corners 16">
            <a:extLst>
              <a:ext uri="{FF2B5EF4-FFF2-40B4-BE49-F238E27FC236}">
                <a16:creationId xmlns:a16="http://schemas.microsoft.com/office/drawing/2014/main" id="{8DBF6E6D-2AD7-4593-BC3D-E4A520E2DA35}"/>
              </a:ext>
            </a:extLst>
          </p:cNvPr>
          <p:cNvSpPr/>
          <p:nvPr/>
        </p:nvSpPr>
        <p:spPr>
          <a:xfrm>
            <a:off x="3037824" y="2153937"/>
            <a:ext cx="5782648"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18" name="Rectangle: Rounded Corners 17">
            <a:extLst>
              <a:ext uri="{FF2B5EF4-FFF2-40B4-BE49-F238E27FC236}">
                <a16:creationId xmlns:a16="http://schemas.microsoft.com/office/drawing/2014/main" id="{78B2C0C3-3109-4F36-B968-9B5F60F7772B}"/>
              </a:ext>
            </a:extLst>
          </p:cNvPr>
          <p:cNvSpPr/>
          <p:nvPr/>
        </p:nvSpPr>
        <p:spPr>
          <a:xfrm>
            <a:off x="1619672" y="3311143"/>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19" name="Rectangle: Rounded Corners 18">
            <a:extLst>
              <a:ext uri="{FF2B5EF4-FFF2-40B4-BE49-F238E27FC236}">
                <a16:creationId xmlns:a16="http://schemas.microsoft.com/office/drawing/2014/main" id="{64579AD8-CC56-488C-A5D6-03F6B037F500}"/>
              </a:ext>
            </a:extLst>
          </p:cNvPr>
          <p:cNvSpPr/>
          <p:nvPr/>
        </p:nvSpPr>
        <p:spPr>
          <a:xfrm>
            <a:off x="3085053" y="2632656"/>
            <a:ext cx="5782648"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0" name="Rectangle: Rounded Corners 19">
            <a:extLst>
              <a:ext uri="{FF2B5EF4-FFF2-40B4-BE49-F238E27FC236}">
                <a16:creationId xmlns:a16="http://schemas.microsoft.com/office/drawing/2014/main" id="{AEE2CEC4-D155-4FB1-BFDD-03DB309564BD}"/>
              </a:ext>
            </a:extLst>
          </p:cNvPr>
          <p:cNvSpPr/>
          <p:nvPr/>
        </p:nvSpPr>
        <p:spPr>
          <a:xfrm>
            <a:off x="1058017" y="3298058"/>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1" name="Rectangle: Rounded Corners 20">
            <a:extLst>
              <a:ext uri="{FF2B5EF4-FFF2-40B4-BE49-F238E27FC236}">
                <a16:creationId xmlns:a16="http://schemas.microsoft.com/office/drawing/2014/main" id="{6D3B257B-6863-4430-B0FF-072D5901E7BE}"/>
              </a:ext>
            </a:extLst>
          </p:cNvPr>
          <p:cNvSpPr/>
          <p:nvPr/>
        </p:nvSpPr>
        <p:spPr>
          <a:xfrm>
            <a:off x="3024865" y="3141504"/>
            <a:ext cx="5782648"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2" name="Rectangle: Rounded Corners 21">
            <a:extLst>
              <a:ext uri="{FF2B5EF4-FFF2-40B4-BE49-F238E27FC236}">
                <a16:creationId xmlns:a16="http://schemas.microsoft.com/office/drawing/2014/main" id="{E369873D-B21E-43E7-A487-3179A0894EFC}"/>
              </a:ext>
            </a:extLst>
          </p:cNvPr>
          <p:cNvSpPr/>
          <p:nvPr/>
        </p:nvSpPr>
        <p:spPr>
          <a:xfrm>
            <a:off x="505248" y="3291830"/>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4" name="Rounded Rectangle 69">
            <a:extLst>
              <a:ext uri="{FF2B5EF4-FFF2-40B4-BE49-F238E27FC236}">
                <a16:creationId xmlns:a16="http://schemas.microsoft.com/office/drawing/2014/main" id="{0941DDAA-AEEF-4B2B-B58C-4FA2ADDF621E}"/>
              </a:ext>
            </a:extLst>
          </p:cNvPr>
          <p:cNvSpPr/>
          <p:nvPr/>
        </p:nvSpPr>
        <p:spPr>
          <a:xfrm>
            <a:off x="2889718" y="265882"/>
            <a:ext cx="3768937" cy="1005137"/>
          </a:xfrm>
          <a:prstGeom prst="roundRect">
            <a:avLst/>
          </a:prstGeom>
          <a:solidFill>
            <a:srgbClr val="FF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000" b="1">
                <a:solidFill>
                  <a:srgbClr val="C00000"/>
                </a:solidFill>
                <a:latin typeface="Calibri" panose="020F0502020204030204" pitchFamily="34" charset="0"/>
                <a:cs typeface="Calibri" panose="020F0502020204030204" pitchFamily="34" charset="0"/>
              </a:rPr>
              <a:t>1 421 + 2 719 = 4 140</a:t>
            </a:r>
          </a:p>
        </p:txBody>
      </p:sp>
    </p:spTree>
    <p:extLst>
      <p:ext uri="{BB962C8B-B14F-4D97-AF65-F5344CB8AC3E}">
        <p14:creationId xmlns:p14="http://schemas.microsoft.com/office/powerpoint/2010/main" val="2306754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34"/>
                                        </p:tgtEl>
                                      </p:cBhvr>
                                    </p:animEffect>
                                    <p:anim calcmode="lin" valueType="num">
                                      <p:cBhvr>
                                        <p:cTn id="12" dur="1000"/>
                                        <p:tgtEl>
                                          <p:spTgt spid="34"/>
                                        </p:tgtEl>
                                        <p:attrNameLst>
                                          <p:attrName>ppt_x</p:attrName>
                                        </p:attrNameLst>
                                      </p:cBhvr>
                                      <p:tavLst>
                                        <p:tav tm="0">
                                          <p:val>
                                            <p:strVal val="ppt_x"/>
                                          </p:val>
                                        </p:tav>
                                        <p:tav tm="100000">
                                          <p:val>
                                            <p:strVal val="ppt_x"/>
                                          </p:val>
                                        </p:tav>
                                      </p:tavLst>
                                    </p:anim>
                                    <p:anim calcmode="lin" valueType="num">
                                      <p:cBhvr>
                                        <p:cTn id="13" dur="1000"/>
                                        <p:tgtEl>
                                          <p:spTgt spid="34"/>
                                        </p:tgtEl>
                                        <p:attrNameLst>
                                          <p:attrName>ppt_y</p:attrName>
                                        </p:attrNameLst>
                                      </p:cBhvr>
                                      <p:tavLst>
                                        <p:tav tm="0">
                                          <p:val>
                                            <p:strVal val="ppt_y"/>
                                          </p:val>
                                        </p:tav>
                                        <p:tav tm="100000">
                                          <p:val>
                                            <p:strVal val="ppt_y+.1"/>
                                          </p:val>
                                        </p:tav>
                                      </p:tavLst>
                                    </p:anim>
                                    <p:set>
                                      <p:cBhvr>
                                        <p:cTn id="14" dur="1" fill="hold">
                                          <p:stCondLst>
                                            <p:cond delay="9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8"/>
                                        </p:tgtEl>
                                      </p:cBhvr>
                                    </p:animEffect>
                                    <p:anim calcmode="lin" valueType="num">
                                      <p:cBhvr>
                                        <p:cTn id="24" dur="1000"/>
                                        <p:tgtEl>
                                          <p:spTgt spid="18"/>
                                        </p:tgtEl>
                                        <p:attrNameLst>
                                          <p:attrName>ppt_x</p:attrName>
                                        </p:attrNameLst>
                                      </p:cBhvr>
                                      <p:tavLst>
                                        <p:tav tm="0">
                                          <p:val>
                                            <p:strVal val="ppt_x"/>
                                          </p:val>
                                        </p:tav>
                                        <p:tav tm="100000">
                                          <p:val>
                                            <p:strVal val="ppt_x"/>
                                          </p:val>
                                        </p:tav>
                                      </p:tavLst>
                                    </p:anim>
                                    <p:anim calcmode="lin" valueType="num">
                                      <p:cBhvr>
                                        <p:cTn id="25" dur="1000"/>
                                        <p:tgtEl>
                                          <p:spTgt spid="18"/>
                                        </p:tgtEl>
                                        <p:attrNameLst>
                                          <p:attrName>ppt_y</p:attrName>
                                        </p:attrNameLst>
                                      </p:cBhvr>
                                      <p:tavLst>
                                        <p:tav tm="0">
                                          <p:val>
                                            <p:strVal val="ppt_y"/>
                                          </p:val>
                                        </p:tav>
                                        <p:tav tm="100000">
                                          <p:val>
                                            <p:strVal val="ppt_y+.1"/>
                                          </p:val>
                                        </p:tav>
                                      </p:tavLst>
                                    </p:anim>
                                    <p:set>
                                      <p:cBhvr>
                                        <p:cTn id="26" dur="1" fill="hold">
                                          <p:stCondLst>
                                            <p:cond delay="9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20"/>
                                        </p:tgtEl>
                                      </p:cBhvr>
                                    </p:animEffect>
                                    <p:anim calcmode="lin" valueType="num">
                                      <p:cBhvr>
                                        <p:cTn id="36" dur="1000"/>
                                        <p:tgtEl>
                                          <p:spTgt spid="20"/>
                                        </p:tgtEl>
                                        <p:attrNameLst>
                                          <p:attrName>ppt_x</p:attrName>
                                        </p:attrNameLst>
                                      </p:cBhvr>
                                      <p:tavLst>
                                        <p:tav tm="0">
                                          <p:val>
                                            <p:strVal val="ppt_x"/>
                                          </p:val>
                                        </p:tav>
                                        <p:tav tm="100000">
                                          <p:val>
                                            <p:strVal val="ppt_x"/>
                                          </p:val>
                                        </p:tav>
                                      </p:tavLst>
                                    </p:anim>
                                    <p:anim calcmode="lin" valueType="num">
                                      <p:cBhvr>
                                        <p:cTn id="37" dur="1000"/>
                                        <p:tgtEl>
                                          <p:spTgt spid="20"/>
                                        </p:tgtEl>
                                        <p:attrNameLst>
                                          <p:attrName>ppt_y</p:attrName>
                                        </p:attrNameLst>
                                      </p:cBhvr>
                                      <p:tavLst>
                                        <p:tav tm="0">
                                          <p:val>
                                            <p:strVal val="ppt_y"/>
                                          </p:val>
                                        </p:tav>
                                        <p:tav tm="100000">
                                          <p:val>
                                            <p:strVal val="ppt_y+.1"/>
                                          </p:val>
                                        </p:tav>
                                      </p:tavLst>
                                    </p:anim>
                                    <p:set>
                                      <p:cBhvr>
                                        <p:cTn id="38" dur="1" fill="hold">
                                          <p:stCondLst>
                                            <p:cond delay="9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22"/>
                                        </p:tgtEl>
                                      </p:cBhvr>
                                    </p:animEffect>
                                    <p:anim calcmode="lin" valueType="num">
                                      <p:cBhvr>
                                        <p:cTn id="48" dur="1000"/>
                                        <p:tgtEl>
                                          <p:spTgt spid="22"/>
                                        </p:tgtEl>
                                        <p:attrNameLst>
                                          <p:attrName>ppt_x</p:attrName>
                                        </p:attrNameLst>
                                      </p:cBhvr>
                                      <p:tavLst>
                                        <p:tav tm="0">
                                          <p:val>
                                            <p:strVal val="ppt_x"/>
                                          </p:val>
                                        </p:tav>
                                        <p:tav tm="100000">
                                          <p:val>
                                            <p:strVal val="ppt_x"/>
                                          </p:val>
                                        </p:tav>
                                      </p:tavLst>
                                    </p:anim>
                                    <p:anim calcmode="lin" valueType="num">
                                      <p:cBhvr>
                                        <p:cTn id="49" dur="1000"/>
                                        <p:tgtEl>
                                          <p:spTgt spid="22"/>
                                        </p:tgtEl>
                                        <p:attrNameLst>
                                          <p:attrName>ppt_y</p:attrName>
                                        </p:attrNameLst>
                                      </p:cBhvr>
                                      <p:tavLst>
                                        <p:tav tm="0">
                                          <p:val>
                                            <p:strVal val="ppt_y"/>
                                          </p:val>
                                        </p:tav>
                                        <p:tav tm="100000">
                                          <p:val>
                                            <p:strVal val="ppt_y+.1"/>
                                          </p:val>
                                        </p:tav>
                                      </p:tavLst>
                                    </p:anim>
                                    <p:set>
                                      <p:cBhvr>
                                        <p:cTn id="50" dur="1" fill="hold">
                                          <p:stCondLst>
                                            <p:cond delay="999"/>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animBg="1"/>
      <p:bldP spid="17" grpId="0" animBg="1"/>
      <p:bldP spid="18" grpId="0" animBg="1"/>
      <p:bldP spid="19" grpId="0" animBg="1"/>
      <p:bldP spid="20" grpId="0" animBg="1"/>
      <p:bldP spid="21" grpId="0" animBg="1"/>
      <p:bldP spid="22"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855CD6-6148-43B5-90C0-79BD553E8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57289"/>
            <a:ext cx="4419925" cy="4419925"/>
          </a:xfrm>
          <a:prstGeom prst="rect">
            <a:avLst/>
          </a:prstGeom>
        </p:spPr>
      </p:pic>
      <p:pic>
        <p:nvPicPr>
          <p:cNvPr id="3" name="图片 13" descr="ce1ed7f935192fceca30dfb2bcebe602">
            <a:extLst>
              <a:ext uri="{FF2B5EF4-FFF2-40B4-BE49-F238E27FC236}">
                <a16:creationId xmlns:a16="http://schemas.microsoft.com/office/drawing/2014/main" id="{5274786D-3BEE-420E-A81D-04D3244FC09A}"/>
              </a:ext>
            </a:extLst>
          </p:cNvPr>
          <p:cNvPicPr>
            <a:picLocks noChangeAspect="1"/>
          </p:cNvPicPr>
          <p:nvPr/>
        </p:nvPicPr>
        <p:blipFill>
          <a:blip r:embed="rId3"/>
          <a:srcRect l="11188" t="20367" r="10619" b="19944"/>
          <a:stretch>
            <a:fillRect/>
          </a:stretch>
        </p:blipFill>
        <p:spPr>
          <a:xfrm>
            <a:off x="-108520" y="604616"/>
            <a:ext cx="6807036" cy="3240360"/>
          </a:xfrm>
          <a:prstGeom prst="rect">
            <a:avLst/>
          </a:prstGeom>
        </p:spPr>
      </p:pic>
      <p:sp>
        <p:nvSpPr>
          <p:cNvPr id="4" name="TextBox 3">
            <a:extLst>
              <a:ext uri="{FF2B5EF4-FFF2-40B4-BE49-F238E27FC236}">
                <a16:creationId xmlns:a16="http://schemas.microsoft.com/office/drawing/2014/main" id="{A244727B-2CC6-4B2C-8AA8-CE7A99FFA312}"/>
              </a:ext>
            </a:extLst>
          </p:cNvPr>
          <p:cNvSpPr txBox="1"/>
          <p:nvPr/>
        </p:nvSpPr>
        <p:spPr>
          <a:xfrm>
            <a:off x="395536" y="1496904"/>
            <a:ext cx="5538462" cy="1455783"/>
          </a:xfrm>
          <a:prstGeom prst="rect">
            <a:avLst/>
          </a:prstGeom>
          <a:noFill/>
        </p:spPr>
        <p:txBody>
          <a:bodyPr wrap="square">
            <a:spAutoFit/>
          </a:bodyPr>
          <a:lstStyle/>
          <a:p>
            <a:pPr marR="36195" lvl="0" algn="ctr">
              <a:lnSpc>
                <a:spcPct val="114000"/>
              </a:lnSpc>
            </a:pPr>
            <a:r>
              <a:rPr lang="vi-VN" sz="4000">
                <a:solidFill>
                  <a:srgbClr val="000000"/>
                </a:solidFill>
                <a:latin typeface="Calibri" panose="020F0502020204030204" pitchFamily="34" charset="0"/>
                <a:ea typeface="Myriad Pro"/>
                <a:cs typeface="Calibri" panose="020F0502020204030204" pitchFamily="34" charset="0"/>
              </a:rPr>
              <a:t>1 </a:t>
            </a:r>
            <a:r>
              <a:rPr lang="vi-VN" sz="4000">
                <a:solidFill>
                  <a:srgbClr val="FF0000"/>
                </a:solidFill>
                <a:latin typeface="Calibri" panose="020F0502020204030204" pitchFamily="34" charset="0"/>
                <a:ea typeface="Myriad Pro"/>
                <a:cs typeface="Calibri" panose="020F0502020204030204" pitchFamily="34" charset="0"/>
              </a:rPr>
              <a:t>4</a:t>
            </a:r>
            <a:r>
              <a:rPr lang="vi-VN" sz="4000">
                <a:solidFill>
                  <a:srgbClr val="000000"/>
                </a:solidFill>
                <a:latin typeface="Calibri" panose="020F0502020204030204" pitchFamily="34" charset="0"/>
                <a:ea typeface="Myriad Pro"/>
                <a:cs typeface="Calibri" panose="020F0502020204030204" pitchFamily="34" charset="0"/>
              </a:rPr>
              <a:t>2</a:t>
            </a:r>
            <a:r>
              <a:rPr lang="vi-VN" sz="4000">
                <a:solidFill>
                  <a:srgbClr val="FF0000"/>
                </a:solidFill>
                <a:latin typeface="Calibri" panose="020F0502020204030204" pitchFamily="34" charset="0"/>
                <a:ea typeface="Myriad Pro"/>
                <a:cs typeface="Calibri" panose="020F0502020204030204" pitchFamily="34" charset="0"/>
              </a:rPr>
              <a:t>1</a:t>
            </a:r>
            <a:r>
              <a:rPr lang="vi-VN" sz="4000">
                <a:solidFill>
                  <a:srgbClr val="000000"/>
                </a:solidFill>
                <a:latin typeface="Calibri" panose="020F0502020204030204" pitchFamily="34" charset="0"/>
                <a:ea typeface="Myriad Pro"/>
                <a:cs typeface="Calibri" panose="020F0502020204030204" pitchFamily="34" charset="0"/>
              </a:rPr>
              <a:t> + 2 </a:t>
            </a:r>
            <a:r>
              <a:rPr lang="vi-VN" sz="4000">
                <a:solidFill>
                  <a:srgbClr val="FF0000"/>
                </a:solidFill>
                <a:latin typeface="Calibri" panose="020F0502020204030204" pitchFamily="34" charset="0"/>
                <a:ea typeface="Myriad Pro"/>
                <a:cs typeface="Calibri" panose="020F0502020204030204" pitchFamily="34" charset="0"/>
              </a:rPr>
              <a:t>7</a:t>
            </a:r>
            <a:r>
              <a:rPr lang="vi-VN" sz="4000">
                <a:solidFill>
                  <a:srgbClr val="000000"/>
                </a:solidFill>
                <a:latin typeface="Calibri" panose="020F0502020204030204" pitchFamily="34" charset="0"/>
                <a:ea typeface="Myriad Pro"/>
                <a:cs typeface="Calibri" panose="020F0502020204030204" pitchFamily="34" charset="0"/>
              </a:rPr>
              <a:t>1</a:t>
            </a:r>
            <a:r>
              <a:rPr lang="vi-VN" sz="4000">
                <a:solidFill>
                  <a:srgbClr val="FF0000"/>
                </a:solidFill>
                <a:latin typeface="Calibri" panose="020F0502020204030204" pitchFamily="34" charset="0"/>
                <a:ea typeface="Myriad Pro"/>
                <a:cs typeface="Calibri" panose="020F0502020204030204" pitchFamily="34" charset="0"/>
              </a:rPr>
              <a:t>9</a:t>
            </a:r>
            <a:r>
              <a:rPr lang="vi-VN" sz="4000">
                <a:solidFill>
                  <a:srgbClr val="000000"/>
                </a:solidFill>
                <a:latin typeface="Calibri" panose="020F0502020204030204" pitchFamily="34" charset="0"/>
                <a:ea typeface="Myriad Pro"/>
                <a:cs typeface="Calibri" panose="020F0502020204030204" pitchFamily="34" charset="0"/>
              </a:rPr>
              <a:t> = 4 140</a:t>
            </a:r>
          </a:p>
          <a:p>
            <a:pPr marL="0" marR="36195" lvl="0" indent="0" algn="ctr" defTabSz="914400" rtl="0" eaLnBrk="1" fontAlgn="auto" latinLnBrk="0" hangingPunct="1">
              <a:lnSpc>
                <a:spcPct val="114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ea typeface="Myriad Pro"/>
                <a:cs typeface="Calibri" panose="020F0502020204030204" pitchFamily="34" charset="0"/>
              </a:rPr>
              <a:t>là phép cộng </a:t>
            </a:r>
            <a:r>
              <a:rPr kumimoji="0" lang="en-US" sz="4000" b="0" i="0" u="none" strike="noStrike" kern="1200" cap="none" spc="0" normalizeH="0" baseline="0" noProof="0">
                <a:ln>
                  <a:noFill/>
                </a:ln>
                <a:solidFill>
                  <a:srgbClr val="FF0000"/>
                </a:solidFill>
                <a:effectLst/>
                <a:uLnTx/>
                <a:uFillTx/>
                <a:latin typeface="Calibri" panose="020F0502020204030204" pitchFamily="34" charset="0"/>
                <a:ea typeface="Myriad Pro"/>
                <a:cs typeface="Calibri" panose="020F0502020204030204" pitchFamily="34" charset="0"/>
              </a:rPr>
              <a:t>có nhớ</a:t>
            </a:r>
            <a:endParaRPr kumimoji="0" lang="vi-VN" sz="4000" b="0" i="0" u="none" strike="noStrike" kern="1200" cap="none" spc="0" normalizeH="0" baseline="0" noProof="0">
              <a:ln>
                <a:noFill/>
              </a:ln>
              <a:solidFill>
                <a:srgbClr val="FF0000"/>
              </a:solidFill>
              <a:effectLst/>
              <a:uLnTx/>
              <a:uFillTx/>
              <a:latin typeface="Calibri" panose="020F0502020204030204" pitchFamily="34" charset="0"/>
              <a:ea typeface="Myriad Pro"/>
              <a:cs typeface="Calibri" panose="020F0502020204030204" pitchFamily="34" charset="0"/>
            </a:endParaRPr>
          </a:p>
        </p:txBody>
      </p:sp>
    </p:spTree>
    <p:extLst>
      <p:ext uri="{BB962C8B-B14F-4D97-AF65-F5344CB8AC3E}">
        <p14:creationId xmlns:p14="http://schemas.microsoft.com/office/powerpoint/2010/main" val="1470412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9193">
            <a:off x="2160505" y="1616229"/>
            <a:ext cx="3167228" cy="1569660"/>
          </a:xfrm>
          <a:prstGeom prst="rect">
            <a:avLst/>
          </a:prstGeom>
          <a:noFill/>
        </p:spPr>
        <p:txBody>
          <a:bodyPr wrap="square" rtlCol="0">
            <a:spAutoFit/>
          </a:bodyPr>
          <a:lstStyle/>
          <a:p>
            <a:pPr algn="ctr"/>
            <a:r>
              <a:rPr lang="en-US" altLang="zh-CN"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rPr>
              <a:t>LUYỆN TẬP</a:t>
            </a:r>
            <a:endParaRPr lang="zh-CN" altLang="en-US"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2441938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9193">
            <a:off x="2160505" y="1616229"/>
            <a:ext cx="3167228" cy="1569660"/>
          </a:xfrm>
          <a:prstGeom prst="rect">
            <a:avLst/>
          </a:prstGeom>
          <a:noFill/>
        </p:spPr>
        <p:txBody>
          <a:bodyPr wrap="square" rtlCol="0">
            <a:spAutoFit/>
          </a:bodyPr>
          <a:lstStyle/>
          <a:p>
            <a:pPr algn="ctr"/>
            <a:r>
              <a:rPr lang="en-US" altLang="zh-CN"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rPr>
              <a:t>KHỞI ĐỘNG</a:t>
            </a:r>
            <a:endParaRPr lang="zh-CN" altLang="en-US"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2879395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16" name="Rounded Rectangle 59">
            <a:extLst>
              <a:ext uri="{FF2B5EF4-FFF2-40B4-BE49-F238E27FC236}">
                <a16:creationId xmlns:a16="http://schemas.microsoft.com/office/drawing/2014/main" id="{2B9B1965-42A9-4BF6-8AA5-29766E62BF4C}"/>
              </a:ext>
            </a:extLst>
          </p:cNvPr>
          <p:cNvSpPr/>
          <p:nvPr/>
        </p:nvSpPr>
        <p:spPr>
          <a:xfrm>
            <a:off x="299434" y="779732"/>
            <a:ext cx="8510157" cy="4078823"/>
          </a:xfrm>
          <a:prstGeom prst="roundRect">
            <a:avLst/>
          </a:prstGeom>
          <a:solidFill>
            <a:schemeClr val="bg1"/>
          </a:solidFill>
          <a:ln w="381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700">
                <a:solidFill>
                  <a:prstClr val="white"/>
                </a:solidFill>
                <a:latin typeface="Source Han Sans Regular"/>
              </a:rPr>
              <a:t>530 + 56</a:t>
            </a:r>
            <a:endParaRPr lang="en-US" sz="2700" dirty="0">
              <a:solidFill>
                <a:prstClr val="white"/>
              </a:solidFill>
              <a:latin typeface="Source Han Sans Regular"/>
            </a:endParaRPr>
          </a:p>
        </p:txBody>
      </p:sp>
      <p:grpSp>
        <p:nvGrpSpPr>
          <p:cNvPr id="17" name="Group 16">
            <a:extLst>
              <a:ext uri="{FF2B5EF4-FFF2-40B4-BE49-F238E27FC236}">
                <a16:creationId xmlns:a16="http://schemas.microsoft.com/office/drawing/2014/main" id="{1607062E-531F-4BCF-BA79-2E583BF37369}"/>
              </a:ext>
            </a:extLst>
          </p:cNvPr>
          <p:cNvGrpSpPr/>
          <p:nvPr/>
        </p:nvGrpSpPr>
        <p:grpSpPr>
          <a:xfrm>
            <a:off x="3492006" y="-282776"/>
            <a:ext cx="2202287" cy="2125014"/>
            <a:chOff x="4656007" y="-377034"/>
            <a:chExt cx="2936383" cy="2833352"/>
          </a:xfrm>
        </p:grpSpPr>
        <p:pic>
          <p:nvPicPr>
            <p:cNvPr id="18" name="Picture 17">
              <a:extLst>
                <a:ext uri="{FF2B5EF4-FFF2-40B4-BE49-F238E27FC236}">
                  <a16:creationId xmlns:a16="http://schemas.microsoft.com/office/drawing/2014/main" id="{553D940E-EDF0-4293-B19C-0EE1BBCBE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007" y="-377034"/>
              <a:ext cx="2833352" cy="2833352"/>
            </a:xfrm>
            <a:prstGeom prst="rect">
              <a:avLst/>
            </a:prstGeom>
          </p:spPr>
        </p:pic>
        <p:sp>
          <p:nvSpPr>
            <p:cNvPr id="19" name="TextBox 18">
              <a:extLst>
                <a:ext uri="{FF2B5EF4-FFF2-40B4-BE49-F238E27FC236}">
                  <a16:creationId xmlns:a16="http://schemas.microsoft.com/office/drawing/2014/main" id="{C2383AAA-658D-4A53-B213-ADECC2BFE6C8}"/>
                </a:ext>
              </a:extLst>
            </p:cNvPr>
            <p:cNvSpPr txBox="1"/>
            <p:nvPr/>
          </p:nvSpPr>
          <p:spPr>
            <a:xfrm>
              <a:off x="4759038" y="927279"/>
              <a:ext cx="2833352" cy="669843"/>
            </a:xfrm>
            <a:prstGeom prst="rect">
              <a:avLst/>
            </a:prstGeom>
            <a:noFill/>
          </p:spPr>
          <p:txBody>
            <a:bodyPr wrap="square" rtlCol="0">
              <a:spAutoFit/>
            </a:bodyPr>
            <a:lstStyle/>
            <a:p>
              <a:pPr algn="ctr" defTabSz="685800">
                <a:lnSpc>
                  <a:spcPct val="130000"/>
                </a:lnSpc>
              </a:pPr>
              <a:r>
                <a:rPr lang="en-US" sz="2400" dirty="0" err="1">
                  <a:solidFill>
                    <a:prstClr val="black">
                      <a:lumMod val="75000"/>
                      <a:lumOff val="25000"/>
                    </a:prstClr>
                  </a:solidFill>
                  <a:latin typeface="UTM Cookies" panose="02040603050506020204" pitchFamily="18" charset="0"/>
                  <a:ea typeface="+mj-ea"/>
                </a:rPr>
                <a:t>Thực</a:t>
              </a:r>
              <a:r>
                <a:rPr lang="en-US" sz="2400" dirty="0">
                  <a:solidFill>
                    <a:prstClr val="black">
                      <a:lumMod val="75000"/>
                      <a:lumOff val="25000"/>
                    </a:prstClr>
                  </a:solidFill>
                  <a:latin typeface="UTM Cookies" panose="02040603050506020204" pitchFamily="18" charset="0"/>
                  <a:ea typeface="+mj-ea"/>
                </a:rPr>
                <a:t> </a:t>
              </a:r>
              <a:r>
                <a:rPr lang="en-US" sz="2400" dirty="0" err="1">
                  <a:solidFill>
                    <a:prstClr val="black">
                      <a:lumMod val="75000"/>
                      <a:lumOff val="25000"/>
                    </a:prstClr>
                  </a:solidFill>
                  <a:latin typeface="UTM Cookies" panose="02040603050506020204" pitchFamily="18" charset="0"/>
                  <a:ea typeface="+mj-ea"/>
                </a:rPr>
                <a:t>hành</a:t>
              </a:r>
              <a:endParaRPr lang="en-US" sz="2400" dirty="0">
                <a:solidFill>
                  <a:prstClr val="black">
                    <a:lumMod val="75000"/>
                    <a:lumOff val="25000"/>
                  </a:prstClr>
                </a:solidFill>
                <a:latin typeface="UTM Cookies" panose="02040603050506020204" pitchFamily="18" charset="0"/>
                <a:ea typeface="+mj-ea"/>
              </a:endParaRPr>
            </a:p>
          </p:txBody>
        </p:sp>
      </p:grpSp>
      <p:grpSp>
        <p:nvGrpSpPr>
          <p:cNvPr id="22" name="Group 21">
            <a:extLst>
              <a:ext uri="{FF2B5EF4-FFF2-40B4-BE49-F238E27FC236}">
                <a16:creationId xmlns:a16="http://schemas.microsoft.com/office/drawing/2014/main" id="{B85E6F5E-7C8E-4E23-A077-3A8354BDFABF}"/>
              </a:ext>
            </a:extLst>
          </p:cNvPr>
          <p:cNvGrpSpPr/>
          <p:nvPr/>
        </p:nvGrpSpPr>
        <p:grpSpPr>
          <a:xfrm>
            <a:off x="676141" y="1448875"/>
            <a:ext cx="627845" cy="588816"/>
            <a:chOff x="901521" y="1931831"/>
            <a:chExt cx="837127" cy="785088"/>
          </a:xfrm>
        </p:grpSpPr>
        <p:sp>
          <p:nvSpPr>
            <p:cNvPr id="23" name="Flowchart: Extract 22">
              <a:extLst>
                <a:ext uri="{FF2B5EF4-FFF2-40B4-BE49-F238E27FC236}">
                  <a16:creationId xmlns:a16="http://schemas.microsoft.com/office/drawing/2014/main" id="{49B746A0-F61F-42A8-9460-6A54D1D18F03}"/>
                </a:ext>
              </a:extLst>
            </p:cNvPr>
            <p:cNvSpPr/>
            <p:nvPr/>
          </p:nvSpPr>
          <p:spPr>
            <a:xfrm>
              <a:off x="901521" y="1931831"/>
              <a:ext cx="837127" cy="656823"/>
            </a:xfrm>
            <a:prstGeom prst="flowChartExtract">
              <a:avLst/>
            </a:prstGeom>
            <a:solidFill>
              <a:srgbClr val="009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sp>
          <p:nvSpPr>
            <p:cNvPr id="26" name="TextBox 25">
              <a:extLst>
                <a:ext uri="{FF2B5EF4-FFF2-40B4-BE49-F238E27FC236}">
                  <a16:creationId xmlns:a16="http://schemas.microsoft.com/office/drawing/2014/main" id="{3714CFAA-1DF4-407C-A146-3365165D0425}"/>
                </a:ext>
              </a:extLst>
            </p:cNvPr>
            <p:cNvSpPr txBox="1"/>
            <p:nvPr/>
          </p:nvSpPr>
          <p:spPr>
            <a:xfrm>
              <a:off x="1088265" y="1931831"/>
              <a:ext cx="540912" cy="785088"/>
            </a:xfrm>
            <a:prstGeom prst="rect">
              <a:avLst/>
            </a:prstGeom>
            <a:noFill/>
          </p:spPr>
          <p:txBody>
            <a:bodyPr wrap="square" rtlCol="0">
              <a:spAutoFit/>
            </a:bodyPr>
            <a:lstStyle/>
            <a:p>
              <a:pPr algn="just" defTabSz="685800">
                <a:lnSpc>
                  <a:spcPct val="130000"/>
                </a:lnSpc>
              </a:pPr>
              <a:r>
                <a:rPr lang="en-US" sz="2700" dirty="0">
                  <a:solidFill>
                    <a:prstClr val="white"/>
                  </a:solidFill>
                  <a:latin typeface="Calibri" panose="020F0502020204030204" pitchFamily="34" charset="0"/>
                  <a:ea typeface="+mj-ea"/>
                  <a:cs typeface="Calibri" panose="020F0502020204030204" pitchFamily="34" charset="0"/>
                </a:rPr>
                <a:t>1</a:t>
              </a:r>
            </a:p>
          </p:txBody>
        </p:sp>
      </p:grpSp>
      <p:sp>
        <p:nvSpPr>
          <p:cNvPr id="27" name="TextBox 26">
            <a:extLst>
              <a:ext uri="{FF2B5EF4-FFF2-40B4-BE49-F238E27FC236}">
                <a16:creationId xmlns:a16="http://schemas.microsoft.com/office/drawing/2014/main" id="{7C425113-1E3D-420F-90B0-0A141827BD04}"/>
              </a:ext>
            </a:extLst>
          </p:cNvPr>
          <p:cNvSpPr txBox="1"/>
          <p:nvPr/>
        </p:nvSpPr>
        <p:spPr>
          <a:xfrm>
            <a:off x="1303987" y="1448873"/>
            <a:ext cx="2955701" cy="533672"/>
          </a:xfrm>
          <a:prstGeom prst="rect">
            <a:avLst/>
          </a:prstGeom>
          <a:noFill/>
        </p:spPr>
        <p:txBody>
          <a:bodyPr wrap="square" rtlCol="0">
            <a:spAutoFit/>
          </a:bodyPr>
          <a:lstStyle/>
          <a:p>
            <a:pPr algn="just" defTabSz="685800">
              <a:lnSpc>
                <a:spcPct val="130000"/>
              </a:lnSpc>
            </a:pPr>
            <a:r>
              <a:rPr lang="en-US" sz="2400" b="1" dirty="0" err="1">
                <a:solidFill>
                  <a:prstClr val="black">
                    <a:lumMod val="75000"/>
                    <a:lumOff val="25000"/>
                  </a:prstClr>
                </a:solidFill>
                <a:latin typeface="Calibri" panose="020F0502020204030204" pitchFamily="34" charset="0"/>
                <a:ea typeface="+mj-ea"/>
                <a:cs typeface="Calibri" panose="020F0502020204030204" pitchFamily="34" charset="0"/>
              </a:rPr>
              <a:t>Đặt</a:t>
            </a:r>
            <a:r>
              <a:rPr lang="en-US" sz="2400" b="1" dirty="0">
                <a:solidFill>
                  <a:prstClr val="black">
                    <a:lumMod val="75000"/>
                    <a:lumOff val="25000"/>
                  </a:prstClr>
                </a:solidFill>
                <a:latin typeface="Calibri" panose="020F0502020204030204" pitchFamily="34" charset="0"/>
                <a:ea typeface="+mj-ea"/>
                <a:cs typeface="Calibri" panose="020F0502020204030204" pitchFamily="34" charset="0"/>
              </a:rPr>
              <a:t> </a:t>
            </a:r>
            <a:r>
              <a:rPr lang="en-US" sz="2400" b="1" dirty="0" err="1">
                <a:solidFill>
                  <a:prstClr val="black">
                    <a:lumMod val="75000"/>
                    <a:lumOff val="25000"/>
                  </a:prstClr>
                </a:solidFill>
                <a:latin typeface="Calibri" panose="020F0502020204030204" pitchFamily="34" charset="0"/>
                <a:ea typeface="+mj-ea"/>
                <a:cs typeface="Calibri" panose="020F0502020204030204" pitchFamily="34" charset="0"/>
              </a:rPr>
              <a:t>tính</a:t>
            </a:r>
            <a:r>
              <a:rPr lang="en-US" sz="2400" b="1" dirty="0">
                <a:solidFill>
                  <a:prstClr val="black">
                    <a:lumMod val="75000"/>
                    <a:lumOff val="25000"/>
                  </a:prstClr>
                </a:solidFill>
                <a:latin typeface="Calibri" panose="020F0502020204030204" pitchFamily="34" charset="0"/>
                <a:ea typeface="+mj-ea"/>
                <a:cs typeface="Calibri" panose="020F0502020204030204" pitchFamily="34" charset="0"/>
              </a:rPr>
              <a:t> </a:t>
            </a:r>
            <a:r>
              <a:rPr lang="en-US" sz="2400" b="1" dirty="0" err="1">
                <a:solidFill>
                  <a:prstClr val="black">
                    <a:lumMod val="75000"/>
                    <a:lumOff val="25000"/>
                  </a:prstClr>
                </a:solidFill>
                <a:latin typeface="Calibri" panose="020F0502020204030204" pitchFamily="34" charset="0"/>
                <a:ea typeface="+mj-ea"/>
                <a:cs typeface="Calibri" panose="020F0502020204030204" pitchFamily="34" charset="0"/>
              </a:rPr>
              <a:t>rồi</a:t>
            </a:r>
            <a:r>
              <a:rPr lang="en-US" sz="2400" b="1" dirty="0">
                <a:solidFill>
                  <a:prstClr val="black">
                    <a:lumMod val="75000"/>
                    <a:lumOff val="25000"/>
                  </a:prstClr>
                </a:solidFill>
                <a:latin typeface="Calibri" panose="020F0502020204030204" pitchFamily="34" charset="0"/>
                <a:ea typeface="+mj-ea"/>
                <a:cs typeface="Calibri" panose="020F0502020204030204" pitchFamily="34" charset="0"/>
              </a:rPr>
              <a:t> </a:t>
            </a:r>
            <a:r>
              <a:rPr lang="en-US" sz="2400" b="1" dirty="0" err="1">
                <a:solidFill>
                  <a:prstClr val="black">
                    <a:lumMod val="75000"/>
                    <a:lumOff val="25000"/>
                  </a:prstClr>
                </a:solidFill>
                <a:latin typeface="Calibri" panose="020F0502020204030204" pitchFamily="34" charset="0"/>
                <a:ea typeface="+mj-ea"/>
                <a:cs typeface="Calibri" panose="020F0502020204030204" pitchFamily="34" charset="0"/>
              </a:rPr>
              <a:t>tính</a:t>
            </a:r>
            <a:endParaRPr lang="en-US" sz="2400" b="1" dirty="0">
              <a:solidFill>
                <a:prstClr val="black">
                  <a:lumMod val="75000"/>
                  <a:lumOff val="25000"/>
                </a:prstClr>
              </a:solidFill>
              <a:latin typeface="Calibri" panose="020F0502020204030204" pitchFamily="34" charset="0"/>
              <a:ea typeface="+mj-ea"/>
              <a:cs typeface="Calibri" panose="020F0502020204030204" pitchFamily="34" charset="0"/>
            </a:endParaRPr>
          </a:p>
        </p:txBody>
      </p:sp>
      <p:grpSp>
        <p:nvGrpSpPr>
          <p:cNvPr id="28" name="Group 27">
            <a:extLst>
              <a:ext uri="{FF2B5EF4-FFF2-40B4-BE49-F238E27FC236}">
                <a16:creationId xmlns:a16="http://schemas.microsoft.com/office/drawing/2014/main" id="{DF0C9D42-A91E-40DF-B163-C2EA70E17320}"/>
              </a:ext>
            </a:extLst>
          </p:cNvPr>
          <p:cNvGrpSpPr/>
          <p:nvPr/>
        </p:nvGrpSpPr>
        <p:grpSpPr>
          <a:xfrm>
            <a:off x="5815253" y="1941492"/>
            <a:ext cx="3371045" cy="3371045"/>
            <a:chOff x="8710073" y="2588654"/>
            <a:chExt cx="4494727" cy="4494727"/>
          </a:xfrm>
        </p:grpSpPr>
        <p:pic>
          <p:nvPicPr>
            <p:cNvPr id="29" name="Picture 28">
              <a:extLst>
                <a:ext uri="{FF2B5EF4-FFF2-40B4-BE49-F238E27FC236}">
                  <a16:creationId xmlns:a16="http://schemas.microsoft.com/office/drawing/2014/main" id="{47ABE2A3-61DA-4CBF-95AA-35757BE121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0073" y="2588654"/>
              <a:ext cx="4494727" cy="4494727"/>
            </a:xfrm>
            <a:prstGeom prst="rect">
              <a:avLst/>
            </a:prstGeom>
          </p:spPr>
        </p:pic>
        <p:sp>
          <p:nvSpPr>
            <p:cNvPr id="30" name="Rectangle 29">
              <a:extLst>
                <a:ext uri="{FF2B5EF4-FFF2-40B4-BE49-F238E27FC236}">
                  <a16:creationId xmlns:a16="http://schemas.microsoft.com/office/drawing/2014/main" id="{5156F37B-16EC-4A7A-8A36-84CE709A74AE}"/>
                </a:ext>
              </a:extLst>
            </p:cNvPr>
            <p:cNvSpPr/>
            <p:nvPr/>
          </p:nvSpPr>
          <p:spPr>
            <a:xfrm>
              <a:off x="9955370" y="2942355"/>
              <a:ext cx="1967982" cy="721217"/>
            </a:xfrm>
            <a:prstGeom prst="rect">
              <a:avLst/>
            </a:prstGeom>
            <a:solidFill>
              <a:srgbClr val="538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Source Han Sans Regular"/>
              </a:endParaRPr>
            </a:p>
          </p:txBody>
        </p:sp>
      </p:grpSp>
      <p:sp>
        <p:nvSpPr>
          <p:cNvPr id="31" name="TextBox 30">
            <a:extLst>
              <a:ext uri="{FF2B5EF4-FFF2-40B4-BE49-F238E27FC236}">
                <a16:creationId xmlns:a16="http://schemas.microsoft.com/office/drawing/2014/main" id="{79289344-A69F-4A76-AB1F-26EEE41255DA}"/>
              </a:ext>
            </a:extLst>
          </p:cNvPr>
          <p:cNvSpPr txBox="1"/>
          <p:nvPr/>
        </p:nvSpPr>
        <p:spPr>
          <a:xfrm>
            <a:off x="6749226" y="2210506"/>
            <a:ext cx="1677473" cy="502382"/>
          </a:xfrm>
          <a:prstGeom prst="rect">
            <a:avLst/>
          </a:prstGeom>
          <a:noFill/>
        </p:spPr>
        <p:txBody>
          <a:bodyPr wrap="square" rtlCol="0">
            <a:spAutoFit/>
          </a:bodyPr>
          <a:lstStyle/>
          <a:p>
            <a:pPr algn="just" defTabSz="685800">
              <a:lnSpc>
                <a:spcPct val="130000"/>
              </a:lnSpc>
            </a:pPr>
            <a:r>
              <a:rPr lang="en-US" sz="2400" dirty="0" err="1">
                <a:solidFill>
                  <a:prstClr val="white"/>
                </a:solidFill>
                <a:latin typeface="UTM Cookies" panose="02040603050506020204" pitchFamily="18" charset="0"/>
                <a:ea typeface="+mj-ea"/>
              </a:rPr>
              <a:t>Bảng</a:t>
            </a:r>
            <a:r>
              <a:rPr lang="en-US" sz="2400" dirty="0">
                <a:solidFill>
                  <a:prstClr val="white"/>
                </a:solidFill>
                <a:latin typeface="UTM Cookies" panose="02040603050506020204" pitchFamily="18" charset="0"/>
                <a:ea typeface="+mj-ea"/>
              </a:rPr>
              <a:t> con</a:t>
            </a:r>
          </a:p>
        </p:txBody>
      </p:sp>
      <p:sp>
        <p:nvSpPr>
          <p:cNvPr id="32" name="Rectangle 31">
            <a:extLst>
              <a:ext uri="{FF2B5EF4-FFF2-40B4-BE49-F238E27FC236}">
                <a16:creationId xmlns:a16="http://schemas.microsoft.com/office/drawing/2014/main" id="{308FFF8C-411B-492C-AF6A-D855B5EE617B}"/>
              </a:ext>
            </a:extLst>
          </p:cNvPr>
          <p:cNvSpPr/>
          <p:nvPr/>
        </p:nvSpPr>
        <p:spPr>
          <a:xfrm>
            <a:off x="387493" y="2198298"/>
            <a:ext cx="2069797" cy="923330"/>
          </a:xfrm>
          <a:prstGeom prst="rect">
            <a:avLst/>
          </a:prstGeom>
        </p:spPr>
        <p:txBody>
          <a:bodyPr wrap="none">
            <a:spAutoFit/>
          </a:bodyPr>
          <a:lstStyle/>
          <a:p>
            <a:pPr algn="ctr" defTabSz="685800"/>
            <a:r>
              <a:rPr lang="en-US" sz="2700">
                <a:solidFill>
                  <a:srgbClr val="000000"/>
                </a:solidFill>
                <a:latin typeface="Calibri" panose="020F0502020204030204" pitchFamily="34" charset="0"/>
                <a:ea typeface="Myriad Pro"/>
                <a:cs typeface="Calibri" panose="020F0502020204030204" pitchFamily="34" charset="0"/>
              </a:rPr>
              <a:t>2 153 + 5 433</a:t>
            </a:r>
          </a:p>
          <a:p>
            <a:pPr algn="ctr" defTabSz="685800"/>
            <a:r>
              <a:rPr lang="en-US" sz="2700">
                <a:solidFill>
                  <a:srgbClr val="000000"/>
                </a:solidFill>
                <a:latin typeface="Calibri" panose="020F0502020204030204" pitchFamily="34" charset="0"/>
                <a:ea typeface="Myriad Pro"/>
                <a:cs typeface="Calibri" panose="020F0502020204030204" pitchFamily="34" charset="0"/>
              </a:rPr>
              <a:t>3 905 + 4 185</a:t>
            </a:r>
            <a:endParaRPr lang="en-US" sz="2700" dirty="0">
              <a:solidFill>
                <a:srgbClr val="000000"/>
              </a:solidFill>
              <a:latin typeface="Calibri" panose="020F0502020204030204" pitchFamily="34" charset="0"/>
              <a:ea typeface="Myriad Pro"/>
              <a:cs typeface="Calibri" panose="020F0502020204030204" pitchFamily="34" charset="0"/>
            </a:endParaRPr>
          </a:p>
        </p:txBody>
      </p:sp>
      <p:sp>
        <p:nvSpPr>
          <p:cNvPr id="33" name="TextBox 32">
            <a:extLst>
              <a:ext uri="{FF2B5EF4-FFF2-40B4-BE49-F238E27FC236}">
                <a16:creationId xmlns:a16="http://schemas.microsoft.com/office/drawing/2014/main" id="{D7B40B07-6D99-49E7-961B-F0449FD05FE1}"/>
              </a:ext>
            </a:extLst>
          </p:cNvPr>
          <p:cNvSpPr txBox="1"/>
          <p:nvPr/>
        </p:nvSpPr>
        <p:spPr>
          <a:xfrm>
            <a:off x="1967443" y="3350113"/>
            <a:ext cx="2125013" cy="1128963"/>
          </a:xfrm>
          <a:prstGeom prst="rect">
            <a:avLst/>
          </a:prstGeom>
          <a:noFill/>
        </p:spPr>
        <p:txBody>
          <a:bodyPr wrap="square" rtlCol="0">
            <a:spAutoFit/>
          </a:bodyPr>
          <a:lstStyle/>
          <a:p>
            <a:pPr algn="ctr" defTabSz="685800">
              <a:lnSpc>
                <a:spcPct val="130000"/>
              </a:lnSpc>
            </a:pPr>
            <a:r>
              <a:rPr lang="en-US" sz="2700">
                <a:solidFill>
                  <a:prstClr val="black"/>
                </a:solidFill>
                <a:latin typeface="Calibri" panose="020F0502020204030204" pitchFamily="34" charset="0"/>
                <a:cs typeface="Calibri" panose="020F0502020204030204" pitchFamily="34" charset="0"/>
              </a:rPr>
              <a:t>1 675 + 3 309</a:t>
            </a:r>
          </a:p>
          <a:p>
            <a:pPr algn="ctr" defTabSz="685800">
              <a:lnSpc>
                <a:spcPct val="130000"/>
              </a:lnSpc>
            </a:pPr>
            <a:r>
              <a:rPr lang="en-US" sz="2700">
                <a:solidFill>
                  <a:prstClr val="black"/>
                </a:solidFill>
                <a:latin typeface="Calibri" panose="020F0502020204030204" pitchFamily="34" charset="0"/>
                <a:cs typeface="Calibri" panose="020F0502020204030204" pitchFamily="34" charset="0"/>
              </a:rPr>
              <a:t>465 + 619</a:t>
            </a:r>
            <a:endParaRPr lang="en-US" sz="2700"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6330D2E5-77AD-4989-8FD7-FC95832BB286}"/>
              </a:ext>
            </a:extLst>
          </p:cNvPr>
          <p:cNvSpPr txBox="1"/>
          <p:nvPr/>
        </p:nvSpPr>
        <p:spPr>
          <a:xfrm>
            <a:off x="3569279" y="2060543"/>
            <a:ext cx="2664888" cy="1128963"/>
          </a:xfrm>
          <a:prstGeom prst="rect">
            <a:avLst/>
          </a:prstGeom>
          <a:noFill/>
        </p:spPr>
        <p:txBody>
          <a:bodyPr wrap="square" rtlCol="0">
            <a:spAutoFit/>
          </a:bodyPr>
          <a:lstStyle/>
          <a:p>
            <a:pPr algn="ctr" defTabSz="685800">
              <a:lnSpc>
                <a:spcPct val="130000"/>
              </a:lnSpc>
            </a:pPr>
            <a:r>
              <a:rPr lang="en-US" sz="2700">
                <a:solidFill>
                  <a:prstClr val="black"/>
                </a:solidFill>
                <a:latin typeface="Calibri" panose="020F0502020204030204" pitchFamily="34" charset="0"/>
                <a:cs typeface="Calibri" panose="020F0502020204030204" pitchFamily="34" charset="0"/>
              </a:rPr>
              <a:t>6 722 + 966 </a:t>
            </a:r>
          </a:p>
          <a:p>
            <a:pPr algn="ctr" defTabSz="685800">
              <a:lnSpc>
                <a:spcPct val="130000"/>
              </a:lnSpc>
            </a:pPr>
            <a:r>
              <a:rPr lang="en-US" sz="2700">
                <a:solidFill>
                  <a:prstClr val="black"/>
                </a:solidFill>
                <a:latin typeface="Calibri" panose="020F0502020204030204" pitchFamily="34" charset="0"/>
                <a:cs typeface="Calibri" panose="020F0502020204030204" pitchFamily="34" charset="0"/>
              </a:rPr>
              <a:t> 880 + 7 077</a:t>
            </a:r>
            <a:endParaRPr lang="en-US" sz="2700" dirty="0">
              <a:solidFill>
                <a:prstClr val="black">
                  <a:lumMod val="75000"/>
                  <a:lumOff val="25000"/>
                </a:prstClr>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012842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1"/>
                                        </p:tgtEl>
                                        <p:attrNameLst>
                                          <p:attrName>ppt_y</p:attrName>
                                        </p:attrNameLst>
                                      </p:cBhvr>
                                      <p:tavLst>
                                        <p:tav tm="0">
                                          <p:val>
                                            <p:strVal val="#ppt_y"/>
                                          </p:val>
                                        </p:tav>
                                        <p:tav tm="100000">
                                          <p:val>
                                            <p:strVal val="#ppt_y"/>
                                          </p:val>
                                        </p:tav>
                                      </p:tavLst>
                                    </p:anim>
                                    <p:anim calcmode="lin" valueType="num">
                                      <p:cBhvr>
                                        <p:cTn id="15"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800"/>
                            </p:stCondLst>
                            <p:childTnLst>
                              <p:par>
                                <p:cTn id="25" presetID="16" presetClass="entr" presetSubtype="2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par>
                          <p:cTn id="28" fill="hold">
                            <p:stCondLst>
                              <p:cond delay="1300"/>
                            </p:stCondLst>
                            <p:childTnLst>
                              <p:par>
                                <p:cTn id="29" presetID="16" presetClass="entr" presetSubtype="2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childTnLst>
                          </p:cTn>
                        </p:par>
                        <p:par>
                          <p:cTn id="32" fill="hold">
                            <p:stCondLst>
                              <p:cond delay="1800"/>
                            </p:stCondLst>
                            <p:childTnLst>
                              <p:par>
                                <p:cTn id="33" presetID="16" presetClass="entr" presetSubtype="21"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F92A4-E010-4CB0-AD58-A2FA24884E96}"/>
              </a:ext>
            </a:extLst>
          </p:cNvPr>
          <p:cNvSpPr txBox="1"/>
          <p:nvPr/>
        </p:nvSpPr>
        <p:spPr>
          <a:xfrm>
            <a:off x="755918" y="2596822"/>
            <a:ext cx="2159609"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5 433</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cxnSp>
        <p:nvCxnSpPr>
          <p:cNvPr id="10" name="Straight Connector 9">
            <a:extLst>
              <a:ext uri="{FF2B5EF4-FFF2-40B4-BE49-F238E27FC236}">
                <a16:creationId xmlns:a16="http://schemas.microsoft.com/office/drawing/2014/main" id="{BB8B0058-D86A-4E23-938A-1449F8FC1603}"/>
              </a:ext>
            </a:extLst>
          </p:cNvPr>
          <p:cNvCxnSpPr/>
          <p:nvPr/>
        </p:nvCxnSpPr>
        <p:spPr>
          <a:xfrm>
            <a:off x="626854" y="3598695"/>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B3A02D-E26D-480D-B1E3-825E761AC78A}"/>
              </a:ext>
            </a:extLst>
          </p:cNvPr>
          <p:cNvSpPr txBox="1"/>
          <p:nvPr/>
        </p:nvSpPr>
        <p:spPr>
          <a:xfrm>
            <a:off x="755918" y="1779662"/>
            <a:ext cx="2159898"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2 153</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sp>
        <p:nvSpPr>
          <p:cNvPr id="12" name="TextBox 11">
            <a:extLst>
              <a:ext uri="{FF2B5EF4-FFF2-40B4-BE49-F238E27FC236}">
                <a16:creationId xmlns:a16="http://schemas.microsoft.com/office/drawing/2014/main" id="{5813FAA4-3F0D-47D3-8C5B-803A1C76918D}"/>
              </a:ext>
            </a:extLst>
          </p:cNvPr>
          <p:cNvSpPr txBox="1"/>
          <p:nvPr/>
        </p:nvSpPr>
        <p:spPr>
          <a:xfrm>
            <a:off x="264597" y="2228375"/>
            <a:ext cx="386366" cy="1052596"/>
          </a:xfrm>
          <a:prstGeom prst="rect">
            <a:avLst/>
          </a:prstGeom>
          <a:noFill/>
        </p:spPr>
        <p:txBody>
          <a:bodyPr wrap="square" rtlCol="0">
            <a:spAutoFit/>
          </a:bodyPr>
          <a:lstStyle/>
          <a:p>
            <a:pPr algn="just">
              <a:lnSpc>
                <a:spcPct val="130000"/>
              </a:lnSpc>
            </a:pPr>
            <a:r>
              <a:rPr lang="en-US" sz="4800" dirty="0">
                <a:solidFill>
                  <a:schemeClr val="tx1">
                    <a:lumMod val="75000"/>
                    <a:lumOff val="25000"/>
                  </a:schemeClr>
                </a:solidFill>
                <a:latin typeface="Calibri" panose="020F0502020204030204" pitchFamily="34" charset="0"/>
                <a:ea typeface="+mj-ea"/>
                <a:cs typeface="Calibri" panose="020F0502020204030204" pitchFamily="34" charset="0"/>
              </a:rPr>
              <a:t>+</a:t>
            </a:r>
          </a:p>
        </p:txBody>
      </p:sp>
      <p:sp>
        <p:nvSpPr>
          <p:cNvPr id="15" name="TextBox 14">
            <a:extLst>
              <a:ext uri="{FF2B5EF4-FFF2-40B4-BE49-F238E27FC236}">
                <a16:creationId xmlns:a16="http://schemas.microsoft.com/office/drawing/2014/main" id="{CF49EA1C-7B64-42FA-9156-F71589B026FA}"/>
              </a:ext>
            </a:extLst>
          </p:cNvPr>
          <p:cNvSpPr txBox="1"/>
          <p:nvPr/>
        </p:nvSpPr>
        <p:spPr>
          <a:xfrm>
            <a:off x="-356296" y="1028525"/>
            <a:ext cx="4600574" cy="769441"/>
          </a:xfrm>
          <a:prstGeom prst="rect">
            <a:avLst/>
          </a:prstGeom>
          <a:noFill/>
        </p:spPr>
        <p:txBody>
          <a:bodyPr wrap="square">
            <a:spAutoFit/>
          </a:bodyPr>
          <a:lstStyle/>
          <a:p>
            <a:pPr algn="ctr" defTabSz="685800"/>
            <a:r>
              <a:rPr lang="en-US" sz="4400">
                <a:solidFill>
                  <a:srgbClr val="C00000"/>
                </a:solidFill>
                <a:latin typeface="Calibri" panose="020F0502020204030204" pitchFamily="34" charset="0"/>
                <a:ea typeface="Myriad Pro"/>
                <a:cs typeface="Calibri" panose="020F0502020204030204" pitchFamily="34" charset="0"/>
              </a:rPr>
              <a:t>2 153 + 5 433</a:t>
            </a:r>
          </a:p>
        </p:txBody>
      </p:sp>
      <p:sp>
        <p:nvSpPr>
          <p:cNvPr id="16" name="TextBox 15">
            <a:extLst>
              <a:ext uri="{FF2B5EF4-FFF2-40B4-BE49-F238E27FC236}">
                <a16:creationId xmlns:a16="http://schemas.microsoft.com/office/drawing/2014/main" id="{18D965D2-293F-4F2E-9085-7269398B94A9}"/>
              </a:ext>
            </a:extLst>
          </p:cNvPr>
          <p:cNvSpPr txBox="1"/>
          <p:nvPr/>
        </p:nvSpPr>
        <p:spPr>
          <a:xfrm>
            <a:off x="4642911" y="1021476"/>
            <a:ext cx="4600574" cy="769441"/>
          </a:xfrm>
          <a:prstGeom prst="rect">
            <a:avLst/>
          </a:prstGeom>
          <a:noFill/>
        </p:spPr>
        <p:txBody>
          <a:bodyPr wrap="square">
            <a:spAutoFit/>
          </a:bodyPr>
          <a:lstStyle/>
          <a:p>
            <a:pPr algn="ctr" defTabSz="685800"/>
            <a:r>
              <a:rPr lang="en-US" sz="4400">
                <a:solidFill>
                  <a:srgbClr val="C00000"/>
                </a:solidFill>
                <a:latin typeface="Calibri" panose="020F0502020204030204" pitchFamily="34" charset="0"/>
                <a:ea typeface="Myriad Pro"/>
                <a:cs typeface="Calibri" panose="020F0502020204030204" pitchFamily="34" charset="0"/>
              </a:rPr>
              <a:t>3 905 + 4 185</a:t>
            </a:r>
          </a:p>
        </p:txBody>
      </p:sp>
      <p:sp>
        <p:nvSpPr>
          <p:cNvPr id="20" name="TextBox 19">
            <a:extLst>
              <a:ext uri="{FF2B5EF4-FFF2-40B4-BE49-F238E27FC236}">
                <a16:creationId xmlns:a16="http://schemas.microsoft.com/office/drawing/2014/main" id="{1EFC1F53-06BD-4527-900D-997B2A489A6C}"/>
              </a:ext>
            </a:extLst>
          </p:cNvPr>
          <p:cNvSpPr txBox="1"/>
          <p:nvPr/>
        </p:nvSpPr>
        <p:spPr>
          <a:xfrm>
            <a:off x="726800" y="3396939"/>
            <a:ext cx="1637413"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7 586</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sp>
        <p:nvSpPr>
          <p:cNvPr id="21" name="Rectangle: Rounded Corners 20">
            <a:extLst>
              <a:ext uri="{FF2B5EF4-FFF2-40B4-BE49-F238E27FC236}">
                <a16:creationId xmlns:a16="http://schemas.microsoft.com/office/drawing/2014/main" id="{5C6A4439-8FD6-4BE2-AB27-D19FED2EA21B}"/>
              </a:ext>
            </a:extLst>
          </p:cNvPr>
          <p:cNvSpPr/>
          <p:nvPr/>
        </p:nvSpPr>
        <p:spPr>
          <a:xfrm>
            <a:off x="1907704" y="3723878"/>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B2C1F50-1365-4D32-BC11-0B2707756A45}"/>
              </a:ext>
            </a:extLst>
          </p:cNvPr>
          <p:cNvSpPr/>
          <p:nvPr/>
        </p:nvSpPr>
        <p:spPr>
          <a:xfrm>
            <a:off x="1554200" y="3723878"/>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18DD0549-E892-4DE5-B2D3-C783AA81FA85}"/>
              </a:ext>
            </a:extLst>
          </p:cNvPr>
          <p:cNvSpPr/>
          <p:nvPr/>
        </p:nvSpPr>
        <p:spPr>
          <a:xfrm>
            <a:off x="1237102" y="3697015"/>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B5EB264A-2FDA-447F-BAEC-A64A0C5A347B}"/>
              </a:ext>
            </a:extLst>
          </p:cNvPr>
          <p:cNvSpPr/>
          <p:nvPr/>
        </p:nvSpPr>
        <p:spPr>
          <a:xfrm>
            <a:off x="746805" y="3723878"/>
            <a:ext cx="360040"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8E8CB62-89BD-4A4A-8552-932D501584E0}"/>
              </a:ext>
            </a:extLst>
          </p:cNvPr>
          <p:cNvSpPr txBox="1"/>
          <p:nvPr/>
        </p:nvSpPr>
        <p:spPr>
          <a:xfrm>
            <a:off x="6228184" y="2558029"/>
            <a:ext cx="2159609"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4 185</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cxnSp>
        <p:nvCxnSpPr>
          <p:cNvPr id="26" name="Straight Connector 25">
            <a:extLst>
              <a:ext uri="{FF2B5EF4-FFF2-40B4-BE49-F238E27FC236}">
                <a16:creationId xmlns:a16="http://schemas.microsoft.com/office/drawing/2014/main" id="{FA0E86F7-178F-43FB-AF30-983F668849BE}"/>
              </a:ext>
            </a:extLst>
          </p:cNvPr>
          <p:cNvCxnSpPr/>
          <p:nvPr/>
        </p:nvCxnSpPr>
        <p:spPr>
          <a:xfrm>
            <a:off x="6099120" y="355990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0AD0772-266C-4E4B-9280-E7EEDB08A69F}"/>
              </a:ext>
            </a:extLst>
          </p:cNvPr>
          <p:cNvSpPr txBox="1"/>
          <p:nvPr/>
        </p:nvSpPr>
        <p:spPr>
          <a:xfrm>
            <a:off x="6228184" y="1740869"/>
            <a:ext cx="2159898"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3 905</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sp>
        <p:nvSpPr>
          <p:cNvPr id="28" name="TextBox 27">
            <a:extLst>
              <a:ext uri="{FF2B5EF4-FFF2-40B4-BE49-F238E27FC236}">
                <a16:creationId xmlns:a16="http://schemas.microsoft.com/office/drawing/2014/main" id="{7CE180C3-3C54-4273-A1A7-5896D074BEB4}"/>
              </a:ext>
            </a:extLst>
          </p:cNvPr>
          <p:cNvSpPr txBox="1"/>
          <p:nvPr/>
        </p:nvSpPr>
        <p:spPr>
          <a:xfrm>
            <a:off x="5736863" y="2189582"/>
            <a:ext cx="386366" cy="1052596"/>
          </a:xfrm>
          <a:prstGeom prst="rect">
            <a:avLst/>
          </a:prstGeom>
          <a:noFill/>
        </p:spPr>
        <p:txBody>
          <a:bodyPr wrap="square" rtlCol="0">
            <a:spAutoFit/>
          </a:bodyPr>
          <a:lstStyle/>
          <a:p>
            <a:pPr algn="just">
              <a:lnSpc>
                <a:spcPct val="130000"/>
              </a:lnSpc>
            </a:pPr>
            <a:r>
              <a:rPr lang="en-US" sz="4800" dirty="0">
                <a:solidFill>
                  <a:schemeClr val="tx1">
                    <a:lumMod val="75000"/>
                    <a:lumOff val="25000"/>
                  </a:schemeClr>
                </a:solidFill>
                <a:latin typeface="Calibri" panose="020F0502020204030204" pitchFamily="34" charset="0"/>
                <a:ea typeface="+mj-ea"/>
                <a:cs typeface="Calibri" panose="020F0502020204030204" pitchFamily="34" charset="0"/>
              </a:rPr>
              <a:t>+</a:t>
            </a:r>
          </a:p>
        </p:txBody>
      </p:sp>
      <p:sp>
        <p:nvSpPr>
          <p:cNvPr id="29" name="TextBox 28">
            <a:extLst>
              <a:ext uri="{FF2B5EF4-FFF2-40B4-BE49-F238E27FC236}">
                <a16:creationId xmlns:a16="http://schemas.microsoft.com/office/drawing/2014/main" id="{EE77EE16-040D-4A00-B557-F453CB9CC545}"/>
              </a:ext>
            </a:extLst>
          </p:cNvPr>
          <p:cNvSpPr txBox="1"/>
          <p:nvPr/>
        </p:nvSpPr>
        <p:spPr>
          <a:xfrm>
            <a:off x="6199066" y="3358146"/>
            <a:ext cx="1637413" cy="975011"/>
          </a:xfrm>
          <a:prstGeom prst="rect">
            <a:avLst/>
          </a:prstGeom>
          <a:noFill/>
        </p:spPr>
        <p:txBody>
          <a:bodyPr wrap="square" rtlCol="0">
            <a:spAutoFit/>
          </a:bodyPr>
          <a:lstStyle/>
          <a:p>
            <a:pPr algn="just">
              <a:lnSpc>
                <a:spcPct val="130000"/>
              </a:lnSpc>
            </a:pPr>
            <a:r>
              <a:rPr lang="en-US" sz="4800">
                <a:solidFill>
                  <a:schemeClr val="tx1">
                    <a:lumMod val="75000"/>
                    <a:lumOff val="25000"/>
                  </a:schemeClr>
                </a:solidFill>
                <a:latin typeface="Calibri" panose="020F0502020204030204" pitchFamily="34" charset="0"/>
                <a:ea typeface="+mj-ea"/>
                <a:cs typeface="Calibri" panose="020F0502020204030204" pitchFamily="34" charset="0"/>
              </a:rPr>
              <a:t>8 090</a:t>
            </a:r>
            <a:endParaRPr lang="en-US" sz="4800" dirty="0">
              <a:solidFill>
                <a:schemeClr val="tx1">
                  <a:lumMod val="75000"/>
                  <a:lumOff val="25000"/>
                </a:schemeClr>
              </a:solidFill>
              <a:latin typeface="Calibri" panose="020F0502020204030204" pitchFamily="34" charset="0"/>
              <a:ea typeface="+mj-ea"/>
              <a:cs typeface="Calibri" panose="020F0502020204030204" pitchFamily="34" charset="0"/>
            </a:endParaRPr>
          </a:p>
        </p:txBody>
      </p:sp>
      <p:sp>
        <p:nvSpPr>
          <p:cNvPr id="30" name="Rectangle: Rounded Corners 29">
            <a:extLst>
              <a:ext uri="{FF2B5EF4-FFF2-40B4-BE49-F238E27FC236}">
                <a16:creationId xmlns:a16="http://schemas.microsoft.com/office/drawing/2014/main" id="{4A30B7FA-215D-435B-9408-BD4573D4B958}"/>
              </a:ext>
            </a:extLst>
          </p:cNvPr>
          <p:cNvSpPr/>
          <p:nvPr/>
        </p:nvSpPr>
        <p:spPr>
          <a:xfrm>
            <a:off x="7383951" y="3723878"/>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EAE6089A-E89D-49F0-A48B-005466189482}"/>
              </a:ext>
            </a:extLst>
          </p:cNvPr>
          <p:cNvSpPr/>
          <p:nvPr/>
        </p:nvSpPr>
        <p:spPr>
          <a:xfrm>
            <a:off x="7050825" y="3723878"/>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1DE01EA-9ABF-477C-8CB4-E92AE1BD2617}"/>
              </a:ext>
            </a:extLst>
          </p:cNvPr>
          <p:cNvSpPr/>
          <p:nvPr/>
        </p:nvSpPr>
        <p:spPr>
          <a:xfrm>
            <a:off x="6733727" y="3697015"/>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EE68BC70-E3DD-4153-91EE-1C7A82E6C391}"/>
              </a:ext>
            </a:extLst>
          </p:cNvPr>
          <p:cNvSpPr/>
          <p:nvPr/>
        </p:nvSpPr>
        <p:spPr>
          <a:xfrm>
            <a:off x="6243430" y="3723878"/>
            <a:ext cx="360040"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07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21"/>
                                        </p:tgtEl>
                                      </p:cBhvr>
                                    </p:animEffect>
                                    <p:anim calcmode="lin" valueType="num">
                                      <p:cBhvr>
                                        <p:cTn id="27" dur="1000"/>
                                        <p:tgtEl>
                                          <p:spTgt spid="21"/>
                                        </p:tgtEl>
                                        <p:attrNameLst>
                                          <p:attrName>ppt_x</p:attrName>
                                        </p:attrNameLst>
                                      </p:cBhvr>
                                      <p:tavLst>
                                        <p:tav tm="0">
                                          <p:val>
                                            <p:strVal val="ppt_x"/>
                                          </p:val>
                                        </p:tav>
                                        <p:tav tm="100000">
                                          <p:val>
                                            <p:strVal val="ppt_x"/>
                                          </p:val>
                                        </p:tav>
                                      </p:tavLst>
                                    </p:anim>
                                    <p:anim calcmode="lin" valueType="num">
                                      <p:cBhvr>
                                        <p:cTn id="28" dur="1000"/>
                                        <p:tgtEl>
                                          <p:spTgt spid="21"/>
                                        </p:tgtEl>
                                        <p:attrNameLst>
                                          <p:attrName>ppt_y</p:attrName>
                                        </p:attrNameLst>
                                      </p:cBhvr>
                                      <p:tavLst>
                                        <p:tav tm="0">
                                          <p:val>
                                            <p:strVal val="ppt_y"/>
                                          </p:val>
                                        </p:tav>
                                        <p:tav tm="100000">
                                          <p:val>
                                            <p:strVal val="ppt_y+.1"/>
                                          </p:val>
                                        </p:tav>
                                      </p:tavLst>
                                    </p:anim>
                                    <p:set>
                                      <p:cBhvr>
                                        <p:cTn id="29" dur="1" fill="hold">
                                          <p:stCondLst>
                                            <p:cond delay="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0" nodeType="clickEffect">
                                  <p:stCondLst>
                                    <p:cond delay="0"/>
                                  </p:stCondLst>
                                  <p:childTnLst>
                                    <p:animEffect transition="out" filter="fade">
                                      <p:cBhvr>
                                        <p:cTn id="33" dur="1000"/>
                                        <p:tgtEl>
                                          <p:spTgt spid="22"/>
                                        </p:tgtEl>
                                      </p:cBhvr>
                                    </p:animEffect>
                                    <p:anim calcmode="lin" valueType="num">
                                      <p:cBhvr>
                                        <p:cTn id="34" dur="1000"/>
                                        <p:tgtEl>
                                          <p:spTgt spid="22"/>
                                        </p:tgtEl>
                                        <p:attrNameLst>
                                          <p:attrName>ppt_x</p:attrName>
                                        </p:attrNameLst>
                                      </p:cBhvr>
                                      <p:tavLst>
                                        <p:tav tm="0">
                                          <p:val>
                                            <p:strVal val="ppt_x"/>
                                          </p:val>
                                        </p:tav>
                                        <p:tav tm="100000">
                                          <p:val>
                                            <p:strVal val="ppt_x"/>
                                          </p:val>
                                        </p:tav>
                                      </p:tavLst>
                                    </p:anim>
                                    <p:anim calcmode="lin" valueType="num">
                                      <p:cBhvr>
                                        <p:cTn id="35" dur="1000"/>
                                        <p:tgtEl>
                                          <p:spTgt spid="22"/>
                                        </p:tgtEl>
                                        <p:attrNameLst>
                                          <p:attrName>ppt_y</p:attrName>
                                        </p:attrNameLst>
                                      </p:cBhvr>
                                      <p:tavLst>
                                        <p:tav tm="0">
                                          <p:val>
                                            <p:strVal val="ppt_y"/>
                                          </p:val>
                                        </p:tav>
                                        <p:tav tm="100000">
                                          <p:val>
                                            <p:strVal val="ppt_y+.1"/>
                                          </p:val>
                                        </p:tav>
                                      </p:tavLst>
                                    </p:anim>
                                    <p:set>
                                      <p:cBhvr>
                                        <p:cTn id="36" dur="1" fill="hold">
                                          <p:stCondLst>
                                            <p:cond delay="9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23"/>
                                        </p:tgtEl>
                                      </p:cBhvr>
                                    </p:animEffect>
                                    <p:anim calcmode="lin" valueType="num">
                                      <p:cBhvr>
                                        <p:cTn id="41" dur="1000"/>
                                        <p:tgtEl>
                                          <p:spTgt spid="23"/>
                                        </p:tgtEl>
                                        <p:attrNameLst>
                                          <p:attrName>ppt_x</p:attrName>
                                        </p:attrNameLst>
                                      </p:cBhvr>
                                      <p:tavLst>
                                        <p:tav tm="0">
                                          <p:val>
                                            <p:strVal val="ppt_x"/>
                                          </p:val>
                                        </p:tav>
                                        <p:tav tm="100000">
                                          <p:val>
                                            <p:strVal val="ppt_x"/>
                                          </p:val>
                                        </p:tav>
                                      </p:tavLst>
                                    </p:anim>
                                    <p:anim calcmode="lin" valueType="num">
                                      <p:cBhvr>
                                        <p:cTn id="42" dur="1000"/>
                                        <p:tgtEl>
                                          <p:spTgt spid="23"/>
                                        </p:tgtEl>
                                        <p:attrNameLst>
                                          <p:attrName>ppt_y</p:attrName>
                                        </p:attrNameLst>
                                      </p:cBhvr>
                                      <p:tavLst>
                                        <p:tav tm="0">
                                          <p:val>
                                            <p:strVal val="ppt_y"/>
                                          </p:val>
                                        </p:tav>
                                        <p:tav tm="100000">
                                          <p:val>
                                            <p:strVal val="ppt_y+.1"/>
                                          </p:val>
                                        </p:tav>
                                      </p:tavLst>
                                    </p:anim>
                                    <p:set>
                                      <p:cBhvr>
                                        <p:cTn id="43" dur="1" fill="hold">
                                          <p:stCondLst>
                                            <p:cond delay="9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24"/>
                                        </p:tgtEl>
                                      </p:cBhvr>
                                    </p:animEffect>
                                    <p:anim calcmode="lin" valueType="num">
                                      <p:cBhvr>
                                        <p:cTn id="48" dur="1000"/>
                                        <p:tgtEl>
                                          <p:spTgt spid="24"/>
                                        </p:tgtEl>
                                        <p:attrNameLst>
                                          <p:attrName>ppt_x</p:attrName>
                                        </p:attrNameLst>
                                      </p:cBhvr>
                                      <p:tavLst>
                                        <p:tav tm="0">
                                          <p:val>
                                            <p:strVal val="ppt_x"/>
                                          </p:val>
                                        </p:tav>
                                        <p:tav tm="100000">
                                          <p:val>
                                            <p:strVal val="ppt_x"/>
                                          </p:val>
                                        </p:tav>
                                      </p:tavLst>
                                    </p:anim>
                                    <p:anim calcmode="lin" valueType="num">
                                      <p:cBhvr>
                                        <p:cTn id="49" dur="1000"/>
                                        <p:tgtEl>
                                          <p:spTgt spid="24"/>
                                        </p:tgtEl>
                                        <p:attrNameLst>
                                          <p:attrName>ppt_y</p:attrName>
                                        </p:attrNameLst>
                                      </p:cBhvr>
                                      <p:tavLst>
                                        <p:tav tm="0">
                                          <p:val>
                                            <p:strVal val="ppt_y"/>
                                          </p:val>
                                        </p:tav>
                                        <p:tav tm="100000">
                                          <p:val>
                                            <p:strVal val="ppt_y+.1"/>
                                          </p:val>
                                        </p:tav>
                                      </p:tavLst>
                                    </p:anim>
                                    <p:set>
                                      <p:cBhvr>
                                        <p:cTn id="50" dur="1" fill="hold">
                                          <p:stCondLst>
                                            <p:cond delay="9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xit" presetSubtype="0" fill="hold" grpId="0" nodeType="clickEffect">
                                  <p:stCondLst>
                                    <p:cond delay="0"/>
                                  </p:stCondLst>
                                  <p:childTnLst>
                                    <p:animEffect transition="out" filter="fade">
                                      <p:cBhvr>
                                        <p:cTn id="74" dur="1000"/>
                                        <p:tgtEl>
                                          <p:spTgt spid="30"/>
                                        </p:tgtEl>
                                      </p:cBhvr>
                                    </p:animEffect>
                                    <p:anim calcmode="lin" valueType="num">
                                      <p:cBhvr>
                                        <p:cTn id="75" dur="1000"/>
                                        <p:tgtEl>
                                          <p:spTgt spid="30"/>
                                        </p:tgtEl>
                                        <p:attrNameLst>
                                          <p:attrName>ppt_x</p:attrName>
                                        </p:attrNameLst>
                                      </p:cBhvr>
                                      <p:tavLst>
                                        <p:tav tm="0">
                                          <p:val>
                                            <p:strVal val="ppt_x"/>
                                          </p:val>
                                        </p:tav>
                                        <p:tav tm="100000">
                                          <p:val>
                                            <p:strVal val="ppt_x"/>
                                          </p:val>
                                        </p:tav>
                                      </p:tavLst>
                                    </p:anim>
                                    <p:anim calcmode="lin" valueType="num">
                                      <p:cBhvr>
                                        <p:cTn id="76" dur="1000"/>
                                        <p:tgtEl>
                                          <p:spTgt spid="30"/>
                                        </p:tgtEl>
                                        <p:attrNameLst>
                                          <p:attrName>ppt_y</p:attrName>
                                        </p:attrNameLst>
                                      </p:cBhvr>
                                      <p:tavLst>
                                        <p:tav tm="0">
                                          <p:val>
                                            <p:strVal val="ppt_y"/>
                                          </p:val>
                                        </p:tav>
                                        <p:tav tm="100000">
                                          <p:val>
                                            <p:strVal val="ppt_y+.1"/>
                                          </p:val>
                                        </p:tav>
                                      </p:tavLst>
                                    </p:anim>
                                    <p:set>
                                      <p:cBhvr>
                                        <p:cTn id="77" dur="1" fill="hold">
                                          <p:stCondLst>
                                            <p:cond delay="9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0" nodeType="clickEffect">
                                  <p:stCondLst>
                                    <p:cond delay="0"/>
                                  </p:stCondLst>
                                  <p:childTnLst>
                                    <p:animEffect transition="out" filter="fade">
                                      <p:cBhvr>
                                        <p:cTn id="81" dur="1000"/>
                                        <p:tgtEl>
                                          <p:spTgt spid="31"/>
                                        </p:tgtEl>
                                      </p:cBhvr>
                                    </p:animEffect>
                                    <p:anim calcmode="lin" valueType="num">
                                      <p:cBhvr>
                                        <p:cTn id="82" dur="1000"/>
                                        <p:tgtEl>
                                          <p:spTgt spid="31"/>
                                        </p:tgtEl>
                                        <p:attrNameLst>
                                          <p:attrName>ppt_x</p:attrName>
                                        </p:attrNameLst>
                                      </p:cBhvr>
                                      <p:tavLst>
                                        <p:tav tm="0">
                                          <p:val>
                                            <p:strVal val="ppt_x"/>
                                          </p:val>
                                        </p:tav>
                                        <p:tav tm="100000">
                                          <p:val>
                                            <p:strVal val="ppt_x"/>
                                          </p:val>
                                        </p:tav>
                                      </p:tavLst>
                                    </p:anim>
                                    <p:anim calcmode="lin" valueType="num">
                                      <p:cBhvr>
                                        <p:cTn id="83" dur="1000"/>
                                        <p:tgtEl>
                                          <p:spTgt spid="31"/>
                                        </p:tgtEl>
                                        <p:attrNameLst>
                                          <p:attrName>ppt_y</p:attrName>
                                        </p:attrNameLst>
                                      </p:cBhvr>
                                      <p:tavLst>
                                        <p:tav tm="0">
                                          <p:val>
                                            <p:strVal val="ppt_y"/>
                                          </p:val>
                                        </p:tav>
                                        <p:tav tm="100000">
                                          <p:val>
                                            <p:strVal val="ppt_y+.1"/>
                                          </p:val>
                                        </p:tav>
                                      </p:tavLst>
                                    </p:anim>
                                    <p:set>
                                      <p:cBhvr>
                                        <p:cTn id="84" dur="1" fill="hold">
                                          <p:stCondLst>
                                            <p:cond delay="999"/>
                                          </p:stCondLst>
                                        </p:cTn>
                                        <p:tgtEl>
                                          <p:spTgt spid="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xit" presetSubtype="0" fill="hold" grpId="0" nodeType="clickEffect">
                                  <p:stCondLst>
                                    <p:cond delay="0"/>
                                  </p:stCondLst>
                                  <p:childTnLst>
                                    <p:animEffect transition="out" filter="fade">
                                      <p:cBhvr>
                                        <p:cTn id="88" dur="1000"/>
                                        <p:tgtEl>
                                          <p:spTgt spid="32"/>
                                        </p:tgtEl>
                                      </p:cBhvr>
                                    </p:animEffect>
                                    <p:anim calcmode="lin" valueType="num">
                                      <p:cBhvr>
                                        <p:cTn id="89" dur="1000"/>
                                        <p:tgtEl>
                                          <p:spTgt spid="32"/>
                                        </p:tgtEl>
                                        <p:attrNameLst>
                                          <p:attrName>ppt_x</p:attrName>
                                        </p:attrNameLst>
                                      </p:cBhvr>
                                      <p:tavLst>
                                        <p:tav tm="0">
                                          <p:val>
                                            <p:strVal val="ppt_x"/>
                                          </p:val>
                                        </p:tav>
                                        <p:tav tm="100000">
                                          <p:val>
                                            <p:strVal val="ppt_x"/>
                                          </p:val>
                                        </p:tav>
                                      </p:tavLst>
                                    </p:anim>
                                    <p:anim calcmode="lin" valueType="num">
                                      <p:cBhvr>
                                        <p:cTn id="90" dur="1000"/>
                                        <p:tgtEl>
                                          <p:spTgt spid="32"/>
                                        </p:tgtEl>
                                        <p:attrNameLst>
                                          <p:attrName>ppt_y</p:attrName>
                                        </p:attrNameLst>
                                      </p:cBhvr>
                                      <p:tavLst>
                                        <p:tav tm="0">
                                          <p:val>
                                            <p:strVal val="ppt_y"/>
                                          </p:val>
                                        </p:tav>
                                        <p:tav tm="100000">
                                          <p:val>
                                            <p:strVal val="ppt_y+.1"/>
                                          </p:val>
                                        </p:tav>
                                      </p:tavLst>
                                    </p:anim>
                                    <p:set>
                                      <p:cBhvr>
                                        <p:cTn id="91" dur="1" fill="hold">
                                          <p:stCondLst>
                                            <p:cond delay="999"/>
                                          </p:stCondLst>
                                        </p:cTn>
                                        <p:tgtEl>
                                          <p:spTgt spid="3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exit" presetSubtype="0" fill="hold" grpId="0" nodeType="clickEffect">
                                  <p:stCondLst>
                                    <p:cond delay="0"/>
                                  </p:stCondLst>
                                  <p:childTnLst>
                                    <p:animEffect transition="out" filter="fade">
                                      <p:cBhvr>
                                        <p:cTn id="95" dur="1000"/>
                                        <p:tgtEl>
                                          <p:spTgt spid="33"/>
                                        </p:tgtEl>
                                      </p:cBhvr>
                                    </p:animEffect>
                                    <p:anim calcmode="lin" valueType="num">
                                      <p:cBhvr>
                                        <p:cTn id="96" dur="1000"/>
                                        <p:tgtEl>
                                          <p:spTgt spid="33"/>
                                        </p:tgtEl>
                                        <p:attrNameLst>
                                          <p:attrName>ppt_x</p:attrName>
                                        </p:attrNameLst>
                                      </p:cBhvr>
                                      <p:tavLst>
                                        <p:tav tm="0">
                                          <p:val>
                                            <p:strVal val="ppt_x"/>
                                          </p:val>
                                        </p:tav>
                                        <p:tav tm="100000">
                                          <p:val>
                                            <p:strVal val="ppt_x"/>
                                          </p:val>
                                        </p:tav>
                                      </p:tavLst>
                                    </p:anim>
                                    <p:anim calcmode="lin" valueType="num">
                                      <p:cBhvr>
                                        <p:cTn id="97" dur="1000"/>
                                        <p:tgtEl>
                                          <p:spTgt spid="33"/>
                                        </p:tgtEl>
                                        <p:attrNameLst>
                                          <p:attrName>ppt_y</p:attrName>
                                        </p:attrNameLst>
                                      </p:cBhvr>
                                      <p:tavLst>
                                        <p:tav tm="0">
                                          <p:val>
                                            <p:strVal val="ppt_y"/>
                                          </p:val>
                                        </p:tav>
                                        <p:tav tm="100000">
                                          <p:val>
                                            <p:strVal val="ppt_y+.1"/>
                                          </p:val>
                                        </p:tav>
                                      </p:tavLst>
                                    </p:anim>
                                    <p:set>
                                      <p:cBhvr>
                                        <p:cTn id="98" dur="1" fill="hold">
                                          <p:stCondLst>
                                            <p:cond delay="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1" grpId="0" animBg="1"/>
      <p:bldP spid="22" grpId="0" animBg="1"/>
      <p:bldP spid="23" grpId="0" animBg="1"/>
      <p:bldP spid="24" grpId="0" animBg="1"/>
      <p:bldP spid="25" grpId="0"/>
      <p:bldP spid="27" grpId="0"/>
      <p:bldP spid="28" grpId="0"/>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F92A4-E010-4CB0-AD58-A2FA24884E96}"/>
              </a:ext>
            </a:extLst>
          </p:cNvPr>
          <p:cNvSpPr txBox="1"/>
          <p:nvPr/>
        </p:nvSpPr>
        <p:spPr>
          <a:xfrm>
            <a:off x="755918" y="2596822"/>
            <a:ext cx="2159609"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3 309</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10" name="Straight Connector 9">
            <a:extLst>
              <a:ext uri="{FF2B5EF4-FFF2-40B4-BE49-F238E27FC236}">
                <a16:creationId xmlns:a16="http://schemas.microsoft.com/office/drawing/2014/main" id="{BB8B0058-D86A-4E23-938A-1449F8FC1603}"/>
              </a:ext>
            </a:extLst>
          </p:cNvPr>
          <p:cNvCxnSpPr/>
          <p:nvPr/>
        </p:nvCxnSpPr>
        <p:spPr>
          <a:xfrm>
            <a:off x="626854" y="3598695"/>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B3A02D-E26D-480D-B1E3-825E761AC78A}"/>
              </a:ext>
            </a:extLst>
          </p:cNvPr>
          <p:cNvSpPr txBox="1"/>
          <p:nvPr/>
        </p:nvSpPr>
        <p:spPr>
          <a:xfrm>
            <a:off x="755918" y="1779662"/>
            <a:ext cx="2159898"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1 675</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2" name="TextBox 11">
            <a:extLst>
              <a:ext uri="{FF2B5EF4-FFF2-40B4-BE49-F238E27FC236}">
                <a16:creationId xmlns:a16="http://schemas.microsoft.com/office/drawing/2014/main" id="{5813FAA4-3F0D-47D3-8C5B-803A1C76918D}"/>
              </a:ext>
            </a:extLst>
          </p:cNvPr>
          <p:cNvSpPr txBox="1"/>
          <p:nvPr/>
        </p:nvSpPr>
        <p:spPr>
          <a:xfrm>
            <a:off x="264597" y="2228375"/>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5" name="TextBox 14">
            <a:extLst>
              <a:ext uri="{FF2B5EF4-FFF2-40B4-BE49-F238E27FC236}">
                <a16:creationId xmlns:a16="http://schemas.microsoft.com/office/drawing/2014/main" id="{CF49EA1C-7B64-42FA-9156-F71589B026FA}"/>
              </a:ext>
            </a:extLst>
          </p:cNvPr>
          <p:cNvSpPr txBox="1"/>
          <p:nvPr/>
        </p:nvSpPr>
        <p:spPr>
          <a:xfrm>
            <a:off x="-356296" y="1028525"/>
            <a:ext cx="4600574" cy="76944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Calibri" panose="020F0502020204030204" pitchFamily="34" charset="0"/>
                <a:ea typeface="Myriad Pro"/>
                <a:cs typeface="Calibri" panose="020F0502020204030204" pitchFamily="34" charset="0"/>
              </a:rPr>
              <a:t>1 675 + 3 309</a:t>
            </a:r>
          </a:p>
        </p:txBody>
      </p:sp>
      <p:sp>
        <p:nvSpPr>
          <p:cNvPr id="16" name="TextBox 15">
            <a:extLst>
              <a:ext uri="{FF2B5EF4-FFF2-40B4-BE49-F238E27FC236}">
                <a16:creationId xmlns:a16="http://schemas.microsoft.com/office/drawing/2014/main" id="{18D965D2-293F-4F2E-9085-7269398B94A9}"/>
              </a:ext>
            </a:extLst>
          </p:cNvPr>
          <p:cNvSpPr txBox="1"/>
          <p:nvPr/>
        </p:nvSpPr>
        <p:spPr>
          <a:xfrm>
            <a:off x="4642911" y="1021476"/>
            <a:ext cx="4600574" cy="76944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Calibri" panose="020F0502020204030204" pitchFamily="34" charset="0"/>
                <a:ea typeface="Myriad Pro"/>
                <a:cs typeface="Calibri" panose="020F0502020204030204" pitchFamily="34" charset="0"/>
              </a:rPr>
              <a:t>465 + 619</a:t>
            </a:r>
          </a:p>
        </p:txBody>
      </p:sp>
      <p:sp>
        <p:nvSpPr>
          <p:cNvPr id="20" name="TextBox 19">
            <a:extLst>
              <a:ext uri="{FF2B5EF4-FFF2-40B4-BE49-F238E27FC236}">
                <a16:creationId xmlns:a16="http://schemas.microsoft.com/office/drawing/2014/main" id="{1EFC1F53-06BD-4527-900D-997B2A489A6C}"/>
              </a:ext>
            </a:extLst>
          </p:cNvPr>
          <p:cNvSpPr txBox="1"/>
          <p:nvPr/>
        </p:nvSpPr>
        <p:spPr>
          <a:xfrm>
            <a:off x="726800" y="3396939"/>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4 984</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21" name="Rectangle: Rounded Corners 20">
            <a:extLst>
              <a:ext uri="{FF2B5EF4-FFF2-40B4-BE49-F238E27FC236}">
                <a16:creationId xmlns:a16="http://schemas.microsoft.com/office/drawing/2014/main" id="{5C6A4439-8FD6-4BE2-AB27-D19FED2EA21B}"/>
              </a:ext>
            </a:extLst>
          </p:cNvPr>
          <p:cNvSpPr/>
          <p:nvPr/>
        </p:nvSpPr>
        <p:spPr>
          <a:xfrm>
            <a:off x="1907704" y="3750741"/>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2" name="Rectangle: Rounded Corners 21">
            <a:extLst>
              <a:ext uri="{FF2B5EF4-FFF2-40B4-BE49-F238E27FC236}">
                <a16:creationId xmlns:a16="http://schemas.microsoft.com/office/drawing/2014/main" id="{5B2C1F50-1365-4D32-BC11-0B2707756A45}"/>
              </a:ext>
            </a:extLst>
          </p:cNvPr>
          <p:cNvSpPr/>
          <p:nvPr/>
        </p:nvSpPr>
        <p:spPr>
          <a:xfrm>
            <a:off x="1554200" y="3750741"/>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3" name="Rectangle: Rounded Corners 22">
            <a:extLst>
              <a:ext uri="{FF2B5EF4-FFF2-40B4-BE49-F238E27FC236}">
                <a16:creationId xmlns:a16="http://schemas.microsoft.com/office/drawing/2014/main" id="{18DD0549-E892-4DE5-B2D3-C783AA81FA85}"/>
              </a:ext>
            </a:extLst>
          </p:cNvPr>
          <p:cNvSpPr/>
          <p:nvPr/>
        </p:nvSpPr>
        <p:spPr>
          <a:xfrm>
            <a:off x="1237102" y="3723878"/>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4" name="Rectangle: Rounded Corners 23">
            <a:extLst>
              <a:ext uri="{FF2B5EF4-FFF2-40B4-BE49-F238E27FC236}">
                <a16:creationId xmlns:a16="http://schemas.microsoft.com/office/drawing/2014/main" id="{B5EB264A-2FDA-447F-BAEC-A64A0C5A347B}"/>
              </a:ext>
            </a:extLst>
          </p:cNvPr>
          <p:cNvSpPr/>
          <p:nvPr/>
        </p:nvSpPr>
        <p:spPr>
          <a:xfrm>
            <a:off x="746805" y="3750741"/>
            <a:ext cx="360040"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5" name="TextBox 24">
            <a:extLst>
              <a:ext uri="{FF2B5EF4-FFF2-40B4-BE49-F238E27FC236}">
                <a16:creationId xmlns:a16="http://schemas.microsoft.com/office/drawing/2014/main" id="{68E8CB62-89BD-4A4A-8552-932D501584E0}"/>
              </a:ext>
            </a:extLst>
          </p:cNvPr>
          <p:cNvSpPr txBox="1"/>
          <p:nvPr/>
        </p:nvSpPr>
        <p:spPr>
          <a:xfrm>
            <a:off x="6228184" y="2558029"/>
            <a:ext cx="2159609"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619</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26" name="Straight Connector 25">
            <a:extLst>
              <a:ext uri="{FF2B5EF4-FFF2-40B4-BE49-F238E27FC236}">
                <a16:creationId xmlns:a16="http://schemas.microsoft.com/office/drawing/2014/main" id="{FA0E86F7-178F-43FB-AF30-983F668849BE}"/>
              </a:ext>
            </a:extLst>
          </p:cNvPr>
          <p:cNvCxnSpPr/>
          <p:nvPr/>
        </p:nvCxnSpPr>
        <p:spPr>
          <a:xfrm>
            <a:off x="6099120" y="355990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0AD0772-266C-4E4B-9280-E7EEDB08A69F}"/>
              </a:ext>
            </a:extLst>
          </p:cNvPr>
          <p:cNvSpPr txBox="1"/>
          <p:nvPr/>
        </p:nvSpPr>
        <p:spPr>
          <a:xfrm>
            <a:off x="5795565" y="1752130"/>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a:t>
            </a: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465</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28" name="TextBox 27">
            <a:extLst>
              <a:ext uri="{FF2B5EF4-FFF2-40B4-BE49-F238E27FC236}">
                <a16:creationId xmlns:a16="http://schemas.microsoft.com/office/drawing/2014/main" id="{7CE180C3-3C54-4273-A1A7-5896D074BEB4}"/>
              </a:ext>
            </a:extLst>
          </p:cNvPr>
          <p:cNvSpPr txBox="1"/>
          <p:nvPr/>
        </p:nvSpPr>
        <p:spPr>
          <a:xfrm>
            <a:off x="5736863" y="2189582"/>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29" name="TextBox 28">
            <a:extLst>
              <a:ext uri="{FF2B5EF4-FFF2-40B4-BE49-F238E27FC236}">
                <a16:creationId xmlns:a16="http://schemas.microsoft.com/office/drawing/2014/main" id="{EE77EE16-040D-4A00-B557-F453CB9CC545}"/>
              </a:ext>
            </a:extLst>
          </p:cNvPr>
          <p:cNvSpPr txBox="1"/>
          <p:nvPr/>
        </p:nvSpPr>
        <p:spPr>
          <a:xfrm>
            <a:off x="5803527" y="3325141"/>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1 084</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30" name="Rectangle: Rounded Corners 29">
            <a:extLst>
              <a:ext uri="{FF2B5EF4-FFF2-40B4-BE49-F238E27FC236}">
                <a16:creationId xmlns:a16="http://schemas.microsoft.com/office/drawing/2014/main" id="{4A30B7FA-215D-435B-9408-BD4573D4B958}"/>
              </a:ext>
            </a:extLst>
          </p:cNvPr>
          <p:cNvSpPr/>
          <p:nvPr/>
        </p:nvSpPr>
        <p:spPr>
          <a:xfrm>
            <a:off x="6971965" y="3640819"/>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1" name="Rectangle: Rounded Corners 30">
            <a:extLst>
              <a:ext uri="{FF2B5EF4-FFF2-40B4-BE49-F238E27FC236}">
                <a16:creationId xmlns:a16="http://schemas.microsoft.com/office/drawing/2014/main" id="{EAE6089A-E89D-49F0-A48B-005466189482}"/>
              </a:ext>
            </a:extLst>
          </p:cNvPr>
          <p:cNvSpPr/>
          <p:nvPr/>
        </p:nvSpPr>
        <p:spPr>
          <a:xfrm>
            <a:off x="6684225" y="3671485"/>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2" name="Rectangle: Rounded Corners 31">
            <a:extLst>
              <a:ext uri="{FF2B5EF4-FFF2-40B4-BE49-F238E27FC236}">
                <a16:creationId xmlns:a16="http://schemas.microsoft.com/office/drawing/2014/main" id="{E1DE01EA-9ABF-477C-8CB4-E92AE1BD2617}"/>
              </a:ext>
            </a:extLst>
          </p:cNvPr>
          <p:cNvSpPr/>
          <p:nvPr/>
        </p:nvSpPr>
        <p:spPr>
          <a:xfrm>
            <a:off x="5803526" y="3625902"/>
            <a:ext cx="818707"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Tree>
    <p:extLst>
      <p:ext uri="{BB962C8B-B14F-4D97-AF65-F5344CB8AC3E}">
        <p14:creationId xmlns:p14="http://schemas.microsoft.com/office/powerpoint/2010/main" val="3365062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21"/>
                                        </p:tgtEl>
                                      </p:cBhvr>
                                    </p:animEffect>
                                    <p:anim calcmode="lin" valueType="num">
                                      <p:cBhvr>
                                        <p:cTn id="27" dur="1000"/>
                                        <p:tgtEl>
                                          <p:spTgt spid="21"/>
                                        </p:tgtEl>
                                        <p:attrNameLst>
                                          <p:attrName>ppt_x</p:attrName>
                                        </p:attrNameLst>
                                      </p:cBhvr>
                                      <p:tavLst>
                                        <p:tav tm="0">
                                          <p:val>
                                            <p:strVal val="ppt_x"/>
                                          </p:val>
                                        </p:tav>
                                        <p:tav tm="100000">
                                          <p:val>
                                            <p:strVal val="ppt_x"/>
                                          </p:val>
                                        </p:tav>
                                      </p:tavLst>
                                    </p:anim>
                                    <p:anim calcmode="lin" valueType="num">
                                      <p:cBhvr>
                                        <p:cTn id="28" dur="1000"/>
                                        <p:tgtEl>
                                          <p:spTgt spid="21"/>
                                        </p:tgtEl>
                                        <p:attrNameLst>
                                          <p:attrName>ppt_y</p:attrName>
                                        </p:attrNameLst>
                                      </p:cBhvr>
                                      <p:tavLst>
                                        <p:tav tm="0">
                                          <p:val>
                                            <p:strVal val="ppt_y"/>
                                          </p:val>
                                        </p:tav>
                                        <p:tav tm="100000">
                                          <p:val>
                                            <p:strVal val="ppt_y+.1"/>
                                          </p:val>
                                        </p:tav>
                                      </p:tavLst>
                                    </p:anim>
                                    <p:set>
                                      <p:cBhvr>
                                        <p:cTn id="29" dur="1" fill="hold">
                                          <p:stCondLst>
                                            <p:cond delay="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0" nodeType="clickEffect">
                                  <p:stCondLst>
                                    <p:cond delay="0"/>
                                  </p:stCondLst>
                                  <p:childTnLst>
                                    <p:animEffect transition="out" filter="fade">
                                      <p:cBhvr>
                                        <p:cTn id="33" dur="1000"/>
                                        <p:tgtEl>
                                          <p:spTgt spid="22"/>
                                        </p:tgtEl>
                                      </p:cBhvr>
                                    </p:animEffect>
                                    <p:anim calcmode="lin" valueType="num">
                                      <p:cBhvr>
                                        <p:cTn id="34" dur="1000"/>
                                        <p:tgtEl>
                                          <p:spTgt spid="22"/>
                                        </p:tgtEl>
                                        <p:attrNameLst>
                                          <p:attrName>ppt_x</p:attrName>
                                        </p:attrNameLst>
                                      </p:cBhvr>
                                      <p:tavLst>
                                        <p:tav tm="0">
                                          <p:val>
                                            <p:strVal val="ppt_x"/>
                                          </p:val>
                                        </p:tav>
                                        <p:tav tm="100000">
                                          <p:val>
                                            <p:strVal val="ppt_x"/>
                                          </p:val>
                                        </p:tav>
                                      </p:tavLst>
                                    </p:anim>
                                    <p:anim calcmode="lin" valueType="num">
                                      <p:cBhvr>
                                        <p:cTn id="35" dur="1000"/>
                                        <p:tgtEl>
                                          <p:spTgt spid="22"/>
                                        </p:tgtEl>
                                        <p:attrNameLst>
                                          <p:attrName>ppt_y</p:attrName>
                                        </p:attrNameLst>
                                      </p:cBhvr>
                                      <p:tavLst>
                                        <p:tav tm="0">
                                          <p:val>
                                            <p:strVal val="ppt_y"/>
                                          </p:val>
                                        </p:tav>
                                        <p:tav tm="100000">
                                          <p:val>
                                            <p:strVal val="ppt_y+.1"/>
                                          </p:val>
                                        </p:tav>
                                      </p:tavLst>
                                    </p:anim>
                                    <p:set>
                                      <p:cBhvr>
                                        <p:cTn id="36" dur="1" fill="hold">
                                          <p:stCondLst>
                                            <p:cond delay="9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23"/>
                                        </p:tgtEl>
                                      </p:cBhvr>
                                    </p:animEffect>
                                    <p:anim calcmode="lin" valueType="num">
                                      <p:cBhvr>
                                        <p:cTn id="41" dur="1000"/>
                                        <p:tgtEl>
                                          <p:spTgt spid="23"/>
                                        </p:tgtEl>
                                        <p:attrNameLst>
                                          <p:attrName>ppt_x</p:attrName>
                                        </p:attrNameLst>
                                      </p:cBhvr>
                                      <p:tavLst>
                                        <p:tav tm="0">
                                          <p:val>
                                            <p:strVal val="ppt_x"/>
                                          </p:val>
                                        </p:tav>
                                        <p:tav tm="100000">
                                          <p:val>
                                            <p:strVal val="ppt_x"/>
                                          </p:val>
                                        </p:tav>
                                      </p:tavLst>
                                    </p:anim>
                                    <p:anim calcmode="lin" valueType="num">
                                      <p:cBhvr>
                                        <p:cTn id="42" dur="1000"/>
                                        <p:tgtEl>
                                          <p:spTgt spid="23"/>
                                        </p:tgtEl>
                                        <p:attrNameLst>
                                          <p:attrName>ppt_y</p:attrName>
                                        </p:attrNameLst>
                                      </p:cBhvr>
                                      <p:tavLst>
                                        <p:tav tm="0">
                                          <p:val>
                                            <p:strVal val="ppt_y"/>
                                          </p:val>
                                        </p:tav>
                                        <p:tav tm="100000">
                                          <p:val>
                                            <p:strVal val="ppt_y+.1"/>
                                          </p:val>
                                        </p:tav>
                                      </p:tavLst>
                                    </p:anim>
                                    <p:set>
                                      <p:cBhvr>
                                        <p:cTn id="43" dur="1" fill="hold">
                                          <p:stCondLst>
                                            <p:cond delay="9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24"/>
                                        </p:tgtEl>
                                      </p:cBhvr>
                                    </p:animEffect>
                                    <p:anim calcmode="lin" valueType="num">
                                      <p:cBhvr>
                                        <p:cTn id="48" dur="1000"/>
                                        <p:tgtEl>
                                          <p:spTgt spid="24"/>
                                        </p:tgtEl>
                                        <p:attrNameLst>
                                          <p:attrName>ppt_x</p:attrName>
                                        </p:attrNameLst>
                                      </p:cBhvr>
                                      <p:tavLst>
                                        <p:tav tm="0">
                                          <p:val>
                                            <p:strVal val="ppt_x"/>
                                          </p:val>
                                        </p:tav>
                                        <p:tav tm="100000">
                                          <p:val>
                                            <p:strVal val="ppt_x"/>
                                          </p:val>
                                        </p:tav>
                                      </p:tavLst>
                                    </p:anim>
                                    <p:anim calcmode="lin" valueType="num">
                                      <p:cBhvr>
                                        <p:cTn id="49" dur="1000"/>
                                        <p:tgtEl>
                                          <p:spTgt spid="24"/>
                                        </p:tgtEl>
                                        <p:attrNameLst>
                                          <p:attrName>ppt_y</p:attrName>
                                        </p:attrNameLst>
                                      </p:cBhvr>
                                      <p:tavLst>
                                        <p:tav tm="0">
                                          <p:val>
                                            <p:strVal val="ppt_y"/>
                                          </p:val>
                                        </p:tav>
                                        <p:tav tm="100000">
                                          <p:val>
                                            <p:strVal val="ppt_y+.1"/>
                                          </p:val>
                                        </p:tav>
                                      </p:tavLst>
                                    </p:anim>
                                    <p:set>
                                      <p:cBhvr>
                                        <p:cTn id="50" dur="1" fill="hold">
                                          <p:stCondLst>
                                            <p:cond delay="9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xit" presetSubtype="0" fill="hold" grpId="0" nodeType="clickEffect">
                                  <p:stCondLst>
                                    <p:cond delay="0"/>
                                  </p:stCondLst>
                                  <p:childTnLst>
                                    <p:animEffect transition="out" filter="fade">
                                      <p:cBhvr>
                                        <p:cTn id="74" dur="1000"/>
                                        <p:tgtEl>
                                          <p:spTgt spid="30"/>
                                        </p:tgtEl>
                                      </p:cBhvr>
                                    </p:animEffect>
                                    <p:anim calcmode="lin" valueType="num">
                                      <p:cBhvr>
                                        <p:cTn id="75" dur="1000"/>
                                        <p:tgtEl>
                                          <p:spTgt spid="30"/>
                                        </p:tgtEl>
                                        <p:attrNameLst>
                                          <p:attrName>ppt_x</p:attrName>
                                        </p:attrNameLst>
                                      </p:cBhvr>
                                      <p:tavLst>
                                        <p:tav tm="0">
                                          <p:val>
                                            <p:strVal val="ppt_x"/>
                                          </p:val>
                                        </p:tav>
                                        <p:tav tm="100000">
                                          <p:val>
                                            <p:strVal val="ppt_x"/>
                                          </p:val>
                                        </p:tav>
                                      </p:tavLst>
                                    </p:anim>
                                    <p:anim calcmode="lin" valueType="num">
                                      <p:cBhvr>
                                        <p:cTn id="76" dur="1000"/>
                                        <p:tgtEl>
                                          <p:spTgt spid="30"/>
                                        </p:tgtEl>
                                        <p:attrNameLst>
                                          <p:attrName>ppt_y</p:attrName>
                                        </p:attrNameLst>
                                      </p:cBhvr>
                                      <p:tavLst>
                                        <p:tav tm="0">
                                          <p:val>
                                            <p:strVal val="ppt_y"/>
                                          </p:val>
                                        </p:tav>
                                        <p:tav tm="100000">
                                          <p:val>
                                            <p:strVal val="ppt_y+.1"/>
                                          </p:val>
                                        </p:tav>
                                      </p:tavLst>
                                    </p:anim>
                                    <p:set>
                                      <p:cBhvr>
                                        <p:cTn id="77" dur="1" fill="hold">
                                          <p:stCondLst>
                                            <p:cond delay="9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0" nodeType="clickEffect">
                                  <p:stCondLst>
                                    <p:cond delay="0"/>
                                  </p:stCondLst>
                                  <p:childTnLst>
                                    <p:animEffect transition="out" filter="fade">
                                      <p:cBhvr>
                                        <p:cTn id="81" dur="1000"/>
                                        <p:tgtEl>
                                          <p:spTgt spid="31"/>
                                        </p:tgtEl>
                                      </p:cBhvr>
                                    </p:animEffect>
                                    <p:anim calcmode="lin" valueType="num">
                                      <p:cBhvr>
                                        <p:cTn id="82" dur="1000"/>
                                        <p:tgtEl>
                                          <p:spTgt spid="31"/>
                                        </p:tgtEl>
                                        <p:attrNameLst>
                                          <p:attrName>ppt_x</p:attrName>
                                        </p:attrNameLst>
                                      </p:cBhvr>
                                      <p:tavLst>
                                        <p:tav tm="0">
                                          <p:val>
                                            <p:strVal val="ppt_x"/>
                                          </p:val>
                                        </p:tav>
                                        <p:tav tm="100000">
                                          <p:val>
                                            <p:strVal val="ppt_x"/>
                                          </p:val>
                                        </p:tav>
                                      </p:tavLst>
                                    </p:anim>
                                    <p:anim calcmode="lin" valueType="num">
                                      <p:cBhvr>
                                        <p:cTn id="83" dur="1000"/>
                                        <p:tgtEl>
                                          <p:spTgt spid="31"/>
                                        </p:tgtEl>
                                        <p:attrNameLst>
                                          <p:attrName>ppt_y</p:attrName>
                                        </p:attrNameLst>
                                      </p:cBhvr>
                                      <p:tavLst>
                                        <p:tav tm="0">
                                          <p:val>
                                            <p:strVal val="ppt_y"/>
                                          </p:val>
                                        </p:tav>
                                        <p:tav tm="100000">
                                          <p:val>
                                            <p:strVal val="ppt_y+.1"/>
                                          </p:val>
                                        </p:tav>
                                      </p:tavLst>
                                    </p:anim>
                                    <p:set>
                                      <p:cBhvr>
                                        <p:cTn id="84" dur="1" fill="hold">
                                          <p:stCondLst>
                                            <p:cond delay="999"/>
                                          </p:stCondLst>
                                        </p:cTn>
                                        <p:tgtEl>
                                          <p:spTgt spid="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xit" presetSubtype="0" fill="hold" grpId="0" nodeType="clickEffect">
                                  <p:stCondLst>
                                    <p:cond delay="0"/>
                                  </p:stCondLst>
                                  <p:childTnLst>
                                    <p:animEffect transition="out" filter="fade">
                                      <p:cBhvr>
                                        <p:cTn id="88" dur="1000"/>
                                        <p:tgtEl>
                                          <p:spTgt spid="32"/>
                                        </p:tgtEl>
                                      </p:cBhvr>
                                    </p:animEffect>
                                    <p:anim calcmode="lin" valueType="num">
                                      <p:cBhvr>
                                        <p:cTn id="89" dur="1000"/>
                                        <p:tgtEl>
                                          <p:spTgt spid="32"/>
                                        </p:tgtEl>
                                        <p:attrNameLst>
                                          <p:attrName>ppt_x</p:attrName>
                                        </p:attrNameLst>
                                      </p:cBhvr>
                                      <p:tavLst>
                                        <p:tav tm="0">
                                          <p:val>
                                            <p:strVal val="ppt_x"/>
                                          </p:val>
                                        </p:tav>
                                        <p:tav tm="100000">
                                          <p:val>
                                            <p:strVal val="ppt_x"/>
                                          </p:val>
                                        </p:tav>
                                      </p:tavLst>
                                    </p:anim>
                                    <p:anim calcmode="lin" valueType="num">
                                      <p:cBhvr>
                                        <p:cTn id="90" dur="1000"/>
                                        <p:tgtEl>
                                          <p:spTgt spid="32"/>
                                        </p:tgtEl>
                                        <p:attrNameLst>
                                          <p:attrName>ppt_y</p:attrName>
                                        </p:attrNameLst>
                                      </p:cBhvr>
                                      <p:tavLst>
                                        <p:tav tm="0">
                                          <p:val>
                                            <p:strVal val="ppt_y"/>
                                          </p:val>
                                        </p:tav>
                                        <p:tav tm="100000">
                                          <p:val>
                                            <p:strVal val="ppt_y+.1"/>
                                          </p:val>
                                        </p:tav>
                                      </p:tavLst>
                                    </p:anim>
                                    <p:set>
                                      <p:cBhvr>
                                        <p:cTn id="91"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1" grpId="0" animBg="1"/>
      <p:bldP spid="22" grpId="0" animBg="1"/>
      <p:bldP spid="23" grpId="0" animBg="1"/>
      <p:bldP spid="24" grpId="0" animBg="1"/>
      <p:bldP spid="25" grpId="0"/>
      <p:bldP spid="27" grpId="0"/>
      <p:bldP spid="28" grpId="0"/>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F92A4-E010-4CB0-AD58-A2FA24884E96}"/>
              </a:ext>
            </a:extLst>
          </p:cNvPr>
          <p:cNvSpPr txBox="1"/>
          <p:nvPr/>
        </p:nvSpPr>
        <p:spPr>
          <a:xfrm>
            <a:off x="1208224" y="2617879"/>
            <a:ext cx="2159609"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966 </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10" name="Straight Connector 9">
            <a:extLst>
              <a:ext uri="{FF2B5EF4-FFF2-40B4-BE49-F238E27FC236}">
                <a16:creationId xmlns:a16="http://schemas.microsoft.com/office/drawing/2014/main" id="{BB8B0058-D86A-4E23-938A-1449F8FC1603}"/>
              </a:ext>
            </a:extLst>
          </p:cNvPr>
          <p:cNvCxnSpPr/>
          <p:nvPr/>
        </p:nvCxnSpPr>
        <p:spPr>
          <a:xfrm>
            <a:off x="626854" y="3598695"/>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B3A02D-E26D-480D-B1E3-825E761AC78A}"/>
              </a:ext>
            </a:extLst>
          </p:cNvPr>
          <p:cNvSpPr txBox="1"/>
          <p:nvPr/>
        </p:nvSpPr>
        <p:spPr>
          <a:xfrm>
            <a:off x="755918" y="1779662"/>
            <a:ext cx="2159898"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6 722</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2" name="TextBox 11">
            <a:extLst>
              <a:ext uri="{FF2B5EF4-FFF2-40B4-BE49-F238E27FC236}">
                <a16:creationId xmlns:a16="http://schemas.microsoft.com/office/drawing/2014/main" id="{5813FAA4-3F0D-47D3-8C5B-803A1C76918D}"/>
              </a:ext>
            </a:extLst>
          </p:cNvPr>
          <p:cNvSpPr txBox="1"/>
          <p:nvPr/>
        </p:nvSpPr>
        <p:spPr>
          <a:xfrm>
            <a:off x="264597" y="2228375"/>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5" name="TextBox 14">
            <a:extLst>
              <a:ext uri="{FF2B5EF4-FFF2-40B4-BE49-F238E27FC236}">
                <a16:creationId xmlns:a16="http://schemas.microsoft.com/office/drawing/2014/main" id="{CF49EA1C-7B64-42FA-9156-F71589B026FA}"/>
              </a:ext>
            </a:extLst>
          </p:cNvPr>
          <p:cNvSpPr txBox="1"/>
          <p:nvPr/>
        </p:nvSpPr>
        <p:spPr>
          <a:xfrm>
            <a:off x="-356296" y="1028525"/>
            <a:ext cx="4600574" cy="76944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Calibri" panose="020F0502020204030204" pitchFamily="34" charset="0"/>
                <a:ea typeface="Myriad Pro"/>
                <a:cs typeface="Calibri" panose="020F0502020204030204" pitchFamily="34" charset="0"/>
              </a:rPr>
              <a:t>6 722 + 966 </a:t>
            </a:r>
          </a:p>
        </p:txBody>
      </p:sp>
      <p:sp>
        <p:nvSpPr>
          <p:cNvPr id="16" name="TextBox 15">
            <a:extLst>
              <a:ext uri="{FF2B5EF4-FFF2-40B4-BE49-F238E27FC236}">
                <a16:creationId xmlns:a16="http://schemas.microsoft.com/office/drawing/2014/main" id="{18D965D2-293F-4F2E-9085-7269398B94A9}"/>
              </a:ext>
            </a:extLst>
          </p:cNvPr>
          <p:cNvSpPr txBox="1"/>
          <p:nvPr/>
        </p:nvSpPr>
        <p:spPr>
          <a:xfrm>
            <a:off x="4642911" y="1021476"/>
            <a:ext cx="4600574" cy="76944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C00000"/>
                </a:solidFill>
                <a:effectLst/>
                <a:uLnTx/>
                <a:uFillTx/>
                <a:latin typeface="Calibri" panose="020F0502020204030204" pitchFamily="34" charset="0"/>
                <a:ea typeface="Myriad Pro"/>
                <a:cs typeface="Calibri" panose="020F0502020204030204" pitchFamily="34" charset="0"/>
              </a:rPr>
              <a:t>880 + 7 077</a:t>
            </a:r>
          </a:p>
        </p:txBody>
      </p:sp>
      <p:sp>
        <p:nvSpPr>
          <p:cNvPr id="20" name="TextBox 19">
            <a:extLst>
              <a:ext uri="{FF2B5EF4-FFF2-40B4-BE49-F238E27FC236}">
                <a16:creationId xmlns:a16="http://schemas.microsoft.com/office/drawing/2014/main" id="{1EFC1F53-06BD-4527-900D-997B2A489A6C}"/>
              </a:ext>
            </a:extLst>
          </p:cNvPr>
          <p:cNvSpPr txBox="1"/>
          <p:nvPr/>
        </p:nvSpPr>
        <p:spPr>
          <a:xfrm>
            <a:off x="726800" y="3396939"/>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7 690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21" name="Rectangle: Rounded Corners 20">
            <a:extLst>
              <a:ext uri="{FF2B5EF4-FFF2-40B4-BE49-F238E27FC236}">
                <a16:creationId xmlns:a16="http://schemas.microsoft.com/office/drawing/2014/main" id="{5C6A4439-8FD6-4BE2-AB27-D19FED2EA21B}"/>
              </a:ext>
            </a:extLst>
          </p:cNvPr>
          <p:cNvSpPr/>
          <p:nvPr/>
        </p:nvSpPr>
        <p:spPr>
          <a:xfrm>
            <a:off x="1907704" y="3718072"/>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2" name="Rectangle: Rounded Corners 21">
            <a:extLst>
              <a:ext uri="{FF2B5EF4-FFF2-40B4-BE49-F238E27FC236}">
                <a16:creationId xmlns:a16="http://schemas.microsoft.com/office/drawing/2014/main" id="{5B2C1F50-1365-4D32-BC11-0B2707756A45}"/>
              </a:ext>
            </a:extLst>
          </p:cNvPr>
          <p:cNvSpPr/>
          <p:nvPr/>
        </p:nvSpPr>
        <p:spPr>
          <a:xfrm>
            <a:off x="1578217" y="3718072"/>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3" name="Rectangle: Rounded Corners 22">
            <a:extLst>
              <a:ext uri="{FF2B5EF4-FFF2-40B4-BE49-F238E27FC236}">
                <a16:creationId xmlns:a16="http://schemas.microsoft.com/office/drawing/2014/main" id="{18DD0549-E892-4DE5-B2D3-C783AA81FA85}"/>
              </a:ext>
            </a:extLst>
          </p:cNvPr>
          <p:cNvSpPr/>
          <p:nvPr/>
        </p:nvSpPr>
        <p:spPr>
          <a:xfrm>
            <a:off x="1261119" y="3691209"/>
            <a:ext cx="283575"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4" name="Rectangle: Rounded Corners 23">
            <a:extLst>
              <a:ext uri="{FF2B5EF4-FFF2-40B4-BE49-F238E27FC236}">
                <a16:creationId xmlns:a16="http://schemas.microsoft.com/office/drawing/2014/main" id="{B5EB264A-2FDA-447F-BAEC-A64A0C5A347B}"/>
              </a:ext>
            </a:extLst>
          </p:cNvPr>
          <p:cNvSpPr/>
          <p:nvPr/>
        </p:nvSpPr>
        <p:spPr>
          <a:xfrm>
            <a:off x="770822" y="3718072"/>
            <a:ext cx="360040"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25" name="TextBox 24">
            <a:extLst>
              <a:ext uri="{FF2B5EF4-FFF2-40B4-BE49-F238E27FC236}">
                <a16:creationId xmlns:a16="http://schemas.microsoft.com/office/drawing/2014/main" id="{68E8CB62-89BD-4A4A-8552-932D501584E0}"/>
              </a:ext>
            </a:extLst>
          </p:cNvPr>
          <p:cNvSpPr txBox="1"/>
          <p:nvPr/>
        </p:nvSpPr>
        <p:spPr>
          <a:xfrm>
            <a:off x="5776167" y="2555401"/>
            <a:ext cx="2159609"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7 077</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26" name="Straight Connector 25">
            <a:extLst>
              <a:ext uri="{FF2B5EF4-FFF2-40B4-BE49-F238E27FC236}">
                <a16:creationId xmlns:a16="http://schemas.microsoft.com/office/drawing/2014/main" id="{FA0E86F7-178F-43FB-AF30-983F668849BE}"/>
              </a:ext>
            </a:extLst>
          </p:cNvPr>
          <p:cNvCxnSpPr>
            <a:cxnSpLocks/>
          </p:cNvCxnSpPr>
          <p:nvPr/>
        </p:nvCxnSpPr>
        <p:spPr>
          <a:xfrm flipV="1">
            <a:off x="5948255" y="3462135"/>
            <a:ext cx="1341820" cy="29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0AD0772-266C-4E4B-9280-E7EEDB08A69F}"/>
              </a:ext>
            </a:extLst>
          </p:cNvPr>
          <p:cNvSpPr txBox="1"/>
          <p:nvPr/>
        </p:nvSpPr>
        <p:spPr>
          <a:xfrm>
            <a:off x="5795565" y="1752130"/>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880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28" name="TextBox 27">
            <a:extLst>
              <a:ext uri="{FF2B5EF4-FFF2-40B4-BE49-F238E27FC236}">
                <a16:creationId xmlns:a16="http://schemas.microsoft.com/office/drawing/2014/main" id="{7CE180C3-3C54-4273-A1A7-5896D074BEB4}"/>
              </a:ext>
            </a:extLst>
          </p:cNvPr>
          <p:cNvSpPr txBox="1"/>
          <p:nvPr/>
        </p:nvSpPr>
        <p:spPr>
          <a:xfrm>
            <a:off x="5534495" y="2075868"/>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29" name="TextBox 28">
            <a:extLst>
              <a:ext uri="{FF2B5EF4-FFF2-40B4-BE49-F238E27FC236}">
                <a16:creationId xmlns:a16="http://schemas.microsoft.com/office/drawing/2014/main" id="{EE77EE16-040D-4A00-B557-F453CB9CC545}"/>
              </a:ext>
            </a:extLst>
          </p:cNvPr>
          <p:cNvSpPr txBox="1"/>
          <p:nvPr/>
        </p:nvSpPr>
        <p:spPr>
          <a:xfrm>
            <a:off x="5803527" y="3325141"/>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7 957</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30" name="Rectangle: Rounded Corners 29">
            <a:extLst>
              <a:ext uri="{FF2B5EF4-FFF2-40B4-BE49-F238E27FC236}">
                <a16:creationId xmlns:a16="http://schemas.microsoft.com/office/drawing/2014/main" id="{4A30B7FA-215D-435B-9408-BD4573D4B958}"/>
              </a:ext>
            </a:extLst>
          </p:cNvPr>
          <p:cNvSpPr/>
          <p:nvPr/>
        </p:nvSpPr>
        <p:spPr>
          <a:xfrm>
            <a:off x="6981395" y="3625902"/>
            <a:ext cx="33602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1" name="Rectangle: Rounded Corners 30">
            <a:extLst>
              <a:ext uri="{FF2B5EF4-FFF2-40B4-BE49-F238E27FC236}">
                <a16:creationId xmlns:a16="http://schemas.microsoft.com/office/drawing/2014/main" id="{EAE6089A-E89D-49F0-A48B-005466189482}"/>
              </a:ext>
            </a:extLst>
          </p:cNvPr>
          <p:cNvSpPr/>
          <p:nvPr/>
        </p:nvSpPr>
        <p:spPr>
          <a:xfrm>
            <a:off x="6619165" y="3667406"/>
            <a:ext cx="32403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3" name="Rectangle: Rounded Corners 32">
            <a:extLst>
              <a:ext uri="{FF2B5EF4-FFF2-40B4-BE49-F238E27FC236}">
                <a16:creationId xmlns:a16="http://schemas.microsoft.com/office/drawing/2014/main" id="{2881A875-40CA-4156-9335-C9886C612B0B}"/>
              </a:ext>
            </a:extLst>
          </p:cNvPr>
          <p:cNvSpPr/>
          <p:nvPr/>
        </p:nvSpPr>
        <p:spPr>
          <a:xfrm>
            <a:off x="6264608" y="3656740"/>
            <a:ext cx="35839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
        <p:nvSpPr>
          <p:cNvPr id="34" name="Rectangle: Rounded Corners 33">
            <a:extLst>
              <a:ext uri="{FF2B5EF4-FFF2-40B4-BE49-F238E27FC236}">
                <a16:creationId xmlns:a16="http://schemas.microsoft.com/office/drawing/2014/main" id="{DBFCF0A7-79DF-4CEF-B94D-C18A17C628E6}"/>
              </a:ext>
            </a:extLst>
          </p:cNvPr>
          <p:cNvSpPr/>
          <p:nvPr/>
        </p:nvSpPr>
        <p:spPr>
          <a:xfrm>
            <a:off x="5868018" y="3634406"/>
            <a:ext cx="358393" cy="5170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华文琥珀"/>
              <a:cs typeface="+mn-cs"/>
            </a:endParaRPr>
          </a:p>
        </p:txBody>
      </p:sp>
    </p:spTree>
    <p:extLst>
      <p:ext uri="{BB962C8B-B14F-4D97-AF65-F5344CB8AC3E}">
        <p14:creationId xmlns:p14="http://schemas.microsoft.com/office/powerpoint/2010/main" val="546747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21"/>
                                        </p:tgtEl>
                                      </p:cBhvr>
                                    </p:animEffect>
                                    <p:anim calcmode="lin" valueType="num">
                                      <p:cBhvr>
                                        <p:cTn id="27" dur="1000"/>
                                        <p:tgtEl>
                                          <p:spTgt spid="21"/>
                                        </p:tgtEl>
                                        <p:attrNameLst>
                                          <p:attrName>ppt_x</p:attrName>
                                        </p:attrNameLst>
                                      </p:cBhvr>
                                      <p:tavLst>
                                        <p:tav tm="0">
                                          <p:val>
                                            <p:strVal val="ppt_x"/>
                                          </p:val>
                                        </p:tav>
                                        <p:tav tm="100000">
                                          <p:val>
                                            <p:strVal val="ppt_x"/>
                                          </p:val>
                                        </p:tav>
                                      </p:tavLst>
                                    </p:anim>
                                    <p:anim calcmode="lin" valueType="num">
                                      <p:cBhvr>
                                        <p:cTn id="28" dur="1000"/>
                                        <p:tgtEl>
                                          <p:spTgt spid="21"/>
                                        </p:tgtEl>
                                        <p:attrNameLst>
                                          <p:attrName>ppt_y</p:attrName>
                                        </p:attrNameLst>
                                      </p:cBhvr>
                                      <p:tavLst>
                                        <p:tav tm="0">
                                          <p:val>
                                            <p:strVal val="ppt_y"/>
                                          </p:val>
                                        </p:tav>
                                        <p:tav tm="100000">
                                          <p:val>
                                            <p:strVal val="ppt_y+.1"/>
                                          </p:val>
                                        </p:tav>
                                      </p:tavLst>
                                    </p:anim>
                                    <p:set>
                                      <p:cBhvr>
                                        <p:cTn id="29" dur="1" fill="hold">
                                          <p:stCondLst>
                                            <p:cond delay="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0" nodeType="clickEffect">
                                  <p:stCondLst>
                                    <p:cond delay="0"/>
                                  </p:stCondLst>
                                  <p:childTnLst>
                                    <p:animEffect transition="out" filter="fade">
                                      <p:cBhvr>
                                        <p:cTn id="33" dur="1000"/>
                                        <p:tgtEl>
                                          <p:spTgt spid="22"/>
                                        </p:tgtEl>
                                      </p:cBhvr>
                                    </p:animEffect>
                                    <p:anim calcmode="lin" valueType="num">
                                      <p:cBhvr>
                                        <p:cTn id="34" dur="1000"/>
                                        <p:tgtEl>
                                          <p:spTgt spid="22"/>
                                        </p:tgtEl>
                                        <p:attrNameLst>
                                          <p:attrName>ppt_x</p:attrName>
                                        </p:attrNameLst>
                                      </p:cBhvr>
                                      <p:tavLst>
                                        <p:tav tm="0">
                                          <p:val>
                                            <p:strVal val="ppt_x"/>
                                          </p:val>
                                        </p:tav>
                                        <p:tav tm="100000">
                                          <p:val>
                                            <p:strVal val="ppt_x"/>
                                          </p:val>
                                        </p:tav>
                                      </p:tavLst>
                                    </p:anim>
                                    <p:anim calcmode="lin" valueType="num">
                                      <p:cBhvr>
                                        <p:cTn id="35" dur="1000"/>
                                        <p:tgtEl>
                                          <p:spTgt spid="22"/>
                                        </p:tgtEl>
                                        <p:attrNameLst>
                                          <p:attrName>ppt_y</p:attrName>
                                        </p:attrNameLst>
                                      </p:cBhvr>
                                      <p:tavLst>
                                        <p:tav tm="0">
                                          <p:val>
                                            <p:strVal val="ppt_y"/>
                                          </p:val>
                                        </p:tav>
                                        <p:tav tm="100000">
                                          <p:val>
                                            <p:strVal val="ppt_y+.1"/>
                                          </p:val>
                                        </p:tav>
                                      </p:tavLst>
                                    </p:anim>
                                    <p:set>
                                      <p:cBhvr>
                                        <p:cTn id="36" dur="1" fill="hold">
                                          <p:stCondLst>
                                            <p:cond delay="9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23"/>
                                        </p:tgtEl>
                                      </p:cBhvr>
                                    </p:animEffect>
                                    <p:anim calcmode="lin" valueType="num">
                                      <p:cBhvr>
                                        <p:cTn id="41" dur="1000"/>
                                        <p:tgtEl>
                                          <p:spTgt spid="23"/>
                                        </p:tgtEl>
                                        <p:attrNameLst>
                                          <p:attrName>ppt_x</p:attrName>
                                        </p:attrNameLst>
                                      </p:cBhvr>
                                      <p:tavLst>
                                        <p:tav tm="0">
                                          <p:val>
                                            <p:strVal val="ppt_x"/>
                                          </p:val>
                                        </p:tav>
                                        <p:tav tm="100000">
                                          <p:val>
                                            <p:strVal val="ppt_x"/>
                                          </p:val>
                                        </p:tav>
                                      </p:tavLst>
                                    </p:anim>
                                    <p:anim calcmode="lin" valueType="num">
                                      <p:cBhvr>
                                        <p:cTn id="42" dur="1000"/>
                                        <p:tgtEl>
                                          <p:spTgt spid="23"/>
                                        </p:tgtEl>
                                        <p:attrNameLst>
                                          <p:attrName>ppt_y</p:attrName>
                                        </p:attrNameLst>
                                      </p:cBhvr>
                                      <p:tavLst>
                                        <p:tav tm="0">
                                          <p:val>
                                            <p:strVal val="ppt_y"/>
                                          </p:val>
                                        </p:tav>
                                        <p:tav tm="100000">
                                          <p:val>
                                            <p:strVal val="ppt_y+.1"/>
                                          </p:val>
                                        </p:tav>
                                      </p:tavLst>
                                    </p:anim>
                                    <p:set>
                                      <p:cBhvr>
                                        <p:cTn id="43" dur="1" fill="hold">
                                          <p:stCondLst>
                                            <p:cond delay="9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24"/>
                                        </p:tgtEl>
                                      </p:cBhvr>
                                    </p:animEffect>
                                    <p:anim calcmode="lin" valueType="num">
                                      <p:cBhvr>
                                        <p:cTn id="48" dur="1000"/>
                                        <p:tgtEl>
                                          <p:spTgt spid="24"/>
                                        </p:tgtEl>
                                        <p:attrNameLst>
                                          <p:attrName>ppt_x</p:attrName>
                                        </p:attrNameLst>
                                      </p:cBhvr>
                                      <p:tavLst>
                                        <p:tav tm="0">
                                          <p:val>
                                            <p:strVal val="ppt_x"/>
                                          </p:val>
                                        </p:tav>
                                        <p:tav tm="100000">
                                          <p:val>
                                            <p:strVal val="ppt_x"/>
                                          </p:val>
                                        </p:tav>
                                      </p:tavLst>
                                    </p:anim>
                                    <p:anim calcmode="lin" valueType="num">
                                      <p:cBhvr>
                                        <p:cTn id="49" dur="1000"/>
                                        <p:tgtEl>
                                          <p:spTgt spid="24"/>
                                        </p:tgtEl>
                                        <p:attrNameLst>
                                          <p:attrName>ppt_y</p:attrName>
                                        </p:attrNameLst>
                                      </p:cBhvr>
                                      <p:tavLst>
                                        <p:tav tm="0">
                                          <p:val>
                                            <p:strVal val="ppt_y"/>
                                          </p:val>
                                        </p:tav>
                                        <p:tav tm="100000">
                                          <p:val>
                                            <p:strVal val="ppt_y+.1"/>
                                          </p:val>
                                        </p:tav>
                                      </p:tavLst>
                                    </p:anim>
                                    <p:set>
                                      <p:cBhvr>
                                        <p:cTn id="50" dur="1" fill="hold">
                                          <p:stCondLst>
                                            <p:cond delay="9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xit" presetSubtype="0" fill="hold" grpId="0" nodeType="clickEffect">
                                  <p:stCondLst>
                                    <p:cond delay="0"/>
                                  </p:stCondLst>
                                  <p:childTnLst>
                                    <p:animEffect transition="out" filter="fade">
                                      <p:cBhvr>
                                        <p:cTn id="74" dur="1000"/>
                                        <p:tgtEl>
                                          <p:spTgt spid="30"/>
                                        </p:tgtEl>
                                      </p:cBhvr>
                                    </p:animEffect>
                                    <p:anim calcmode="lin" valueType="num">
                                      <p:cBhvr>
                                        <p:cTn id="75" dur="1000"/>
                                        <p:tgtEl>
                                          <p:spTgt spid="30"/>
                                        </p:tgtEl>
                                        <p:attrNameLst>
                                          <p:attrName>ppt_x</p:attrName>
                                        </p:attrNameLst>
                                      </p:cBhvr>
                                      <p:tavLst>
                                        <p:tav tm="0">
                                          <p:val>
                                            <p:strVal val="ppt_x"/>
                                          </p:val>
                                        </p:tav>
                                        <p:tav tm="100000">
                                          <p:val>
                                            <p:strVal val="ppt_x"/>
                                          </p:val>
                                        </p:tav>
                                      </p:tavLst>
                                    </p:anim>
                                    <p:anim calcmode="lin" valueType="num">
                                      <p:cBhvr>
                                        <p:cTn id="76" dur="1000"/>
                                        <p:tgtEl>
                                          <p:spTgt spid="30"/>
                                        </p:tgtEl>
                                        <p:attrNameLst>
                                          <p:attrName>ppt_y</p:attrName>
                                        </p:attrNameLst>
                                      </p:cBhvr>
                                      <p:tavLst>
                                        <p:tav tm="0">
                                          <p:val>
                                            <p:strVal val="ppt_y"/>
                                          </p:val>
                                        </p:tav>
                                        <p:tav tm="100000">
                                          <p:val>
                                            <p:strVal val="ppt_y+.1"/>
                                          </p:val>
                                        </p:tav>
                                      </p:tavLst>
                                    </p:anim>
                                    <p:set>
                                      <p:cBhvr>
                                        <p:cTn id="77" dur="1" fill="hold">
                                          <p:stCondLst>
                                            <p:cond delay="9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0" nodeType="clickEffect">
                                  <p:stCondLst>
                                    <p:cond delay="0"/>
                                  </p:stCondLst>
                                  <p:childTnLst>
                                    <p:animEffect transition="out" filter="fade">
                                      <p:cBhvr>
                                        <p:cTn id="81" dur="1000"/>
                                        <p:tgtEl>
                                          <p:spTgt spid="31"/>
                                        </p:tgtEl>
                                      </p:cBhvr>
                                    </p:animEffect>
                                    <p:anim calcmode="lin" valueType="num">
                                      <p:cBhvr>
                                        <p:cTn id="82" dur="1000"/>
                                        <p:tgtEl>
                                          <p:spTgt spid="31"/>
                                        </p:tgtEl>
                                        <p:attrNameLst>
                                          <p:attrName>ppt_x</p:attrName>
                                        </p:attrNameLst>
                                      </p:cBhvr>
                                      <p:tavLst>
                                        <p:tav tm="0">
                                          <p:val>
                                            <p:strVal val="ppt_x"/>
                                          </p:val>
                                        </p:tav>
                                        <p:tav tm="100000">
                                          <p:val>
                                            <p:strVal val="ppt_x"/>
                                          </p:val>
                                        </p:tav>
                                      </p:tavLst>
                                    </p:anim>
                                    <p:anim calcmode="lin" valueType="num">
                                      <p:cBhvr>
                                        <p:cTn id="83" dur="1000"/>
                                        <p:tgtEl>
                                          <p:spTgt spid="31"/>
                                        </p:tgtEl>
                                        <p:attrNameLst>
                                          <p:attrName>ppt_y</p:attrName>
                                        </p:attrNameLst>
                                      </p:cBhvr>
                                      <p:tavLst>
                                        <p:tav tm="0">
                                          <p:val>
                                            <p:strVal val="ppt_y"/>
                                          </p:val>
                                        </p:tav>
                                        <p:tav tm="100000">
                                          <p:val>
                                            <p:strVal val="ppt_y+.1"/>
                                          </p:val>
                                        </p:tav>
                                      </p:tavLst>
                                    </p:anim>
                                    <p:set>
                                      <p:cBhvr>
                                        <p:cTn id="84" dur="1" fill="hold">
                                          <p:stCondLst>
                                            <p:cond delay="999"/>
                                          </p:stCondLst>
                                        </p:cTn>
                                        <p:tgtEl>
                                          <p:spTgt spid="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xit" presetSubtype="0" fill="hold" grpId="0" nodeType="clickEffect">
                                  <p:stCondLst>
                                    <p:cond delay="0"/>
                                  </p:stCondLst>
                                  <p:childTnLst>
                                    <p:animEffect transition="out" filter="fade">
                                      <p:cBhvr>
                                        <p:cTn id="88" dur="1000"/>
                                        <p:tgtEl>
                                          <p:spTgt spid="33"/>
                                        </p:tgtEl>
                                      </p:cBhvr>
                                    </p:animEffect>
                                    <p:anim calcmode="lin" valueType="num">
                                      <p:cBhvr>
                                        <p:cTn id="89" dur="1000"/>
                                        <p:tgtEl>
                                          <p:spTgt spid="33"/>
                                        </p:tgtEl>
                                        <p:attrNameLst>
                                          <p:attrName>ppt_x</p:attrName>
                                        </p:attrNameLst>
                                      </p:cBhvr>
                                      <p:tavLst>
                                        <p:tav tm="0">
                                          <p:val>
                                            <p:strVal val="ppt_x"/>
                                          </p:val>
                                        </p:tav>
                                        <p:tav tm="100000">
                                          <p:val>
                                            <p:strVal val="ppt_x"/>
                                          </p:val>
                                        </p:tav>
                                      </p:tavLst>
                                    </p:anim>
                                    <p:anim calcmode="lin" valueType="num">
                                      <p:cBhvr>
                                        <p:cTn id="90" dur="1000"/>
                                        <p:tgtEl>
                                          <p:spTgt spid="33"/>
                                        </p:tgtEl>
                                        <p:attrNameLst>
                                          <p:attrName>ppt_y</p:attrName>
                                        </p:attrNameLst>
                                      </p:cBhvr>
                                      <p:tavLst>
                                        <p:tav tm="0">
                                          <p:val>
                                            <p:strVal val="ppt_y"/>
                                          </p:val>
                                        </p:tav>
                                        <p:tav tm="100000">
                                          <p:val>
                                            <p:strVal val="ppt_y+.1"/>
                                          </p:val>
                                        </p:tav>
                                      </p:tavLst>
                                    </p:anim>
                                    <p:set>
                                      <p:cBhvr>
                                        <p:cTn id="91" dur="1" fill="hold">
                                          <p:stCondLst>
                                            <p:cond delay="999"/>
                                          </p:stCondLst>
                                        </p:cTn>
                                        <p:tgtEl>
                                          <p:spTgt spid="33"/>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exit" presetSubtype="0" fill="hold" grpId="0" nodeType="clickEffect">
                                  <p:stCondLst>
                                    <p:cond delay="0"/>
                                  </p:stCondLst>
                                  <p:childTnLst>
                                    <p:animEffect transition="out" filter="fade">
                                      <p:cBhvr>
                                        <p:cTn id="95" dur="1000"/>
                                        <p:tgtEl>
                                          <p:spTgt spid="34"/>
                                        </p:tgtEl>
                                      </p:cBhvr>
                                    </p:animEffect>
                                    <p:anim calcmode="lin" valueType="num">
                                      <p:cBhvr>
                                        <p:cTn id="96" dur="1000"/>
                                        <p:tgtEl>
                                          <p:spTgt spid="34"/>
                                        </p:tgtEl>
                                        <p:attrNameLst>
                                          <p:attrName>ppt_x</p:attrName>
                                        </p:attrNameLst>
                                      </p:cBhvr>
                                      <p:tavLst>
                                        <p:tav tm="0">
                                          <p:val>
                                            <p:strVal val="ppt_x"/>
                                          </p:val>
                                        </p:tav>
                                        <p:tav tm="100000">
                                          <p:val>
                                            <p:strVal val="ppt_x"/>
                                          </p:val>
                                        </p:tav>
                                      </p:tavLst>
                                    </p:anim>
                                    <p:anim calcmode="lin" valueType="num">
                                      <p:cBhvr>
                                        <p:cTn id="97" dur="1000"/>
                                        <p:tgtEl>
                                          <p:spTgt spid="34"/>
                                        </p:tgtEl>
                                        <p:attrNameLst>
                                          <p:attrName>ppt_y</p:attrName>
                                        </p:attrNameLst>
                                      </p:cBhvr>
                                      <p:tavLst>
                                        <p:tav tm="0">
                                          <p:val>
                                            <p:strVal val="ppt_y"/>
                                          </p:val>
                                        </p:tav>
                                        <p:tav tm="100000">
                                          <p:val>
                                            <p:strVal val="ppt_y+.1"/>
                                          </p:val>
                                        </p:tav>
                                      </p:tavLst>
                                    </p:anim>
                                    <p:set>
                                      <p:cBhvr>
                                        <p:cTn id="98" dur="1" fill="hold">
                                          <p:stCondLst>
                                            <p:cond delay="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1" grpId="0" animBg="1"/>
      <p:bldP spid="22" grpId="0" animBg="1"/>
      <p:bldP spid="23" grpId="0" animBg="1"/>
      <p:bldP spid="24" grpId="0" animBg="1"/>
      <p:bldP spid="25" grpId="0"/>
      <p:bldP spid="27" grpId="0"/>
      <p:bldP spid="28" grpId="0"/>
      <p:bldP spid="30" grpId="0" animBg="1"/>
      <p:bldP spid="31"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9193">
            <a:off x="2160131" y="2077671"/>
            <a:ext cx="3167228" cy="830997"/>
          </a:xfrm>
          <a:prstGeom prst="rect">
            <a:avLst/>
          </a:prstGeom>
          <a:noFill/>
        </p:spPr>
        <p:txBody>
          <a:bodyPr wrap="square" rtlCol="0">
            <a:spAutoFit/>
          </a:bodyPr>
          <a:lstStyle/>
          <a:p>
            <a:pPr algn="ctr"/>
            <a:r>
              <a:rPr lang="en-US" altLang="zh-CN"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rPr>
              <a:t>CỦNG CỐ</a:t>
            </a:r>
            <a:endParaRPr lang="zh-CN" altLang="en-US"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350253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9C9D08-047F-45BB-B6C9-87AC6A71939F}"/>
              </a:ext>
            </a:extLst>
          </p:cNvPr>
          <p:cNvSpPr txBox="1"/>
          <p:nvPr/>
        </p:nvSpPr>
        <p:spPr>
          <a:xfrm>
            <a:off x="879036" y="947720"/>
            <a:ext cx="7416824" cy="2308324"/>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7200" b="1">
                <a:solidFill>
                  <a:srgbClr val="00B0F0"/>
                </a:solidFill>
                <a:latin typeface="Gluten" pitchFamily="2" charset="0"/>
              </a:rPr>
              <a:t>Chọn </a:t>
            </a:r>
            <a:r>
              <a:rPr lang="en-US" sz="7200" b="1">
                <a:solidFill>
                  <a:srgbClr val="C00000"/>
                </a:solidFill>
                <a:latin typeface="Gluten" pitchFamily="2" charset="0"/>
              </a:rPr>
              <a:t>đúng</a:t>
            </a:r>
            <a:r>
              <a:rPr lang="en-US" sz="7200" b="1">
                <a:solidFill>
                  <a:srgbClr val="00B0F0"/>
                </a:solidFill>
                <a:latin typeface="Gluten" pitchFamily="2" charset="0"/>
              </a:rPr>
              <a:t> hay </a:t>
            </a:r>
            <a:r>
              <a:rPr lang="en-US" sz="7200" b="1">
                <a:solidFill>
                  <a:srgbClr val="7030A0"/>
                </a:solidFill>
                <a:latin typeface="Gluten" pitchFamily="2" charset="0"/>
              </a:rPr>
              <a:t>sai</a:t>
            </a:r>
            <a:r>
              <a:rPr lang="en-US" sz="7200" b="1">
                <a:solidFill>
                  <a:srgbClr val="00B0F0"/>
                </a:solidFill>
                <a:latin typeface="Gluten" pitchFamily="2" charset="0"/>
              </a:rPr>
              <a:t>?</a:t>
            </a:r>
            <a:endParaRPr lang="en-US" sz="7200" b="1" dirty="0">
              <a:solidFill>
                <a:srgbClr val="00B0F0"/>
              </a:solidFill>
              <a:latin typeface="Gluten" pitchFamily="2" charset="0"/>
            </a:endParaRPr>
          </a:p>
        </p:txBody>
      </p:sp>
      <p:pic>
        <p:nvPicPr>
          <p:cNvPr id="8" name="Picture 4" descr="E:\丫头\png\小人\卡通类素材\tru.png">
            <a:extLst>
              <a:ext uri="{FF2B5EF4-FFF2-40B4-BE49-F238E27FC236}">
                <a16:creationId xmlns:a16="http://schemas.microsoft.com/office/drawing/2014/main" id="{CE5DAEEB-CA7D-428A-B64B-1151C0DDF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9512" y="1969916"/>
            <a:ext cx="1881996" cy="2572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丫头\png\小人\卡通类素材\rt.png">
            <a:extLst>
              <a:ext uri="{FF2B5EF4-FFF2-40B4-BE49-F238E27FC236}">
                <a16:creationId xmlns:a16="http://schemas.microsoft.com/office/drawing/2014/main" id="{BAA6BA56-F750-4BDF-A3BF-07246B0C1D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113387" y="1600670"/>
            <a:ext cx="2030613" cy="297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53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290">
                                          <p:stCondLst>
                                            <p:cond delay="0"/>
                                          </p:stCondLst>
                                        </p:cTn>
                                        <p:tgtEl>
                                          <p:spTgt spid="9"/>
                                        </p:tgtEl>
                                      </p:cBhvr>
                                    </p:animEffect>
                                    <p:anim calcmode="lin" valueType="num">
                                      <p:cBhvr>
                                        <p:cTn id="1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9" dur="13">
                                          <p:stCondLst>
                                            <p:cond delay="325"/>
                                          </p:stCondLst>
                                        </p:cTn>
                                        <p:tgtEl>
                                          <p:spTgt spid="9"/>
                                        </p:tgtEl>
                                      </p:cBhvr>
                                      <p:to x="100000" y="60000"/>
                                    </p:animScale>
                                    <p:animScale>
                                      <p:cBhvr>
                                        <p:cTn id="20" dur="83" decel="50000">
                                          <p:stCondLst>
                                            <p:cond delay="338"/>
                                          </p:stCondLst>
                                        </p:cTn>
                                        <p:tgtEl>
                                          <p:spTgt spid="9"/>
                                        </p:tgtEl>
                                      </p:cBhvr>
                                      <p:to x="100000" y="100000"/>
                                    </p:animScale>
                                    <p:animScale>
                                      <p:cBhvr>
                                        <p:cTn id="21" dur="13">
                                          <p:stCondLst>
                                            <p:cond delay="656"/>
                                          </p:stCondLst>
                                        </p:cTn>
                                        <p:tgtEl>
                                          <p:spTgt spid="9"/>
                                        </p:tgtEl>
                                      </p:cBhvr>
                                      <p:to x="100000" y="80000"/>
                                    </p:animScale>
                                    <p:animScale>
                                      <p:cBhvr>
                                        <p:cTn id="22" dur="83" decel="50000">
                                          <p:stCondLst>
                                            <p:cond delay="669"/>
                                          </p:stCondLst>
                                        </p:cTn>
                                        <p:tgtEl>
                                          <p:spTgt spid="9"/>
                                        </p:tgtEl>
                                      </p:cBhvr>
                                      <p:to x="100000" y="100000"/>
                                    </p:animScale>
                                    <p:animScale>
                                      <p:cBhvr>
                                        <p:cTn id="23" dur="13">
                                          <p:stCondLst>
                                            <p:cond delay="821"/>
                                          </p:stCondLst>
                                        </p:cTn>
                                        <p:tgtEl>
                                          <p:spTgt spid="9"/>
                                        </p:tgtEl>
                                      </p:cBhvr>
                                      <p:to x="100000" y="90000"/>
                                    </p:animScale>
                                    <p:animScale>
                                      <p:cBhvr>
                                        <p:cTn id="24" dur="83" decel="50000">
                                          <p:stCondLst>
                                            <p:cond delay="834"/>
                                          </p:stCondLst>
                                        </p:cTn>
                                        <p:tgtEl>
                                          <p:spTgt spid="9"/>
                                        </p:tgtEl>
                                      </p:cBhvr>
                                      <p:to x="100000" y="100000"/>
                                    </p:animScale>
                                    <p:animScale>
                                      <p:cBhvr>
                                        <p:cTn id="25" dur="13">
                                          <p:stCondLst>
                                            <p:cond delay="904"/>
                                          </p:stCondLst>
                                        </p:cTn>
                                        <p:tgtEl>
                                          <p:spTgt spid="9"/>
                                        </p:tgtEl>
                                      </p:cBhvr>
                                      <p:to x="100000" y="95000"/>
                                    </p:animScale>
                                    <p:animScale>
                                      <p:cBhvr>
                                        <p:cTn id="26"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DC4D8B-42B8-4F34-A9AA-A2153F295F15}"/>
              </a:ext>
            </a:extLst>
          </p:cNvPr>
          <p:cNvSpPr txBox="1"/>
          <p:nvPr/>
        </p:nvSpPr>
        <p:spPr>
          <a:xfrm>
            <a:off x="1416893" y="915566"/>
            <a:ext cx="6382705" cy="1323439"/>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Khi đặt tính rồi tính ta cộng</a:t>
            </a:r>
          </a:p>
          <a:p>
            <a:pPr marL="0" marR="0" lvl="0" indent="0" algn="ctr"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 từ trái qua</a:t>
            </a:r>
            <a:endParaRPr kumimoji="0" lang="en-US" sz="4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3" name="Đ Ghé thăm Fb.com/nkpowerskills">
            <a:extLst>
              <a:ext uri="{FF2B5EF4-FFF2-40B4-BE49-F238E27FC236}">
                <a16:creationId xmlns:a16="http://schemas.microsoft.com/office/drawing/2014/main" id="{EE0B5C5D-7DBD-49DE-8DCE-8E9A9A7789CE}"/>
              </a:ext>
            </a:extLst>
          </p:cNvPr>
          <p:cNvSpPr/>
          <p:nvPr/>
        </p:nvSpPr>
        <p:spPr>
          <a:xfrm>
            <a:off x="5089963" y="305771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 SAI</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14" name="Ghé thăm Fb.com/nkpowerskills">
            <a:extLst>
              <a:ext uri="{FF2B5EF4-FFF2-40B4-BE49-F238E27FC236}">
                <a16:creationId xmlns:a16="http://schemas.microsoft.com/office/drawing/2014/main" id="{23146BEB-7B4C-4975-86BC-C1B48D509C65}"/>
              </a:ext>
            </a:extLst>
          </p:cNvPr>
          <p:cNvSpPr/>
          <p:nvPr/>
        </p:nvSpPr>
        <p:spPr>
          <a:xfrm>
            <a:off x="930659" y="3089452"/>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 . ĐÚNG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5" name="Picture 4" descr="Káº¿t quáº£ hÃ¬nh áº£nh cho right icon">
            <a:extLst>
              <a:ext uri="{FF2B5EF4-FFF2-40B4-BE49-F238E27FC236}">
                <a16:creationId xmlns:a16="http://schemas.microsoft.com/office/drawing/2014/main" id="{7D4CE50F-CF95-41A0-BFFA-75DDE2A60E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330" y="3119420"/>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wrong icon">
            <a:extLst>
              <a:ext uri="{FF2B5EF4-FFF2-40B4-BE49-F238E27FC236}">
                <a16:creationId xmlns:a16="http://schemas.microsoft.com/office/drawing/2014/main" id="{7959CBBA-CFF3-4801-B6D6-A54C22ABCD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7582" y="3159615"/>
            <a:ext cx="706386" cy="7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07461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14"/>
                                        </p:tgtEl>
                                        <p:attrNameLst>
                                          <p:attrName>fillcolor</p:attrName>
                                        </p:attrNameLst>
                                      </p:cBhvr>
                                      <p:to>
                                        <a:srgbClr val="FF7C80"/>
                                      </p:to>
                                    </p:animClr>
                                    <p:set>
                                      <p:cBhvr>
                                        <p:cTn id="7" dur="200" fill="hold"/>
                                        <p:tgtEl>
                                          <p:spTgt spid="14"/>
                                        </p:tgtEl>
                                        <p:attrNameLst>
                                          <p:attrName>fill.type</p:attrName>
                                        </p:attrNameLst>
                                      </p:cBhvr>
                                      <p:to>
                                        <p:strVal val="solid"/>
                                      </p:to>
                                    </p:set>
                                    <p:set>
                                      <p:cBhvr>
                                        <p:cTn id="8" dur="200" fill="hold"/>
                                        <p:tgtEl>
                                          <p:spTgt spid="1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13"/>
                                        </p:tgtEl>
                                        <p:attrNameLst>
                                          <p:attrName>fillcolor</p:attrName>
                                        </p:attrNameLst>
                                      </p:cBhvr>
                                      <p:to>
                                        <a:srgbClr val="00FF00"/>
                                      </p:to>
                                    </p:animClr>
                                    <p:set>
                                      <p:cBhvr>
                                        <p:cTn id="16" dur="200" fill="hold"/>
                                        <p:tgtEl>
                                          <p:spTgt spid="13"/>
                                        </p:tgtEl>
                                        <p:attrNameLst>
                                          <p:attrName>fill.type</p:attrName>
                                        </p:attrNameLst>
                                      </p:cBhvr>
                                      <p:to>
                                        <p:strVal val="solid"/>
                                      </p:to>
                                    </p:set>
                                    <p:set>
                                      <p:cBhvr>
                                        <p:cTn id="17" dur="200" fill="hold"/>
                                        <p:tgtEl>
                                          <p:spTgt spid="13"/>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62A7F6-A961-4D39-86B0-AA09CAC7C0DE}"/>
              </a:ext>
            </a:extLst>
          </p:cNvPr>
          <p:cNvSpPr txBox="1"/>
          <p:nvPr/>
        </p:nvSpPr>
        <p:spPr>
          <a:xfrm>
            <a:off x="3930775" y="1110771"/>
            <a:ext cx="2159609"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510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9" name="Straight Connector 8">
            <a:extLst>
              <a:ext uri="{FF2B5EF4-FFF2-40B4-BE49-F238E27FC236}">
                <a16:creationId xmlns:a16="http://schemas.microsoft.com/office/drawing/2014/main" id="{A426CBFC-0DB5-4BEB-8D3F-E41D19C4C817}"/>
              </a:ext>
            </a:extLst>
          </p:cNvPr>
          <p:cNvCxnSpPr/>
          <p:nvPr/>
        </p:nvCxnSpPr>
        <p:spPr>
          <a:xfrm>
            <a:off x="3791418" y="210291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DC4D8B-42B8-4F34-A9AA-A2153F295F15}"/>
              </a:ext>
            </a:extLst>
          </p:cNvPr>
          <p:cNvSpPr txBox="1"/>
          <p:nvPr/>
        </p:nvSpPr>
        <p:spPr>
          <a:xfrm>
            <a:off x="3920482" y="283879"/>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752</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B1C2A83A-2FA3-447E-A17A-1B1A75DE1414}"/>
              </a:ext>
            </a:extLst>
          </p:cNvPr>
          <p:cNvSpPr txBox="1"/>
          <p:nvPr/>
        </p:nvSpPr>
        <p:spPr>
          <a:xfrm>
            <a:off x="3429161" y="732592"/>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2" name="TextBox 11">
            <a:extLst>
              <a:ext uri="{FF2B5EF4-FFF2-40B4-BE49-F238E27FC236}">
                <a16:creationId xmlns:a16="http://schemas.microsoft.com/office/drawing/2014/main" id="{83B988AB-AF96-42FD-9DDD-C6792BDD5255}"/>
              </a:ext>
            </a:extLst>
          </p:cNvPr>
          <p:cNvSpPr txBox="1"/>
          <p:nvPr/>
        </p:nvSpPr>
        <p:spPr>
          <a:xfrm>
            <a:off x="3465261" y="1918081"/>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1 262</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7" name="Đ Ghé thăm Fb.com/nkpowerskills">
            <a:extLst>
              <a:ext uri="{FF2B5EF4-FFF2-40B4-BE49-F238E27FC236}">
                <a16:creationId xmlns:a16="http://schemas.microsoft.com/office/drawing/2014/main" id="{477B84D8-4269-40BC-8608-74EF591288FB}"/>
              </a:ext>
            </a:extLst>
          </p:cNvPr>
          <p:cNvSpPr/>
          <p:nvPr/>
        </p:nvSpPr>
        <p:spPr>
          <a:xfrm>
            <a:off x="1176939" y="3087371"/>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 ĐÚNG</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18" name="Ghé thăm Fb.com/nkpowerskills">
            <a:extLst>
              <a:ext uri="{FF2B5EF4-FFF2-40B4-BE49-F238E27FC236}">
                <a16:creationId xmlns:a16="http://schemas.microsoft.com/office/drawing/2014/main" id="{3FA5CE40-74D9-4763-BC30-09326D99F4E3}"/>
              </a:ext>
            </a:extLst>
          </p:cNvPr>
          <p:cNvSpPr/>
          <p:nvPr/>
        </p:nvSpPr>
        <p:spPr>
          <a:xfrm>
            <a:off x="5122766" y="301720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 SAI</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9" name="Picture 4" descr="Káº¿t quáº£ hÃ¬nh áº£nh cho right icon">
            <a:extLst>
              <a:ext uri="{FF2B5EF4-FFF2-40B4-BE49-F238E27FC236}">
                <a16:creationId xmlns:a16="http://schemas.microsoft.com/office/drawing/2014/main" id="{314E821B-B1F6-48EB-B526-C6FD20D004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0306" y="3149073"/>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wrong icon">
            <a:extLst>
              <a:ext uri="{FF2B5EF4-FFF2-40B4-BE49-F238E27FC236}">
                <a16:creationId xmlns:a16="http://schemas.microsoft.com/office/drawing/2014/main" id="{0B60258B-4FB7-4EED-9858-0075E91AE8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9689" y="3087371"/>
            <a:ext cx="706386" cy="7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459355"/>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18"/>
                                        </p:tgtEl>
                                        <p:attrNameLst>
                                          <p:attrName>fillcolor</p:attrName>
                                        </p:attrNameLst>
                                      </p:cBhvr>
                                      <p:to>
                                        <a:srgbClr val="FF7C80"/>
                                      </p:to>
                                    </p:animClr>
                                    <p:set>
                                      <p:cBhvr>
                                        <p:cTn id="7" dur="200" fill="hold"/>
                                        <p:tgtEl>
                                          <p:spTgt spid="18"/>
                                        </p:tgtEl>
                                        <p:attrNameLst>
                                          <p:attrName>fill.type</p:attrName>
                                        </p:attrNameLst>
                                      </p:cBhvr>
                                      <p:to>
                                        <p:strVal val="solid"/>
                                      </p:to>
                                    </p:set>
                                    <p:set>
                                      <p:cBhvr>
                                        <p:cTn id="8" dur="200" fill="hold"/>
                                        <p:tgtEl>
                                          <p:spTgt spid="1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17"/>
                                        </p:tgtEl>
                                        <p:attrNameLst>
                                          <p:attrName>fillcolor</p:attrName>
                                        </p:attrNameLst>
                                      </p:cBhvr>
                                      <p:to>
                                        <a:srgbClr val="00FF00"/>
                                      </p:to>
                                    </p:animClr>
                                    <p:set>
                                      <p:cBhvr>
                                        <p:cTn id="16" dur="200" fill="hold"/>
                                        <p:tgtEl>
                                          <p:spTgt spid="17"/>
                                        </p:tgtEl>
                                        <p:attrNameLst>
                                          <p:attrName>fill.type</p:attrName>
                                        </p:attrNameLst>
                                      </p:cBhvr>
                                      <p:to>
                                        <p:strVal val="solid"/>
                                      </p:to>
                                    </p:set>
                                    <p:set>
                                      <p:cBhvr>
                                        <p:cTn id="17" dur="200" fill="hold"/>
                                        <p:tgtEl>
                                          <p:spTgt spid="1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62A7F6-A961-4D39-86B0-AA09CAC7C0DE}"/>
              </a:ext>
            </a:extLst>
          </p:cNvPr>
          <p:cNvSpPr txBox="1"/>
          <p:nvPr/>
        </p:nvSpPr>
        <p:spPr>
          <a:xfrm>
            <a:off x="3930775" y="1110771"/>
            <a:ext cx="2159609"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510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9" name="Straight Connector 8">
            <a:extLst>
              <a:ext uri="{FF2B5EF4-FFF2-40B4-BE49-F238E27FC236}">
                <a16:creationId xmlns:a16="http://schemas.microsoft.com/office/drawing/2014/main" id="{A426CBFC-0DB5-4BEB-8D3F-E41D19C4C817}"/>
              </a:ext>
            </a:extLst>
          </p:cNvPr>
          <p:cNvCxnSpPr/>
          <p:nvPr/>
        </p:nvCxnSpPr>
        <p:spPr>
          <a:xfrm>
            <a:off x="3791418" y="210291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DC4D8B-42B8-4F34-A9AA-A2153F295F15}"/>
              </a:ext>
            </a:extLst>
          </p:cNvPr>
          <p:cNvSpPr txBox="1"/>
          <p:nvPr/>
        </p:nvSpPr>
        <p:spPr>
          <a:xfrm>
            <a:off x="3920482" y="283879"/>
            <a:ext cx="2159898"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9 521 </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B1C2A83A-2FA3-447E-A17A-1B1A75DE1414}"/>
              </a:ext>
            </a:extLst>
          </p:cNvPr>
          <p:cNvSpPr txBox="1"/>
          <p:nvPr/>
        </p:nvSpPr>
        <p:spPr>
          <a:xfrm>
            <a:off x="3429161" y="732592"/>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2" name="TextBox 11">
            <a:extLst>
              <a:ext uri="{FF2B5EF4-FFF2-40B4-BE49-F238E27FC236}">
                <a16:creationId xmlns:a16="http://schemas.microsoft.com/office/drawing/2014/main" id="{83B988AB-AF96-42FD-9DDD-C6792BDD5255}"/>
              </a:ext>
            </a:extLst>
          </p:cNvPr>
          <p:cNvSpPr txBox="1"/>
          <p:nvPr/>
        </p:nvSpPr>
        <p:spPr>
          <a:xfrm>
            <a:off x="3895206" y="1924911"/>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9 621</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3" name="Đ Ghé thăm Fb.com/nkpowerskills">
            <a:extLst>
              <a:ext uri="{FF2B5EF4-FFF2-40B4-BE49-F238E27FC236}">
                <a16:creationId xmlns:a16="http://schemas.microsoft.com/office/drawing/2014/main" id="{EE0B5C5D-7DBD-49DE-8DCE-8E9A9A7789CE}"/>
              </a:ext>
            </a:extLst>
          </p:cNvPr>
          <p:cNvSpPr/>
          <p:nvPr/>
        </p:nvSpPr>
        <p:spPr>
          <a:xfrm>
            <a:off x="5089963" y="305771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SAI</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Ghé thăm Fb.com/nkpowerskills">
            <a:extLst>
              <a:ext uri="{FF2B5EF4-FFF2-40B4-BE49-F238E27FC236}">
                <a16:creationId xmlns:a16="http://schemas.microsoft.com/office/drawing/2014/main" id="{23146BEB-7B4C-4975-86BC-C1B48D509C65}"/>
              </a:ext>
            </a:extLst>
          </p:cNvPr>
          <p:cNvSpPr/>
          <p:nvPr/>
        </p:nvSpPr>
        <p:spPr>
          <a:xfrm>
            <a:off x="930659" y="3089452"/>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 ĐÚNG</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5" name="Picture 4" descr="Káº¿t quáº£ hÃ¬nh áº£nh cho right icon">
            <a:extLst>
              <a:ext uri="{FF2B5EF4-FFF2-40B4-BE49-F238E27FC236}">
                <a16:creationId xmlns:a16="http://schemas.microsoft.com/office/drawing/2014/main" id="{7D4CE50F-CF95-41A0-BFFA-75DDE2A60E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330" y="3119420"/>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wrong icon">
            <a:extLst>
              <a:ext uri="{FF2B5EF4-FFF2-40B4-BE49-F238E27FC236}">
                <a16:creationId xmlns:a16="http://schemas.microsoft.com/office/drawing/2014/main" id="{7959CBBA-CFF3-4801-B6D6-A54C22ABCD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7582" y="3159615"/>
            <a:ext cx="706386" cy="7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6024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14"/>
                                        </p:tgtEl>
                                        <p:attrNameLst>
                                          <p:attrName>fillcolor</p:attrName>
                                        </p:attrNameLst>
                                      </p:cBhvr>
                                      <p:to>
                                        <a:srgbClr val="FF7C80"/>
                                      </p:to>
                                    </p:animClr>
                                    <p:set>
                                      <p:cBhvr>
                                        <p:cTn id="7" dur="200" fill="hold"/>
                                        <p:tgtEl>
                                          <p:spTgt spid="14"/>
                                        </p:tgtEl>
                                        <p:attrNameLst>
                                          <p:attrName>fill.type</p:attrName>
                                        </p:attrNameLst>
                                      </p:cBhvr>
                                      <p:to>
                                        <p:strVal val="solid"/>
                                      </p:to>
                                    </p:set>
                                    <p:set>
                                      <p:cBhvr>
                                        <p:cTn id="8" dur="200" fill="hold"/>
                                        <p:tgtEl>
                                          <p:spTgt spid="1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13"/>
                                        </p:tgtEl>
                                        <p:attrNameLst>
                                          <p:attrName>fillcolor</p:attrName>
                                        </p:attrNameLst>
                                      </p:cBhvr>
                                      <p:to>
                                        <a:srgbClr val="00FF00"/>
                                      </p:to>
                                    </p:animClr>
                                    <p:set>
                                      <p:cBhvr>
                                        <p:cTn id="16" dur="200" fill="hold"/>
                                        <p:tgtEl>
                                          <p:spTgt spid="13"/>
                                        </p:tgtEl>
                                        <p:attrNameLst>
                                          <p:attrName>fill.type</p:attrName>
                                        </p:attrNameLst>
                                      </p:cBhvr>
                                      <p:to>
                                        <p:strVal val="solid"/>
                                      </p:to>
                                    </p:set>
                                    <p:set>
                                      <p:cBhvr>
                                        <p:cTn id="17" dur="200" fill="hold"/>
                                        <p:tgtEl>
                                          <p:spTgt spid="13"/>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62A7F6-A961-4D39-86B0-AA09CAC7C0DE}"/>
              </a:ext>
            </a:extLst>
          </p:cNvPr>
          <p:cNvSpPr txBox="1"/>
          <p:nvPr/>
        </p:nvSpPr>
        <p:spPr>
          <a:xfrm>
            <a:off x="4372788" y="1122096"/>
            <a:ext cx="2159609"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966 </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cxnSp>
        <p:nvCxnSpPr>
          <p:cNvPr id="9" name="Straight Connector 8">
            <a:extLst>
              <a:ext uri="{FF2B5EF4-FFF2-40B4-BE49-F238E27FC236}">
                <a16:creationId xmlns:a16="http://schemas.microsoft.com/office/drawing/2014/main" id="{A426CBFC-0DB5-4BEB-8D3F-E41D19C4C817}"/>
              </a:ext>
            </a:extLst>
          </p:cNvPr>
          <p:cNvCxnSpPr/>
          <p:nvPr/>
        </p:nvCxnSpPr>
        <p:spPr>
          <a:xfrm>
            <a:off x="3791418" y="2102912"/>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DC4D8B-42B8-4F34-A9AA-A2153F295F15}"/>
              </a:ext>
            </a:extLst>
          </p:cNvPr>
          <p:cNvSpPr txBox="1"/>
          <p:nvPr/>
        </p:nvSpPr>
        <p:spPr>
          <a:xfrm>
            <a:off x="3920482" y="283879"/>
            <a:ext cx="2159898" cy="975011"/>
          </a:xfrm>
          <a:prstGeom prst="rect">
            <a:avLst/>
          </a:prstGeom>
          <a:noFill/>
        </p:spPr>
        <p:txBody>
          <a:bodyPr wrap="square" rtlCol="0">
            <a:spAutoFit/>
          </a:bodyPr>
          <a:lstStyle/>
          <a:p>
            <a:pPr lvl="0" algn="just">
              <a:lnSpc>
                <a:spcPct val="130000"/>
              </a:lnSpc>
            </a:pPr>
            <a:r>
              <a:rPr lang="en-US" sz="4800">
                <a:solidFill>
                  <a:prstClr val="black">
                    <a:lumMod val="75000"/>
                    <a:lumOff val="25000"/>
                  </a:prstClr>
                </a:solidFill>
                <a:latin typeface="Calibri" panose="020F0502020204030204" pitchFamily="34" charset="0"/>
                <a:ea typeface="+mj-ea"/>
                <a:cs typeface="Calibri" panose="020F0502020204030204" pitchFamily="34" charset="0"/>
              </a:rPr>
              <a:t>5 722</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B1C2A83A-2FA3-447E-A17A-1B1A75DE1414}"/>
              </a:ext>
            </a:extLst>
          </p:cNvPr>
          <p:cNvSpPr txBox="1"/>
          <p:nvPr/>
        </p:nvSpPr>
        <p:spPr>
          <a:xfrm>
            <a:off x="3429161" y="732592"/>
            <a:ext cx="386366" cy="105259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a:t>
            </a:r>
          </a:p>
        </p:txBody>
      </p:sp>
      <p:sp>
        <p:nvSpPr>
          <p:cNvPr id="12" name="TextBox 11">
            <a:extLst>
              <a:ext uri="{FF2B5EF4-FFF2-40B4-BE49-F238E27FC236}">
                <a16:creationId xmlns:a16="http://schemas.microsoft.com/office/drawing/2014/main" id="{83B988AB-AF96-42FD-9DDD-C6792BDD5255}"/>
              </a:ext>
            </a:extLst>
          </p:cNvPr>
          <p:cNvSpPr txBox="1"/>
          <p:nvPr/>
        </p:nvSpPr>
        <p:spPr>
          <a:xfrm>
            <a:off x="3891364" y="1901156"/>
            <a:ext cx="1637413" cy="975011"/>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rPr>
              <a:t>5 690</a:t>
            </a:r>
            <a:endParaRPr kumimoji="0" lang="en-US"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Calibri" panose="020F0502020204030204" pitchFamily="34" charset="0"/>
            </a:endParaRPr>
          </a:p>
        </p:txBody>
      </p:sp>
      <p:sp>
        <p:nvSpPr>
          <p:cNvPr id="17" name="Đ Ghé thăm Fb.com/nkpowerskills">
            <a:extLst>
              <a:ext uri="{FF2B5EF4-FFF2-40B4-BE49-F238E27FC236}">
                <a16:creationId xmlns:a16="http://schemas.microsoft.com/office/drawing/2014/main" id="{477B84D8-4269-40BC-8608-74EF591288FB}"/>
              </a:ext>
            </a:extLst>
          </p:cNvPr>
          <p:cNvSpPr/>
          <p:nvPr/>
        </p:nvSpPr>
        <p:spPr>
          <a:xfrm>
            <a:off x="5089963" y="3057718"/>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SAI</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8" name="Ghé thăm Fb.com/nkpowerskills">
            <a:extLst>
              <a:ext uri="{FF2B5EF4-FFF2-40B4-BE49-F238E27FC236}">
                <a16:creationId xmlns:a16="http://schemas.microsoft.com/office/drawing/2014/main" id="{3FA5CE40-74D9-4763-BC30-09326D99F4E3}"/>
              </a:ext>
            </a:extLst>
          </p:cNvPr>
          <p:cNvSpPr/>
          <p:nvPr/>
        </p:nvSpPr>
        <p:spPr>
          <a:xfrm>
            <a:off x="930659" y="3089452"/>
            <a:ext cx="2884868" cy="8101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ctr"/>
            <a:r>
              <a:rPr lang="en-US" sz="3200"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 ĐÚNG</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9" name="Picture 4" descr="Káº¿t quáº£ hÃ¬nh áº£nh cho right icon">
            <a:extLst>
              <a:ext uri="{FF2B5EF4-FFF2-40B4-BE49-F238E27FC236}">
                <a16:creationId xmlns:a16="http://schemas.microsoft.com/office/drawing/2014/main" id="{314E821B-B1F6-48EB-B526-C6FD20D004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330" y="3119420"/>
            <a:ext cx="706386" cy="7063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wrong icon">
            <a:extLst>
              <a:ext uri="{FF2B5EF4-FFF2-40B4-BE49-F238E27FC236}">
                <a16:creationId xmlns:a16="http://schemas.microsoft.com/office/drawing/2014/main" id="{0B60258B-4FB7-4EED-9858-0075E91AE8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7582" y="3159615"/>
            <a:ext cx="706386" cy="7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9136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4000" fill="hold" nodeType="clickEffect">
                                  <p:stCondLst>
                                    <p:cond delay="0"/>
                                  </p:stCondLst>
                                  <p:childTnLst>
                                    <p:animClr clrSpc="rgb" dir="cw">
                                      <p:cBhvr>
                                        <p:cTn id="6" dur="200" fill="hold"/>
                                        <p:tgtEl>
                                          <p:spTgt spid="18"/>
                                        </p:tgtEl>
                                        <p:attrNameLst>
                                          <p:attrName>fillcolor</p:attrName>
                                        </p:attrNameLst>
                                      </p:cBhvr>
                                      <p:to>
                                        <a:srgbClr val="FF7C80"/>
                                      </p:to>
                                    </p:animClr>
                                    <p:set>
                                      <p:cBhvr>
                                        <p:cTn id="7" dur="200" fill="hold"/>
                                        <p:tgtEl>
                                          <p:spTgt spid="18"/>
                                        </p:tgtEl>
                                        <p:attrNameLst>
                                          <p:attrName>fill.type</p:attrName>
                                        </p:attrNameLst>
                                      </p:cBhvr>
                                      <p:to>
                                        <p:strVal val="solid"/>
                                      </p:to>
                                    </p:set>
                                    <p:set>
                                      <p:cBhvr>
                                        <p:cTn id="8" dur="200" fill="hold"/>
                                        <p:tgtEl>
                                          <p:spTgt spid="1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m-thanh-tra-loi-sai-www_nhacchuongvui_com.wav"/>
                                        </p:tgtEl>
                                      </p:cMediaNode>
                                    </p:audio>
                                  </p:sub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 presetClass="emph" presetSubtype="2" repeatCount="4000" fill="hold" nodeType="clickEffect">
                                  <p:stCondLst>
                                    <p:cond delay="0"/>
                                  </p:stCondLst>
                                  <p:childTnLst>
                                    <p:animClr clrSpc="rgb" dir="cw">
                                      <p:cBhvr>
                                        <p:cTn id="15" dur="200" fill="hold"/>
                                        <p:tgtEl>
                                          <p:spTgt spid="17"/>
                                        </p:tgtEl>
                                        <p:attrNameLst>
                                          <p:attrName>fillcolor</p:attrName>
                                        </p:attrNameLst>
                                      </p:cBhvr>
                                      <p:to>
                                        <a:srgbClr val="00FF00"/>
                                      </p:to>
                                    </p:animClr>
                                    <p:set>
                                      <p:cBhvr>
                                        <p:cTn id="16" dur="200" fill="hold"/>
                                        <p:tgtEl>
                                          <p:spTgt spid="17"/>
                                        </p:tgtEl>
                                        <p:attrNameLst>
                                          <p:attrName>fill.type</p:attrName>
                                        </p:attrNameLst>
                                      </p:cBhvr>
                                      <p:to>
                                        <p:strVal val="solid"/>
                                      </p:to>
                                    </p:set>
                                    <p:set>
                                      <p:cBhvr>
                                        <p:cTn id="17" dur="200" fill="hold"/>
                                        <p:tgtEl>
                                          <p:spTgt spid="1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m-thanh-tra-loi-dung-www_nhacchuongvui_com.wav"/>
                                        </p:tgtEl>
                                      </p:cMediaNode>
                                    </p:audio>
                                  </p:sub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DA4D"/>
        </a:solidFill>
        <a:effectLst/>
      </p:bgPr>
    </p:bg>
    <p:spTree>
      <p:nvGrpSpPr>
        <p:cNvPr id="1" name=""/>
        <p:cNvGrpSpPr/>
        <p:nvPr/>
      </p:nvGrpSpPr>
      <p:grpSpPr>
        <a:xfrm>
          <a:off x="0" y="0"/>
          <a:ext cx="0" cy="0"/>
          <a:chOff x="0" y="0"/>
          <a:chExt cx="0" cy="0"/>
        </a:xfrm>
      </p:grpSpPr>
      <p:pic>
        <p:nvPicPr>
          <p:cNvPr id="5" name="Picture 4" descr="A group of kids playing a game&#10;&#10;Description automatically generated with low confidence">
            <a:extLst>
              <a:ext uri="{FF2B5EF4-FFF2-40B4-BE49-F238E27FC236}">
                <a16:creationId xmlns:a16="http://schemas.microsoft.com/office/drawing/2014/main" id="{3A4B0FDB-1246-4911-B446-CB04ED37C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08240"/>
          </a:xfrm>
          <a:prstGeom prst="rect">
            <a:avLst/>
          </a:prstGeom>
        </p:spPr>
      </p:pic>
      <p:sp>
        <p:nvSpPr>
          <p:cNvPr id="20" name="TextBox 19">
            <a:extLst>
              <a:ext uri="{FF2B5EF4-FFF2-40B4-BE49-F238E27FC236}">
                <a16:creationId xmlns:a16="http://schemas.microsoft.com/office/drawing/2014/main" id="{2245E70E-D0D6-45E8-B63C-99EDE5A8D7D6}"/>
              </a:ext>
            </a:extLst>
          </p:cNvPr>
          <p:cNvSpPr txBox="1"/>
          <p:nvPr/>
        </p:nvSpPr>
        <p:spPr>
          <a:xfrm>
            <a:off x="-540568" y="-25762"/>
            <a:ext cx="5688632" cy="1200329"/>
          </a:xfrm>
          <a:prstGeom prst="rect">
            <a:avLst/>
          </a:prstGeom>
          <a:noFill/>
        </p:spPr>
        <p:txBody>
          <a:bodyPr wrap="square">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luten Medium" pitchFamily="2" charset="0"/>
              </a:rPr>
              <a:t>EM TẬP LÀM </a:t>
            </a:r>
          </a:p>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luten Medium" pitchFamily="2" charset="0"/>
              </a:rPr>
              <a:t>THỦ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luten Medium" pitchFamily="2" charset="0"/>
              </a:rPr>
              <a:t>MôN</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luten Medium" pitchFamily="2" charset="0"/>
            </a:endParaRPr>
          </a:p>
        </p:txBody>
      </p:sp>
    </p:spTree>
    <p:extLst>
      <p:ext uri="{BB962C8B-B14F-4D97-AF65-F5344CB8AC3E}">
        <p14:creationId xmlns:p14="http://schemas.microsoft.com/office/powerpoint/2010/main" val="1665197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3005C06-182B-4220-B12D-CFDDC9E8D9F5}"/>
              </a:ext>
            </a:extLst>
          </p:cNvPr>
          <p:cNvSpPr txBox="1"/>
          <p:nvPr/>
        </p:nvSpPr>
        <p:spPr>
          <a:xfrm>
            <a:off x="1835696" y="2715766"/>
            <a:ext cx="5365842" cy="1754326"/>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altLang="zh-CN" sz="5400" b="1" dirty="0">
                <a:ln>
                  <a:solidFill>
                    <a:schemeClr val="bg1">
                      <a:lumMod val="65000"/>
                    </a:schemeClr>
                  </a:solidFill>
                </a:ln>
                <a:solidFill>
                  <a:srgbClr val="00B050"/>
                </a:solidFill>
                <a:latin typeface="Gluten" pitchFamily="2" charset="0"/>
                <a:ea typeface="华康少女文字W5(P)" panose="040F0500000000000000" pitchFamily="82" charset="-122"/>
                <a:cs typeface="Arial" panose="020B0604020202020204" pitchFamily="34" charset="0"/>
                <a:sym typeface="+mn-lt"/>
              </a:rPr>
              <a:t>TẠM BIỆT VÀ HẸN GẶP LẠI</a:t>
            </a:r>
            <a:endParaRPr lang="zh-CN" altLang="en-US" sz="5400" b="1" dirty="0">
              <a:ln>
                <a:solidFill>
                  <a:schemeClr val="bg1">
                    <a:lumMod val="65000"/>
                  </a:schemeClr>
                </a:solidFill>
              </a:ln>
              <a:solidFill>
                <a:srgbClr val="00B050"/>
              </a:solidFill>
              <a:latin typeface="Gluten" pitchFamily="2" charset="0"/>
              <a:cs typeface="Arial" panose="020B0604020202020204" pitchFamily="34" charset="0"/>
              <a:sym typeface="+mn-lt"/>
            </a:endParaRPr>
          </a:p>
        </p:txBody>
      </p:sp>
    </p:spTree>
    <p:extLst>
      <p:ext uri="{BB962C8B-B14F-4D97-AF65-F5344CB8AC3E}">
        <p14:creationId xmlns:p14="http://schemas.microsoft.com/office/powerpoint/2010/main" val="9554891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786983"/>
            <a:ext cx="946486" cy="1257409"/>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157" y="572080"/>
            <a:ext cx="946486" cy="147231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7315" y="983596"/>
            <a:ext cx="585267" cy="1060796"/>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5244" y="2353005"/>
            <a:ext cx="443522" cy="443522"/>
          </a:xfrm>
          <a:prstGeom prst="rect">
            <a:avLst/>
          </a:prstGeom>
        </p:spPr>
      </p:pic>
      <p:sp>
        <p:nvSpPr>
          <p:cNvPr id="8" name="cauhoi"/>
          <p:cNvSpPr/>
          <p:nvPr/>
        </p:nvSpPr>
        <p:spPr>
          <a:xfrm>
            <a:off x="80009" y="2790496"/>
            <a:ext cx="8983980" cy="778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b="1">
                <a:cs typeface="Tahoma" panose="020B0604030504040204" pitchFamily="34" charset="0"/>
              </a:rPr>
              <a:t>245 + 264 = ? </a:t>
            </a:r>
            <a:endParaRPr lang="en-US" sz="4000" b="1" dirty="0">
              <a:cs typeface="Tahoma" panose="020B0604030504040204" pitchFamily="34" charset="0"/>
            </a:endParaRPr>
          </a:p>
        </p:txBody>
      </p:sp>
      <p:sp>
        <p:nvSpPr>
          <p:cNvPr id="9" name="1"/>
          <p:cNvSpPr/>
          <p:nvPr/>
        </p:nvSpPr>
        <p:spPr>
          <a:xfrm>
            <a:off x="80010"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cs typeface="Tahoma" panose="020B0604030504040204" pitchFamily="34" charset="0"/>
              </a:rPr>
              <a:t>A</a:t>
            </a:r>
            <a:r>
              <a:rPr lang="en-US" sz="3600">
                <a:solidFill>
                  <a:schemeClr val="bg1"/>
                </a:solidFill>
                <a:cs typeface="Tahoma" panose="020B0604030504040204" pitchFamily="34" charset="0"/>
              </a:rPr>
              <a:t>. 509</a:t>
            </a:r>
            <a:endParaRPr lang="en-US" sz="3600" dirty="0">
              <a:solidFill>
                <a:schemeClr val="bg1"/>
              </a:solidFill>
              <a:cs typeface="Tahoma" panose="020B0604030504040204" pitchFamily="34" charset="0"/>
            </a:endParaRPr>
          </a:p>
        </p:txBody>
      </p:sp>
      <p:sp>
        <p:nvSpPr>
          <p:cNvPr id="10" name="3"/>
          <p:cNvSpPr/>
          <p:nvPr/>
        </p:nvSpPr>
        <p:spPr>
          <a:xfrm>
            <a:off x="80009" y="4413448"/>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cs typeface="Tahoma" panose="020B0604030504040204" pitchFamily="34" charset="0"/>
              </a:rPr>
              <a:t>C</a:t>
            </a:r>
            <a:r>
              <a:rPr lang="en-US" sz="3600">
                <a:solidFill>
                  <a:schemeClr val="bg1"/>
                </a:solidFill>
                <a:cs typeface="Tahoma" panose="020B0604030504040204" pitchFamily="34" charset="0"/>
              </a:rPr>
              <a:t>. 409</a:t>
            </a:r>
            <a:endParaRPr lang="en-US" sz="3600" dirty="0">
              <a:solidFill>
                <a:schemeClr val="bg1"/>
              </a:solidFill>
              <a:cs typeface="Tahoma" panose="020B0604030504040204" pitchFamily="34" charset="0"/>
            </a:endParaRPr>
          </a:p>
        </p:txBody>
      </p:sp>
      <p:sp>
        <p:nvSpPr>
          <p:cNvPr id="11" name="2"/>
          <p:cNvSpPr/>
          <p:nvPr/>
        </p:nvSpPr>
        <p:spPr>
          <a:xfrm>
            <a:off x="4793761"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cs typeface="Tahoma" panose="020B0604030504040204" pitchFamily="34" charset="0"/>
              </a:rPr>
              <a:t>B</a:t>
            </a:r>
            <a:r>
              <a:rPr lang="en-US" sz="3600">
                <a:solidFill>
                  <a:schemeClr val="bg1"/>
                </a:solidFill>
                <a:cs typeface="Tahoma" panose="020B0604030504040204" pitchFamily="34" charset="0"/>
              </a:rPr>
              <a:t>. 600</a:t>
            </a:r>
            <a:endParaRPr lang="en-US" sz="3600" dirty="0">
              <a:solidFill>
                <a:schemeClr val="bg1"/>
              </a:solidFill>
              <a:cs typeface="Tahoma" panose="020B0604030504040204" pitchFamily="34" charset="0"/>
            </a:endParaRPr>
          </a:p>
        </p:txBody>
      </p:sp>
      <p:sp>
        <p:nvSpPr>
          <p:cNvPr id="12" name="4"/>
          <p:cNvSpPr/>
          <p:nvPr/>
        </p:nvSpPr>
        <p:spPr>
          <a:xfrm>
            <a:off x="4793760" y="4396330"/>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cs typeface="Tahoma" panose="020B0604030504040204" pitchFamily="34" charset="0"/>
              </a:rPr>
              <a:t>D</a:t>
            </a:r>
            <a:r>
              <a:rPr lang="en-US" sz="3600">
                <a:solidFill>
                  <a:schemeClr val="bg1"/>
                </a:solidFill>
                <a:cs typeface="Tahoma" panose="020B0604030504040204" pitchFamily="34" charset="0"/>
              </a:rPr>
              <a:t>. 510</a:t>
            </a:r>
            <a:endParaRPr lang="en-US" sz="3600" dirty="0">
              <a:solidFill>
                <a:schemeClr val="bg1"/>
              </a:solidFill>
              <a:cs typeface="Tahoma" panose="020B060403050404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3084" y="41682"/>
            <a:ext cx="2167316" cy="1060796"/>
          </a:xfrm>
          <a:prstGeom prst="rect">
            <a:avLst/>
          </a:prstGeom>
        </p:spPr>
      </p:pic>
    </p:spTree>
    <p:extLst>
      <p:ext uri="{BB962C8B-B14F-4D97-AF65-F5344CB8AC3E}">
        <p14:creationId xmlns:p14="http://schemas.microsoft.com/office/powerpoint/2010/main" val="307428691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1.45833E-6 -2.96296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1.45833E-6 -2.96296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1.45833E-6 -2.96296E-6 L -0.01588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1.45833E-6 -2.96296E-6 L -0.17643 -0.44676 " pathEditMode="relative" rAng="0" ptsTypes="AA">
                                      <p:cBhvr>
                                        <p:cTn id="104" dur="500" fill="hold"/>
                                        <p:tgtEl>
                                          <p:spTgt spid="7"/>
                                        </p:tgtEl>
                                        <p:attrNameLst>
                                          <p:attrName>ppt_x</p:attrName>
                                          <p:attrName>ppt_y</p:attrName>
                                        </p:attrNameLst>
                                      </p:cBhvr>
                                      <p:rCtr x="-8828" y="-22338"/>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786983"/>
            <a:ext cx="946486" cy="1257409"/>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0359" y="572080"/>
            <a:ext cx="946486" cy="147231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7119" y="902740"/>
            <a:ext cx="585267" cy="1060796"/>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39" y="2585120"/>
            <a:ext cx="443522" cy="443522"/>
          </a:xfrm>
          <a:prstGeom prst="rect">
            <a:avLst/>
          </a:prstGeom>
        </p:spPr>
      </p:pic>
      <p:sp>
        <p:nvSpPr>
          <p:cNvPr id="8" name="cauhoi"/>
          <p:cNvSpPr/>
          <p:nvPr/>
        </p:nvSpPr>
        <p:spPr>
          <a:xfrm>
            <a:off x="80009" y="2790496"/>
            <a:ext cx="8983980" cy="778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ea typeface="+mn-ea"/>
                <a:cs typeface="Tahoma" panose="020B0604030504040204" pitchFamily="34" charset="0"/>
              </a:rPr>
              <a:t>629 + 173 = ?</a:t>
            </a:r>
            <a:endParaRPr kumimoji="0" lang="en-US" sz="3600" b="1" i="0" u="none" strike="noStrike" kern="1200" cap="none" spc="0" normalizeH="0" baseline="0" noProof="0" dirty="0">
              <a:ln>
                <a:noFill/>
              </a:ln>
              <a:solidFill>
                <a:prstClr val="black"/>
              </a:solidFill>
              <a:effectLst/>
              <a:uLnTx/>
              <a:uFillTx/>
              <a:ea typeface="+mn-ea"/>
              <a:cs typeface="Tahoma" panose="020B0604030504040204" pitchFamily="34" charset="0"/>
            </a:endParaRPr>
          </a:p>
        </p:txBody>
      </p:sp>
      <p:sp>
        <p:nvSpPr>
          <p:cNvPr id="9" name="1"/>
          <p:cNvSpPr/>
          <p:nvPr/>
        </p:nvSpPr>
        <p:spPr>
          <a:xfrm>
            <a:off x="80010"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A</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800</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0" name="3"/>
          <p:cNvSpPr/>
          <p:nvPr/>
        </p:nvSpPr>
        <p:spPr>
          <a:xfrm>
            <a:off x="80009" y="4413448"/>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C</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702</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1" name="2"/>
          <p:cNvSpPr/>
          <p:nvPr/>
        </p:nvSpPr>
        <p:spPr>
          <a:xfrm>
            <a:off x="4793761"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B</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a:t>
            </a:r>
            <a:r>
              <a:rPr lang="en-US" sz="3600">
                <a:solidFill>
                  <a:prstClr val="white"/>
                </a:solidFill>
                <a:cs typeface="Tahoma" panose="020B0604030504040204" pitchFamily="34" charset="0"/>
              </a:rPr>
              <a:t>802</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2" name="4"/>
          <p:cNvSpPr/>
          <p:nvPr/>
        </p:nvSpPr>
        <p:spPr>
          <a:xfrm>
            <a:off x="4793760" y="4396330"/>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D</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801</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4209" y="9896"/>
            <a:ext cx="2167316" cy="1060796"/>
          </a:xfrm>
          <a:prstGeom prst="rect">
            <a:avLst/>
          </a:prstGeom>
        </p:spPr>
      </p:pic>
    </p:spTree>
    <p:extLst>
      <p:ext uri="{BB962C8B-B14F-4D97-AF65-F5344CB8AC3E}">
        <p14:creationId xmlns:p14="http://schemas.microsoft.com/office/powerpoint/2010/main" val="260135606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786983"/>
            <a:ext cx="946486" cy="1257409"/>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228" y="572080"/>
            <a:ext cx="946486" cy="147231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7315" y="983596"/>
            <a:ext cx="585267" cy="1060796"/>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39" y="2585120"/>
            <a:ext cx="443522" cy="443522"/>
          </a:xfrm>
          <a:prstGeom prst="rect">
            <a:avLst/>
          </a:prstGeom>
        </p:spPr>
      </p:pic>
      <p:sp>
        <p:nvSpPr>
          <p:cNvPr id="8" name="cauhoi"/>
          <p:cNvSpPr/>
          <p:nvPr/>
        </p:nvSpPr>
        <p:spPr>
          <a:xfrm>
            <a:off x="80009" y="2790496"/>
            <a:ext cx="8983980" cy="778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ea typeface="+mn-ea"/>
                <a:cs typeface="Tahoma" panose="020B0604030504040204" pitchFamily="34" charset="0"/>
              </a:rPr>
              <a:t>130 + 721 = ?</a:t>
            </a:r>
            <a:endParaRPr kumimoji="0" lang="en-US" sz="3600" b="1" i="0" u="none" strike="noStrike" kern="1200" cap="none" spc="0" normalizeH="0" baseline="0" noProof="0" dirty="0">
              <a:ln>
                <a:noFill/>
              </a:ln>
              <a:solidFill>
                <a:prstClr val="black"/>
              </a:solidFill>
              <a:effectLst/>
              <a:uLnTx/>
              <a:uFillTx/>
              <a:ea typeface="+mn-ea"/>
              <a:cs typeface="Tahoma" panose="020B0604030504040204" pitchFamily="34" charset="0"/>
            </a:endParaRPr>
          </a:p>
        </p:txBody>
      </p:sp>
      <p:sp>
        <p:nvSpPr>
          <p:cNvPr id="9" name="1"/>
          <p:cNvSpPr/>
          <p:nvPr/>
        </p:nvSpPr>
        <p:spPr>
          <a:xfrm>
            <a:off x="80010"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A</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951</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0" name="3"/>
          <p:cNvSpPr/>
          <p:nvPr/>
        </p:nvSpPr>
        <p:spPr>
          <a:xfrm>
            <a:off x="80009" y="4413448"/>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C</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851</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1" name="2"/>
          <p:cNvSpPr/>
          <p:nvPr/>
        </p:nvSpPr>
        <p:spPr>
          <a:xfrm>
            <a:off x="4793761"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B</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952</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sp>
        <p:nvSpPr>
          <p:cNvPr id="12" name="4"/>
          <p:cNvSpPr/>
          <p:nvPr/>
        </p:nvSpPr>
        <p:spPr>
          <a:xfrm>
            <a:off x="4793760" y="4396330"/>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D</a:t>
            </a:r>
            <a:r>
              <a:rPr kumimoji="0" lang="en-US" sz="3600" b="0" i="0" u="none" strike="noStrike" kern="1200" cap="none" spc="0" normalizeH="0" baseline="0" noProof="0">
                <a:ln>
                  <a:noFill/>
                </a:ln>
                <a:solidFill>
                  <a:prstClr val="white"/>
                </a:solidFill>
                <a:effectLst/>
                <a:uLnTx/>
                <a:uFillTx/>
                <a:ea typeface="+mn-ea"/>
                <a:cs typeface="Tahoma" panose="020B0604030504040204" pitchFamily="34" charset="0"/>
              </a:rPr>
              <a:t>. </a:t>
            </a:r>
            <a:r>
              <a:rPr lang="en-US" sz="3600" noProof="0">
                <a:solidFill>
                  <a:prstClr val="white"/>
                </a:solidFill>
                <a:cs typeface="Tahoma" panose="020B0604030504040204" pitchFamily="34" charset="0"/>
              </a:rPr>
              <a:t>8</a:t>
            </a:r>
            <a:r>
              <a:rPr lang="en-US" sz="3600">
                <a:solidFill>
                  <a:prstClr val="white"/>
                </a:solidFill>
                <a:cs typeface="Tahoma" panose="020B0604030504040204" pitchFamily="34" charset="0"/>
              </a:rPr>
              <a:t>41</a:t>
            </a:r>
            <a:endPar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1026" y="247440"/>
            <a:ext cx="2167316" cy="1060796"/>
          </a:xfrm>
          <a:prstGeom prst="rect">
            <a:avLst/>
          </a:prstGeom>
        </p:spPr>
      </p:pic>
    </p:spTree>
    <p:extLst>
      <p:ext uri="{BB962C8B-B14F-4D97-AF65-F5344CB8AC3E}">
        <p14:creationId xmlns:p14="http://schemas.microsoft.com/office/powerpoint/2010/main" val="293108147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8758" y="786983"/>
            <a:ext cx="946486" cy="1257409"/>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5244" y="622086"/>
            <a:ext cx="946486" cy="1472312"/>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2610" y="946235"/>
            <a:ext cx="585267" cy="1060796"/>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39" y="2585120"/>
            <a:ext cx="443522" cy="443522"/>
          </a:xfrm>
          <a:prstGeom prst="rect">
            <a:avLst/>
          </a:prstGeom>
        </p:spPr>
      </p:pic>
      <p:sp>
        <p:nvSpPr>
          <p:cNvPr id="8" name="cauhoi"/>
          <p:cNvSpPr/>
          <p:nvPr/>
        </p:nvSpPr>
        <p:spPr>
          <a:xfrm>
            <a:off x="80009" y="2790496"/>
            <a:ext cx="8983980" cy="7788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Tahoma" panose="020B0604030504040204" pitchFamily="34" charset="0"/>
              </a:rPr>
              <a:t>745 + 134 = ?</a:t>
            </a:r>
          </a:p>
        </p:txBody>
      </p:sp>
      <p:sp>
        <p:nvSpPr>
          <p:cNvPr id="9" name="1"/>
          <p:cNvSpPr/>
          <p:nvPr/>
        </p:nvSpPr>
        <p:spPr>
          <a:xfrm>
            <a:off x="80010"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A. 789</a:t>
            </a:r>
          </a:p>
        </p:txBody>
      </p:sp>
      <p:sp>
        <p:nvSpPr>
          <p:cNvPr id="10" name="3"/>
          <p:cNvSpPr/>
          <p:nvPr/>
        </p:nvSpPr>
        <p:spPr>
          <a:xfrm>
            <a:off x="80009" y="4413448"/>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C. 897</a:t>
            </a:r>
          </a:p>
        </p:txBody>
      </p:sp>
      <p:sp>
        <p:nvSpPr>
          <p:cNvPr id="11" name="2"/>
          <p:cNvSpPr/>
          <p:nvPr/>
        </p:nvSpPr>
        <p:spPr>
          <a:xfrm>
            <a:off x="4793761" y="3632943"/>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B. 887</a:t>
            </a:r>
          </a:p>
        </p:txBody>
      </p:sp>
      <p:sp>
        <p:nvSpPr>
          <p:cNvPr id="12" name="4"/>
          <p:cNvSpPr/>
          <p:nvPr/>
        </p:nvSpPr>
        <p:spPr>
          <a:xfrm>
            <a:off x="4793760" y="4396330"/>
            <a:ext cx="4270229" cy="6680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ahoma" panose="020B0604030504040204" pitchFamily="34" charset="0"/>
              </a:rPr>
              <a:t>D. 879</a:t>
            </a: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9095" y="91688"/>
            <a:ext cx="2167316" cy="1060796"/>
          </a:xfrm>
          <a:prstGeom prst="rect">
            <a:avLst/>
          </a:prstGeom>
        </p:spPr>
      </p:pic>
    </p:spTree>
    <p:extLst>
      <p:ext uri="{BB962C8B-B14F-4D97-AF65-F5344CB8AC3E}">
        <p14:creationId xmlns:p14="http://schemas.microsoft.com/office/powerpoint/2010/main" val="20664040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9193">
            <a:off x="2160505" y="1616229"/>
            <a:ext cx="3167228" cy="1569660"/>
          </a:xfrm>
          <a:prstGeom prst="rect">
            <a:avLst/>
          </a:prstGeom>
          <a:noFill/>
        </p:spPr>
        <p:txBody>
          <a:bodyPr wrap="square" rtlCol="0">
            <a:spAutoFit/>
          </a:bodyPr>
          <a:lstStyle/>
          <a:p>
            <a:pPr algn="ctr"/>
            <a:r>
              <a:rPr lang="en-US" altLang="zh-CN"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rPr>
              <a:t>CÙNG HỌC</a:t>
            </a:r>
            <a:endParaRPr lang="zh-CN" altLang="en-US" sz="4800" b="1" dirty="0">
              <a:ln w="22225">
                <a:solidFill>
                  <a:srgbClr val="0082B0"/>
                </a:solidFill>
                <a:prstDash val="solid"/>
              </a:ln>
              <a:solidFill>
                <a:schemeClr val="accent5">
                  <a:lumMod val="60000"/>
                  <a:lumOff val="40000"/>
                </a:schemeClr>
              </a:solidFill>
              <a:latin typeface="Gluten Medium"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450344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195B6-1303-4206-B2E2-BB9142B1B7A9}"/>
              </a:ext>
            </a:extLst>
          </p:cNvPr>
          <p:cNvSpPr txBox="1"/>
          <p:nvPr/>
        </p:nvSpPr>
        <p:spPr>
          <a:xfrm>
            <a:off x="1583668" y="3075806"/>
            <a:ext cx="597666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50" normalizeH="0" baseline="0" noProof="0">
                <a:ln w="0"/>
                <a:solidFill>
                  <a:srgbClr val="FF0000"/>
                </a:solidFill>
                <a:effectLst>
                  <a:innerShdw blurRad="63500" dist="50800" dir="13500000">
                    <a:srgbClr val="000000">
                      <a:alpha val="50000"/>
                    </a:srgbClr>
                  </a:innerShdw>
                </a:effectLst>
                <a:uLnTx/>
                <a:uFillTx/>
                <a:latin typeface="Coiny" panose="02000903060500060000" pitchFamily="2" charset="0"/>
                <a:cs typeface="+mn-cs"/>
              </a:rPr>
              <a:t>PHÉP CỘNG CÁC SỐ TRONG PHẠM VI 10 000</a:t>
            </a:r>
            <a:endParaRPr kumimoji="0" lang="en-US" sz="3600" b="1" i="0" u="none" strike="noStrike" kern="1200" cap="none" spc="50" normalizeH="0" baseline="0" noProof="0" dirty="0">
              <a:ln w="0"/>
              <a:solidFill>
                <a:srgbClr val="FF0000"/>
              </a:solidFill>
              <a:effectLst>
                <a:innerShdw blurRad="63500" dist="50800" dir="13500000">
                  <a:srgbClr val="000000">
                    <a:alpha val="50000"/>
                  </a:srgbClr>
                </a:innerShdw>
              </a:effectLst>
              <a:uLnTx/>
              <a:uFillTx/>
              <a:latin typeface="Coiny" panose="02000903060500060000" pitchFamily="2" charset="0"/>
              <a:cs typeface="+mn-cs"/>
            </a:endParaRPr>
          </a:p>
        </p:txBody>
      </p:sp>
      <p:sp>
        <p:nvSpPr>
          <p:cNvPr id="10" name="TextBox 9">
            <a:extLst>
              <a:ext uri="{FF2B5EF4-FFF2-40B4-BE49-F238E27FC236}">
                <a16:creationId xmlns:a16="http://schemas.microsoft.com/office/drawing/2014/main" id="{2AAF0530-CB8B-4444-B75A-9091D0FC160D}"/>
              </a:ext>
            </a:extLst>
          </p:cNvPr>
          <p:cNvSpPr txBox="1"/>
          <p:nvPr/>
        </p:nvSpPr>
        <p:spPr>
          <a:xfrm>
            <a:off x="1583668" y="2067694"/>
            <a:ext cx="57606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oiny" panose="02000903060500060000" pitchFamily="2" charset="0"/>
                <a:cs typeface="+mn-cs"/>
              </a:rPr>
              <a:t>Toán</a:t>
            </a:r>
            <a:endParaRPr kumimoji="0" lang="en-US" sz="4800" b="1"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sp>
        <p:nvSpPr>
          <p:cNvPr id="7" name="TextBox 6">
            <a:extLst>
              <a:ext uri="{FF2B5EF4-FFF2-40B4-BE49-F238E27FC236}">
                <a16:creationId xmlns:a16="http://schemas.microsoft.com/office/drawing/2014/main" id="{E0325142-4919-404B-80A4-2182BA486F94}"/>
              </a:ext>
            </a:extLst>
          </p:cNvPr>
          <p:cNvSpPr txBox="1"/>
          <p:nvPr/>
        </p:nvSpPr>
        <p:spPr>
          <a:xfrm>
            <a:off x="1557457" y="4333683"/>
            <a:ext cx="57606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50"/>
                </a:solidFill>
                <a:effectLst/>
                <a:uLnTx/>
                <a:uFillTx/>
                <a:latin typeface="Coiny" panose="02000903060500060000" pitchFamily="2" charset="0"/>
                <a:cs typeface="+mn-cs"/>
              </a:rPr>
              <a:t>Tiết 1</a:t>
            </a:r>
            <a:endParaRPr kumimoji="0" lang="en-US" sz="3600" b="1" i="0" u="none" strike="noStrike" kern="1200" cap="none" spc="0" normalizeH="0" baseline="0" noProof="0" dirty="0">
              <a:ln>
                <a:noFill/>
              </a:ln>
              <a:solidFill>
                <a:srgbClr val="00B050"/>
              </a:solidFill>
              <a:effectLst/>
              <a:uLnTx/>
              <a:uFillTx/>
              <a:latin typeface="Coiny" panose="02000903060500060000" pitchFamily="2" charset="0"/>
              <a:cs typeface="+mn-cs"/>
            </a:endParaRPr>
          </a:p>
        </p:txBody>
      </p:sp>
    </p:spTree>
    <p:custDataLst>
      <p:tags r:id="rId1"/>
    </p:custDataLst>
    <p:extLst>
      <p:ext uri="{BB962C8B-B14F-4D97-AF65-F5344CB8AC3E}">
        <p14:creationId xmlns:p14="http://schemas.microsoft.com/office/powerpoint/2010/main" val="380928484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园卡通卡通课件小学生亲子活动幼儿园展板家长会自我介绍宝宝成长记录PPT模板"/>
</p:tagLst>
</file>

<file path=ppt/tags/tag2.xml><?xml version="1.0" encoding="utf-8"?>
<p:tagLst xmlns:a="http://schemas.openxmlformats.org/drawingml/2006/main" xmlns:r="http://schemas.openxmlformats.org/officeDocument/2006/relationships" xmlns:p="http://schemas.openxmlformats.org/presentationml/2006/main">
  <p:tag name="TIMING" val="|9.1"/>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9.1"/>
</p:tagLst>
</file>

<file path=ppt/tags/tag6.xml><?xml version="1.0" encoding="utf-8"?>
<p:tagLst xmlns:a="http://schemas.openxmlformats.org/drawingml/2006/main" xmlns:r="http://schemas.openxmlformats.org/officeDocument/2006/relationships" xmlns:p="http://schemas.openxmlformats.org/presentationml/2006/main">
  <p:tag name="TIMING" val="|1.1"/>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华文琥珀"/>
        <a:ea typeface="华康少女文字W5"/>
        <a:cs typeface=""/>
      </a:majorFont>
      <a:minorFont>
        <a:latin typeface="华文琥珀"/>
        <a:ea typeface="华康少女文字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华文琥珀"/>
        <a:ea typeface="华康少女文字W5"/>
        <a:cs typeface=""/>
      </a:majorFont>
      <a:minorFont>
        <a:latin typeface="华文琥珀"/>
        <a:ea typeface="华康少女文字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613</Words>
  <Application>Microsoft Office PowerPoint</Application>
  <PresentationFormat>On-screen Show (16:9)</PresentationFormat>
  <Paragraphs>143</Paragraphs>
  <Slides>30</Slides>
  <Notes>20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30</vt:i4>
      </vt:variant>
    </vt:vector>
  </HeadingPairs>
  <TitlesOfParts>
    <vt:vector size="48" baseType="lpstr">
      <vt:lpstr>等线 Light</vt:lpstr>
      <vt:lpstr>华文琥珀</vt:lpstr>
      <vt:lpstr>Arial</vt:lpstr>
      <vt:lpstr>Calibri</vt:lpstr>
      <vt:lpstr>Calibri Light</vt:lpstr>
      <vt:lpstr>Coiny</vt:lpstr>
      <vt:lpstr>Gluten</vt:lpstr>
      <vt:lpstr>Gluten Medium</vt:lpstr>
      <vt:lpstr>Source Han Sans Light</vt:lpstr>
      <vt:lpstr>Source Han Sans Regular</vt:lpstr>
      <vt:lpstr>Tahoma</vt:lpstr>
      <vt:lpstr>Times New Roman</vt:lpstr>
      <vt:lpstr>UTM Cookies</vt:lpstr>
      <vt:lpstr>Wingdings</vt:lpstr>
      <vt:lpstr>汉仪雪峰体简</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2017-03-06T01:56:12Z</dcterms:created>
  <dcterms:modified xsi:type="dcterms:W3CDTF">2025-02-08T22:34:18Z</dcterms:modified>
</cp:coreProperties>
</file>