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4"/>
  </p:notesMasterIdLst>
  <p:sldIdLst>
    <p:sldId id="279" r:id="rId6"/>
    <p:sldId id="314" r:id="rId7"/>
    <p:sldId id="315" r:id="rId8"/>
    <p:sldId id="300" r:id="rId9"/>
    <p:sldId id="301" r:id="rId10"/>
    <p:sldId id="302" r:id="rId11"/>
    <p:sldId id="303" r:id="rId12"/>
    <p:sldId id="304" r:id="rId13"/>
    <p:sldId id="305" r:id="rId14"/>
    <p:sldId id="306" r:id="rId15"/>
    <p:sldId id="307" r:id="rId16"/>
    <p:sldId id="309" r:id="rId17"/>
    <p:sldId id="308" r:id="rId18"/>
    <p:sldId id="310" r:id="rId19"/>
    <p:sldId id="311" r:id="rId20"/>
    <p:sldId id="313" r:id="rId21"/>
    <p:sldId id="284" r:id="rId22"/>
    <p:sldId id="26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FF0000"/>
    <a:srgbClr val="5F7DBE"/>
    <a:srgbClr val="EAA44E"/>
    <a:srgbClr val="61414C"/>
    <a:srgbClr val="1118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090" autoAdjust="0"/>
  </p:normalViewPr>
  <p:slideViewPr>
    <p:cSldViewPr snapToGrid="0">
      <p:cViewPr varScale="1">
        <p:scale>
          <a:sx n="67" d="100"/>
          <a:sy n="67" d="100"/>
        </p:scale>
        <p:origin x="858" y="7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B757EA-CF35-46DA-82A7-69F210E8EE6F}" type="datetimeFigureOut">
              <a:rPr lang="en-US" smtClean="0"/>
              <a:t>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AE5F8C-A3B0-4B9D-89CF-57152CD892D4}" type="slidenum">
              <a:rPr lang="en-US" smtClean="0"/>
              <a:t>‹#›</a:t>
            </a:fld>
            <a:endParaRPr lang="en-US"/>
          </a:p>
        </p:txBody>
      </p:sp>
    </p:spTree>
    <p:extLst>
      <p:ext uri="{BB962C8B-B14F-4D97-AF65-F5344CB8AC3E}">
        <p14:creationId xmlns:p14="http://schemas.microsoft.com/office/powerpoint/2010/main" val="1141822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B28D09-0D01-6757-FBBC-22B24E3877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67F0230-64A3-8DFB-D466-C3D0C779EF6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6160D51-52CA-316F-A663-68B5E08EFDEF}"/>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2/8/2025</a:t>
            </a:fld>
            <a:endParaRPr lang="en-US"/>
          </a:p>
        </p:txBody>
      </p:sp>
      <p:sp>
        <p:nvSpPr>
          <p:cNvPr id="5" name="Footer Placeholder 4">
            <a:extLst>
              <a:ext uri="{FF2B5EF4-FFF2-40B4-BE49-F238E27FC236}">
                <a16:creationId xmlns="" xmlns:a16="http://schemas.microsoft.com/office/drawing/2014/main" id="{AEAF6B8D-721F-C06D-0F29-2D09BB0D5F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DE8C105-9F5B-1268-776F-5B9AAE0CEB33}"/>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45369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D55869-75B3-BEC7-5049-A11A9A82A6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652D55E-056A-B3D9-B399-765AD6AF1B1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205C84-2C2D-3851-7747-2BBF6C4DA446}"/>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2/8/2025</a:t>
            </a:fld>
            <a:endParaRPr lang="en-US"/>
          </a:p>
        </p:txBody>
      </p:sp>
      <p:sp>
        <p:nvSpPr>
          <p:cNvPr id="5" name="Footer Placeholder 4">
            <a:extLst>
              <a:ext uri="{FF2B5EF4-FFF2-40B4-BE49-F238E27FC236}">
                <a16:creationId xmlns="" xmlns:a16="http://schemas.microsoft.com/office/drawing/2014/main" id="{5E43D2D9-9256-C0C9-1C53-53181DD069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6E9C947-E253-4313-52E3-8443A9C683A8}"/>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3167555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1967BBA-BFF0-0C9A-F808-8B79871DD57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63CAD53-EB1F-34D2-950F-A2324117724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C00AD0A-55B6-FAA7-147B-A51C702D3747}"/>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2/8/2025</a:t>
            </a:fld>
            <a:endParaRPr lang="en-US"/>
          </a:p>
        </p:txBody>
      </p:sp>
      <p:sp>
        <p:nvSpPr>
          <p:cNvPr id="5" name="Footer Placeholder 4">
            <a:extLst>
              <a:ext uri="{FF2B5EF4-FFF2-40B4-BE49-F238E27FC236}">
                <a16:creationId xmlns="" xmlns:a16="http://schemas.microsoft.com/office/drawing/2014/main" id="{F28A13DC-4ED4-CC7B-C8C3-8B15EFD9B1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FCACF12-38CB-BD34-9621-204E78C9C8C0}"/>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3621812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B28ECA-E3B6-8E9C-186C-C34A37D25A0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1D3BDDE-3576-3082-0CC6-DF5CC67BC4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6449AFA-753C-5946-8789-E696D9515AFC}"/>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2/8/2025</a:t>
            </a:fld>
            <a:endParaRPr lang="en-US"/>
          </a:p>
        </p:txBody>
      </p:sp>
      <p:sp>
        <p:nvSpPr>
          <p:cNvPr id="5" name="Footer Placeholder 4">
            <a:extLst>
              <a:ext uri="{FF2B5EF4-FFF2-40B4-BE49-F238E27FC236}">
                <a16:creationId xmlns="" xmlns:a16="http://schemas.microsoft.com/office/drawing/2014/main" id="{B07BBBC6-4305-9677-2BFB-D8DBB4EFA0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7690380-DB1B-2B55-58AF-C1456FCF5315}"/>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1175795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B950D6-7140-8368-6879-07A4F9E59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DB926DB-DD89-E2E0-4DAC-CFD9BA0C6D6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BF71380-B75A-9361-256F-35AAD2D533C6}"/>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2/8/2025</a:t>
            </a:fld>
            <a:endParaRPr lang="en-US"/>
          </a:p>
        </p:txBody>
      </p:sp>
      <p:sp>
        <p:nvSpPr>
          <p:cNvPr id="5" name="Footer Placeholder 4">
            <a:extLst>
              <a:ext uri="{FF2B5EF4-FFF2-40B4-BE49-F238E27FC236}">
                <a16:creationId xmlns="" xmlns:a16="http://schemas.microsoft.com/office/drawing/2014/main" id="{16BCD4C9-86FE-4C10-852D-8E39BDFF35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40B1FEA-ED0E-52B5-4788-F92A31DF3BD0}"/>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4004592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70F57A-06E5-3857-084C-E82BA8DDE24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44978E7-38E2-A78F-F4A7-9A7C6BBA2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8846925-0F0D-492E-CEBF-2DF219C9CE0B}"/>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2/8/2025</a:t>
            </a:fld>
            <a:endParaRPr lang="en-US"/>
          </a:p>
        </p:txBody>
      </p:sp>
      <p:sp>
        <p:nvSpPr>
          <p:cNvPr id="5" name="Footer Placeholder 4">
            <a:extLst>
              <a:ext uri="{FF2B5EF4-FFF2-40B4-BE49-F238E27FC236}">
                <a16:creationId xmlns="" xmlns:a16="http://schemas.microsoft.com/office/drawing/2014/main" id="{EAD02531-4801-12FA-852E-80ECA1A2CA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021D741-ECD0-CCD0-5246-7DF117EAB09F}"/>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1501304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3EA3C5-1F74-8A37-4E16-8D051D794B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88EC1A-0F48-BCDE-9BC2-B6EEF48DF6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ED26DAA-8E17-6389-FF58-67D2EC1DE48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C5A8263-D328-017A-BE1D-E8F73595A235}"/>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2/8/2025</a:t>
            </a:fld>
            <a:endParaRPr lang="en-US"/>
          </a:p>
        </p:txBody>
      </p:sp>
      <p:sp>
        <p:nvSpPr>
          <p:cNvPr id="6" name="Footer Placeholder 5">
            <a:extLst>
              <a:ext uri="{FF2B5EF4-FFF2-40B4-BE49-F238E27FC236}">
                <a16:creationId xmlns="" xmlns:a16="http://schemas.microsoft.com/office/drawing/2014/main" id="{E2EC75AB-95EF-3005-0D80-E5C48FE3D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EE6BCC3-581C-4C03-EC65-D34F20151F48}"/>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510037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6EDFFB-D821-70A6-7E19-07AA30983F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4EDE82D-1595-78E2-6971-60545650552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81782EC-523E-B25B-3FAC-D31AE689D2F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4977350-60B4-9396-C0F5-65EA650427B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3F6A1AF-5E3F-6AFB-B266-53558C91CC5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00FC4AC-32C9-3594-EA67-5ACA70B389A2}"/>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2/8/2025</a:t>
            </a:fld>
            <a:endParaRPr lang="en-US"/>
          </a:p>
        </p:txBody>
      </p:sp>
      <p:sp>
        <p:nvSpPr>
          <p:cNvPr id="8" name="Footer Placeholder 7">
            <a:extLst>
              <a:ext uri="{FF2B5EF4-FFF2-40B4-BE49-F238E27FC236}">
                <a16:creationId xmlns="" xmlns:a16="http://schemas.microsoft.com/office/drawing/2014/main" id="{8AD66396-FA35-F10A-F185-4E12520944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CB08F925-8CD9-E62A-4D04-FB3D0C105372}"/>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392768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717996-1F71-D0FA-DEBE-FEFFC5FB5E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4C92A76C-1159-E3BA-6998-B6126FEDFC3B}"/>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2/8/2025</a:t>
            </a:fld>
            <a:endParaRPr lang="en-US"/>
          </a:p>
        </p:txBody>
      </p:sp>
      <p:sp>
        <p:nvSpPr>
          <p:cNvPr id="4" name="Footer Placeholder 3">
            <a:extLst>
              <a:ext uri="{FF2B5EF4-FFF2-40B4-BE49-F238E27FC236}">
                <a16:creationId xmlns="" xmlns:a16="http://schemas.microsoft.com/office/drawing/2014/main" id="{7620E06E-E7D3-02E1-4D6D-FD74AF68BB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EEA5A7BD-9F40-CAD2-E52E-6C98EFE3167C}"/>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1631416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6EE7332-59B1-ED30-1F99-A135D57E0C47}"/>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2/8/2025</a:t>
            </a:fld>
            <a:endParaRPr lang="en-US"/>
          </a:p>
        </p:txBody>
      </p:sp>
      <p:sp>
        <p:nvSpPr>
          <p:cNvPr id="3" name="Footer Placeholder 2">
            <a:extLst>
              <a:ext uri="{FF2B5EF4-FFF2-40B4-BE49-F238E27FC236}">
                <a16:creationId xmlns="" xmlns:a16="http://schemas.microsoft.com/office/drawing/2014/main" id="{CE59417D-64D6-FF45-0C34-8CE9C22FC5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82E7E6C2-34CC-D40A-A2BC-2A74EC29D4F4}"/>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1550329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C7ACF0-2B1B-3F01-D727-4A8BB05B17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17DCB45-EC1E-EF3B-A51E-744BAAFB93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20F0F4E-F1C3-08E5-7297-0949CE4E5C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BB4BE44-AD15-A2C6-95A1-5C3F76780CEE}"/>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2/8/2025</a:t>
            </a:fld>
            <a:endParaRPr lang="en-US"/>
          </a:p>
        </p:txBody>
      </p:sp>
      <p:sp>
        <p:nvSpPr>
          <p:cNvPr id="6" name="Footer Placeholder 5">
            <a:extLst>
              <a:ext uri="{FF2B5EF4-FFF2-40B4-BE49-F238E27FC236}">
                <a16:creationId xmlns="" xmlns:a16="http://schemas.microsoft.com/office/drawing/2014/main" id="{CE083308-0F70-CFBE-0274-29A36F74C7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753678E-68F5-CCD6-5678-643EA7F693CB}"/>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3468820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8547FF-53E2-55DA-5F09-BA173F2ABB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439FE08-C488-5F83-786E-A4D6998F9B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3078E58-66EF-B692-FEC6-916472A68A03}"/>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2/8/2025</a:t>
            </a:fld>
            <a:endParaRPr lang="en-US"/>
          </a:p>
        </p:txBody>
      </p:sp>
      <p:sp>
        <p:nvSpPr>
          <p:cNvPr id="5" name="Footer Placeholder 4">
            <a:extLst>
              <a:ext uri="{FF2B5EF4-FFF2-40B4-BE49-F238E27FC236}">
                <a16:creationId xmlns="" xmlns:a16="http://schemas.microsoft.com/office/drawing/2014/main" id="{6A1A0E58-E1C4-6219-9BCF-969CDABA1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D93A25C-3768-D1D2-51D3-3B9A6223E55D}"/>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1796911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C1D22C-6583-AE01-BA45-DBDAF991A3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670BBEA-6563-3716-21F5-80BA1147E1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216D401-2D5B-1AAB-C89D-7ECEA418640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9D786B4-126D-8A23-17B4-5FD3E0EEBA20}"/>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2/8/2025</a:t>
            </a:fld>
            <a:endParaRPr lang="en-US"/>
          </a:p>
        </p:txBody>
      </p:sp>
      <p:sp>
        <p:nvSpPr>
          <p:cNvPr id="6" name="Footer Placeholder 5">
            <a:extLst>
              <a:ext uri="{FF2B5EF4-FFF2-40B4-BE49-F238E27FC236}">
                <a16:creationId xmlns="" xmlns:a16="http://schemas.microsoft.com/office/drawing/2014/main" id="{C01446CD-5633-F51C-3A1E-DD7DA534AE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2DFBBBD-713A-476C-1AAA-A38B54BE06E6}"/>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75774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8DEA32-4532-8CF3-6058-70DAA01923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56992B8-8C14-B64F-195B-F5ADD32D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EEB8A9A-3762-6CE3-E546-A2243C7E4B25}"/>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2/8/2025</a:t>
            </a:fld>
            <a:endParaRPr lang="en-US"/>
          </a:p>
        </p:txBody>
      </p:sp>
      <p:sp>
        <p:nvSpPr>
          <p:cNvPr id="5" name="Footer Placeholder 4">
            <a:extLst>
              <a:ext uri="{FF2B5EF4-FFF2-40B4-BE49-F238E27FC236}">
                <a16:creationId xmlns="" xmlns:a16="http://schemas.microsoft.com/office/drawing/2014/main" id="{D859FDD5-D19E-3F39-2DA5-31D425A44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9FEDDF5-CD1F-6802-A09B-338314EA6878}"/>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3790673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2608A9F-DF0B-35AD-E28A-D37233D0795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D3A1BC1-9198-97F5-A0F2-96DD9C5D13B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240DF10-13C4-8F57-37AE-0B6D7572FD4B}"/>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2/8/2025</a:t>
            </a:fld>
            <a:endParaRPr lang="en-US"/>
          </a:p>
        </p:txBody>
      </p:sp>
      <p:sp>
        <p:nvSpPr>
          <p:cNvPr id="5" name="Footer Placeholder 4">
            <a:extLst>
              <a:ext uri="{FF2B5EF4-FFF2-40B4-BE49-F238E27FC236}">
                <a16:creationId xmlns="" xmlns:a16="http://schemas.microsoft.com/office/drawing/2014/main" id="{FD59F922-DF0F-C29E-B548-02DEF0AC76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3E80FB0-EADD-B655-51EF-D117C38F66A8}"/>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793999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252F29-33B7-0591-F406-9E0F605CC4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E21B78D-276A-6113-80A4-0866280A1C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6EC9BE5-F4FF-9376-DA66-25B0BD717DA3}"/>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2/8/2025</a:t>
            </a:fld>
            <a:endParaRPr lang="en-US"/>
          </a:p>
        </p:txBody>
      </p:sp>
      <p:sp>
        <p:nvSpPr>
          <p:cNvPr id="5" name="Footer Placeholder 4">
            <a:extLst>
              <a:ext uri="{FF2B5EF4-FFF2-40B4-BE49-F238E27FC236}">
                <a16:creationId xmlns="" xmlns:a16="http://schemas.microsoft.com/office/drawing/2014/main" id="{5338395E-24E2-428F-7693-21FD0C72C2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4C75218-D81C-512D-4D91-CA6419560DE5}"/>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3705389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BA67F8-1467-4270-154C-4FA56FB873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8F4A4CE-16F3-B320-6D96-D10B31FA33E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F22DF0B-2A9A-BB1A-ACDA-1B7F67B1DA7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49D9E25-08CD-DEBC-F660-90C4E629D532}"/>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2/8/2025</a:t>
            </a:fld>
            <a:endParaRPr lang="en-US"/>
          </a:p>
        </p:txBody>
      </p:sp>
      <p:sp>
        <p:nvSpPr>
          <p:cNvPr id="6" name="Footer Placeholder 5">
            <a:extLst>
              <a:ext uri="{FF2B5EF4-FFF2-40B4-BE49-F238E27FC236}">
                <a16:creationId xmlns="" xmlns:a16="http://schemas.microsoft.com/office/drawing/2014/main" id="{E2B86AD6-540D-415F-EB38-35B57D0B24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C7D8917-11C0-4E60-531F-713294D3C45E}"/>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271725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8B6852-36A2-E6F3-5686-7B592A4CE18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F4F844A-B7FF-07D4-EF8F-FEB78D3E7C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32DCFC2-535A-4082-F41B-50BE0895F6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F3289BB-A4E2-4B3E-3762-2D867044F9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12EFC63-ED00-FDB1-50EC-9C11AF38D96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555C745-28D5-526C-8708-D8C8ECD59EDA}"/>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2/8/2025</a:t>
            </a:fld>
            <a:endParaRPr lang="en-US"/>
          </a:p>
        </p:txBody>
      </p:sp>
      <p:sp>
        <p:nvSpPr>
          <p:cNvPr id="8" name="Footer Placeholder 7">
            <a:extLst>
              <a:ext uri="{FF2B5EF4-FFF2-40B4-BE49-F238E27FC236}">
                <a16:creationId xmlns="" xmlns:a16="http://schemas.microsoft.com/office/drawing/2014/main" id="{BA0BBF26-E3E4-672A-95A5-6AC1005377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437DA78B-DD07-3E18-9BE0-BB19CE76AD8B}"/>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2800692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875DB3-FCB4-86D4-B86A-182A5350E6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4877F684-DF30-43DD-BCAE-DB054A1663EF}"/>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2/8/2025</a:t>
            </a:fld>
            <a:endParaRPr lang="en-US"/>
          </a:p>
        </p:txBody>
      </p:sp>
      <p:sp>
        <p:nvSpPr>
          <p:cNvPr id="4" name="Footer Placeholder 3">
            <a:extLst>
              <a:ext uri="{FF2B5EF4-FFF2-40B4-BE49-F238E27FC236}">
                <a16:creationId xmlns="" xmlns:a16="http://schemas.microsoft.com/office/drawing/2014/main" id="{DF70B775-1CBB-1891-BB37-0CA191E118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2F42CE36-AF8B-C237-9FC5-CA3BBF015968}"/>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2184847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24AC64C-28EE-75C0-4F09-4141BAFC7B15}"/>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2/8/2025</a:t>
            </a:fld>
            <a:endParaRPr lang="en-US"/>
          </a:p>
        </p:txBody>
      </p:sp>
      <p:sp>
        <p:nvSpPr>
          <p:cNvPr id="3" name="Footer Placeholder 2">
            <a:extLst>
              <a:ext uri="{FF2B5EF4-FFF2-40B4-BE49-F238E27FC236}">
                <a16:creationId xmlns="" xmlns:a16="http://schemas.microsoft.com/office/drawing/2014/main" id="{88AD8A3E-AC37-6FFE-7158-1860E723C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4F87B667-5EE9-4726-D487-F5F6FAEB3A15}"/>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1070050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65C06A-8A54-DA20-D87C-259D18591D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86F76B0-BF63-4490-B7A1-78A18BD6E1B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03D594D-95B6-4214-07EC-40B00F7FC6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FB054B4-B530-27EA-79E8-F3C615E1112F}"/>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2/8/2025</a:t>
            </a:fld>
            <a:endParaRPr lang="en-US"/>
          </a:p>
        </p:txBody>
      </p:sp>
      <p:sp>
        <p:nvSpPr>
          <p:cNvPr id="6" name="Footer Placeholder 5">
            <a:extLst>
              <a:ext uri="{FF2B5EF4-FFF2-40B4-BE49-F238E27FC236}">
                <a16:creationId xmlns="" xmlns:a16="http://schemas.microsoft.com/office/drawing/2014/main" id="{92F9E172-A97A-3E10-0385-208CE67D4F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65448AC-1C9D-3D98-C001-EB2C26DF24B4}"/>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332007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CF88CE-FC8E-1F82-786A-3BD66A51E4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78C6C37-30B0-E94C-E14B-9994855334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6725DE5-5D44-81FE-23A8-761F611D93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40679EF-B7DC-8D08-1073-FAAFF0AF10FB}"/>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2/8/2025</a:t>
            </a:fld>
            <a:endParaRPr lang="en-US"/>
          </a:p>
        </p:txBody>
      </p:sp>
      <p:sp>
        <p:nvSpPr>
          <p:cNvPr id="6" name="Footer Placeholder 5">
            <a:extLst>
              <a:ext uri="{FF2B5EF4-FFF2-40B4-BE49-F238E27FC236}">
                <a16:creationId xmlns="" xmlns:a16="http://schemas.microsoft.com/office/drawing/2014/main" id="{60DDA901-3AA2-1856-3912-4CD2738FAB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FD5F7F8-3CB9-D523-98C7-E345AF0DD5FE}"/>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2667331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EE4F0DAE-44F4-3AEE-6E9E-934823184C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53143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3000" r="-13000"/>
          </a:stretch>
        </a:blipFill>
        <a:effectLst/>
      </p:bgPr>
    </p:bg>
    <p:spTree>
      <p:nvGrpSpPr>
        <p:cNvPr id="1" name=""/>
        <p:cNvGrpSpPr/>
        <p:nvPr/>
      </p:nvGrpSpPr>
      <p:grpSpPr>
        <a:xfrm>
          <a:off x="0" y="0"/>
          <a:ext cx="0" cy="0"/>
          <a:chOff x="0" y="0"/>
          <a:chExt cx="0" cy="0"/>
        </a:xfrm>
      </p:grpSpPr>
      <p:sp>
        <p:nvSpPr>
          <p:cNvPr id="17" name="9Slide.vn - 2019">
            <a:extLst>
              <a:ext uri="{FF2B5EF4-FFF2-40B4-BE49-F238E27FC236}">
                <a16:creationId xmlns="" xmlns:a16="http://schemas.microsoft.com/office/drawing/2014/main" id="{55FD9A9B-C730-7A3B-C0B8-9FCA6C7FFC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79947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58643A6E-46B6-27B7-5E72-3DF793AE5243}"/>
              </a:ext>
            </a:extLst>
          </p:cNvPr>
          <p:cNvGrpSpPr/>
          <p:nvPr/>
        </p:nvGrpSpPr>
        <p:grpSpPr>
          <a:xfrm>
            <a:off x="1516283" y="158711"/>
            <a:ext cx="9431556" cy="5688030"/>
            <a:chOff x="1516283" y="158711"/>
            <a:chExt cx="9431556" cy="5688030"/>
          </a:xfrm>
        </p:grpSpPr>
        <p:pic>
          <p:nvPicPr>
            <p:cNvPr id="5" name="Picture 4">
              <a:extLst>
                <a:ext uri="{FF2B5EF4-FFF2-40B4-BE49-F238E27FC236}">
                  <a16:creationId xmlns="" xmlns:a16="http://schemas.microsoft.com/office/drawing/2014/main" id="{0875FDC8-BF83-33C0-E5BD-E096F59C4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84332" flipH="1">
              <a:off x="1516283" y="158711"/>
              <a:ext cx="8957593" cy="5688030"/>
            </a:xfrm>
            <a:prstGeom prst="rect">
              <a:avLst/>
            </a:prstGeom>
          </p:spPr>
        </p:pic>
        <p:pic>
          <p:nvPicPr>
            <p:cNvPr id="7" name="Picture 6">
              <a:extLst>
                <a:ext uri="{FF2B5EF4-FFF2-40B4-BE49-F238E27FC236}">
                  <a16:creationId xmlns="" xmlns:a16="http://schemas.microsoft.com/office/drawing/2014/main" id="{6381B8AA-5575-AD8B-F796-9D7E43A0F81C}"/>
                </a:ext>
              </a:extLst>
            </p:cNvPr>
            <p:cNvPicPr>
              <a:picLocks noChangeAspect="1"/>
            </p:cNvPicPr>
            <p:nvPr/>
          </p:nvPicPr>
          <p:blipFill rotWithShape="1">
            <a:blip r:embed="rId3">
              <a:extLst>
                <a:ext uri="{28A0092B-C50C-407E-A947-70E740481C1C}">
                  <a14:useLocalDpi xmlns:a14="http://schemas.microsoft.com/office/drawing/2010/main" val="0"/>
                </a:ext>
              </a:extLst>
            </a:blip>
            <a:srcRect l="29525"/>
            <a:stretch/>
          </p:blipFill>
          <p:spPr>
            <a:xfrm>
              <a:off x="2355565" y="1841793"/>
              <a:ext cx="8592274" cy="2321865"/>
            </a:xfrm>
            <a:prstGeom prst="rect">
              <a:avLst/>
            </a:prstGeom>
          </p:spPr>
        </p:pic>
      </p:grpSp>
      <p:pic>
        <p:nvPicPr>
          <p:cNvPr id="13" name="Picture 12">
            <a:extLst>
              <a:ext uri="{FF2B5EF4-FFF2-40B4-BE49-F238E27FC236}">
                <a16:creationId xmlns="" xmlns:a16="http://schemas.microsoft.com/office/drawing/2014/main" id="{B561C337-6555-9450-4919-39C3C194D8B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419" b="89972" l="9988" r="89972">
                        <a14:foregroundMark x1="53255" y1="7926" x2="53255" y2="7926"/>
                        <a14:foregroundMark x1="46017" y1="42863" x2="50546" y2="48605"/>
                        <a14:foregroundMark x1="49899" y1="42539" x2="49899" y2="42539"/>
                        <a14:backgroundMark x1="39749" y1="9462" x2="39749" y2="9462"/>
                        <a14:backgroundMark x1="79256" y1="58067" x2="79256" y2="58067"/>
                        <a14:backgroundMark x1="27942" y1="81682" x2="27942" y2="81682"/>
                        <a14:backgroundMark x1="54953" y1="41165" x2="69794" y2="49454"/>
                        <a14:backgroundMark x1="63890" y1="11646" x2="65588" y2="15528"/>
                        <a14:backgroundMark x1="38091" y1="11646" x2="38091" y2="11646"/>
                      </a14:backgroundRemoval>
                    </a14:imgEffect>
                  </a14:imgLayer>
                </a14:imgProps>
              </a:ext>
              <a:ext uri="{28A0092B-C50C-407E-A947-70E740481C1C}">
                <a14:useLocalDpi xmlns:a14="http://schemas.microsoft.com/office/drawing/2010/main" val="0"/>
              </a:ext>
            </a:extLst>
          </a:blip>
          <a:stretch>
            <a:fillRect/>
          </a:stretch>
        </p:blipFill>
        <p:spPr>
          <a:xfrm>
            <a:off x="5995079" y="734658"/>
            <a:ext cx="6858000" cy="6858000"/>
          </a:xfrm>
          <a:prstGeom prst="rect">
            <a:avLst/>
          </a:prstGeom>
        </p:spPr>
      </p:pic>
      <p:pic>
        <p:nvPicPr>
          <p:cNvPr id="16" name="Picture 15">
            <a:extLst>
              <a:ext uri="{FF2B5EF4-FFF2-40B4-BE49-F238E27FC236}">
                <a16:creationId xmlns="" xmlns:a16="http://schemas.microsoft.com/office/drawing/2014/main" id="{1F9471F9-8658-BF6B-7EEE-AA0F13DA84B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9906" r="89623"/>
                    </a14:imgEffect>
                  </a14:imgLayer>
                </a14:imgProps>
              </a:ext>
            </a:extLst>
          </a:blip>
          <a:stretch>
            <a:fillRect/>
          </a:stretch>
        </p:blipFill>
        <p:spPr>
          <a:xfrm>
            <a:off x="1042320" y="454672"/>
            <a:ext cx="2019582" cy="1667108"/>
          </a:xfrm>
          <a:prstGeom prst="rect">
            <a:avLst/>
          </a:prstGeom>
        </p:spPr>
      </p:pic>
      <p:pic>
        <p:nvPicPr>
          <p:cNvPr id="18" name="Picture 17">
            <a:extLst>
              <a:ext uri="{FF2B5EF4-FFF2-40B4-BE49-F238E27FC236}">
                <a16:creationId xmlns="" xmlns:a16="http://schemas.microsoft.com/office/drawing/2014/main" id="{1A8CED38-6670-BB9A-DE2E-B70C34E23FC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091" b="100000" l="9290" r="94536"/>
                    </a14:imgEffect>
                  </a14:imgLayer>
                </a14:imgProps>
              </a:ext>
            </a:extLst>
          </a:blip>
          <a:stretch>
            <a:fillRect/>
          </a:stretch>
        </p:blipFill>
        <p:spPr>
          <a:xfrm flipH="1">
            <a:off x="6889013" y="1415004"/>
            <a:ext cx="1746177" cy="1154576"/>
          </a:xfrm>
          <a:prstGeom prst="rect">
            <a:avLst/>
          </a:prstGeom>
        </p:spPr>
      </p:pic>
      <p:pic>
        <p:nvPicPr>
          <p:cNvPr id="20" name="Picture 19">
            <a:extLst>
              <a:ext uri="{FF2B5EF4-FFF2-40B4-BE49-F238E27FC236}">
                <a16:creationId xmlns="" xmlns:a16="http://schemas.microsoft.com/office/drawing/2014/main" id="{93EA7954-46E6-4B28-7438-187F31F6CD68}"/>
              </a:ext>
            </a:extLst>
          </p:cNvPr>
          <p:cNvPicPr>
            <a:picLocks noChangeAspect="1"/>
          </p:cNvPicPr>
          <p:nvPr/>
        </p:nvPicPr>
        <p:blipFill>
          <a:blip r:embed="rId10"/>
          <a:stretch>
            <a:fillRect/>
          </a:stretch>
        </p:blipFill>
        <p:spPr>
          <a:xfrm>
            <a:off x="3926473" y="3501342"/>
            <a:ext cx="1057423" cy="933580"/>
          </a:xfrm>
          <a:prstGeom prst="rect">
            <a:avLst/>
          </a:prstGeom>
        </p:spPr>
      </p:pic>
    </p:spTree>
    <p:extLst>
      <p:ext uri="{BB962C8B-B14F-4D97-AF65-F5344CB8AC3E}">
        <p14:creationId xmlns:p14="http://schemas.microsoft.com/office/powerpoint/2010/main" val="2937778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 xmlns:a16="http://schemas.microsoft.com/office/drawing/2014/main" id="{F33472FC-962A-9495-F0DC-99BB14C65F02}"/>
              </a:ext>
            </a:extLst>
          </p:cNvPr>
          <p:cNvGrpSpPr/>
          <p:nvPr/>
        </p:nvGrpSpPr>
        <p:grpSpPr>
          <a:xfrm>
            <a:off x="498676" y="309455"/>
            <a:ext cx="11194648" cy="6340872"/>
            <a:chOff x="0" y="-401395"/>
            <a:chExt cx="2145130" cy="2815736"/>
          </a:xfrm>
        </p:grpSpPr>
        <p:sp>
          <p:nvSpPr>
            <p:cNvPr id="28" name="Freeform 24">
              <a:extLst>
                <a:ext uri="{FF2B5EF4-FFF2-40B4-BE49-F238E27FC236}">
                  <a16:creationId xmlns=""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 xmlns:a16="http://schemas.microsoft.com/office/drawing/2014/main" id="{4EA49254-5FFD-8790-F1ED-3528918D0868}"/>
              </a:ext>
            </a:extLst>
          </p:cNvPr>
          <p:cNvSpPr txBox="1"/>
          <p:nvPr/>
        </p:nvSpPr>
        <p:spPr>
          <a:xfrm>
            <a:off x="909035" y="710991"/>
            <a:ext cx="10393814"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mj-lt"/>
              </a:rPr>
              <a:t>Đồi cát trước nhà tôi là một rừng phi lao nhỏ. </a:t>
            </a:r>
            <a:r>
              <a:rPr kumimoji="0" lang="vi-VN" sz="4000" b="1" i="0" u="none" strike="noStrike" kern="1200" cap="none" spc="0" normalizeH="0" baseline="0" noProof="0" dirty="0">
                <a:ln>
                  <a:noFill/>
                </a:ln>
                <a:solidFill>
                  <a:srgbClr val="FF0000"/>
                </a:solidFill>
                <a:effectLst/>
                <a:uLnTx/>
                <a:uFillTx/>
                <a:latin typeface="+mj-lt"/>
              </a:rPr>
              <a:t>Vì cậu tôi mới trồng được</a:t>
            </a:r>
            <a:r>
              <a:rPr kumimoji="0" lang="en-US" sz="4000" b="1" i="0" u="none" strike="noStrike" kern="1200" cap="none" spc="0" normalizeH="0" baseline="0" noProof="0" dirty="0">
                <a:ln>
                  <a:noFill/>
                </a:ln>
                <a:solidFill>
                  <a:srgbClr val="FF0000"/>
                </a:solidFill>
                <a:effectLst/>
                <a:uLnTx/>
                <a:uFillTx/>
                <a:latin typeface="+mj-lt"/>
              </a:rPr>
              <a:t> </a:t>
            </a:r>
            <a:r>
              <a:rPr kumimoji="0" lang="vi-VN" sz="4000" b="1" i="0" u="none" strike="noStrike" kern="1200" cap="none" spc="0" normalizeH="0" baseline="0" noProof="0" dirty="0">
                <a:ln>
                  <a:noFill/>
                </a:ln>
                <a:solidFill>
                  <a:srgbClr val="FF0000"/>
                </a:solidFill>
                <a:effectLst/>
                <a:uLnTx/>
                <a:uFillTx/>
                <a:latin typeface="+mj-lt"/>
              </a:rPr>
              <a:t>vài năm nên những cây phi lao chỉ cao hơn đầu người một chút. </a:t>
            </a:r>
            <a:r>
              <a:rPr kumimoji="0" lang="vi-VN" sz="4000" b="1" i="0" u="none" strike="noStrike" kern="1200" cap="none" spc="0" normalizeH="0" baseline="0" noProof="0" dirty="0">
                <a:ln>
                  <a:noFill/>
                </a:ln>
                <a:solidFill>
                  <a:srgbClr val="00B050"/>
                </a:solidFill>
                <a:effectLst/>
                <a:uLnTx/>
                <a:uFillTx/>
                <a:latin typeface="+mj-lt"/>
              </a:rPr>
              <a:t>Tuy ngọn</a:t>
            </a:r>
            <a:r>
              <a:rPr kumimoji="0" lang="en-US" sz="4000" b="1" i="0" u="none" strike="noStrike" kern="1200" cap="none" spc="0" normalizeH="0" baseline="0" noProof="0" dirty="0">
                <a:ln>
                  <a:noFill/>
                </a:ln>
                <a:solidFill>
                  <a:srgbClr val="00B050"/>
                </a:solidFill>
                <a:effectLst/>
                <a:uLnTx/>
                <a:uFillTx/>
                <a:latin typeface="+mj-lt"/>
              </a:rPr>
              <a:t> </a:t>
            </a:r>
            <a:r>
              <a:rPr kumimoji="0" lang="vi-VN" sz="4000" b="1" i="0" u="none" strike="noStrike" kern="1200" cap="none" spc="0" normalizeH="0" baseline="0" noProof="0" dirty="0">
                <a:ln>
                  <a:noFill/>
                </a:ln>
                <a:solidFill>
                  <a:srgbClr val="00B050"/>
                </a:solidFill>
                <a:effectLst/>
                <a:uLnTx/>
                <a:uFillTx/>
                <a:latin typeface="+mj-lt"/>
              </a:rPr>
              <a:t>cây chưa cao lắm nhưng lá kim đã ra xùm xoà.</a:t>
            </a:r>
            <a:r>
              <a:rPr kumimoji="0" lang="vi-VN" sz="4000" b="1" i="0" u="none" strike="noStrike" kern="1200" cap="none" spc="0" normalizeH="0" baseline="0" noProof="0" dirty="0">
                <a:ln>
                  <a:noFill/>
                </a:ln>
                <a:solidFill>
                  <a:srgbClr val="002060"/>
                </a:solidFill>
                <a:effectLst/>
                <a:uLnTx/>
                <a:uFillTx/>
                <a:latin typeface="+mj-lt"/>
              </a:rPr>
              <a:t> Mỗi khi có gió, cả rừng phi</a:t>
            </a:r>
            <a:r>
              <a:rPr kumimoji="0" lang="en-US" sz="4000" b="1" i="0" u="none" strike="noStrike" kern="1200" cap="none" spc="0" normalizeH="0" baseline="0" noProof="0" dirty="0">
                <a:ln>
                  <a:noFill/>
                </a:ln>
                <a:solidFill>
                  <a:srgbClr val="002060"/>
                </a:solidFill>
                <a:effectLst/>
                <a:uLnTx/>
                <a:uFillTx/>
                <a:latin typeface="+mj-lt"/>
              </a:rPr>
              <a:t> </a:t>
            </a:r>
            <a:r>
              <a:rPr kumimoji="0" lang="vi-VN" sz="4000" b="1" i="0" u="none" strike="noStrike" kern="1200" cap="none" spc="0" normalizeH="0" baseline="0" noProof="0" dirty="0">
                <a:ln>
                  <a:noFill/>
                </a:ln>
                <a:solidFill>
                  <a:srgbClr val="002060"/>
                </a:solidFill>
                <a:effectLst/>
                <a:uLnTx/>
                <a:uFillTx/>
                <a:latin typeface="+mj-lt"/>
              </a:rPr>
              <a:t>lao lại rì rào, rì rào.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mj-lt"/>
              </a:rPr>
              <a:t>					</a:t>
            </a:r>
            <a:r>
              <a:rPr kumimoji="0" lang="vi-VN" sz="4000" b="1" i="1" u="none" strike="noStrike" kern="1200" cap="none" spc="0" normalizeH="0" baseline="0" noProof="0" dirty="0">
                <a:ln>
                  <a:noFill/>
                </a:ln>
                <a:solidFill>
                  <a:srgbClr val="002060"/>
                </a:solidFill>
                <a:effectLst/>
                <a:uLnTx/>
                <a:uFillTx/>
                <a:latin typeface="+mj-lt"/>
              </a:rPr>
              <a:t>Theo Phan Phùng Duy</a:t>
            </a:r>
          </a:p>
          <a:p>
            <a:pPr lvl="0" algn="ctr"/>
            <a:r>
              <a:rPr lang="vi-VN" sz="4000" b="1" dirty="0">
                <a:solidFill>
                  <a:srgbClr val="0070C0"/>
                </a:solidFill>
                <a:latin typeface="+mj-lt"/>
              </a:rPr>
              <a:t>c. Các vế trong câu ghép được nối với nhau bằng cách nào?</a:t>
            </a:r>
          </a:p>
        </p:txBody>
      </p:sp>
    </p:spTree>
    <p:extLst>
      <p:ext uri="{BB962C8B-B14F-4D97-AF65-F5344CB8AC3E}">
        <p14:creationId xmlns:p14="http://schemas.microsoft.com/office/powerpoint/2010/main" val="1764259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 xmlns:a16="http://schemas.microsoft.com/office/drawing/2014/main" id="{F33472FC-962A-9495-F0DC-99BB14C65F02}"/>
              </a:ext>
            </a:extLst>
          </p:cNvPr>
          <p:cNvGrpSpPr/>
          <p:nvPr/>
        </p:nvGrpSpPr>
        <p:grpSpPr>
          <a:xfrm>
            <a:off x="498676" y="309455"/>
            <a:ext cx="11194648" cy="6340872"/>
            <a:chOff x="0" y="-401395"/>
            <a:chExt cx="2145130" cy="2815736"/>
          </a:xfrm>
        </p:grpSpPr>
        <p:sp>
          <p:nvSpPr>
            <p:cNvPr id="28" name="Freeform 24">
              <a:extLst>
                <a:ext uri="{FF2B5EF4-FFF2-40B4-BE49-F238E27FC236}">
                  <a16:creationId xmlns=""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 xmlns:a16="http://schemas.microsoft.com/office/drawing/2014/main" id="{D1A95788-7A13-DB84-6850-970A80FC8650}"/>
              </a:ext>
            </a:extLst>
          </p:cNvPr>
          <p:cNvSpPr/>
          <p:nvPr/>
        </p:nvSpPr>
        <p:spPr>
          <a:xfrm>
            <a:off x="842759" y="908671"/>
            <a:ext cx="865271" cy="738270"/>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C4362AC7-1B85-1AEE-4C64-FC53C52BDA25}"/>
              </a:ext>
            </a:extLst>
          </p:cNvPr>
          <p:cNvSpPr/>
          <p:nvPr/>
        </p:nvSpPr>
        <p:spPr>
          <a:xfrm>
            <a:off x="889151" y="1848422"/>
            <a:ext cx="1421291" cy="738270"/>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 xmlns:a16="http://schemas.microsoft.com/office/drawing/2014/main" id="{B1414EF2-B868-3BFE-56F5-502450E56681}"/>
              </a:ext>
            </a:extLst>
          </p:cNvPr>
          <p:cNvSpPr/>
          <p:nvPr/>
        </p:nvSpPr>
        <p:spPr>
          <a:xfrm>
            <a:off x="842759" y="4271309"/>
            <a:ext cx="1106811" cy="738270"/>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 xmlns:a16="http://schemas.microsoft.com/office/drawing/2014/main" id="{B8C86B74-0C93-12F8-7B85-9E697E0B3A5D}"/>
              </a:ext>
            </a:extLst>
          </p:cNvPr>
          <p:cNvSpPr/>
          <p:nvPr/>
        </p:nvSpPr>
        <p:spPr>
          <a:xfrm>
            <a:off x="9244888" y="4312539"/>
            <a:ext cx="2077845" cy="738270"/>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4EA49254-5FFD-8790-F1ED-3528918D0868}"/>
              </a:ext>
            </a:extLst>
          </p:cNvPr>
          <p:cNvSpPr txBox="1"/>
          <p:nvPr/>
        </p:nvSpPr>
        <p:spPr>
          <a:xfrm>
            <a:off x="909035" y="908671"/>
            <a:ext cx="10393814"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70C0"/>
                </a:solidFill>
                <a:effectLst/>
                <a:uLnTx/>
                <a:uFillTx/>
                <a:latin typeface="+mj-lt"/>
              </a:rPr>
              <a:t>Vì cậu tôi mới trồng được</a:t>
            </a:r>
            <a:r>
              <a:rPr kumimoji="0" lang="en-US" sz="5400" b="1" i="0" u="none" strike="noStrike" kern="1200" cap="none" spc="0" normalizeH="0" baseline="0" noProof="0" dirty="0">
                <a:ln>
                  <a:noFill/>
                </a:ln>
                <a:solidFill>
                  <a:srgbClr val="0070C0"/>
                </a:solidFill>
                <a:effectLst/>
                <a:uLnTx/>
                <a:uFillTx/>
                <a:latin typeface="+mj-lt"/>
              </a:rPr>
              <a:t> </a:t>
            </a:r>
            <a:r>
              <a:rPr kumimoji="0" lang="vi-VN" sz="5400" b="1" i="0" u="none" strike="noStrike" kern="1200" cap="none" spc="0" normalizeH="0" baseline="0" noProof="0" dirty="0">
                <a:ln>
                  <a:noFill/>
                </a:ln>
                <a:solidFill>
                  <a:srgbClr val="0070C0"/>
                </a:solidFill>
                <a:effectLst/>
                <a:uLnTx/>
                <a:uFillTx/>
                <a:latin typeface="+mj-lt"/>
              </a:rPr>
              <a:t>vài năm</a:t>
            </a:r>
            <a:r>
              <a:rPr lang="en-US" sz="5400" b="1" dirty="0">
                <a:solidFill>
                  <a:srgbClr val="0070C0"/>
                </a:solidFill>
                <a:latin typeface="+mj-lt"/>
              </a:rPr>
              <a:t> </a:t>
            </a:r>
            <a:r>
              <a:rPr kumimoji="0" lang="vi-VN" sz="5400" b="1" i="0" u="none" strike="noStrike" kern="1200" cap="none" spc="0" normalizeH="0" baseline="0" noProof="0" dirty="0">
                <a:ln>
                  <a:noFill/>
                </a:ln>
                <a:solidFill>
                  <a:srgbClr val="0070C0"/>
                </a:solidFill>
                <a:effectLst/>
                <a:uLnTx/>
                <a:uFillTx/>
                <a:latin typeface="+mj-lt"/>
              </a:rPr>
              <a:t>nên những</a:t>
            </a:r>
            <a:r>
              <a:rPr kumimoji="0" lang="en-US" sz="5400" b="1" i="0" u="none" strike="noStrike" kern="1200" cap="none" spc="0" normalizeH="0" baseline="0" noProof="0" dirty="0">
                <a:ln>
                  <a:noFill/>
                </a:ln>
                <a:solidFill>
                  <a:srgbClr val="0070C0"/>
                </a:solidFill>
                <a:effectLst/>
                <a:uLnTx/>
                <a:uFillTx/>
                <a:latin typeface="+mj-lt"/>
              </a:rPr>
              <a:t> </a:t>
            </a:r>
            <a:r>
              <a:rPr kumimoji="0" lang="vi-VN" sz="5400" b="1" i="0" u="none" strike="noStrike" kern="1200" cap="none" spc="0" normalizeH="0" baseline="0" noProof="0" dirty="0">
                <a:ln>
                  <a:noFill/>
                </a:ln>
                <a:solidFill>
                  <a:srgbClr val="0070C0"/>
                </a:solidFill>
                <a:effectLst/>
                <a:uLnTx/>
                <a:uFillTx/>
                <a:latin typeface="+mj-lt"/>
              </a:rPr>
              <a:t>cây phi lao chỉ cao hơn</a:t>
            </a:r>
            <a:r>
              <a:rPr lang="en-US" sz="5400" b="1" dirty="0">
                <a:solidFill>
                  <a:srgbClr val="0070C0"/>
                </a:solidFill>
                <a:latin typeface="+mj-lt"/>
              </a:rPr>
              <a:t> </a:t>
            </a:r>
            <a:r>
              <a:rPr kumimoji="0" lang="vi-VN" sz="5400" b="1" i="0" u="none" strike="noStrike" kern="1200" cap="none" spc="0" normalizeH="0" baseline="0" noProof="0" dirty="0">
                <a:ln>
                  <a:noFill/>
                </a:ln>
                <a:solidFill>
                  <a:srgbClr val="0070C0"/>
                </a:solidFill>
                <a:effectLst/>
                <a:uLnTx/>
                <a:uFillTx/>
                <a:latin typeface="+mj-lt"/>
              </a:rPr>
              <a:t>đầu người một chút. </a:t>
            </a:r>
            <a:endParaRPr kumimoji="0" lang="en-US" sz="5400" b="1" i="0" u="none" strike="noStrike" kern="1200" cap="none" spc="0" normalizeH="0" baseline="0" noProof="0" dirty="0">
              <a:ln>
                <a:noFill/>
              </a:ln>
              <a:solidFill>
                <a:srgbClr val="002060"/>
              </a:solidFill>
              <a:effectLst/>
              <a:uLnTx/>
              <a:uFillTx/>
              <a:latin typeface="+mj-lt"/>
            </a:endParaRPr>
          </a:p>
          <a:p>
            <a:pPr lvl="0" algn="just">
              <a:defRPr/>
            </a:pPr>
            <a:r>
              <a:rPr lang="vi-VN" sz="5400" b="1" dirty="0">
                <a:solidFill>
                  <a:srgbClr val="FF0000"/>
                </a:solidFill>
                <a:latin typeface="+mj-lt"/>
              </a:rPr>
              <a:t>Tuy ngọn cây chưa cao lắm nhưng</a:t>
            </a:r>
            <a:r>
              <a:rPr lang="en-US" sz="5400" b="1" dirty="0">
                <a:solidFill>
                  <a:srgbClr val="FF0000"/>
                </a:solidFill>
                <a:latin typeface="+mj-lt"/>
              </a:rPr>
              <a:t> </a:t>
            </a:r>
            <a:r>
              <a:rPr lang="vi-VN" sz="5400" b="1" dirty="0">
                <a:solidFill>
                  <a:srgbClr val="FF0000"/>
                </a:solidFill>
                <a:latin typeface="+mj-lt"/>
              </a:rPr>
              <a:t>lá kim đã ra xùm xoà.</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87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P spid="18"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 xmlns:a16="http://schemas.microsoft.com/office/drawing/2014/main" id="{F33472FC-962A-9495-F0DC-99BB14C65F02}"/>
              </a:ext>
            </a:extLst>
          </p:cNvPr>
          <p:cNvGrpSpPr/>
          <p:nvPr/>
        </p:nvGrpSpPr>
        <p:grpSpPr>
          <a:xfrm>
            <a:off x="498676" y="309455"/>
            <a:ext cx="11194648" cy="6340872"/>
            <a:chOff x="0" y="-401395"/>
            <a:chExt cx="2145130" cy="2815736"/>
          </a:xfrm>
        </p:grpSpPr>
        <p:sp>
          <p:nvSpPr>
            <p:cNvPr id="28" name="Freeform 24">
              <a:extLst>
                <a:ext uri="{FF2B5EF4-FFF2-40B4-BE49-F238E27FC236}">
                  <a16:creationId xmlns=""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 xmlns:a16="http://schemas.microsoft.com/office/drawing/2014/main" id="{4EA49254-5FFD-8790-F1ED-3528918D0868}"/>
              </a:ext>
            </a:extLst>
          </p:cNvPr>
          <p:cNvSpPr txBox="1"/>
          <p:nvPr/>
        </p:nvSpPr>
        <p:spPr>
          <a:xfrm>
            <a:off x="909035" y="710991"/>
            <a:ext cx="10393814"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mj-lt"/>
              </a:rPr>
              <a:t>Đồi cát trước nhà tôi là một rừng phi lao nhỏ. </a:t>
            </a:r>
            <a:r>
              <a:rPr kumimoji="0" lang="vi-VN" sz="3600" b="1" i="0" u="none" strike="noStrike" kern="1200" cap="none" spc="0" normalizeH="0" baseline="0" noProof="0" dirty="0">
                <a:ln>
                  <a:noFill/>
                </a:ln>
                <a:solidFill>
                  <a:srgbClr val="FF0000"/>
                </a:solidFill>
                <a:effectLst/>
                <a:uLnTx/>
                <a:uFillTx/>
                <a:latin typeface="+mj-lt"/>
              </a:rPr>
              <a:t>Vì cậu tôi mới trồng được</a:t>
            </a:r>
            <a:r>
              <a:rPr kumimoji="0" lang="en-US" sz="3600" b="1" i="0" u="none" strike="noStrike" kern="1200" cap="none" spc="0" normalizeH="0" baseline="0" noProof="0" dirty="0">
                <a:ln>
                  <a:noFill/>
                </a:ln>
                <a:solidFill>
                  <a:srgbClr val="FF0000"/>
                </a:solidFill>
                <a:effectLst/>
                <a:uLnTx/>
                <a:uFillTx/>
                <a:latin typeface="+mj-lt"/>
              </a:rPr>
              <a:t> </a:t>
            </a:r>
            <a:r>
              <a:rPr kumimoji="0" lang="vi-VN" sz="3600" b="1" i="0" u="none" strike="noStrike" kern="1200" cap="none" spc="0" normalizeH="0" baseline="0" noProof="0" dirty="0">
                <a:ln>
                  <a:noFill/>
                </a:ln>
                <a:solidFill>
                  <a:srgbClr val="FF0000"/>
                </a:solidFill>
                <a:effectLst/>
                <a:uLnTx/>
                <a:uFillTx/>
                <a:latin typeface="+mj-lt"/>
              </a:rPr>
              <a:t>vài năm nên những cây phi lao chỉ cao hơn đầu người một chút. </a:t>
            </a:r>
            <a:r>
              <a:rPr kumimoji="0" lang="vi-VN" sz="3600" b="1" i="0" u="none" strike="noStrike" kern="1200" cap="none" spc="0" normalizeH="0" baseline="0" noProof="0" dirty="0">
                <a:ln>
                  <a:noFill/>
                </a:ln>
                <a:solidFill>
                  <a:srgbClr val="00B050"/>
                </a:solidFill>
                <a:effectLst/>
                <a:uLnTx/>
                <a:uFillTx/>
                <a:latin typeface="+mj-lt"/>
              </a:rPr>
              <a:t>Tuy ngọn</a:t>
            </a:r>
            <a:r>
              <a:rPr kumimoji="0" lang="en-US" sz="3600" b="1" i="0" u="none" strike="noStrike" kern="1200" cap="none" spc="0" normalizeH="0" baseline="0" noProof="0" dirty="0">
                <a:ln>
                  <a:noFill/>
                </a:ln>
                <a:solidFill>
                  <a:srgbClr val="00B050"/>
                </a:solidFill>
                <a:effectLst/>
                <a:uLnTx/>
                <a:uFillTx/>
                <a:latin typeface="+mj-lt"/>
              </a:rPr>
              <a:t> </a:t>
            </a:r>
            <a:r>
              <a:rPr kumimoji="0" lang="vi-VN" sz="3600" b="1" i="0" u="none" strike="noStrike" kern="1200" cap="none" spc="0" normalizeH="0" baseline="0" noProof="0" dirty="0">
                <a:ln>
                  <a:noFill/>
                </a:ln>
                <a:solidFill>
                  <a:srgbClr val="00B050"/>
                </a:solidFill>
                <a:effectLst/>
                <a:uLnTx/>
                <a:uFillTx/>
                <a:latin typeface="+mj-lt"/>
              </a:rPr>
              <a:t>cây chưa cao lắm nhưng lá kim đã ra xùm xoà.</a:t>
            </a:r>
            <a:r>
              <a:rPr kumimoji="0" lang="vi-VN" sz="3600" b="1" i="0" u="none" strike="noStrike" kern="1200" cap="none" spc="0" normalizeH="0" baseline="0" noProof="0" dirty="0">
                <a:ln>
                  <a:noFill/>
                </a:ln>
                <a:solidFill>
                  <a:srgbClr val="002060"/>
                </a:solidFill>
                <a:effectLst/>
                <a:uLnTx/>
                <a:uFillTx/>
                <a:latin typeface="+mj-lt"/>
              </a:rPr>
              <a:t> Mỗi khi có gió, cả rừng phi</a:t>
            </a:r>
            <a:r>
              <a:rPr kumimoji="0" lang="en-US" sz="3600" b="1" i="0" u="none" strike="noStrike" kern="1200" cap="none" spc="0" normalizeH="0" baseline="0" noProof="0" dirty="0">
                <a:ln>
                  <a:noFill/>
                </a:ln>
                <a:solidFill>
                  <a:srgbClr val="002060"/>
                </a:solidFill>
                <a:effectLst/>
                <a:uLnTx/>
                <a:uFillTx/>
                <a:latin typeface="+mj-lt"/>
              </a:rPr>
              <a:t> </a:t>
            </a:r>
            <a:r>
              <a:rPr kumimoji="0" lang="vi-VN" sz="3600" b="1" i="0" u="none" strike="noStrike" kern="1200" cap="none" spc="0" normalizeH="0" baseline="0" noProof="0" dirty="0">
                <a:ln>
                  <a:noFill/>
                </a:ln>
                <a:solidFill>
                  <a:srgbClr val="002060"/>
                </a:solidFill>
                <a:effectLst/>
                <a:uLnTx/>
                <a:uFillTx/>
                <a:latin typeface="+mj-lt"/>
              </a:rPr>
              <a:t>lao lại rì rào, rì rào.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mj-lt"/>
              </a:rPr>
              <a:t>					</a:t>
            </a:r>
            <a:r>
              <a:rPr kumimoji="0" lang="vi-VN" sz="3600" b="1" i="1" u="none" strike="noStrike" kern="1200" cap="none" spc="0" normalizeH="0" baseline="0" noProof="0" dirty="0">
                <a:ln>
                  <a:noFill/>
                </a:ln>
                <a:solidFill>
                  <a:srgbClr val="002060"/>
                </a:solidFill>
                <a:effectLst/>
                <a:uLnTx/>
                <a:uFillTx/>
                <a:latin typeface="+mj-lt"/>
              </a:rPr>
              <a:t>Theo Phan Phùng Duy</a:t>
            </a:r>
          </a:p>
          <a:p>
            <a:pPr lvl="0" algn="ctr"/>
            <a:r>
              <a:rPr lang="vi-VN" sz="3600" b="1" dirty="0">
                <a:solidFill>
                  <a:srgbClr val="0070C0"/>
                </a:solidFill>
                <a:latin typeface="Calibri" panose="020F0502020204030204"/>
              </a:rPr>
              <a:t>d. Có thể tách mỗi vế câu trong từng câu ghép tìm được thành câu đơn không? Vì sao?</a:t>
            </a:r>
          </a:p>
        </p:txBody>
      </p:sp>
      <p:sp>
        <p:nvSpPr>
          <p:cNvPr id="2" name="Rectangle: Rounded Corners 1">
            <a:extLst>
              <a:ext uri="{FF2B5EF4-FFF2-40B4-BE49-F238E27FC236}">
                <a16:creationId xmlns="" xmlns:a16="http://schemas.microsoft.com/office/drawing/2014/main" id="{C3A82F15-740D-6F35-7B44-8926901D2853}"/>
              </a:ext>
            </a:extLst>
          </p:cNvPr>
          <p:cNvSpPr/>
          <p:nvPr/>
        </p:nvSpPr>
        <p:spPr>
          <a:xfrm>
            <a:off x="909035" y="4143777"/>
            <a:ext cx="9954883" cy="2003232"/>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59055" lvl="0" algn="just">
              <a:spcAft>
                <a:spcPts val="0"/>
              </a:spcAft>
              <a:buSzPts val="1200"/>
              <a:tabLst>
                <a:tab pos="240030" algn="l"/>
              </a:tabLst>
            </a:pPr>
            <a:r>
              <a:rPr lang="vi-VN" sz="3600" i="1" spc="0" dirty="0">
                <a:solidFill>
                  <a:srgbClr val="0070C0"/>
                </a:solidFill>
                <a:effectLst/>
                <a:latin typeface="Times New Roman" panose="02020603050405020304" pitchFamily="18" charset="0"/>
                <a:ea typeface="Times New Roman" panose="02020603050405020304" pitchFamily="18" charset="0"/>
              </a:rPr>
              <a:t>Không tách mỗi vế câu trong từng câu ghép tìm được thành câu đơn. </a:t>
            </a:r>
            <a:r>
              <a:rPr lang="vi-VN" sz="3600" b="1" i="1" spc="0" dirty="0">
                <a:solidFill>
                  <a:srgbClr val="0070C0"/>
                </a:solidFill>
                <a:effectLst/>
                <a:latin typeface="Times New Roman" panose="02020603050405020304" pitchFamily="18" charset="0"/>
                <a:ea typeface="Times New Roman" panose="02020603050405020304" pitchFamily="18" charset="0"/>
              </a:rPr>
              <a:t>Vì mối quan hệ giữa các vế câu chặt chẽ, nếu tách thì câu sẽ không trọn ý.</a:t>
            </a:r>
            <a:endParaRPr lang="en-US" sz="2800" b="1" spc="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8669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1" name="Freeform 12">
            <a:extLst>
              <a:ext uri="{FF2B5EF4-FFF2-40B4-BE49-F238E27FC236}">
                <a16:creationId xmlns=""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 xmlns:a16="http://schemas.microsoft.com/office/drawing/2014/main" id="{F33472FC-962A-9495-F0DC-99BB14C65F02}"/>
              </a:ext>
            </a:extLst>
          </p:cNvPr>
          <p:cNvGrpSpPr/>
          <p:nvPr/>
        </p:nvGrpSpPr>
        <p:grpSpPr>
          <a:xfrm>
            <a:off x="549728" y="309455"/>
            <a:ext cx="11194648" cy="6340872"/>
            <a:chOff x="0" y="-401395"/>
            <a:chExt cx="2145130" cy="2815736"/>
          </a:xfrm>
        </p:grpSpPr>
        <p:sp>
          <p:nvSpPr>
            <p:cNvPr id="28" name="Freeform 24">
              <a:extLst>
                <a:ext uri="{FF2B5EF4-FFF2-40B4-BE49-F238E27FC236}">
                  <a16:creationId xmlns=""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 xmlns:a16="http://schemas.microsoft.com/office/drawing/2014/main" id="{4EA49254-5FFD-8790-F1ED-3528918D0868}"/>
              </a:ext>
            </a:extLst>
          </p:cNvPr>
          <p:cNvSpPr txBox="1"/>
          <p:nvPr/>
        </p:nvSpPr>
        <p:spPr>
          <a:xfrm>
            <a:off x="960087" y="705177"/>
            <a:ext cx="10393814" cy="4339650"/>
          </a:xfrm>
          <a:prstGeom prst="rect">
            <a:avLst/>
          </a:prstGeom>
          <a:noFill/>
        </p:spPr>
        <p:txBody>
          <a:bodyPr wrap="square" rtlCol="0">
            <a:spAutoFit/>
          </a:bodyPr>
          <a:lstStyle/>
          <a:p>
            <a:pPr algn="just"/>
            <a:r>
              <a:rPr lang="vi-VN" sz="4000" b="1" dirty="0">
                <a:solidFill>
                  <a:srgbClr val="FF00FF"/>
                </a:solidFill>
                <a:latin typeface="+mj-lt"/>
              </a:rPr>
              <a:t>2. </a:t>
            </a:r>
            <a:r>
              <a:rPr lang="vi-VN" sz="3600" b="1" dirty="0">
                <a:solidFill>
                  <a:srgbClr val="000000"/>
                </a:solidFill>
                <a:latin typeface="+mj-lt"/>
              </a:rPr>
              <a:t>Thay </a:t>
            </a:r>
            <a:r>
              <a:rPr lang="vi-VN" sz="4800" dirty="0">
                <a:solidFill>
                  <a:srgbClr val="FF00FF"/>
                </a:solidFill>
                <a:latin typeface="+mj-lt"/>
              </a:rPr>
              <a:t> </a:t>
            </a:r>
            <a:r>
              <a:rPr lang="vi-VN" sz="3600" b="1" dirty="0">
                <a:solidFill>
                  <a:srgbClr val="000000"/>
                </a:solidFill>
                <a:latin typeface="+mj-lt"/>
              </a:rPr>
              <a:t>trong mỗi trường hợp sau bằng một vế câu phù hợp để tạo</a:t>
            </a:r>
            <a:r>
              <a:rPr lang="en-US" sz="3600" b="1" dirty="0">
                <a:solidFill>
                  <a:srgbClr val="000000"/>
                </a:solidFill>
                <a:latin typeface="+mj-lt"/>
              </a:rPr>
              <a:t> </a:t>
            </a:r>
            <a:r>
              <a:rPr lang="en-US" sz="3600" b="1" dirty="0" err="1">
                <a:solidFill>
                  <a:srgbClr val="000000"/>
                </a:solidFill>
                <a:latin typeface="+mj-lt"/>
              </a:rPr>
              <a:t>thành</a:t>
            </a:r>
            <a:r>
              <a:rPr lang="en-US" sz="3600" b="1" dirty="0">
                <a:solidFill>
                  <a:srgbClr val="000000"/>
                </a:solidFill>
                <a:latin typeface="+mj-lt"/>
              </a:rPr>
              <a:t> </a:t>
            </a:r>
            <a:r>
              <a:rPr lang="en-US" sz="3600" b="1" dirty="0" err="1">
                <a:solidFill>
                  <a:srgbClr val="000000"/>
                </a:solidFill>
                <a:latin typeface="+mj-lt"/>
              </a:rPr>
              <a:t>câu</a:t>
            </a:r>
            <a:r>
              <a:rPr lang="en-US" sz="3600" b="1" dirty="0">
                <a:solidFill>
                  <a:srgbClr val="000000"/>
                </a:solidFill>
                <a:latin typeface="+mj-lt"/>
              </a:rPr>
              <a:t> </a:t>
            </a:r>
            <a:r>
              <a:rPr lang="en-US" sz="3600" b="1" dirty="0" err="1">
                <a:solidFill>
                  <a:srgbClr val="000000"/>
                </a:solidFill>
                <a:latin typeface="+mj-lt"/>
              </a:rPr>
              <a:t>ghép</a:t>
            </a:r>
            <a:r>
              <a:rPr lang="en-US" sz="3600" b="1" dirty="0">
                <a:solidFill>
                  <a:srgbClr val="000000"/>
                </a:solidFill>
                <a:latin typeface="+mj-lt"/>
              </a:rPr>
              <a:t>:</a:t>
            </a:r>
          </a:p>
          <a:p>
            <a:pPr algn="just"/>
            <a:r>
              <a:rPr lang="vi-VN" sz="3600" dirty="0">
                <a:solidFill>
                  <a:srgbClr val="000000"/>
                </a:solidFill>
                <a:latin typeface="+mj-lt"/>
              </a:rPr>
              <a:t>a. Mặc dù mưa rất lớn nhưng </a:t>
            </a:r>
            <a:r>
              <a:rPr lang="vi-VN" sz="4800" dirty="0">
                <a:solidFill>
                  <a:srgbClr val="FF00FF"/>
                </a:solidFill>
                <a:latin typeface="+mj-lt"/>
              </a:rPr>
              <a:t></a:t>
            </a:r>
            <a:r>
              <a:rPr lang="vi-VN" sz="3600" dirty="0">
                <a:solidFill>
                  <a:srgbClr val="000000"/>
                </a:solidFill>
                <a:latin typeface="+mj-lt"/>
              </a:rPr>
              <a:t>.</a:t>
            </a:r>
          </a:p>
          <a:p>
            <a:pPr algn="just"/>
            <a:r>
              <a:rPr lang="vi-VN" sz="3600" dirty="0">
                <a:solidFill>
                  <a:srgbClr val="000000"/>
                </a:solidFill>
                <a:latin typeface="+mj-lt"/>
              </a:rPr>
              <a:t>b. Nhờ rừng nguyên sinh được bảo vệ nên </a:t>
            </a:r>
            <a:r>
              <a:rPr lang="vi-VN" sz="4800" dirty="0">
                <a:solidFill>
                  <a:srgbClr val="FF00FF"/>
                </a:solidFill>
                <a:latin typeface="+mj-lt"/>
              </a:rPr>
              <a:t></a:t>
            </a:r>
            <a:r>
              <a:rPr lang="vi-VN" sz="3600" dirty="0">
                <a:solidFill>
                  <a:srgbClr val="000000"/>
                </a:solidFill>
                <a:latin typeface="+mj-lt"/>
              </a:rPr>
              <a:t>.</a:t>
            </a:r>
          </a:p>
          <a:p>
            <a:pPr algn="just"/>
            <a:r>
              <a:rPr lang="vi-VN" sz="3600" dirty="0">
                <a:solidFill>
                  <a:srgbClr val="000000"/>
                </a:solidFill>
                <a:latin typeface="+mj-lt"/>
              </a:rPr>
              <a:t>c. Tuy </a:t>
            </a:r>
            <a:r>
              <a:rPr lang="vi-VN" sz="4800" dirty="0">
                <a:solidFill>
                  <a:srgbClr val="FF00FF"/>
                </a:solidFill>
                <a:latin typeface="+mj-lt"/>
              </a:rPr>
              <a:t> </a:t>
            </a:r>
            <a:r>
              <a:rPr lang="vi-VN" sz="3600" dirty="0">
                <a:solidFill>
                  <a:srgbClr val="000000"/>
                </a:solidFill>
                <a:latin typeface="+mj-lt"/>
              </a:rPr>
              <a:t>nhưng cành lá đã sum sê, xanh biếc.</a:t>
            </a:r>
          </a:p>
          <a:p>
            <a:pPr algn="just"/>
            <a:r>
              <a:rPr lang="en-US" sz="3600" dirty="0">
                <a:solidFill>
                  <a:srgbClr val="000000"/>
                </a:solidFill>
                <a:latin typeface="Times New Roman" panose="02020603050405020304" pitchFamily="18" charset="0"/>
                <a:cs typeface="Times New Roman" panose="02020603050405020304" pitchFamily="18" charset="0"/>
              </a:rPr>
              <a:t>d. </a:t>
            </a:r>
            <a:r>
              <a:rPr lang="en-US" sz="3600" dirty="0" err="1">
                <a:solidFill>
                  <a:srgbClr val="000000"/>
                </a:solidFill>
                <a:latin typeface="Times New Roman" panose="02020603050405020304" pitchFamily="18" charset="0"/>
                <a:cs typeface="Times New Roman" panose="02020603050405020304" pitchFamily="18" charset="0"/>
              </a:rPr>
              <a:t>Vì</a:t>
            </a:r>
            <a:r>
              <a:rPr lang="en-US" sz="3600" dirty="0">
                <a:solidFill>
                  <a:srgbClr val="000000"/>
                </a:solidFill>
                <a:latin typeface="Times New Roman" panose="02020603050405020304" pitchFamily="18" charset="0"/>
                <a:cs typeface="Times New Roman" panose="02020603050405020304" pitchFamily="18" charset="0"/>
              </a:rPr>
              <a:t> </a:t>
            </a:r>
            <a:r>
              <a:rPr lang="en-US" sz="4800" dirty="0" smtClean="0">
                <a:solidFill>
                  <a:srgbClr val="FF00FF"/>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nên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hàng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cây</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bạch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đàn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lớn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nhanh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trông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thấy</a:t>
            </a:r>
            <a:r>
              <a:rPr lang="en-US" sz="3600" dirty="0">
                <a:solidFill>
                  <a:srgbClr val="000000"/>
                </a:solidFill>
                <a:latin typeface="Times New Roman" panose="02020603050405020304" pitchFamily="18" charset="0"/>
                <a:cs typeface="Times New Roman" panose="02020603050405020304" pitchFamily="18" charset="0"/>
              </a:rPr>
              <a:t>.</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2170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1" name="Freeform 12">
            <a:extLst>
              <a:ext uri="{FF2B5EF4-FFF2-40B4-BE49-F238E27FC236}">
                <a16:creationId xmlns=""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 xmlns:a16="http://schemas.microsoft.com/office/drawing/2014/main" id="{F33472FC-962A-9495-F0DC-99BB14C65F02}"/>
              </a:ext>
            </a:extLst>
          </p:cNvPr>
          <p:cNvGrpSpPr/>
          <p:nvPr/>
        </p:nvGrpSpPr>
        <p:grpSpPr>
          <a:xfrm>
            <a:off x="549728" y="309455"/>
            <a:ext cx="11194648" cy="6340872"/>
            <a:chOff x="0" y="-401395"/>
            <a:chExt cx="2145130" cy="2815736"/>
          </a:xfrm>
        </p:grpSpPr>
        <p:sp>
          <p:nvSpPr>
            <p:cNvPr id="28" name="Freeform 24">
              <a:extLst>
                <a:ext uri="{FF2B5EF4-FFF2-40B4-BE49-F238E27FC236}">
                  <a16:creationId xmlns=""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 xmlns:a16="http://schemas.microsoft.com/office/drawing/2014/main" id="{4EA49254-5FFD-8790-F1ED-3528918D0868}"/>
              </a:ext>
            </a:extLst>
          </p:cNvPr>
          <p:cNvSpPr txBox="1"/>
          <p:nvPr/>
        </p:nvSpPr>
        <p:spPr>
          <a:xfrm>
            <a:off x="960087" y="705177"/>
            <a:ext cx="1039381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MT"/>
                <a:ea typeface="+mn-ea"/>
                <a:cs typeface="+mn-cs"/>
              </a:rPr>
              <a:t>a. Mặc dù mưa rất lớn nhưng </a:t>
            </a:r>
            <a:r>
              <a:rPr kumimoji="0" lang="vi-VN" sz="4800" b="0" i="0" u="none" strike="noStrike" kern="1200" cap="none" spc="0" normalizeH="0" baseline="0" noProof="0">
                <a:ln>
                  <a:noFill/>
                </a:ln>
                <a:solidFill>
                  <a:srgbClr val="FF00FF"/>
                </a:solidFill>
                <a:effectLst/>
                <a:uLnTx/>
                <a:uFillTx/>
                <a:latin typeface="Wingdings-Regular"/>
                <a:ea typeface="+mn-ea"/>
                <a:cs typeface="+mn-cs"/>
              </a:rPr>
              <a:t></a:t>
            </a:r>
            <a:r>
              <a:rPr kumimoji="0" lang="vi-VN" sz="3600" b="0" i="0" u="none" strike="noStrike" kern="1200" cap="none" spc="0" normalizeH="0" baseline="0" noProof="0">
                <a:ln>
                  <a:noFill/>
                </a:ln>
                <a:solidFill>
                  <a:srgbClr val="000000"/>
                </a:solidFill>
                <a:effectLst/>
                <a:uLnTx/>
                <a:uFillTx/>
                <a:latin typeface="ArialMT"/>
                <a:ea typeface="+mn-ea"/>
                <a:cs typeface="+mn-cs"/>
              </a:rPr>
              <a:t>.</a:t>
            </a:r>
          </a:p>
        </p:txBody>
      </p:sp>
      <p:sp>
        <p:nvSpPr>
          <p:cNvPr id="2" name="TextBox 1">
            <a:extLst>
              <a:ext uri="{FF2B5EF4-FFF2-40B4-BE49-F238E27FC236}">
                <a16:creationId xmlns="" xmlns:a16="http://schemas.microsoft.com/office/drawing/2014/main" id="{092559B9-1BD9-2730-E92E-CCD1041AB570}"/>
              </a:ext>
            </a:extLst>
          </p:cNvPr>
          <p:cNvSpPr txBox="1"/>
          <p:nvPr/>
        </p:nvSpPr>
        <p:spPr>
          <a:xfrm>
            <a:off x="993225" y="818828"/>
            <a:ext cx="10393814" cy="1200329"/>
          </a:xfrm>
          <a:prstGeom prst="rect">
            <a:avLst/>
          </a:prstGeom>
          <a:solidFill>
            <a:schemeClr val="bg1"/>
          </a:solidFill>
        </p:spPr>
        <p:txBody>
          <a:bodyPr wrap="square" rtlCol="0">
            <a:spAutoFit/>
          </a:bodyPr>
          <a:lstStyle/>
          <a:p>
            <a:pPr lvl="0" algn="just"/>
            <a:r>
              <a:rPr lang="en-US" sz="3600" dirty="0">
                <a:solidFill>
                  <a:srgbClr val="000000"/>
                </a:solidFill>
                <a:latin typeface="Times New Roman" panose="02020603050405020304" pitchFamily="18" charset="0"/>
                <a:cs typeface="Times New Roman" panose="02020603050405020304" pitchFamily="18" charset="0"/>
              </a:rPr>
              <a:t>a. </a:t>
            </a:r>
            <a:r>
              <a:rPr lang="vi-VN" sz="3600" dirty="0">
                <a:solidFill>
                  <a:srgbClr val="000000"/>
                </a:solidFill>
                <a:latin typeface="Times New Roman" panose="02020603050405020304" pitchFamily="18" charset="0"/>
                <a:cs typeface="Times New Roman" panose="02020603050405020304" pitchFamily="18" charset="0"/>
              </a:rPr>
              <a:t>Mặc dù mưa rất lớn nhưng </a:t>
            </a:r>
            <a:r>
              <a:rPr lang="vi-VN" sz="3600" dirty="0">
                <a:solidFill>
                  <a:srgbClr val="FF0000"/>
                </a:solidFill>
                <a:latin typeface="Times New Roman" panose="02020603050405020304" pitchFamily="18" charset="0"/>
                <a:cs typeface="Times New Roman" panose="02020603050405020304" pitchFamily="18" charset="0"/>
              </a:rPr>
              <a:t>đoàn thuyền vẫn cập bến an toàn.</a:t>
            </a: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FF71B0D5-BF4F-69D7-F2E3-8D9F5724F92C}"/>
              </a:ext>
            </a:extLst>
          </p:cNvPr>
          <p:cNvSpPr txBox="1"/>
          <p:nvPr/>
        </p:nvSpPr>
        <p:spPr>
          <a:xfrm>
            <a:off x="1079385" y="1988608"/>
            <a:ext cx="10393814" cy="830997"/>
          </a:xfrm>
          <a:prstGeom prst="rect">
            <a:avLst/>
          </a:prstGeom>
          <a:noFill/>
        </p:spPr>
        <p:txBody>
          <a:bodyPr wrap="square" rtlCol="0">
            <a:spAutoFit/>
          </a:bodyPr>
          <a:lstStyle/>
          <a:p>
            <a:pPr lvl="0" algn="just"/>
            <a:r>
              <a:rPr lang="vi-VN" sz="3600">
                <a:solidFill>
                  <a:srgbClr val="000000"/>
                </a:solidFill>
                <a:latin typeface="ArialMT"/>
              </a:rPr>
              <a:t>b. Nhờ rừng nguyên sinh được bảo vệ nên </a:t>
            </a:r>
            <a:r>
              <a:rPr lang="vi-VN" sz="4800">
                <a:solidFill>
                  <a:srgbClr val="FF00FF"/>
                </a:solidFill>
                <a:latin typeface="Wingdings-Regular"/>
              </a:rPr>
              <a:t></a:t>
            </a:r>
            <a:r>
              <a:rPr lang="vi-VN" sz="3600">
                <a:solidFill>
                  <a:srgbClr val="000000"/>
                </a:solidFill>
                <a:latin typeface="ArialMT"/>
              </a:rPr>
              <a:t>.</a:t>
            </a:r>
          </a:p>
        </p:txBody>
      </p:sp>
      <p:sp>
        <p:nvSpPr>
          <p:cNvPr id="5" name="TextBox 4">
            <a:extLst>
              <a:ext uri="{FF2B5EF4-FFF2-40B4-BE49-F238E27FC236}">
                <a16:creationId xmlns="" xmlns:a16="http://schemas.microsoft.com/office/drawing/2014/main" id="{9B763CF6-4054-2EA2-1446-F424CE1104A7}"/>
              </a:ext>
            </a:extLst>
          </p:cNvPr>
          <p:cNvSpPr txBox="1"/>
          <p:nvPr/>
        </p:nvSpPr>
        <p:spPr>
          <a:xfrm>
            <a:off x="960087" y="2007997"/>
            <a:ext cx="10393814" cy="1200329"/>
          </a:xfrm>
          <a:prstGeom prst="rect">
            <a:avLst/>
          </a:prstGeom>
          <a:solidFill>
            <a:schemeClr val="bg1"/>
          </a:solidFill>
        </p:spPr>
        <p:txBody>
          <a:bodyPr wrap="square" rtlCol="0">
            <a:spAutoFit/>
          </a:bodyPr>
          <a:lstStyle/>
          <a:p>
            <a:pPr lvl="0" algn="just"/>
            <a:r>
              <a:rPr lang="vi-VN" sz="3600" dirty="0">
                <a:solidFill>
                  <a:srgbClr val="000000"/>
                </a:solidFill>
                <a:latin typeface="+mj-lt"/>
              </a:rPr>
              <a:t>b. Nhờ rừng nguyên sinh được bảo vệ nên </a:t>
            </a:r>
            <a:r>
              <a:rPr lang="vi-VN" sz="3600" dirty="0">
                <a:solidFill>
                  <a:srgbClr val="FF0000"/>
                </a:solidFill>
                <a:latin typeface="+mj-lt"/>
              </a:rPr>
              <a:t>vùng này không bị lũ quét.</a:t>
            </a:r>
            <a:endParaRPr kumimoji="0" lang="vi-VN" sz="3600" b="0" i="0" u="none" strike="noStrike" kern="1200" cap="none" spc="0" normalizeH="0" baseline="0" noProof="0" dirty="0">
              <a:ln>
                <a:noFill/>
              </a:ln>
              <a:solidFill>
                <a:srgbClr val="FF0000"/>
              </a:solidFill>
              <a:effectLst/>
              <a:uLnTx/>
              <a:uFillTx/>
              <a:latin typeface="+mj-lt"/>
            </a:endParaRPr>
          </a:p>
        </p:txBody>
      </p:sp>
      <p:sp>
        <p:nvSpPr>
          <p:cNvPr id="7" name="TextBox 6">
            <a:extLst>
              <a:ext uri="{FF2B5EF4-FFF2-40B4-BE49-F238E27FC236}">
                <a16:creationId xmlns="" xmlns:a16="http://schemas.microsoft.com/office/drawing/2014/main" id="{C99F5266-2434-2240-D396-02F9EA92467A}"/>
              </a:ext>
            </a:extLst>
          </p:cNvPr>
          <p:cNvSpPr txBox="1"/>
          <p:nvPr/>
        </p:nvSpPr>
        <p:spPr>
          <a:xfrm>
            <a:off x="1079385" y="3197165"/>
            <a:ext cx="10393814" cy="830997"/>
          </a:xfrm>
          <a:prstGeom prst="rect">
            <a:avLst/>
          </a:prstGeom>
          <a:noFill/>
        </p:spPr>
        <p:txBody>
          <a:bodyPr wrap="square" rtlCol="0">
            <a:spAutoFit/>
          </a:bodyPr>
          <a:lstStyle/>
          <a:p>
            <a:pPr lvl="0" algn="just"/>
            <a:r>
              <a:rPr lang="vi-VN" sz="3600">
                <a:solidFill>
                  <a:srgbClr val="000000"/>
                </a:solidFill>
                <a:latin typeface="ArialMT"/>
              </a:rPr>
              <a:t>c. Tuy </a:t>
            </a:r>
            <a:r>
              <a:rPr lang="vi-VN" sz="4800">
                <a:solidFill>
                  <a:srgbClr val="FF00FF"/>
                </a:solidFill>
                <a:latin typeface="Wingdings-Regular"/>
              </a:rPr>
              <a:t> </a:t>
            </a:r>
            <a:r>
              <a:rPr lang="vi-VN" sz="3600">
                <a:solidFill>
                  <a:srgbClr val="000000"/>
                </a:solidFill>
                <a:latin typeface="ArialMT"/>
              </a:rPr>
              <a:t>nhưng cành lá đã sum sê, xanh biếc.</a:t>
            </a:r>
          </a:p>
        </p:txBody>
      </p:sp>
      <p:sp>
        <p:nvSpPr>
          <p:cNvPr id="9" name="TextBox 8">
            <a:extLst>
              <a:ext uri="{FF2B5EF4-FFF2-40B4-BE49-F238E27FC236}">
                <a16:creationId xmlns="" xmlns:a16="http://schemas.microsoft.com/office/drawing/2014/main" id="{FD03A6BA-2588-3E70-44C1-E48EF9AA7AE5}"/>
              </a:ext>
            </a:extLst>
          </p:cNvPr>
          <p:cNvSpPr txBox="1"/>
          <p:nvPr/>
        </p:nvSpPr>
        <p:spPr>
          <a:xfrm>
            <a:off x="960087" y="3339416"/>
            <a:ext cx="10393814" cy="1200329"/>
          </a:xfrm>
          <a:prstGeom prst="rect">
            <a:avLst/>
          </a:prstGeom>
          <a:solidFill>
            <a:schemeClr val="bg1"/>
          </a:solidFill>
        </p:spPr>
        <p:txBody>
          <a:bodyPr wrap="square" rtlCol="0">
            <a:spAutoFit/>
          </a:bodyPr>
          <a:lstStyle/>
          <a:p>
            <a:pPr lvl="0" algn="just"/>
            <a:r>
              <a:rPr lang="vi-VN" sz="3600" dirty="0">
                <a:solidFill>
                  <a:srgbClr val="000000"/>
                </a:solidFill>
                <a:latin typeface="+mj-lt"/>
              </a:rPr>
              <a:t>c. Tuy </a:t>
            </a:r>
            <a:r>
              <a:rPr lang="vi-VN" sz="3600" dirty="0">
                <a:solidFill>
                  <a:srgbClr val="FF0000"/>
                </a:solidFill>
                <a:latin typeface="+mj-lt"/>
              </a:rPr>
              <a:t>cây bàng này mới trồng năm ngoái </a:t>
            </a:r>
            <a:r>
              <a:rPr lang="vi-VN" sz="3600" dirty="0">
                <a:solidFill>
                  <a:srgbClr val="000000"/>
                </a:solidFill>
                <a:latin typeface="+mj-lt"/>
              </a:rPr>
              <a:t>nhưng cành lá đã sum sê, xanh biếc.</a:t>
            </a:r>
            <a:endParaRPr kumimoji="0" lang="vi-VN" sz="3600" b="0" i="0" u="none" strike="noStrike" kern="1200" cap="none" spc="0" normalizeH="0" baseline="0" noProof="0" dirty="0">
              <a:ln>
                <a:noFill/>
              </a:ln>
              <a:solidFill>
                <a:srgbClr val="FF0000"/>
              </a:solidFill>
              <a:effectLst/>
              <a:uLnTx/>
              <a:uFillTx/>
              <a:latin typeface="+mj-lt"/>
            </a:endParaRPr>
          </a:p>
        </p:txBody>
      </p:sp>
      <p:sp>
        <p:nvSpPr>
          <p:cNvPr id="10" name="TextBox 9">
            <a:extLst>
              <a:ext uri="{FF2B5EF4-FFF2-40B4-BE49-F238E27FC236}">
                <a16:creationId xmlns="" xmlns:a16="http://schemas.microsoft.com/office/drawing/2014/main" id="{C1657400-D55D-B381-064F-FB98E8AB17EC}"/>
              </a:ext>
            </a:extLst>
          </p:cNvPr>
          <p:cNvSpPr txBox="1"/>
          <p:nvPr/>
        </p:nvSpPr>
        <p:spPr>
          <a:xfrm>
            <a:off x="1112523" y="4607229"/>
            <a:ext cx="10393814" cy="1384995"/>
          </a:xfrm>
          <a:prstGeom prst="rect">
            <a:avLst/>
          </a:prstGeom>
          <a:noFill/>
        </p:spPr>
        <p:txBody>
          <a:bodyPr wrap="square" rtlCol="0">
            <a:spAutoFit/>
          </a:bodyPr>
          <a:lstStyle/>
          <a:p>
            <a:pPr lvl="0" algn="just"/>
            <a:r>
              <a:rPr lang="en-US" sz="3600">
                <a:solidFill>
                  <a:srgbClr val="000000"/>
                </a:solidFill>
                <a:latin typeface="ArialMT"/>
              </a:rPr>
              <a:t>d. Vì </a:t>
            </a:r>
            <a:r>
              <a:rPr lang="en-US" sz="4800">
                <a:solidFill>
                  <a:srgbClr val="FF00FF"/>
                </a:solidFill>
                <a:latin typeface="Wingdings-Regular"/>
              </a:rPr>
              <a:t> </a:t>
            </a:r>
            <a:r>
              <a:rPr lang="en-US" sz="3600">
                <a:solidFill>
                  <a:srgbClr val="000000"/>
                </a:solidFill>
                <a:latin typeface="ArialMT"/>
              </a:rPr>
              <a:t>nên hàng cây bạch đàn lớn nhanh trông thấy.</a:t>
            </a:r>
            <a:endParaRPr lang="vi-VN" sz="3600" b="1">
              <a:solidFill>
                <a:srgbClr val="002060"/>
              </a:solidFill>
              <a:latin typeface="Calibri" panose="020F0502020204030204"/>
            </a:endParaRPr>
          </a:p>
        </p:txBody>
      </p:sp>
      <p:sp>
        <p:nvSpPr>
          <p:cNvPr id="11" name="TextBox 10">
            <a:extLst>
              <a:ext uri="{FF2B5EF4-FFF2-40B4-BE49-F238E27FC236}">
                <a16:creationId xmlns="" xmlns:a16="http://schemas.microsoft.com/office/drawing/2014/main" id="{92AD7473-47EB-D406-3BF2-4EB304E575A5}"/>
              </a:ext>
            </a:extLst>
          </p:cNvPr>
          <p:cNvSpPr txBox="1"/>
          <p:nvPr/>
        </p:nvSpPr>
        <p:spPr>
          <a:xfrm>
            <a:off x="1079385" y="4746471"/>
            <a:ext cx="10393814" cy="1200329"/>
          </a:xfrm>
          <a:prstGeom prst="rect">
            <a:avLst/>
          </a:prstGeom>
          <a:solidFill>
            <a:schemeClr val="bg1"/>
          </a:solidFill>
        </p:spPr>
        <p:txBody>
          <a:bodyPr wrap="square" rtlCol="0">
            <a:spAutoFit/>
          </a:bodyPr>
          <a:lstStyle/>
          <a:p>
            <a:pPr lvl="0" algn="just"/>
            <a:r>
              <a:rPr lang="vi-VN" sz="3600" dirty="0">
                <a:solidFill>
                  <a:srgbClr val="000000"/>
                </a:solidFill>
                <a:latin typeface="+mj-lt"/>
              </a:rPr>
              <a:t>d. Vì </a:t>
            </a:r>
            <a:r>
              <a:rPr lang="vi-VN" sz="3600" dirty="0">
                <a:solidFill>
                  <a:srgbClr val="FF0000"/>
                </a:solidFill>
                <a:latin typeface="+mj-lt"/>
              </a:rPr>
              <a:t>đất vùng này màu mỡ</a:t>
            </a:r>
            <a:r>
              <a:rPr lang="vi-VN" sz="3600" dirty="0">
                <a:solidFill>
                  <a:srgbClr val="000000"/>
                </a:solidFill>
                <a:latin typeface="+mj-lt"/>
              </a:rPr>
              <a:t> nên hàng cây bạch đàn lớn nhanh trông thấy.</a:t>
            </a:r>
            <a:endParaRPr kumimoji="0" lang="vi-VN" sz="3600" b="0" i="0" u="none" strike="noStrike" kern="1200" cap="none" spc="0" normalizeH="0" baseline="0" noProof="0" dirty="0">
              <a:ln>
                <a:noFill/>
              </a:ln>
              <a:solidFill>
                <a:srgbClr val="FF0000"/>
              </a:solidFill>
              <a:effectLst/>
              <a:uLnTx/>
              <a:uFillTx/>
              <a:latin typeface="+mj-lt"/>
            </a:endParaRPr>
          </a:p>
        </p:txBody>
      </p:sp>
    </p:spTree>
    <p:extLst>
      <p:ext uri="{BB962C8B-B14F-4D97-AF65-F5344CB8AC3E}">
        <p14:creationId xmlns:p14="http://schemas.microsoft.com/office/powerpoint/2010/main" val="3670926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animBg="1"/>
      <p:bldP spid="7" grpId="0"/>
      <p:bldP spid="9" grpId="0" animBg="1"/>
      <p:bldP spid="10"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1" name="Freeform 12">
            <a:extLst>
              <a:ext uri="{FF2B5EF4-FFF2-40B4-BE49-F238E27FC236}">
                <a16:creationId xmlns=""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 xmlns:a16="http://schemas.microsoft.com/office/drawing/2014/main" id="{F33472FC-962A-9495-F0DC-99BB14C65F02}"/>
              </a:ext>
            </a:extLst>
          </p:cNvPr>
          <p:cNvGrpSpPr/>
          <p:nvPr/>
        </p:nvGrpSpPr>
        <p:grpSpPr>
          <a:xfrm>
            <a:off x="549728" y="309455"/>
            <a:ext cx="11194648" cy="6340872"/>
            <a:chOff x="0" y="-401395"/>
            <a:chExt cx="2145130" cy="2815736"/>
          </a:xfrm>
        </p:grpSpPr>
        <p:sp>
          <p:nvSpPr>
            <p:cNvPr id="28" name="Freeform 24">
              <a:extLst>
                <a:ext uri="{FF2B5EF4-FFF2-40B4-BE49-F238E27FC236}">
                  <a16:creationId xmlns=""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 xmlns:a16="http://schemas.microsoft.com/office/drawing/2014/main" id="{4EA49254-5FFD-8790-F1ED-3528918D0868}"/>
              </a:ext>
            </a:extLst>
          </p:cNvPr>
          <p:cNvSpPr txBox="1"/>
          <p:nvPr/>
        </p:nvSpPr>
        <p:spPr>
          <a:xfrm>
            <a:off x="3840395" y="1083679"/>
            <a:ext cx="7299486" cy="3170099"/>
          </a:xfrm>
          <a:prstGeom prst="rect">
            <a:avLst/>
          </a:prstGeom>
          <a:noFill/>
        </p:spPr>
        <p:txBody>
          <a:bodyPr wrap="square" rtlCol="0">
            <a:spAutoFit/>
          </a:bodyPr>
          <a:lstStyle/>
          <a:p>
            <a:pPr lvl="0" algn="just"/>
            <a:r>
              <a:rPr lang="vi-VN" sz="4000" b="1" dirty="0">
                <a:solidFill>
                  <a:srgbClr val="FF00FF"/>
                </a:solidFill>
                <a:latin typeface="+mj-lt"/>
              </a:rPr>
              <a:t>3. </a:t>
            </a:r>
            <a:r>
              <a:rPr lang="vi-VN" sz="4000" b="1" dirty="0">
                <a:latin typeface="+mj-lt"/>
              </a:rPr>
              <a:t>Viết đoạn văn (từ 3 đến 4 câu) giới thiệu về một loài chim mà em</a:t>
            </a:r>
            <a:r>
              <a:rPr lang="en-US" sz="4000" b="1" dirty="0">
                <a:latin typeface="+mj-lt"/>
              </a:rPr>
              <a:t> </a:t>
            </a:r>
            <a:r>
              <a:rPr lang="vi-VN" sz="4000" b="1" dirty="0">
                <a:latin typeface="+mj-lt"/>
              </a:rPr>
              <a:t>thích, trong đó có ít nhất một câu ghép, các vế câu được nối với</a:t>
            </a:r>
            <a:r>
              <a:rPr lang="en-US" sz="4000" b="1" dirty="0">
                <a:latin typeface="+mj-lt"/>
              </a:rPr>
              <a:t> </a:t>
            </a:r>
            <a:r>
              <a:rPr lang="vi-VN" sz="4000" b="1" dirty="0">
                <a:latin typeface="+mj-lt"/>
              </a:rPr>
              <a:t>nhau bằng một cặp kết từ.</a:t>
            </a:r>
            <a:endParaRPr kumimoji="0" lang="vi-VN" sz="3600" b="1" i="0" u="none" strike="noStrike" kern="1200" cap="none" spc="0" normalizeH="0" baseline="0" noProof="0" dirty="0">
              <a:ln>
                <a:noFill/>
              </a:ln>
              <a:effectLst/>
              <a:uLnTx/>
              <a:uFillTx/>
              <a:latin typeface="+mj-lt"/>
            </a:endParaRPr>
          </a:p>
        </p:txBody>
      </p:sp>
      <p:pic>
        <p:nvPicPr>
          <p:cNvPr id="1026" name="Picture 2" descr="Ảnh png con chim nhỏ 37">
            <a:extLst>
              <a:ext uri="{FF2B5EF4-FFF2-40B4-BE49-F238E27FC236}">
                <a16:creationId xmlns="" xmlns:a16="http://schemas.microsoft.com/office/drawing/2014/main" id="{F30A2B84-403B-0BB8-8A1D-25E0431CA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5" y="1083679"/>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253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1" name="Freeform 12">
            <a:extLst>
              <a:ext uri="{FF2B5EF4-FFF2-40B4-BE49-F238E27FC236}">
                <a16:creationId xmlns=""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 xmlns:a16="http://schemas.microsoft.com/office/drawing/2014/main" id="{F33472FC-962A-9495-F0DC-99BB14C65F02}"/>
              </a:ext>
            </a:extLst>
          </p:cNvPr>
          <p:cNvGrpSpPr/>
          <p:nvPr/>
        </p:nvGrpSpPr>
        <p:grpSpPr>
          <a:xfrm>
            <a:off x="549728" y="309455"/>
            <a:ext cx="11194648" cy="5419833"/>
            <a:chOff x="0" y="-401395"/>
            <a:chExt cx="2145130" cy="2815736"/>
          </a:xfrm>
        </p:grpSpPr>
        <p:sp>
          <p:nvSpPr>
            <p:cNvPr id="28" name="Freeform 24">
              <a:extLst>
                <a:ext uri="{FF2B5EF4-FFF2-40B4-BE49-F238E27FC236}">
                  <a16:creationId xmlns=""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 xmlns:a16="http://schemas.microsoft.com/office/drawing/2014/main" id="{4EA49254-5FFD-8790-F1ED-3528918D0868}"/>
              </a:ext>
            </a:extLst>
          </p:cNvPr>
          <p:cNvSpPr txBox="1"/>
          <p:nvPr/>
        </p:nvSpPr>
        <p:spPr>
          <a:xfrm>
            <a:off x="992252" y="753891"/>
            <a:ext cx="9963295" cy="4524315"/>
          </a:xfrm>
          <a:prstGeom prst="rect">
            <a:avLst/>
          </a:prstGeom>
          <a:noFill/>
        </p:spPr>
        <p:txBody>
          <a:bodyPr wrap="square" rtlCol="0">
            <a:spAutoFit/>
          </a:bodyPr>
          <a:lstStyle/>
          <a:p>
            <a:pPr lvl="0" algn="just"/>
            <a:r>
              <a:rPr lang="vi-VN" sz="3200" dirty="0">
                <a:latin typeface="+mj-lt"/>
              </a:rPr>
              <a:t>Loài chim mà em yêu thích nhất là chim én. Loài chim này có bộ lông đen tuyền óng mượt, cùng chiếc đuôi dài thanh mảnh giúp chúng bay lượn vô cùng linh hoạt. Mỗi khi mùa xuân đến, chim én lại từ phương Nam bay về, mang theo những tia nắng ấm áp và báo hiệu một mùa sinh sôi nảy nở. Chúng thường làm tổ dưới mái hiên nhà, nơi có thể che mưa che nắng và an toàn cho chim non. </a:t>
            </a:r>
            <a:r>
              <a:rPr lang="vi-VN" sz="3200" dirty="0">
                <a:solidFill>
                  <a:srgbClr val="FF0000"/>
                </a:solidFill>
                <a:latin typeface="+mj-lt"/>
              </a:rPr>
              <a:t>Vì tiếng hót líu lo của chim én như một bản nhạc du dương nên nó mang đến niềm vui và sự thanh bình cho con người.</a:t>
            </a:r>
            <a:endParaRPr kumimoji="0" lang="vi-VN" sz="2800" i="0" u="none" strike="noStrike" kern="1200" cap="none" spc="0" normalizeH="0" baseline="0" noProof="0" dirty="0">
              <a:ln>
                <a:noFill/>
              </a:ln>
              <a:solidFill>
                <a:srgbClr val="FF0000"/>
              </a:solidFill>
              <a:effectLst/>
              <a:uLnTx/>
              <a:uFillTx/>
              <a:latin typeface="+mj-lt"/>
            </a:endParaRPr>
          </a:p>
        </p:txBody>
      </p:sp>
    </p:spTree>
    <p:extLst>
      <p:ext uri="{BB962C8B-B14F-4D97-AF65-F5344CB8AC3E}">
        <p14:creationId xmlns:p14="http://schemas.microsoft.com/office/powerpoint/2010/main" val="2184516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875FDC8-BF83-33C0-E5BD-E096F59C4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84332" flipH="1">
            <a:off x="971352" y="104293"/>
            <a:ext cx="9507958" cy="5688030"/>
          </a:xfrm>
          <a:prstGeom prst="rect">
            <a:avLst/>
          </a:prstGeom>
        </p:spPr>
      </p:pic>
      <p:pic>
        <p:nvPicPr>
          <p:cNvPr id="13" name="Picture 12">
            <a:extLst>
              <a:ext uri="{FF2B5EF4-FFF2-40B4-BE49-F238E27FC236}">
                <a16:creationId xmlns="" xmlns:a16="http://schemas.microsoft.com/office/drawing/2014/main" id="{B561C337-6555-9450-4919-39C3C194D8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419" b="89972" l="9988" r="89972">
                        <a14:foregroundMark x1="53255" y1="7926" x2="53255" y2="7926"/>
                        <a14:foregroundMark x1="46017" y1="42863" x2="50546" y2="48605"/>
                        <a14:foregroundMark x1="49899" y1="42539" x2="49899" y2="42539"/>
                        <a14:backgroundMark x1="39749" y1="9462" x2="39749" y2="9462"/>
                        <a14:backgroundMark x1="79256" y1="58067" x2="79256" y2="58067"/>
                        <a14:backgroundMark x1="27942" y1="81682" x2="27942" y2="81682"/>
                        <a14:backgroundMark x1="54953" y1="41165" x2="69794" y2="49454"/>
                        <a14:backgroundMark x1="63890" y1="11646" x2="65588" y2="15528"/>
                        <a14:backgroundMark x1="38091" y1="11646" x2="38091" y2="11646"/>
                      </a14:backgroundRemoval>
                    </a14:imgEffect>
                  </a14:imgLayer>
                </a14:imgProps>
              </a:ext>
              <a:ext uri="{28A0092B-C50C-407E-A947-70E740481C1C}">
                <a14:useLocalDpi xmlns:a14="http://schemas.microsoft.com/office/drawing/2010/main" val="0"/>
              </a:ext>
            </a:extLst>
          </a:blip>
          <a:stretch>
            <a:fillRect/>
          </a:stretch>
        </p:blipFill>
        <p:spPr>
          <a:xfrm>
            <a:off x="6381578" y="845666"/>
            <a:ext cx="6858000" cy="6858000"/>
          </a:xfrm>
          <a:prstGeom prst="rect">
            <a:avLst/>
          </a:prstGeom>
        </p:spPr>
      </p:pic>
      <p:pic>
        <p:nvPicPr>
          <p:cNvPr id="16" name="Picture 15">
            <a:extLst>
              <a:ext uri="{FF2B5EF4-FFF2-40B4-BE49-F238E27FC236}">
                <a16:creationId xmlns="" xmlns:a16="http://schemas.microsoft.com/office/drawing/2014/main" id="{1F9471F9-8658-BF6B-7EEE-AA0F13DA84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9906" r="89623"/>
                    </a14:imgEffect>
                  </a14:imgLayer>
                </a14:imgProps>
              </a:ext>
            </a:extLst>
          </a:blip>
          <a:stretch>
            <a:fillRect/>
          </a:stretch>
        </p:blipFill>
        <p:spPr>
          <a:xfrm>
            <a:off x="1042320" y="454672"/>
            <a:ext cx="2019582" cy="1667108"/>
          </a:xfrm>
          <a:prstGeom prst="rect">
            <a:avLst/>
          </a:prstGeom>
        </p:spPr>
      </p:pic>
      <p:pic>
        <p:nvPicPr>
          <p:cNvPr id="18" name="Picture 17">
            <a:extLst>
              <a:ext uri="{FF2B5EF4-FFF2-40B4-BE49-F238E27FC236}">
                <a16:creationId xmlns="" xmlns:a16="http://schemas.microsoft.com/office/drawing/2014/main" id="{1A8CED38-6670-BB9A-DE2E-B70C34E23FC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91" b="100000" l="9290" r="94536"/>
                    </a14:imgEffect>
                  </a14:imgLayer>
                </a14:imgProps>
              </a:ext>
            </a:extLst>
          </a:blip>
          <a:stretch>
            <a:fillRect/>
          </a:stretch>
        </p:blipFill>
        <p:spPr>
          <a:xfrm flipH="1">
            <a:off x="6889013" y="1415004"/>
            <a:ext cx="1746177" cy="1154576"/>
          </a:xfrm>
          <a:prstGeom prst="rect">
            <a:avLst/>
          </a:prstGeom>
        </p:spPr>
      </p:pic>
      <p:pic>
        <p:nvPicPr>
          <p:cNvPr id="20" name="Picture 19">
            <a:extLst>
              <a:ext uri="{FF2B5EF4-FFF2-40B4-BE49-F238E27FC236}">
                <a16:creationId xmlns="" xmlns:a16="http://schemas.microsoft.com/office/drawing/2014/main" id="{93EA7954-46E6-4B28-7438-187F31F6CD68}"/>
              </a:ext>
            </a:extLst>
          </p:cNvPr>
          <p:cNvPicPr>
            <a:picLocks noChangeAspect="1"/>
          </p:cNvPicPr>
          <p:nvPr/>
        </p:nvPicPr>
        <p:blipFill>
          <a:blip r:embed="rId9"/>
          <a:stretch>
            <a:fillRect/>
          </a:stretch>
        </p:blipFill>
        <p:spPr>
          <a:xfrm>
            <a:off x="3926473" y="3501342"/>
            <a:ext cx="1057423" cy="933580"/>
          </a:xfrm>
          <a:prstGeom prst="rect">
            <a:avLst/>
          </a:prstGeom>
        </p:spPr>
      </p:pic>
      <p:pic>
        <p:nvPicPr>
          <p:cNvPr id="11" name="Picture 10">
            <a:extLst>
              <a:ext uri="{FF2B5EF4-FFF2-40B4-BE49-F238E27FC236}">
                <a16:creationId xmlns="" xmlns:a16="http://schemas.microsoft.com/office/drawing/2014/main" id="{9521BBE7-BFF7-5476-40D3-04D4E66FA924}"/>
              </a:ext>
            </a:extLst>
          </p:cNvPr>
          <p:cNvPicPr>
            <a:picLocks noChangeAspect="1"/>
          </p:cNvPicPr>
          <p:nvPr/>
        </p:nvPicPr>
        <p:blipFill rotWithShape="1">
          <a:blip r:embed="rId10">
            <a:extLst>
              <a:ext uri="{28A0092B-C50C-407E-A947-70E740481C1C}">
                <a14:useLocalDpi xmlns:a14="http://schemas.microsoft.com/office/drawing/2010/main" val="0"/>
              </a:ext>
            </a:extLst>
          </a:blip>
          <a:srcRect l="34844"/>
          <a:stretch/>
        </p:blipFill>
        <p:spPr>
          <a:xfrm>
            <a:off x="2099705" y="1705209"/>
            <a:ext cx="9810332" cy="2867418"/>
          </a:xfrm>
          <a:prstGeom prst="rect">
            <a:avLst/>
          </a:prstGeom>
        </p:spPr>
      </p:pic>
    </p:spTree>
    <p:extLst>
      <p:ext uri="{BB962C8B-B14F-4D97-AF65-F5344CB8AC3E}">
        <p14:creationId xmlns:p14="http://schemas.microsoft.com/office/powerpoint/2010/main" val="3261971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0"/>
          <p:cNvGrpSpPr/>
          <p:nvPr/>
        </p:nvGrpSpPr>
        <p:grpSpPr>
          <a:xfrm>
            <a:off x="406401" y="615950"/>
            <a:ext cx="11312223" cy="5697543"/>
            <a:chOff x="0" y="0"/>
            <a:chExt cx="3420526" cy="2888832"/>
          </a:xfrm>
        </p:grpSpPr>
        <p:sp>
          <p:nvSpPr>
            <p:cNvPr id="21" name="Freeform 21"/>
            <p:cNvSpPr/>
            <p:nvPr/>
          </p:nvSpPr>
          <p:spPr>
            <a:xfrm>
              <a:off x="16510" y="11430"/>
              <a:ext cx="3390046" cy="2864702"/>
            </a:xfrm>
            <a:custGeom>
              <a:avLst/>
              <a:gdLst/>
              <a:ahLst/>
              <a:cxnLst/>
              <a:rect l="l" t="t" r="r" b="b"/>
              <a:pathLst>
                <a:path w="3390046" h="2864702">
                  <a:moveTo>
                    <a:pt x="1270" y="0"/>
                  </a:moveTo>
                  <a:lnTo>
                    <a:pt x="3390046" y="15240"/>
                  </a:lnTo>
                  <a:lnTo>
                    <a:pt x="3358296" y="2864702"/>
                  </a:lnTo>
                  <a:lnTo>
                    <a:pt x="1225033" y="2864702"/>
                  </a:lnTo>
                  <a:lnTo>
                    <a:pt x="0" y="2838032"/>
                  </a:lnTo>
                  <a:lnTo>
                    <a:pt x="11430" y="914877"/>
                  </a:lnTo>
                  <a:close/>
                </a:path>
              </a:pathLst>
            </a:custGeom>
            <a:solidFill>
              <a:srgbClr val="FFFAF7"/>
            </a:solidFill>
          </p:spPr>
          <p:txBody>
            <a:bodyPr/>
            <a:lstStyle/>
            <a:p>
              <a:endParaRPr lang="en-US"/>
            </a:p>
          </p:txBody>
        </p:sp>
        <p:sp>
          <p:nvSpPr>
            <p:cNvPr id="22" name="Freeform 22"/>
            <p:cNvSpPr/>
            <p:nvPr/>
          </p:nvSpPr>
          <p:spPr>
            <a:xfrm>
              <a:off x="0" y="-1270"/>
              <a:ext cx="3419256" cy="2890102"/>
            </a:xfrm>
            <a:custGeom>
              <a:avLst/>
              <a:gdLst/>
              <a:ahLst/>
              <a:cxnLst/>
              <a:rect l="l" t="t" r="r" b="b"/>
              <a:pathLst>
                <a:path w="3419256" h="2890102">
                  <a:moveTo>
                    <a:pt x="3384966" y="2864702"/>
                  </a:moveTo>
                  <a:cubicBezTo>
                    <a:pt x="3382426" y="2868512"/>
                    <a:pt x="3378616" y="2873592"/>
                    <a:pt x="3374806" y="2877402"/>
                  </a:cubicBezTo>
                  <a:cubicBezTo>
                    <a:pt x="3370996" y="2879942"/>
                    <a:pt x="3365916" y="2882482"/>
                    <a:pt x="3362106" y="2882482"/>
                  </a:cubicBezTo>
                  <a:cubicBezTo>
                    <a:pt x="3247676" y="2881212"/>
                    <a:pt x="3103810" y="2887562"/>
                    <a:pt x="2957280" y="2890102"/>
                  </a:cubicBezTo>
                  <a:cubicBezTo>
                    <a:pt x="2911988" y="2890102"/>
                    <a:pt x="2864033" y="2888832"/>
                    <a:pt x="2818742" y="2888832"/>
                  </a:cubicBezTo>
                  <a:cubicBezTo>
                    <a:pt x="2717503" y="2887562"/>
                    <a:pt x="2616263" y="2886292"/>
                    <a:pt x="2515024" y="2886292"/>
                  </a:cubicBezTo>
                  <a:lnTo>
                    <a:pt x="2184665" y="2886292"/>
                  </a:lnTo>
                  <a:cubicBezTo>
                    <a:pt x="2110068" y="2886292"/>
                    <a:pt x="2038135" y="2885022"/>
                    <a:pt x="1963537" y="2885022"/>
                  </a:cubicBezTo>
                  <a:cubicBezTo>
                    <a:pt x="1899597" y="2885022"/>
                    <a:pt x="1832992" y="2885022"/>
                    <a:pt x="1769052" y="2886292"/>
                  </a:cubicBezTo>
                  <a:lnTo>
                    <a:pt x="1729089" y="2886292"/>
                  </a:lnTo>
                  <a:cubicBezTo>
                    <a:pt x="1635842" y="2885022"/>
                    <a:pt x="596809" y="2883752"/>
                    <a:pt x="503563" y="2881212"/>
                  </a:cubicBezTo>
                  <a:cubicBezTo>
                    <a:pt x="447615" y="2879942"/>
                    <a:pt x="391667" y="2874862"/>
                    <a:pt x="335719" y="2872322"/>
                  </a:cubicBezTo>
                  <a:cubicBezTo>
                    <a:pt x="234480" y="2867242"/>
                    <a:pt x="133241"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7293" y="5080"/>
                    <a:pt x="135905" y="3810"/>
                  </a:cubicBezTo>
                  <a:cubicBezTo>
                    <a:pt x="218495" y="1270"/>
                    <a:pt x="303749" y="1270"/>
                    <a:pt x="386339" y="1270"/>
                  </a:cubicBezTo>
                  <a:cubicBezTo>
                    <a:pt x="490242" y="2540"/>
                    <a:pt x="1539932" y="5080"/>
                    <a:pt x="1643835" y="6350"/>
                  </a:cubicBezTo>
                  <a:cubicBezTo>
                    <a:pt x="1745074" y="7620"/>
                    <a:pt x="1846313" y="7620"/>
                    <a:pt x="1947552" y="7620"/>
                  </a:cubicBezTo>
                  <a:cubicBezTo>
                    <a:pt x="2003500" y="7620"/>
                    <a:pt x="2059448" y="7620"/>
                    <a:pt x="2115396" y="8890"/>
                  </a:cubicBezTo>
                  <a:cubicBezTo>
                    <a:pt x="2224628" y="11430"/>
                    <a:pt x="2336524" y="10160"/>
                    <a:pt x="2445755" y="2540"/>
                  </a:cubicBezTo>
                  <a:cubicBezTo>
                    <a:pt x="2491047" y="0"/>
                    <a:pt x="2536338" y="2540"/>
                    <a:pt x="2581629" y="2540"/>
                  </a:cubicBezTo>
                  <a:cubicBezTo>
                    <a:pt x="2682868" y="2540"/>
                    <a:pt x="2784107" y="1270"/>
                    <a:pt x="2885346" y="3810"/>
                  </a:cubicBezTo>
                  <a:cubicBezTo>
                    <a:pt x="3013227" y="6350"/>
                    <a:pt x="3138444" y="13970"/>
                    <a:pt x="3266325" y="17780"/>
                  </a:cubicBezTo>
                  <a:cubicBezTo>
                    <a:pt x="3322273" y="20320"/>
                    <a:pt x="3353216" y="19050"/>
                    <a:pt x="3379886" y="21590"/>
                  </a:cubicBezTo>
                  <a:cubicBezTo>
                    <a:pt x="3388776" y="22860"/>
                    <a:pt x="3397666" y="25400"/>
                    <a:pt x="3406556" y="27940"/>
                  </a:cubicBezTo>
                  <a:cubicBezTo>
                    <a:pt x="3414176" y="30480"/>
                    <a:pt x="3417986" y="36830"/>
                    <a:pt x="3417986" y="46990"/>
                  </a:cubicBezTo>
                  <a:cubicBezTo>
                    <a:pt x="3419256" y="93974"/>
                    <a:pt x="3415446" y="160662"/>
                    <a:pt x="3411636" y="227350"/>
                  </a:cubicBezTo>
                  <a:cubicBezTo>
                    <a:pt x="3407826" y="282924"/>
                    <a:pt x="3406556" y="340720"/>
                    <a:pt x="3405286" y="396294"/>
                  </a:cubicBezTo>
                  <a:cubicBezTo>
                    <a:pt x="3402746" y="489658"/>
                    <a:pt x="3401476" y="583021"/>
                    <a:pt x="3400206" y="676385"/>
                  </a:cubicBezTo>
                  <a:cubicBezTo>
                    <a:pt x="3398936" y="763080"/>
                    <a:pt x="3397666" y="849774"/>
                    <a:pt x="3397666" y="936469"/>
                  </a:cubicBezTo>
                  <a:cubicBezTo>
                    <a:pt x="3397666" y="1080960"/>
                    <a:pt x="3386236" y="2468077"/>
                    <a:pt x="3384966" y="2612568"/>
                  </a:cubicBezTo>
                  <a:cubicBezTo>
                    <a:pt x="3387506" y="2705932"/>
                    <a:pt x="3386236" y="2799295"/>
                    <a:pt x="3384966" y="2864702"/>
                  </a:cubicBezTo>
                  <a:close/>
                  <a:moveTo>
                    <a:pt x="17780" y="2834222"/>
                  </a:moveTo>
                  <a:cubicBezTo>
                    <a:pt x="22860" y="2835492"/>
                    <a:pt x="29210" y="2838032"/>
                    <a:pt x="36830" y="2838032"/>
                  </a:cubicBezTo>
                  <a:cubicBezTo>
                    <a:pt x="130577" y="2843112"/>
                    <a:pt x="239808" y="2848192"/>
                    <a:pt x="346376" y="2852002"/>
                  </a:cubicBezTo>
                  <a:cubicBezTo>
                    <a:pt x="396995" y="2854542"/>
                    <a:pt x="447615" y="2858352"/>
                    <a:pt x="500899" y="2859622"/>
                  </a:cubicBezTo>
                  <a:cubicBezTo>
                    <a:pt x="535533" y="2860892"/>
                    <a:pt x="1515954" y="2857082"/>
                    <a:pt x="1547924" y="2858352"/>
                  </a:cubicBezTo>
                  <a:cubicBezTo>
                    <a:pt x="1603872" y="2859622"/>
                    <a:pt x="1659820" y="2862162"/>
                    <a:pt x="1715768" y="2863432"/>
                  </a:cubicBezTo>
                  <a:cubicBezTo>
                    <a:pt x="1742410" y="2864702"/>
                    <a:pt x="1766388" y="2864702"/>
                    <a:pt x="1793030" y="2864702"/>
                  </a:cubicBezTo>
                  <a:cubicBezTo>
                    <a:pt x="1912918" y="2864702"/>
                    <a:pt x="2030142" y="2863432"/>
                    <a:pt x="2150030" y="2864702"/>
                  </a:cubicBezTo>
                  <a:cubicBezTo>
                    <a:pt x="2195322" y="2864702"/>
                    <a:pt x="2243277" y="2867242"/>
                    <a:pt x="2288568" y="2867242"/>
                  </a:cubicBezTo>
                  <a:cubicBezTo>
                    <a:pt x="2357837" y="2867242"/>
                    <a:pt x="2424442" y="2863432"/>
                    <a:pt x="2493711" y="2863432"/>
                  </a:cubicBezTo>
                  <a:cubicBezTo>
                    <a:pt x="2576300" y="2863432"/>
                    <a:pt x="2656226" y="2864702"/>
                    <a:pt x="2738816" y="2864702"/>
                  </a:cubicBezTo>
                  <a:cubicBezTo>
                    <a:pt x="2848048" y="2864702"/>
                    <a:pt x="2959944" y="2864702"/>
                    <a:pt x="3069175" y="2863432"/>
                  </a:cubicBezTo>
                  <a:cubicBezTo>
                    <a:pt x="3167750" y="2862162"/>
                    <a:pt x="3263661" y="2859622"/>
                    <a:pt x="3346866" y="2857082"/>
                  </a:cubicBezTo>
                  <a:cubicBezTo>
                    <a:pt x="3351946" y="2857082"/>
                    <a:pt x="3357026" y="2854542"/>
                    <a:pt x="3363376" y="2853272"/>
                  </a:cubicBezTo>
                  <a:cubicBezTo>
                    <a:pt x="3363376" y="2840572"/>
                    <a:pt x="3364646" y="2827872"/>
                    <a:pt x="3364646" y="2808187"/>
                  </a:cubicBezTo>
                  <a:lnTo>
                    <a:pt x="3364646" y="2739276"/>
                  </a:lnTo>
                  <a:cubicBezTo>
                    <a:pt x="3365916" y="2625906"/>
                    <a:pt x="3368456" y="2510313"/>
                    <a:pt x="3367186" y="2396943"/>
                  </a:cubicBezTo>
                  <a:cubicBezTo>
                    <a:pt x="3365916" y="2236891"/>
                    <a:pt x="3378616" y="836437"/>
                    <a:pt x="3382426" y="676385"/>
                  </a:cubicBezTo>
                  <a:cubicBezTo>
                    <a:pt x="3384966" y="583021"/>
                    <a:pt x="3387506" y="489657"/>
                    <a:pt x="3387506" y="396294"/>
                  </a:cubicBezTo>
                  <a:cubicBezTo>
                    <a:pt x="3387506" y="318491"/>
                    <a:pt x="3388776" y="242911"/>
                    <a:pt x="3396396" y="167331"/>
                  </a:cubicBezTo>
                  <a:cubicBezTo>
                    <a:pt x="3400206" y="122872"/>
                    <a:pt x="3402746" y="78413"/>
                    <a:pt x="3397666" y="49530"/>
                  </a:cubicBezTo>
                  <a:cubicBezTo>
                    <a:pt x="3390046" y="49530"/>
                    <a:pt x="3383696" y="48260"/>
                    <a:pt x="3376076" y="48260"/>
                  </a:cubicBezTo>
                  <a:cubicBezTo>
                    <a:pt x="3343056" y="45720"/>
                    <a:pt x="3284974" y="45720"/>
                    <a:pt x="3213041" y="40640"/>
                  </a:cubicBezTo>
                  <a:cubicBezTo>
                    <a:pt x="3079832" y="33020"/>
                    <a:pt x="2943958" y="27940"/>
                    <a:pt x="2810749" y="27940"/>
                  </a:cubicBezTo>
                  <a:cubicBezTo>
                    <a:pt x="2717503" y="27940"/>
                    <a:pt x="2621592" y="31750"/>
                    <a:pt x="2528345" y="24130"/>
                  </a:cubicBezTo>
                  <a:lnTo>
                    <a:pt x="2501703" y="24130"/>
                  </a:lnTo>
                  <a:cubicBezTo>
                    <a:pt x="2424442" y="27940"/>
                    <a:pt x="2341852" y="33020"/>
                    <a:pt x="2261926" y="34290"/>
                  </a:cubicBezTo>
                  <a:cubicBezTo>
                    <a:pt x="2174008" y="35560"/>
                    <a:pt x="2088754" y="31750"/>
                    <a:pt x="2000836" y="30480"/>
                  </a:cubicBezTo>
                  <a:cubicBezTo>
                    <a:pt x="1918246" y="29210"/>
                    <a:pt x="1835656" y="27940"/>
                    <a:pt x="1755731" y="27940"/>
                  </a:cubicBezTo>
                  <a:cubicBezTo>
                    <a:pt x="1726425" y="27940"/>
                    <a:pt x="1699783" y="29210"/>
                    <a:pt x="1670477" y="27940"/>
                  </a:cubicBezTo>
                  <a:cubicBezTo>
                    <a:pt x="1569238" y="26670"/>
                    <a:pt x="522212" y="24130"/>
                    <a:pt x="418309" y="24130"/>
                  </a:cubicBezTo>
                  <a:cubicBezTo>
                    <a:pt x="327726" y="22860"/>
                    <a:pt x="237144" y="24130"/>
                    <a:pt x="146562" y="24130"/>
                  </a:cubicBezTo>
                  <a:cubicBezTo>
                    <a:pt x="98606"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txBody>
            <a:bodyPr/>
            <a:lstStyle/>
            <a:p>
              <a:endParaRPr lang="en-US"/>
            </a:p>
          </p:txBody>
        </p:sp>
      </p:grpSp>
      <p:sp>
        <p:nvSpPr>
          <p:cNvPr id="26" name="TextBox 25">
            <a:extLst>
              <a:ext uri="{FF2B5EF4-FFF2-40B4-BE49-F238E27FC236}">
                <a16:creationId xmlns="" xmlns:a16="http://schemas.microsoft.com/office/drawing/2014/main" id="{4C7CF662-B6C7-F6A8-4482-76DC30F0BBFB}"/>
              </a:ext>
            </a:extLst>
          </p:cNvPr>
          <p:cNvSpPr txBox="1"/>
          <p:nvPr/>
        </p:nvSpPr>
        <p:spPr>
          <a:xfrm>
            <a:off x="519577" y="893642"/>
            <a:ext cx="11211421" cy="2123658"/>
          </a:xfrm>
          <a:prstGeom prst="rect">
            <a:avLst/>
          </a:prstGeom>
          <a:noFill/>
        </p:spPr>
        <p:txBody>
          <a:bodyPr wrap="square" rtlCol="0">
            <a:spAutoFit/>
          </a:bodyPr>
          <a:lstStyle/>
          <a:p>
            <a:pPr algn="ctr"/>
            <a:r>
              <a:rPr lang="vi-VN" sz="4400" i="1" dirty="0">
                <a:solidFill>
                  <a:srgbClr val="C00000"/>
                </a:solidFill>
                <a:latin typeface="+mj-lt"/>
              </a:rPr>
              <a:t>Hãy chọn một kết từ cho sẵn và đặt câu ghép có sử dụng kết từ mà em vừa chọn. </a:t>
            </a:r>
          </a:p>
          <a:p>
            <a:pPr algn="ctr"/>
            <a:r>
              <a:rPr lang="vi-VN" sz="4400" i="1" dirty="0">
                <a:solidFill>
                  <a:srgbClr val="C00000"/>
                </a:solidFill>
                <a:latin typeface="+mj-lt"/>
              </a:rPr>
              <a:t>(hoặc, và, nhưng, nên, …)</a:t>
            </a:r>
          </a:p>
        </p:txBody>
      </p:sp>
      <p:sp>
        <p:nvSpPr>
          <p:cNvPr id="27" name="Freeform 27"/>
          <p:cNvSpPr/>
          <p:nvPr/>
        </p:nvSpPr>
        <p:spPr>
          <a:xfrm>
            <a:off x="7887630" y="2712721"/>
            <a:ext cx="4279423" cy="4033893"/>
          </a:xfrm>
          <a:custGeom>
            <a:avLst/>
            <a:gdLst/>
            <a:ahLst/>
            <a:cxnLst/>
            <a:rect l="l" t="t" r="r" b="b"/>
            <a:pathLst>
              <a:path w="8640000" h="8229600">
                <a:moveTo>
                  <a:pt x="0" y="0"/>
                </a:moveTo>
                <a:lnTo>
                  <a:pt x="8640000" y="0"/>
                </a:lnTo>
                <a:lnTo>
                  <a:pt x="8640000" y="8229600"/>
                </a:lnTo>
                <a:lnTo>
                  <a:pt x="0" y="8229600"/>
                </a:lnTo>
                <a:lnTo>
                  <a:pt x="0" y="0"/>
                </a:lnTo>
                <a:close/>
              </a:path>
            </a:pathLst>
          </a:custGeom>
          <a:blipFill>
            <a:blip r:embed="rId2"/>
            <a:stretch>
              <a:fillRect/>
            </a:stretch>
          </a:blipFill>
        </p:spPr>
        <p:txBody>
          <a:bodyPr/>
          <a:lstStyle/>
          <a:p>
            <a:endParaRPr lang="en-US"/>
          </a:p>
        </p:txBody>
      </p:sp>
      <p:sp>
        <p:nvSpPr>
          <p:cNvPr id="2" name="TextBox 1">
            <a:extLst>
              <a:ext uri="{FF2B5EF4-FFF2-40B4-BE49-F238E27FC236}">
                <a16:creationId xmlns="" xmlns:a16="http://schemas.microsoft.com/office/drawing/2014/main" id="{02684CF4-A66A-B1E2-CF7C-F1FF6D5F65DC}"/>
              </a:ext>
            </a:extLst>
          </p:cNvPr>
          <p:cNvSpPr txBox="1"/>
          <p:nvPr/>
        </p:nvSpPr>
        <p:spPr>
          <a:xfrm>
            <a:off x="928688" y="3042348"/>
            <a:ext cx="5834422" cy="2123658"/>
          </a:xfrm>
          <a:prstGeom prst="rect">
            <a:avLst/>
          </a:prstGeom>
          <a:noFill/>
        </p:spPr>
        <p:txBody>
          <a:bodyPr wrap="square" rtlCol="0">
            <a:spAutoFit/>
          </a:bodyPr>
          <a:lstStyle/>
          <a:p>
            <a:pPr algn="ctr"/>
            <a:r>
              <a:rPr lang="vi-VN" sz="4400" i="1" dirty="0">
                <a:solidFill>
                  <a:srgbClr val="0070C0"/>
                </a:solidFill>
                <a:latin typeface="+mj-lt"/>
              </a:rPr>
              <a:t>VD: Ngày mai. Em đến trường và em sẽ đến thư việc để đọc sách.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Кел билейік">
            <a:hlinkClick r:id="" action="ppaction://media"/>
            <a:extLst>
              <a:ext uri="{FF2B5EF4-FFF2-40B4-BE49-F238E27FC236}">
                <a16:creationId xmlns="" xmlns:a16="http://schemas.microsoft.com/office/drawing/2014/main" id="{6D7CE4BF-0C96-4D5F-C450-ECBDDC579D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33114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8">
            <a:extLst>
              <a:ext uri="{FF2B5EF4-FFF2-40B4-BE49-F238E27FC236}">
                <a16:creationId xmlns=""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 xmlns:a16="http://schemas.microsoft.com/office/drawing/2014/main" id="{F33472FC-962A-9495-F0DC-99BB14C65F02}"/>
              </a:ext>
            </a:extLst>
          </p:cNvPr>
          <p:cNvGrpSpPr/>
          <p:nvPr/>
        </p:nvGrpSpPr>
        <p:grpSpPr>
          <a:xfrm>
            <a:off x="438275" y="309455"/>
            <a:ext cx="11194648" cy="6340872"/>
            <a:chOff x="0" y="-401395"/>
            <a:chExt cx="2145130" cy="2815736"/>
          </a:xfrm>
        </p:grpSpPr>
        <p:sp>
          <p:nvSpPr>
            <p:cNvPr id="28" name="Freeform 24">
              <a:extLst>
                <a:ext uri="{FF2B5EF4-FFF2-40B4-BE49-F238E27FC236}">
                  <a16:creationId xmlns=""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5" name="Picture 34">
            <a:hlinkClick r:id="rId4" action="ppaction://hlinksldjump"/>
            <a:extLst>
              <a:ext uri="{FF2B5EF4-FFF2-40B4-BE49-F238E27FC236}">
                <a16:creationId xmlns="" xmlns:a16="http://schemas.microsoft.com/office/drawing/2014/main" id="{5460575F-CECE-3A7B-CF71-AA03A04F98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9898" r="89420"/>
                    </a14:imgEffect>
                  </a14:imgLayer>
                </a14:imgProps>
              </a:ext>
            </a:extLst>
          </a:blip>
          <a:stretch>
            <a:fillRect/>
          </a:stretch>
        </p:blipFill>
        <p:spPr>
          <a:xfrm>
            <a:off x="9591679" y="745366"/>
            <a:ext cx="2791215" cy="6087325"/>
          </a:xfrm>
          <a:prstGeom prst="rect">
            <a:avLst/>
          </a:prstGeom>
        </p:spPr>
      </p:pic>
      <p:sp>
        <p:nvSpPr>
          <p:cNvPr id="4" name="TextBox 3">
            <a:extLst>
              <a:ext uri="{FF2B5EF4-FFF2-40B4-BE49-F238E27FC236}">
                <a16:creationId xmlns="" xmlns:a16="http://schemas.microsoft.com/office/drawing/2014/main" id="{4EA49254-5FFD-8790-F1ED-3528918D0868}"/>
              </a:ext>
            </a:extLst>
          </p:cNvPr>
          <p:cNvSpPr txBox="1"/>
          <p:nvPr/>
        </p:nvSpPr>
        <p:spPr>
          <a:xfrm>
            <a:off x="1243013" y="1643087"/>
            <a:ext cx="85638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Nêu</a:t>
            </a:r>
            <a:r>
              <a:rPr kumimoji="0" lang="en-US" sz="40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nối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vế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ghép</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298375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 xmlns:a16="http://schemas.microsoft.com/office/drawing/2014/main" id="{F33472FC-962A-9495-F0DC-99BB14C65F02}"/>
              </a:ext>
            </a:extLst>
          </p:cNvPr>
          <p:cNvGrpSpPr/>
          <p:nvPr/>
        </p:nvGrpSpPr>
        <p:grpSpPr>
          <a:xfrm>
            <a:off x="438275" y="309455"/>
            <a:ext cx="11194648" cy="6340872"/>
            <a:chOff x="0" y="-401395"/>
            <a:chExt cx="2145130" cy="2815736"/>
          </a:xfrm>
        </p:grpSpPr>
        <p:sp>
          <p:nvSpPr>
            <p:cNvPr id="28" name="Freeform 24">
              <a:extLst>
                <a:ext uri="{FF2B5EF4-FFF2-40B4-BE49-F238E27FC236}">
                  <a16:creationId xmlns=""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5" name="Picture 34">
            <a:hlinkClick r:id="rId4" action="ppaction://hlinksldjump"/>
            <a:extLst>
              <a:ext uri="{FF2B5EF4-FFF2-40B4-BE49-F238E27FC236}">
                <a16:creationId xmlns="" xmlns:a16="http://schemas.microsoft.com/office/drawing/2014/main" id="{5460575F-CECE-3A7B-CF71-AA03A04F98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9898" r="89420"/>
                    </a14:imgEffect>
                  </a14:imgLayer>
                </a14:imgProps>
              </a:ext>
            </a:extLst>
          </a:blip>
          <a:stretch>
            <a:fillRect/>
          </a:stretch>
        </p:blipFill>
        <p:spPr>
          <a:xfrm>
            <a:off x="9591679" y="745366"/>
            <a:ext cx="2791215" cy="6087325"/>
          </a:xfrm>
          <a:prstGeom prst="rect">
            <a:avLst/>
          </a:prstGeom>
        </p:spPr>
      </p:pic>
      <p:sp>
        <p:nvSpPr>
          <p:cNvPr id="4" name="TextBox 3">
            <a:extLst>
              <a:ext uri="{FF2B5EF4-FFF2-40B4-BE49-F238E27FC236}">
                <a16:creationId xmlns="" xmlns:a16="http://schemas.microsoft.com/office/drawing/2014/main" id="{4EA49254-5FFD-8790-F1ED-3528918D0868}"/>
              </a:ext>
            </a:extLst>
          </p:cNvPr>
          <p:cNvSpPr txBox="1"/>
          <p:nvPr/>
        </p:nvSpPr>
        <p:spPr>
          <a:xfrm>
            <a:off x="1243013" y="1643087"/>
            <a:ext cx="856388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smtClean="0">
                <a:solidFill>
                  <a:srgbClr val="0070C0"/>
                </a:solidFill>
                <a:latin typeface="#9Slide03 AmpleSoft Bold" panose="02000000000000000000" pitchFamily="2" charset="0"/>
              </a:rPr>
              <a:t>    </a:t>
            </a:r>
            <a:r>
              <a:rPr kumimoji="0" lang="en-US" sz="4800" b="1" i="0" u="sng"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LUYỆN </a:t>
            </a:r>
            <a:r>
              <a:rPr kumimoji="0" lang="en-US" sz="4800" b="1" i="0" u="sng"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TỪ VÀ CÂU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Luyện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nối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ghép</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1028700" y="745366"/>
            <a:ext cx="9271078" cy="869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latin typeface="Times New Roman" panose="02020603050405020304" pitchFamily="18" charset="0"/>
                <a:cs typeface="Times New Roman" panose="02020603050405020304" pitchFamily="18" charset="0"/>
              </a:rPr>
              <a:t>THỨ BA NGÀY 15 THÁNG 2 NĂM 2025</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54983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 xmlns:a16="http://schemas.microsoft.com/office/drawing/2014/main" id="{F33472FC-962A-9495-F0DC-99BB14C65F02}"/>
              </a:ext>
            </a:extLst>
          </p:cNvPr>
          <p:cNvGrpSpPr/>
          <p:nvPr/>
        </p:nvGrpSpPr>
        <p:grpSpPr>
          <a:xfrm>
            <a:off x="498676" y="309455"/>
            <a:ext cx="11194648" cy="6340872"/>
            <a:chOff x="0" y="-401395"/>
            <a:chExt cx="2145130" cy="2815736"/>
          </a:xfrm>
        </p:grpSpPr>
        <p:sp>
          <p:nvSpPr>
            <p:cNvPr id="28" name="Freeform 24">
              <a:extLst>
                <a:ext uri="{FF2B5EF4-FFF2-40B4-BE49-F238E27FC236}">
                  <a16:creationId xmlns=""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 xmlns:a16="http://schemas.microsoft.com/office/drawing/2014/main" id="{4EA49254-5FFD-8790-F1ED-3528918D0868}"/>
              </a:ext>
            </a:extLst>
          </p:cNvPr>
          <p:cNvSpPr txBox="1"/>
          <p:nvPr/>
        </p:nvSpPr>
        <p:spPr>
          <a:xfrm>
            <a:off x="928687" y="1076324"/>
            <a:ext cx="10374161" cy="5170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mj-lt"/>
                <a:ea typeface="+mn-ea"/>
                <a:cs typeface="+mn-cs"/>
              </a:rPr>
              <a:t>1. </a:t>
            </a:r>
            <a:r>
              <a:rPr kumimoji="0" lang="vi-VN" sz="3000" b="1" i="0" u="none" strike="noStrike" kern="1200" cap="none" spc="0" normalizeH="0" baseline="0" noProof="0" dirty="0">
                <a:ln>
                  <a:noFill/>
                </a:ln>
                <a:solidFill>
                  <a:srgbClr val="002060"/>
                </a:solidFill>
                <a:effectLst/>
                <a:uLnTx/>
                <a:uFillTx/>
                <a:latin typeface="+mj-lt"/>
                <a:ea typeface="+mn-ea"/>
                <a:cs typeface="+mn-cs"/>
              </a:rPr>
              <a:t>Đọc đoạn văn sau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mj-lt"/>
                <a:ea typeface="+mn-ea"/>
                <a:cs typeface="+mn-cs"/>
              </a:rPr>
              <a:t>Đồi cát trước nhà tôi là một rừng phi lao nhỏ. Vì cậu tôi mới trồng được</a:t>
            </a:r>
            <a:r>
              <a:rPr kumimoji="0" lang="en-US" sz="3000" b="1" i="0" u="none" strike="noStrike" kern="1200" cap="none" spc="0" normalizeH="0" noProof="0" dirty="0">
                <a:ln>
                  <a:noFill/>
                </a:ln>
                <a:solidFill>
                  <a:srgbClr val="002060"/>
                </a:solidFill>
                <a:effectLst/>
                <a:uLnTx/>
                <a:uFillTx/>
                <a:latin typeface="+mj-lt"/>
                <a:ea typeface="+mn-ea"/>
                <a:cs typeface="+mn-cs"/>
              </a:rPr>
              <a:t> </a:t>
            </a:r>
            <a:r>
              <a:rPr kumimoji="0" lang="vi-VN" sz="3000" b="1" i="0" u="none" strike="noStrike" kern="1200" cap="none" spc="0" normalizeH="0" baseline="0" noProof="0" dirty="0">
                <a:ln>
                  <a:noFill/>
                </a:ln>
                <a:solidFill>
                  <a:srgbClr val="002060"/>
                </a:solidFill>
                <a:effectLst/>
                <a:uLnTx/>
                <a:uFillTx/>
                <a:latin typeface="+mj-lt"/>
                <a:ea typeface="+mn-ea"/>
                <a:cs typeface="+mn-cs"/>
              </a:rPr>
              <a:t>vài năm nên những cây phi lao chỉ cao hơn đầu người một chút. Tuy ngọn</a:t>
            </a:r>
            <a:r>
              <a:rPr kumimoji="0" lang="en-US" sz="3000" b="1" i="0" u="none" strike="noStrike" kern="1200" cap="none" spc="0" normalizeH="0" noProof="0" dirty="0">
                <a:ln>
                  <a:noFill/>
                </a:ln>
                <a:solidFill>
                  <a:srgbClr val="002060"/>
                </a:solidFill>
                <a:effectLst/>
                <a:uLnTx/>
                <a:uFillTx/>
                <a:latin typeface="+mj-lt"/>
                <a:ea typeface="+mn-ea"/>
                <a:cs typeface="+mn-cs"/>
              </a:rPr>
              <a:t> </a:t>
            </a:r>
            <a:r>
              <a:rPr kumimoji="0" lang="vi-VN" sz="3000" b="1" i="0" u="none" strike="noStrike" kern="1200" cap="none" spc="0" normalizeH="0" baseline="0" noProof="0" dirty="0">
                <a:ln>
                  <a:noFill/>
                </a:ln>
                <a:solidFill>
                  <a:srgbClr val="002060"/>
                </a:solidFill>
                <a:effectLst/>
                <a:uLnTx/>
                <a:uFillTx/>
                <a:latin typeface="+mj-lt"/>
                <a:ea typeface="+mn-ea"/>
                <a:cs typeface="+mn-cs"/>
              </a:rPr>
              <a:t>cây chưa cao lắm nhưng lá kim đã ra xùm xoà. Mỗi khi có gió, cả rừng phi</a:t>
            </a:r>
            <a:r>
              <a:rPr kumimoji="0" lang="en-US" sz="3000" b="1" i="0" u="none" strike="noStrike" kern="1200" cap="none" spc="0" normalizeH="0" noProof="0" dirty="0">
                <a:ln>
                  <a:noFill/>
                </a:ln>
                <a:solidFill>
                  <a:srgbClr val="002060"/>
                </a:solidFill>
                <a:effectLst/>
                <a:uLnTx/>
                <a:uFillTx/>
                <a:latin typeface="+mj-lt"/>
                <a:ea typeface="+mn-ea"/>
                <a:cs typeface="+mn-cs"/>
              </a:rPr>
              <a:t> </a:t>
            </a:r>
            <a:r>
              <a:rPr kumimoji="0" lang="vi-VN" sz="3000" b="1" i="0" u="none" strike="noStrike" kern="1200" cap="none" spc="0" normalizeH="0" baseline="0" noProof="0" dirty="0">
                <a:ln>
                  <a:noFill/>
                </a:ln>
                <a:solidFill>
                  <a:srgbClr val="002060"/>
                </a:solidFill>
                <a:effectLst/>
                <a:uLnTx/>
                <a:uFillTx/>
                <a:latin typeface="+mj-lt"/>
                <a:ea typeface="+mn-ea"/>
                <a:cs typeface="+mn-cs"/>
              </a:rPr>
              <a:t>lao lại rì rào, rì rào.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mj-lt"/>
                <a:ea typeface="+mn-ea"/>
                <a:cs typeface="+mn-cs"/>
              </a:rPr>
              <a:t>					</a:t>
            </a:r>
            <a:r>
              <a:rPr kumimoji="0" lang="vi-VN" sz="3000" b="1" i="1" u="none" strike="noStrike" kern="1200" cap="none" spc="0" normalizeH="0" baseline="0" noProof="0" dirty="0">
                <a:ln>
                  <a:noFill/>
                </a:ln>
                <a:solidFill>
                  <a:srgbClr val="002060"/>
                </a:solidFill>
                <a:effectLst/>
                <a:uLnTx/>
                <a:uFillTx/>
                <a:latin typeface="+mj-lt"/>
                <a:ea typeface="+mn-ea"/>
                <a:cs typeface="+mn-cs"/>
              </a:rPr>
              <a:t>Theo Phan Phùng Duy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70C0"/>
                </a:solidFill>
                <a:effectLst/>
                <a:uLnTx/>
                <a:uFillTx/>
                <a:latin typeface="+mj-lt"/>
                <a:ea typeface="+mn-ea"/>
                <a:cs typeface="+mn-cs"/>
              </a:rPr>
              <a:t>a. Tìm câu ghép.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70C0"/>
                </a:solidFill>
                <a:effectLst/>
                <a:uLnTx/>
                <a:uFillTx/>
                <a:latin typeface="+mj-lt"/>
                <a:ea typeface="+mn-ea"/>
                <a:cs typeface="+mn-cs"/>
              </a:rPr>
              <a:t>b. Xác định chủ ngữ – vị ngữ của từng câu ghép.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70C0"/>
                </a:solidFill>
                <a:effectLst/>
                <a:uLnTx/>
                <a:uFillTx/>
                <a:latin typeface="+mj-lt"/>
                <a:ea typeface="+mn-ea"/>
                <a:cs typeface="+mn-cs"/>
              </a:rPr>
              <a:t>c. Các vế trong câu ghép được nối với nhau bằng cách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70C0"/>
                </a:solidFill>
                <a:effectLst/>
                <a:uLnTx/>
                <a:uFillTx/>
                <a:latin typeface="+mj-lt"/>
                <a:ea typeface="+mn-ea"/>
                <a:cs typeface="+mn-cs"/>
              </a:rPr>
              <a:t>d. Có thể tách mỗi vế câu trong từng câu ghép tìm được thành câu đơn</a:t>
            </a:r>
            <a:r>
              <a:rPr kumimoji="0" lang="en-US" sz="3000" b="1" i="0" u="none" strike="noStrike" kern="1200" cap="none" spc="0" normalizeH="0" noProof="0" dirty="0">
                <a:ln>
                  <a:noFill/>
                </a:ln>
                <a:solidFill>
                  <a:srgbClr val="0070C0"/>
                </a:solidFill>
                <a:effectLst/>
                <a:uLnTx/>
                <a:uFillTx/>
                <a:latin typeface="+mj-lt"/>
                <a:ea typeface="+mn-ea"/>
                <a:cs typeface="+mn-cs"/>
              </a:rPr>
              <a:t> </a:t>
            </a:r>
            <a:r>
              <a:rPr kumimoji="0" lang="vi-VN" sz="3000" b="1" i="0" u="none" strike="noStrike" kern="1200" cap="none" spc="0" normalizeH="0" baseline="0" noProof="0" dirty="0">
                <a:ln>
                  <a:noFill/>
                </a:ln>
                <a:solidFill>
                  <a:srgbClr val="0070C0"/>
                </a:solidFill>
                <a:effectLst/>
                <a:uLnTx/>
                <a:uFillTx/>
                <a:latin typeface="+mj-lt"/>
                <a:ea typeface="+mn-ea"/>
                <a:cs typeface="+mn-cs"/>
              </a:rPr>
              <a:t>không? Vì sao?</a:t>
            </a:r>
          </a:p>
        </p:txBody>
      </p:sp>
    </p:spTree>
    <p:extLst>
      <p:ext uri="{BB962C8B-B14F-4D97-AF65-F5344CB8AC3E}">
        <p14:creationId xmlns:p14="http://schemas.microsoft.com/office/powerpoint/2010/main" val="409471210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 xmlns:a16="http://schemas.microsoft.com/office/drawing/2014/main" id="{F33472FC-962A-9495-F0DC-99BB14C65F02}"/>
              </a:ext>
            </a:extLst>
          </p:cNvPr>
          <p:cNvGrpSpPr/>
          <p:nvPr/>
        </p:nvGrpSpPr>
        <p:grpSpPr>
          <a:xfrm>
            <a:off x="498676" y="309455"/>
            <a:ext cx="11194648" cy="6340872"/>
            <a:chOff x="0" y="-401395"/>
            <a:chExt cx="2145130" cy="2815736"/>
          </a:xfrm>
        </p:grpSpPr>
        <p:sp>
          <p:nvSpPr>
            <p:cNvPr id="28" name="Freeform 24">
              <a:extLst>
                <a:ext uri="{FF2B5EF4-FFF2-40B4-BE49-F238E27FC236}">
                  <a16:creationId xmlns=""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 xmlns:a16="http://schemas.microsoft.com/office/drawing/2014/main" id="{4EA49254-5FFD-8790-F1ED-3528918D0868}"/>
              </a:ext>
            </a:extLst>
          </p:cNvPr>
          <p:cNvSpPr txBox="1"/>
          <p:nvPr/>
        </p:nvSpPr>
        <p:spPr>
          <a:xfrm>
            <a:off x="909035" y="710991"/>
            <a:ext cx="10393814"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mj-lt"/>
                <a:ea typeface="+mn-ea"/>
                <a:cs typeface="+mn-cs"/>
              </a:rPr>
              <a:t>Đồi cát trước nhà tôi là một rừng phi lao nhỏ. Vì cậu tôi mới trồng được</a:t>
            </a:r>
            <a:r>
              <a:rPr kumimoji="0" lang="en-US" sz="4400" b="1" i="0" u="none" strike="noStrike" kern="1200" cap="none" spc="0" normalizeH="0" baseline="0" noProof="0" dirty="0">
                <a:ln>
                  <a:noFill/>
                </a:ln>
                <a:solidFill>
                  <a:srgbClr val="002060"/>
                </a:solidFill>
                <a:effectLst/>
                <a:uLnTx/>
                <a:uFillTx/>
                <a:latin typeface="+mj-lt"/>
                <a:ea typeface="+mn-ea"/>
                <a:cs typeface="+mn-cs"/>
              </a:rPr>
              <a:t> </a:t>
            </a:r>
            <a:r>
              <a:rPr kumimoji="0" lang="vi-VN" sz="4400" b="1" i="0" u="none" strike="noStrike" kern="1200" cap="none" spc="0" normalizeH="0" baseline="0" noProof="0" dirty="0">
                <a:ln>
                  <a:noFill/>
                </a:ln>
                <a:solidFill>
                  <a:srgbClr val="002060"/>
                </a:solidFill>
                <a:effectLst/>
                <a:uLnTx/>
                <a:uFillTx/>
                <a:latin typeface="+mj-lt"/>
                <a:ea typeface="+mn-ea"/>
                <a:cs typeface="+mn-cs"/>
              </a:rPr>
              <a:t>vài năm nên những cây phi lao chỉ cao hơn đầu người một chút. Tuy ngọn</a:t>
            </a:r>
            <a:r>
              <a:rPr kumimoji="0" lang="en-US" sz="4400" b="1" i="0" u="none" strike="noStrike" kern="1200" cap="none" spc="0" normalizeH="0" baseline="0" noProof="0" dirty="0">
                <a:ln>
                  <a:noFill/>
                </a:ln>
                <a:solidFill>
                  <a:srgbClr val="002060"/>
                </a:solidFill>
                <a:effectLst/>
                <a:uLnTx/>
                <a:uFillTx/>
                <a:latin typeface="+mj-lt"/>
                <a:ea typeface="+mn-ea"/>
                <a:cs typeface="+mn-cs"/>
              </a:rPr>
              <a:t> </a:t>
            </a:r>
            <a:r>
              <a:rPr kumimoji="0" lang="vi-VN" sz="4400" b="1" i="0" u="none" strike="noStrike" kern="1200" cap="none" spc="0" normalizeH="0" baseline="0" noProof="0" dirty="0">
                <a:ln>
                  <a:noFill/>
                </a:ln>
                <a:solidFill>
                  <a:srgbClr val="002060"/>
                </a:solidFill>
                <a:effectLst/>
                <a:uLnTx/>
                <a:uFillTx/>
                <a:latin typeface="+mj-lt"/>
                <a:ea typeface="+mn-ea"/>
                <a:cs typeface="+mn-cs"/>
              </a:rPr>
              <a:t>cây chưa cao lắm nhưng lá kim đã ra xùm xoà. Mỗi khi có gió, cả rừng phi</a:t>
            </a:r>
            <a:r>
              <a:rPr kumimoji="0" lang="en-US" sz="4400" b="1" i="0" u="none" strike="noStrike" kern="1200" cap="none" spc="0" normalizeH="0" baseline="0" noProof="0" dirty="0">
                <a:ln>
                  <a:noFill/>
                </a:ln>
                <a:solidFill>
                  <a:srgbClr val="002060"/>
                </a:solidFill>
                <a:effectLst/>
                <a:uLnTx/>
                <a:uFillTx/>
                <a:latin typeface="+mj-lt"/>
                <a:ea typeface="+mn-ea"/>
                <a:cs typeface="+mn-cs"/>
              </a:rPr>
              <a:t> </a:t>
            </a:r>
            <a:r>
              <a:rPr kumimoji="0" lang="vi-VN" sz="4400" b="1" i="0" u="none" strike="noStrike" kern="1200" cap="none" spc="0" normalizeH="0" baseline="0" noProof="0" dirty="0">
                <a:ln>
                  <a:noFill/>
                </a:ln>
                <a:solidFill>
                  <a:srgbClr val="002060"/>
                </a:solidFill>
                <a:effectLst/>
                <a:uLnTx/>
                <a:uFillTx/>
                <a:latin typeface="+mj-lt"/>
                <a:ea typeface="+mn-ea"/>
                <a:cs typeface="+mn-cs"/>
              </a:rPr>
              <a:t>lao lại rì rào, rì rào.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mj-lt"/>
                <a:ea typeface="+mn-ea"/>
                <a:cs typeface="+mn-cs"/>
              </a:rPr>
              <a:t>					</a:t>
            </a:r>
            <a:r>
              <a:rPr kumimoji="0" lang="vi-VN" sz="4400" b="1" i="1" u="none" strike="noStrike" kern="1200" cap="none" spc="0" normalizeH="0" baseline="0" noProof="0" dirty="0">
                <a:ln>
                  <a:noFill/>
                </a:ln>
                <a:solidFill>
                  <a:srgbClr val="002060"/>
                </a:solidFill>
                <a:effectLst/>
                <a:uLnTx/>
                <a:uFillTx/>
                <a:latin typeface="+mj-lt"/>
                <a:ea typeface="+mn-ea"/>
                <a:cs typeface="+mn-cs"/>
              </a:rPr>
              <a:t>Theo Phan Phùng Duy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mj-lt"/>
                <a:ea typeface="+mn-ea"/>
                <a:cs typeface="+mn-cs"/>
              </a:rPr>
              <a:t>a. Tìm câu ghép.</a:t>
            </a:r>
          </a:p>
        </p:txBody>
      </p:sp>
      <p:cxnSp>
        <p:nvCxnSpPr>
          <p:cNvPr id="3" name="Straight Connector 2">
            <a:extLst>
              <a:ext uri="{FF2B5EF4-FFF2-40B4-BE49-F238E27FC236}">
                <a16:creationId xmlns="" xmlns:a16="http://schemas.microsoft.com/office/drawing/2014/main" id="{171C612D-E303-5726-9B86-1F78008039D8}"/>
              </a:ext>
            </a:extLst>
          </p:cNvPr>
          <p:cNvCxnSpPr/>
          <p:nvPr/>
        </p:nvCxnSpPr>
        <p:spPr>
          <a:xfrm>
            <a:off x="2310442" y="2035834"/>
            <a:ext cx="88693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906C0F9A-949C-FF36-A82C-9BDC593D66B4}"/>
              </a:ext>
            </a:extLst>
          </p:cNvPr>
          <p:cNvCxnSpPr>
            <a:cxnSpLocks/>
          </p:cNvCxnSpPr>
          <p:nvPr/>
        </p:nvCxnSpPr>
        <p:spPr>
          <a:xfrm>
            <a:off x="909035" y="2708694"/>
            <a:ext cx="102707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0D89EA0D-7B05-72CC-205B-074E5BDE9A56}"/>
              </a:ext>
            </a:extLst>
          </p:cNvPr>
          <p:cNvCxnSpPr>
            <a:cxnSpLocks/>
          </p:cNvCxnSpPr>
          <p:nvPr/>
        </p:nvCxnSpPr>
        <p:spPr>
          <a:xfrm>
            <a:off x="960600" y="3429000"/>
            <a:ext cx="22484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251DE6A5-3E59-3BD3-BF41-F8981CC867B2}"/>
              </a:ext>
            </a:extLst>
          </p:cNvPr>
          <p:cNvCxnSpPr>
            <a:cxnSpLocks/>
          </p:cNvCxnSpPr>
          <p:nvPr/>
        </p:nvCxnSpPr>
        <p:spPr>
          <a:xfrm>
            <a:off x="3876522" y="3429000"/>
            <a:ext cx="757935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18F2431A-CD3A-E91E-B880-380562220AAC}"/>
              </a:ext>
            </a:extLst>
          </p:cNvPr>
          <p:cNvCxnSpPr>
            <a:cxnSpLocks/>
          </p:cNvCxnSpPr>
          <p:nvPr/>
        </p:nvCxnSpPr>
        <p:spPr>
          <a:xfrm>
            <a:off x="909035" y="4084607"/>
            <a:ext cx="666495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526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 xmlns:a16="http://schemas.microsoft.com/office/drawing/2014/main" id="{F33472FC-962A-9495-F0DC-99BB14C65F02}"/>
              </a:ext>
            </a:extLst>
          </p:cNvPr>
          <p:cNvGrpSpPr/>
          <p:nvPr/>
        </p:nvGrpSpPr>
        <p:grpSpPr>
          <a:xfrm>
            <a:off x="498676" y="309455"/>
            <a:ext cx="11194648" cy="6340872"/>
            <a:chOff x="0" y="-401395"/>
            <a:chExt cx="2145130" cy="2815736"/>
          </a:xfrm>
        </p:grpSpPr>
        <p:sp>
          <p:nvSpPr>
            <p:cNvPr id="28" name="Freeform 24">
              <a:extLst>
                <a:ext uri="{FF2B5EF4-FFF2-40B4-BE49-F238E27FC236}">
                  <a16:creationId xmlns=""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 xmlns:a16="http://schemas.microsoft.com/office/drawing/2014/main" id="{4EA49254-5FFD-8790-F1ED-3528918D0868}"/>
              </a:ext>
            </a:extLst>
          </p:cNvPr>
          <p:cNvSpPr txBox="1"/>
          <p:nvPr/>
        </p:nvSpPr>
        <p:spPr>
          <a:xfrm>
            <a:off x="909035" y="710991"/>
            <a:ext cx="10393814" cy="49552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mj-lt"/>
              </a:rPr>
              <a:t>Đồi cát trước nhà tôi là một rừng phi lao nhỏ. </a:t>
            </a:r>
            <a:r>
              <a:rPr kumimoji="0" lang="vi-VN" sz="4000" b="1" i="0" u="none" strike="noStrike" kern="1200" cap="none" spc="0" normalizeH="0" baseline="0" noProof="0" dirty="0">
                <a:ln>
                  <a:noFill/>
                </a:ln>
                <a:solidFill>
                  <a:srgbClr val="FF0000"/>
                </a:solidFill>
                <a:effectLst/>
                <a:uLnTx/>
                <a:uFillTx/>
                <a:latin typeface="+mj-lt"/>
              </a:rPr>
              <a:t>Vì cậu tôi mới trồng được</a:t>
            </a:r>
            <a:r>
              <a:rPr kumimoji="0" lang="en-US" sz="4000" b="1" i="0" u="none" strike="noStrike" kern="1200" cap="none" spc="0" normalizeH="0" baseline="0" noProof="0" dirty="0">
                <a:ln>
                  <a:noFill/>
                </a:ln>
                <a:solidFill>
                  <a:srgbClr val="FF0000"/>
                </a:solidFill>
                <a:effectLst/>
                <a:uLnTx/>
                <a:uFillTx/>
                <a:latin typeface="+mj-lt"/>
              </a:rPr>
              <a:t> </a:t>
            </a:r>
            <a:r>
              <a:rPr kumimoji="0" lang="vi-VN" sz="4000" b="1" i="0" u="none" strike="noStrike" kern="1200" cap="none" spc="0" normalizeH="0" baseline="0" noProof="0" dirty="0">
                <a:ln>
                  <a:noFill/>
                </a:ln>
                <a:solidFill>
                  <a:srgbClr val="FF0000"/>
                </a:solidFill>
                <a:effectLst/>
                <a:uLnTx/>
                <a:uFillTx/>
                <a:latin typeface="+mj-lt"/>
              </a:rPr>
              <a:t>vài năm nên những cây phi lao chỉ cao hơn đầu người một chút. </a:t>
            </a:r>
            <a:r>
              <a:rPr kumimoji="0" lang="vi-VN" sz="4000" b="1" i="0" u="none" strike="noStrike" kern="1200" cap="none" spc="0" normalizeH="0" baseline="0" noProof="0" dirty="0">
                <a:ln>
                  <a:noFill/>
                </a:ln>
                <a:solidFill>
                  <a:srgbClr val="00B050"/>
                </a:solidFill>
                <a:effectLst/>
                <a:uLnTx/>
                <a:uFillTx/>
                <a:latin typeface="+mj-lt"/>
              </a:rPr>
              <a:t>Tuy ngọn</a:t>
            </a:r>
            <a:r>
              <a:rPr kumimoji="0" lang="en-US" sz="4000" b="1" i="0" u="none" strike="noStrike" kern="1200" cap="none" spc="0" normalizeH="0" baseline="0" noProof="0" dirty="0">
                <a:ln>
                  <a:noFill/>
                </a:ln>
                <a:solidFill>
                  <a:srgbClr val="00B050"/>
                </a:solidFill>
                <a:effectLst/>
                <a:uLnTx/>
                <a:uFillTx/>
                <a:latin typeface="+mj-lt"/>
              </a:rPr>
              <a:t> </a:t>
            </a:r>
            <a:r>
              <a:rPr kumimoji="0" lang="vi-VN" sz="4000" b="1" i="0" u="none" strike="noStrike" kern="1200" cap="none" spc="0" normalizeH="0" baseline="0" noProof="0" dirty="0">
                <a:ln>
                  <a:noFill/>
                </a:ln>
                <a:solidFill>
                  <a:srgbClr val="00B050"/>
                </a:solidFill>
                <a:effectLst/>
                <a:uLnTx/>
                <a:uFillTx/>
                <a:latin typeface="+mj-lt"/>
              </a:rPr>
              <a:t>cây chưa cao lắm nhưng lá kim đã ra xùm xoà.</a:t>
            </a:r>
            <a:r>
              <a:rPr kumimoji="0" lang="vi-VN" sz="4000" b="1" i="0" u="none" strike="noStrike" kern="1200" cap="none" spc="0" normalizeH="0" baseline="0" noProof="0" dirty="0">
                <a:ln>
                  <a:noFill/>
                </a:ln>
                <a:solidFill>
                  <a:srgbClr val="002060"/>
                </a:solidFill>
                <a:effectLst/>
                <a:uLnTx/>
                <a:uFillTx/>
                <a:latin typeface="+mj-lt"/>
              </a:rPr>
              <a:t> Mỗi khi có gió, cả rừng phi</a:t>
            </a:r>
            <a:r>
              <a:rPr kumimoji="0" lang="en-US" sz="4000" b="1" i="0" u="none" strike="noStrike" kern="1200" cap="none" spc="0" normalizeH="0" baseline="0" noProof="0" dirty="0">
                <a:ln>
                  <a:noFill/>
                </a:ln>
                <a:solidFill>
                  <a:srgbClr val="002060"/>
                </a:solidFill>
                <a:effectLst/>
                <a:uLnTx/>
                <a:uFillTx/>
                <a:latin typeface="+mj-lt"/>
              </a:rPr>
              <a:t> </a:t>
            </a:r>
            <a:r>
              <a:rPr kumimoji="0" lang="vi-VN" sz="4000" b="1" i="0" u="none" strike="noStrike" kern="1200" cap="none" spc="0" normalizeH="0" baseline="0" noProof="0" dirty="0">
                <a:ln>
                  <a:noFill/>
                </a:ln>
                <a:solidFill>
                  <a:srgbClr val="002060"/>
                </a:solidFill>
                <a:effectLst/>
                <a:uLnTx/>
                <a:uFillTx/>
                <a:latin typeface="+mj-lt"/>
              </a:rPr>
              <a:t>lao lại rì rào, rì rào.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mj-lt"/>
              </a:rPr>
              <a:t>					</a:t>
            </a:r>
            <a:r>
              <a:rPr kumimoji="0" lang="vi-VN" sz="4000" b="1" i="1" u="none" strike="noStrike" kern="1200" cap="none" spc="0" normalizeH="0" baseline="0" noProof="0" dirty="0">
                <a:ln>
                  <a:noFill/>
                </a:ln>
                <a:solidFill>
                  <a:srgbClr val="002060"/>
                </a:solidFill>
                <a:effectLst/>
                <a:uLnTx/>
                <a:uFillTx/>
                <a:latin typeface="+mj-lt"/>
              </a:rPr>
              <a:t>Theo Phan Phùng </a:t>
            </a:r>
            <a:r>
              <a:rPr kumimoji="0" lang="vi-VN" sz="4000" b="1" i="1" u="none" strike="noStrike" kern="1200" cap="none" spc="0" normalizeH="0" baseline="0" noProof="0" dirty="0" smtClean="0">
                <a:ln>
                  <a:noFill/>
                </a:ln>
                <a:solidFill>
                  <a:srgbClr val="002060"/>
                </a:solidFill>
                <a:effectLst/>
                <a:uLnTx/>
                <a:uFillTx/>
                <a:latin typeface="+mj-lt"/>
              </a:rPr>
              <a:t>Duy</a:t>
            </a:r>
            <a:endParaRPr kumimoji="0" lang="en-US" sz="4000" b="1" i="1" u="none" strike="noStrike" kern="1200" cap="none" spc="0" normalizeH="0" baseline="0" noProof="0" dirty="0" smtClean="0">
              <a:ln>
                <a:noFill/>
              </a:ln>
              <a:solidFill>
                <a:srgbClr val="002060"/>
              </a:solidFill>
              <a:effectLst/>
              <a:uLnTx/>
              <a:uFillTx/>
              <a:latin typeface="+mj-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dirty="0" smtClean="0">
                <a:solidFill>
                  <a:srgbClr val="0070C0"/>
                </a:solidFill>
                <a:latin typeface="+mj-lt"/>
              </a:rPr>
              <a:t>b</a:t>
            </a:r>
            <a:r>
              <a:rPr lang="vi-VN" sz="3600" b="1" dirty="0">
                <a:solidFill>
                  <a:srgbClr val="0070C0"/>
                </a:solidFill>
                <a:latin typeface="+mj-lt"/>
              </a:rPr>
              <a:t>. Xác định chủ ngữ – vị ngữ của từng câu ghép.</a:t>
            </a:r>
          </a:p>
        </p:txBody>
      </p:sp>
    </p:spTree>
    <p:extLst>
      <p:ext uri="{BB962C8B-B14F-4D97-AF65-F5344CB8AC3E}">
        <p14:creationId xmlns:p14="http://schemas.microsoft.com/office/powerpoint/2010/main" val="73750175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 xmlns:a16="http://schemas.microsoft.com/office/drawing/2014/main" id="{F33472FC-962A-9495-F0DC-99BB14C65F02}"/>
              </a:ext>
            </a:extLst>
          </p:cNvPr>
          <p:cNvGrpSpPr/>
          <p:nvPr/>
        </p:nvGrpSpPr>
        <p:grpSpPr>
          <a:xfrm>
            <a:off x="498676" y="309455"/>
            <a:ext cx="11194648" cy="6340872"/>
            <a:chOff x="0" y="-401395"/>
            <a:chExt cx="2145130" cy="2815736"/>
          </a:xfrm>
        </p:grpSpPr>
        <p:sp>
          <p:nvSpPr>
            <p:cNvPr id="28" name="Freeform 24">
              <a:extLst>
                <a:ext uri="{FF2B5EF4-FFF2-40B4-BE49-F238E27FC236}">
                  <a16:creationId xmlns=""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 xmlns:a16="http://schemas.microsoft.com/office/drawing/2014/main" id="{4EA49254-5FFD-8790-F1ED-3528918D0868}"/>
              </a:ext>
            </a:extLst>
          </p:cNvPr>
          <p:cNvSpPr txBox="1"/>
          <p:nvPr/>
        </p:nvSpPr>
        <p:spPr>
          <a:xfrm>
            <a:off x="909035" y="1263702"/>
            <a:ext cx="10393814" cy="42473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mj-lt"/>
              </a:rPr>
              <a:t>Vì cậu tôi mới trồng được</a:t>
            </a:r>
            <a:r>
              <a:rPr kumimoji="0" lang="en-US" sz="5400" b="1" i="0" u="none" strike="noStrike" kern="1200" cap="none" spc="0" normalizeH="0" baseline="0" noProof="0" dirty="0">
                <a:ln>
                  <a:noFill/>
                </a:ln>
                <a:solidFill>
                  <a:srgbClr val="002060"/>
                </a:solidFill>
                <a:effectLst/>
                <a:uLnTx/>
                <a:uFillTx/>
                <a:latin typeface="+mj-lt"/>
              </a:rPr>
              <a:t> </a:t>
            </a:r>
            <a:r>
              <a:rPr kumimoji="0" lang="vi-VN" sz="5400" b="1" i="0" u="none" strike="noStrike" kern="1200" cap="none" spc="0" normalizeH="0" baseline="0" noProof="0" dirty="0">
                <a:ln>
                  <a:noFill/>
                </a:ln>
                <a:solidFill>
                  <a:srgbClr val="002060"/>
                </a:solidFill>
                <a:effectLst/>
                <a:uLnTx/>
                <a:uFillTx/>
                <a:latin typeface="+mj-lt"/>
              </a:rPr>
              <a:t>vài năm</a:t>
            </a:r>
            <a:endParaRPr kumimoji="0" lang="en-US" sz="5400" b="1" i="0" u="none" strike="noStrike" kern="1200" cap="none" spc="0" normalizeH="0" baseline="0" noProof="0" dirty="0">
              <a:ln>
                <a:noFill/>
              </a:ln>
              <a:solidFill>
                <a:srgbClr val="002060"/>
              </a:solidFill>
              <a:effectLst/>
              <a:uLnTx/>
              <a:uFillTx/>
              <a:latin typeface="+mj-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5400" b="1" dirty="0">
              <a:solidFill>
                <a:srgbClr val="002060"/>
              </a:solidFill>
              <a:latin typeface="+mj-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mj-lt"/>
              </a:rPr>
              <a:t> nên những</a:t>
            </a:r>
            <a:r>
              <a:rPr lang="en-US" sz="5400" b="1" dirty="0">
                <a:solidFill>
                  <a:srgbClr val="002060"/>
                </a:solidFill>
                <a:latin typeface="+mj-lt"/>
              </a:rPr>
              <a:t> </a:t>
            </a:r>
            <a:r>
              <a:rPr kumimoji="0" lang="vi-VN" sz="5400" b="1" i="0" u="none" strike="noStrike" kern="1200" cap="none" spc="0" normalizeH="0" baseline="0" noProof="0" dirty="0">
                <a:ln>
                  <a:noFill/>
                </a:ln>
                <a:solidFill>
                  <a:srgbClr val="002060"/>
                </a:solidFill>
                <a:effectLst/>
                <a:uLnTx/>
                <a:uFillTx/>
                <a:latin typeface="+mj-lt"/>
              </a:rPr>
              <a:t>cây phi lao chỉ cao hơn</a:t>
            </a:r>
            <a:endParaRPr kumimoji="0" lang="en-US" sz="5400" b="1" i="0" u="none" strike="noStrike" kern="1200" cap="none" spc="0" normalizeH="0" baseline="0" noProof="0" dirty="0">
              <a:ln>
                <a:noFill/>
              </a:ln>
              <a:solidFill>
                <a:srgbClr val="002060"/>
              </a:solidFill>
              <a:effectLst/>
              <a:uLnTx/>
              <a:uFillTx/>
              <a:latin typeface="+mj-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5400" b="1" dirty="0">
              <a:solidFill>
                <a:srgbClr val="002060"/>
              </a:solidFill>
              <a:latin typeface="+mj-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mj-lt"/>
              </a:rPr>
              <a:t> đầu người một chút. </a:t>
            </a:r>
          </a:p>
        </p:txBody>
      </p:sp>
      <p:cxnSp>
        <p:nvCxnSpPr>
          <p:cNvPr id="3" name="Straight Connector 2">
            <a:extLst>
              <a:ext uri="{FF2B5EF4-FFF2-40B4-BE49-F238E27FC236}">
                <a16:creationId xmlns="" xmlns:a16="http://schemas.microsoft.com/office/drawing/2014/main" id="{C2239432-DB2E-FB8F-3849-F3EFD4FB1C27}"/>
              </a:ext>
            </a:extLst>
          </p:cNvPr>
          <p:cNvCxnSpPr/>
          <p:nvPr/>
        </p:nvCxnSpPr>
        <p:spPr>
          <a:xfrm flipH="1">
            <a:off x="3830128" y="1337082"/>
            <a:ext cx="258792" cy="8756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831FD727-A09F-D045-869F-80DB3C2F1708}"/>
              </a:ext>
            </a:extLst>
          </p:cNvPr>
          <p:cNvCxnSpPr>
            <a:cxnSpLocks/>
          </p:cNvCxnSpPr>
          <p:nvPr/>
        </p:nvCxnSpPr>
        <p:spPr>
          <a:xfrm flipH="1">
            <a:off x="1785722" y="2087592"/>
            <a:ext cx="17625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422114B9-785F-D4AC-70FA-10E9A420C0F2}"/>
              </a:ext>
            </a:extLst>
          </p:cNvPr>
          <p:cNvSpPr txBox="1"/>
          <p:nvPr/>
        </p:nvSpPr>
        <p:spPr>
          <a:xfrm>
            <a:off x="1972794" y="2147223"/>
            <a:ext cx="157551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CN1</a:t>
            </a:r>
            <a:endPar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 xmlns:a16="http://schemas.microsoft.com/office/drawing/2014/main" id="{FCDABF91-F634-1F87-322B-AB0CF55090F0}"/>
              </a:ext>
            </a:extLst>
          </p:cNvPr>
          <p:cNvCxnSpPr>
            <a:cxnSpLocks/>
          </p:cNvCxnSpPr>
          <p:nvPr/>
        </p:nvCxnSpPr>
        <p:spPr>
          <a:xfrm flipH="1">
            <a:off x="3830128" y="2087592"/>
            <a:ext cx="685276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4D74FA4E-53DF-922D-3148-5E54A6C9A497}"/>
              </a:ext>
            </a:extLst>
          </p:cNvPr>
          <p:cNvSpPr txBox="1"/>
          <p:nvPr/>
        </p:nvSpPr>
        <p:spPr>
          <a:xfrm>
            <a:off x="6735164" y="2116193"/>
            <a:ext cx="157551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VN1</a:t>
            </a:r>
            <a:endPar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 xmlns:a16="http://schemas.microsoft.com/office/drawing/2014/main" id="{28F427DC-E61E-ECDE-6480-99BF3ABD0C42}"/>
              </a:ext>
            </a:extLst>
          </p:cNvPr>
          <p:cNvCxnSpPr/>
          <p:nvPr/>
        </p:nvCxnSpPr>
        <p:spPr>
          <a:xfrm flipH="1">
            <a:off x="7564893" y="3035548"/>
            <a:ext cx="258792" cy="8756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3D6511D0-3BDF-7B52-80F1-280A7261046D}"/>
              </a:ext>
            </a:extLst>
          </p:cNvPr>
          <p:cNvCxnSpPr>
            <a:cxnSpLocks/>
          </p:cNvCxnSpPr>
          <p:nvPr/>
        </p:nvCxnSpPr>
        <p:spPr>
          <a:xfrm flipH="1">
            <a:off x="2310442" y="3825184"/>
            <a:ext cx="494606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 xmlns:a16="http://schemas.microsoft.com/office/drawing/2014/main" id="{7DBB7B53-899B-E39A-5B45-F3C96477A376}"/>
              </a:ext>
            </a:extLst>
          </p:cNvPr>
          <p:cNvSpPr txBox="1"/>
          <p:nvPr/>
        </p:nvSpPr>
        <p:spPr>
          <a:xfrm>
            <a:off x="3830128" y="3872128"/>
            <a:ext cx="157551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CN2</a:t>
            </a:r>
            <a:endPar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 xmlns:a16="http://schemas.microsoft.com/office/drawing/2014/main" id="{A5C8CFF1-19AA-E626-58DA-EA1AA2165138}"/>
              </a:ext>
            </a:extLst>
          </p:cNvPr>
          <p:cNvCxnSpPr>
            <a:cxnSpLocks/>
          </p:cNvCxnSpPr>
          <p:nvPr/>
        </p:nvCxnSpPr>
        <p:spPr>
          <a:xfrm flipH="1">
            <a:off x="7522920" y="3825184"/>
            <a:ext cx="342638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D9262442-0704-41F3-A3DC-729C37A66031}"/>
              </a:ext>
            </a:extLst>
          </p:cNvPr>
          <p:cNvCxnSpPr>
            <a:cxnSpLocks/>
          </p:cNvCxnSpPr>
          <p:nvPr/>
        </p:nvCxnSpPr>
        <p:spPr>
          <a:xfrm flipH="1">
            <a:off x="1191501" y="5419810"/>
            <a:ext cx="584765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625D01DF-D6F1-86D5-4F4E-A99C2D4426C9}"/>
              </a:ext>
            </a:extLst>
          </p:cNvPr>
          <p:cNvSpPr txBox="1"/>
          <p:nvPr/>
        </p:nvSpPr>
        <p:spPr>
          <a:xfrm>
            <a:off x="8255819" y="3876943"/>
            <a:ext cx="157551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VN2</a:t>
            </a:r>
            <a:endPar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2286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par>
                                <p:cTn id="53" presetID="16" presetClass="entr" presetSubtype="21"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P spid="16"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1" name="Freeform 12">
            <a:extLst>
              <a:ext uri="{FF2B5EF4-FFF2-40B4-BE49-F238E27FC236}">
                <a16:creationId xmlns=""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3">
            <a:extLst>
              <a:ext uri="{FF2B5EF4-FFF2-40B4-BE49-F238E27FC236}">
                <a16:creationId xmlns="" xmlns:a16="http://schemas.microsoft.com/office/drawing/2014/main" id="{F33472FC-962A-9495-F0DC-99BB14C65F02}"/>
              </a:ext>
            </a:extLst>
          </p:cNvPr>
          <p:cNvGrpSpPr/>
          <p:nvPr/>
        </p:nvGrpSpPr>
        <p:grpSpPr>
          <a:xfrm>
            <a:off x="498676" y="309455"/>
            <a:ext cx="11194648" cy="6340872"/>
            <a:chOff x="0" y="-401395"/>
            <a:chExt cx="2145130" cy="2815736"/>
          </a:xfrm>
        </p:grpSpPr>
        <p:sp>
          <p:nvSpPr>
            <p:cNvPr id="28" name="Freeform 24">
              <a:extLst>
                <a:ext uri="{FF2B5EF4-FFF2-40B4-BE49-F238E27FC236}">
                  <a16:creationId xmlns="" xmlns:a16="http://schemas.microsoft.com/office/drawing/2014/main" id="{CBA8394B-499F-B9C2-759E-AD19DFA689F9}"/>
                </a:ext>
              </a:extLst>
            </p:cNvPr>
            <p:cNvSpPr/>
            <p:nvPr/>
          </p:nvSpPr>
          <p:spPr>
            <a:xfrm>
              <a:off x="16510" y="-401395"/>
              <a:ext cx="2115920" cy="2803036"/>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 xmlns:a16="http://schemas.microsoft.com/office/drawing/2014/main" id="{11353F39-E366-47C8-148F-5CAE51A00299}"/>
                </a:ext>
              </a:extLst>
            </p:cNvPr>
            <p:cNvSpPr/>
            <p:nvPr/>
          </p:nvSpPr>
          <p:spPr>
            <a:xfrm>
              <a:off x="0" y="-388695"/>
              <a:ext cx="2145130" cy="2803036"/>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 xmlns:a16="http://schemas.microsoft.com/office/drawing/2014/main" id="{4EA49254-5FFD-8790-F1ED-3528918D0868}"/>
              </a:ext>
            </a:extLst>
          </p:cNvPr>
          <p:cNvSpPr txBox="1"/>
          <p:nvPr/>
        </p:nvSpPr>
        <p:spPr>
          <a:xfrm>
            <a:off x="1213350" y="1406151"/>
            <a:ext cx="10393814" cy="2585323"/>
          </a:xfrm>
          <a:prstGeom prst="rect">
            <a:avLst/>
          </a:prstGeom>
          <a:noFill/>
        </p:spPr>
        <p:txBody>
          <a:bodyPr wrap="square" rtlCol="0">
            <a:spAutoFit/>
          </a:bodyPr>
          <a:lstStyle/>
          <a:p>
            <a:pPr lvl="0" algn="just"/>
            <a:r>
              <a:rPr lang="vi-VN" sz="5400" b="1" dirty="0">
                <a:solidFill>
                  <a:srgbClr val="002060"/>
                </a:solidFill>
                <a:latin typeface="+mj-lt"/>
              </a:rPr>
              <a:t>Tuy ngọn cây chưa cao lắm nhưng</a:t>
            </a:r>
            <a:endParaRPr lang="en-US" sz="5400" b="1" dirty="0">
              <a:solidFill>
                <a:srgbClr val="002060"/>
              </a:solidFill>
              <a:latin typeface="+mj-lt"/>
            </a:endParaRPr>
          </a:p>
          <a:p>
            <a:pPr lvl="0" algn="just"/>
            <a:endParaRPr lang="en-US" sz="5400" b="1" dirty="0">
              <a:solidFill>
                <a:srgbClr val="002060"/>
              </a:solidFill>
              <a:latin typeface="+mj-lt"/>
            </a:endParaRPr>
          </a:p>
          <a:p>
            <a:pPr lvl="0" algn="just"/>
            <a:r>
              <a:rPr lang="vi-VN" sz="5400" b="1" dirty="0">
                <a:solidFill>
                  <a:srgbClr val="002060"/>
                </a:solidFill>
                <a:latin typeface="+mj-lt"/>
              </a:rPr>
              <a:t> lá kim đã ra xùm xoà.</a:t>
            </a:r>
            <a:endParaRPr kumimoji="0" lang="vi-VN" sz="5400" b="1" i="0" u="none" strike="noStrike" kern="1200" cap="none" spc="0" normalizeH="0" baseline="0" noProof="0" dirty="0">
              <a:ln>
                <a:noFill/>
              </a:ln>
              <a:solidFill>
                <a:srgbClr val="002060"/>
              </a:solidFill>
              <a:effectLst/>
              <a:uLnTx/>
              <a:uFillTx/>
              <a:latin typeface="+mj-lt"/>
            </a:endParaRPr>
          </a:p>
        </p:txBody>
      </p:sp>
      <p:cxnSp>
        <p:nvCxnSpPr>
          <p:cNvPr id="3" name="Straight Connector 2">
            <a:extLst>
              <a:ext uri="{FF2B5EF4-FFF2-40B4-BE49-F238E27FC236}">
                <a16:creationId xmlns="" xmlns:a16="http://schemas.microsoft.com/office/drawing/2014/main" id="{C2239432-DB2E-FB8F-3849-F3EFD4FB1C27}"/>
              </a:ext>
            </a:extLst>
          </p:cNvPr>
          <p:cNvCxnSpPr/>
          <p:nvPr/>
        </p:nvCxnSpPr>
        <p:spPr>
          <a:xfrm flipH="1">
            <a:off x="5145101" y="1637340"/>
            <a:ext cx="258792" cy="8756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831FD727-A09F-D045-869F-80DB3C2F1708}"/>
              </a:ext>
            </a:extLst>
          </p:cNvPr>
          <p:cNvCxnSpPr>
            <a:cxnSpLocks/>
          </p:cNvCxnSpPr>
          <p:nvPr/>
        </p:nvCxnSpPr>
        <p:spPr>
          <a:xfrm flipH="1">
            <a:off x="2502830" y="2230041"/>
            <a:ext cx="236761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422114B9-785F-D4AC-70FA-10E9A420C0F2}"/>
              </a:ext>
            </a:extLst>
          </p:cNvPr>
          <p:cNvSpPr txBox="1"/>
          <p:nvPr/>
        </p:nvSpPr>
        <p:spPr>
          <a:xfrm>
            <a:off x="2502830" y="2270440"/>
            <a:ext cx="157551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CN1</a:t>
            </a:r>
            <a:endPar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 xmlns:a16="http://schemas.microsoft.com/office/drawing/2014/main" id="{85D3D64F-F629-44F7-F1EA-C7CC327A1120}"/>
              </a:ext>
            </a:extLst>
          </p:cNvPr>
          <p:cNvCxnSpPr/>
          <p:nvPr/>
        </p:nvCxnSpPr>
        <p:spPr>
          <a:xfrm flipH="1">
            <a:off x="9180713" y="1488205"/>
            <a:ext cx="258792" cy="8756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FCDABF91-F634-1F87-322B-AB0CF55090F0}"/>
              </a:ext>
            </a:extLst>
          </p:cNvPr>
          <p:cNvCxnSpPr>
            <a:cxnSpLocks/>
          </p:cNvCxnSpPr>
          <p:nvPr/>
        </p:nvCxnSpPr>
        <p:spPr>
          <a:xfrm flipH="1" flipV="1">
            <a:off x="5129233" y="2230041"/>
            <a:ext cx="3680562" cy="286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4D74FA4E-53DF-922D-3148-5E54A6C9A497}"/>
              </a:ext>
            </a:extLst>
          </p:cNvPr>
          <p:cNvSpPr txBox="1"/>
          <p:nvPr/>
        </p:nvSpPr>
        <p:spPr>
          <a:xfrm>
            <a:off x="6147052" y="2363854"/>
            <a:ext cx="157551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VN1</a:t>
            </a:r>
            <a:endPar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 xmlns:a16="http://schemas.microsoft.com/office/drawing/2014/main" id="{28F427DC-E61E-ECDE-6480-99BF3ABD0C42}"/>
              </a:ext>
            </a:extLst>
          </p:cNvPr>
          <p:cNvCxnSpPr/>
          <p:nvPr/>
        </p:nvCxnSpPr>
        <p:spPr>
          <a:xfrm flipH="1">
            <a:off x="3299869" y="3130605"/>
            <a:ext cx="258792" cy="8756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3D6511D0-3BDF-7B52-80F1-280A7261046D}"/>
              </a:ext>
            </a:extLst>
          </p:cNvPr>
          <p:cNvCxnSpPr>
            <a:cxnSpLocks/>
          </p:cNvCxnSpPr>
          <p:nvPr/>
        </p:nvCxnSpPr>
        <p:spPr>
          <a:xfrm flipH="1">
            <a:off x="1454246" y="3991474"/>
            <a:ext cx="1750873" cy="2956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 xmlns:a16="http://schemas.microsoft.com/office/drawing/2014/main" id="{7DBB7B53-899B-E39A-5B45-F3C96477A376}"/>
              </a:ext>
            </a:extLst>
          </p:cNvPr>
          <p:cNvSpPr txBox="1"/>
          <p:nvPr/>
        </p:nvSpPr>
        <p:spPr>
          <a:xfrm>
            <a:off x="1555435" y="4137117"/>
            <a:ext cx="157551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CN2</a:t>
            </a:r>
            <a:endPar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 xmlns:a16="http://schemas.microsoft.com/office/drawing/2014/main" id="{A5C8CFF1-19AA-E626-58DA-EA1AA2165138}"/>
              </a:ext>
            </a:extLst>
          </p:cNvPr>
          <p:cNvCxnSpPr>
            <a:cxnSpLocks/>
          </p:cNvCxnSpPr>
          <p:nvPr/>
        </p:nvCxnSpPr>
        <p:spPr>
          <a:xfrm flipH="1">
            <a:off x="3416041" y="3980074"/>
            <a:ext cx="41447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625D01DF-D6F1-86D5-4F4E-A99C2D4426C9}"/>
              </a:ext>
            </a:extLst>
          </p:cNvPr>
          <p:cNvSpPr txBox="1"/>
          <p:nvPr/>
        </p:nvSpPr>
        <p:spPr>
          <a:xfrm>
            <a:off x="4706218" y="4105693"/>
            <a:ext cx="157551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VN2</a:t>
            </a:r>
            <a:endPar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7624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P spid="16"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EAE1F77C0DBEC34C80E5CD40F82C2A1B" ma:contentTypeVersion="18" ma:contentTypeDescription="Tạo tài liệu mới." ma:contentTypeScope="" ma:versionID="c72d89b538bab6ff2c50f70bd010fc98">
  <xsd:schema xmlns:xsd="http://www.w3.org/2001/XMLSchema" xmlns:xs="http://www.w3.org/2001/XMLSchema" xmlns:p="http://schemas.microsoft.com/office/2006/metadata/properties" xmlns:ns3="7c7492af-cb43-4cc8-8077-8dbb947c7275" xmlns:ns4="713bfb74-c79f-4280-9ffd-92eebd7fa6eb" targetNamespace="http://schemas.microsoft.com/office/2006/metadata/properties" ma:root="true" ma:fieldsID="32455bec07274be3652a91466b836dc3" ns3:_="" ns4:_="">
    <xsd:import namespace="7c7492af-cb43-4cc8-8077-8dbb947c7275"/>
    <xsd:import namespace="713bfb74-c79f-4280-9ffd-92eebd7fa6e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_activity" minOccurs="0"/>
                <xsd:element ref="ns4:MediaServiceObjectDetectorVersions" minOccurs="0"/>
                <xsd:element ref="ns4:MediaServiceSearchPropertie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7492af-cb43-4cc8-8077-8dbb947c7275" elementFormDefault="qualified">
    <xsd:import namespace="http://schemas.microsoft.com/office/2006/documentManagement/types"/>
    <xsd:import namespace="http://schemas.microsoft.com/office/infopath/2007/PartnerControls"/>
    <xsd:element name="SharedWithUsers" ma:index="8"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hia sẻ Có Chi tiết" ma:internalName="SharedWithDetails" ma:readOnly="true">
      <xsd:simpleType>
        <xsd:restriction base="dms:Note">
          <xsd:maxLength value="255"/>
        </xsd:restriction>
      </xsd:simpleType>
    </xsd:element>
    <xsd:element name="SharingHintHash" ma:index="10" nillable="true" ma:displayName="Hàm băm Gợi ý Chia sẻ"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3bfb74-c79f-4280-9ffd-92eebd7fa6e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713bfb74-c79f-4280-9ffd-92eebd7fa6eb" xsi:nil="true"/>
  </documentManagement>
</p:properties>
</file>

<file path=customXml/itemProps1.xml><?xml version="1.0" encoding="utf-8"?>
<ds:datastoreItem xmlns:ds="http://schemas.openxmlformats.org/officeDocument/2006/customXml" ds:itemID="{D816187A-BA4B-43CD-8421-18ABAE9566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7492af-cb43-4cc8-8077-8dbb947c7275"/>
    <ds:schemaRef ds:uri="713bfb74-c79f-4280-9ffd-92eebd7fa6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530773-2A0E-47C4-8C6A-C398F7A3DCFE}">
  <ds:schemaRefs>
    <ds:schemaRef ds:uri="http://schemas.microsoft.com/sharepoint/v3/contenttype/forms"/>
  </ds:schemaRefs>
</ds:datastoreItem>
</file>

<file path=customXml/itemProps3.xml><?xml version="1.0" encoding="utf-8"?>
<ds:datastoreItem xmlns:ds="http://schemas.openxmlformats.org/officeDocument/2006/customXml" ds:itemID="{CC17D694-EF81-4BFD-9DF1-AF3C3E652354}">
  <ds:schemaRefs>
    <ds:schemaRef ds:uri="http://purl.org/dc/dcmitype/"/>
    <ds:schemaRef ds:uri="7c7492af-cb43-4cc8-8077-8dbb947c7275"/>
    <ds:schemaRef ds:uri="713bfb74-c79f-4280-9ffd-92eebd7fa6eb"/>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9Slide.vn</Template>
  <TotalTime>937</TotalTime>
  <Words>882</Words>
  <Application>Microsoft Office PowerPoint</Application>
  <PresentationFormat>Widescreen</PresentationFormat>
  <Paragraphs>60</Paragraphs>
  <Slides>18</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#9Slide03 AmpleSoft Bold</vt:lpstr>
      <vt:lpstr>Arial</vt:lpstr>
      <vt:lpstr>ArialMT</vt:lpstr>
      <vt:lpstr>Calibri</vt:lpstr>
      <vt:lpstr>Calibri Light</vt:lpstr>
      <vt:lpstr>Times New Roman</vt:lpstr>
      <vt:lpstr>Wingdings-Regular</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Le Tien Duat</cp:lastModifiedBy>
  <cp:revision>34</cp:revision>
  <dcterms:created xsi:type="dcterms:W3CDTF">2024-08-14T13:53:14Z</dcterms:created>
  <dcterms:modified xsi:type="dcterms:W3CDTF">2025-02-08T01:34:47Z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0x010100EAE1F77C0DBEC34C80E5CD40F82C2A1B</vt:lpwstr>
  </property>
</Properties>
</file>