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8"/>
  </p:notesMasterIdLst>
  <p:sldIdLst>
    <p:sldId id="257" r:id="rId2"/>
    <p:sldId id="561" r:id="rId3"/>
    <p:sldId id="325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3" r:id="rId14"/>
    <p:sldId id="275" r:id="rId15"/>
    <p:sldId id="267" r:id="rId16"/>
    <p:sldId id="268" r:id="rId17"/>
    <p:sldId id="269" r:id="rId18"/>
    <p:sldId id="270" r:id="rId19"/>
    <p:sldId id="271" r:id="rId20"/>
    <p:sldId id="280" r:id="rId21"/>
    <p:sldId id="274" r:id="rId22"/>
    <p:sldId id="276" r:id="rId23"/>
    <p:sldId id="281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66FF"/>
    <a:srgbClr val="800080"/>
    <a:srgbClr val="800000"/>
    <a:srgbClr val="993300"/>
    <a:srgbClr val="990033"/>
    <a:srgbClr val="0EA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9840" autoAdjust="0"/>
  </p:normalViewPr>
  <p:slideViewPr>
    <p:cSldViewPr snapToGrid="0">
      <p:cViewPr varScale="1">
        <p:scale>
          <a:sx n="60" d="100"/>
          <a:sy n="60" d="100"/>
        </p:scale>
        <p:origin x="69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7B37A-1468-4806-A707-6B4E32025A0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0ECD6-F4A1-4697-84BF-C0D7E286F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3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19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54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 pictures of the dialogue one by one.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students to look at the picture and answer these questions: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Who can you see in the picture?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Where are they?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What are they doing?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What food and drinks can you see?</a:t>
            </a:r>
          </a:p>
          <a:p>
            <a:pPr marL="0" marR="0" lvl="0" indent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</a:pPr>
            <a:r>
              <a:rPr lang="en-US" sz="1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Play Story Animation on </a:t>
            </a:r>
            <a:r>
              <a:rPr lang="en-US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sachso.edu.vn </a:t>
            </a:r>
            <a:r>
              <a:rPr lang="en-US" sz="1800" b="0" u="none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 move to the next slide for the video. </a:t>
            </a:r>
            <a:r>
              <a:rPr lang="en-US" sz="1800" b="0" i="1" u="none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lang="en-US" sz="1800" b="0" u="non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03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Play the video for students to watch while thinking about the above questions.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126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800" b="0" u="non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Students listen, repeat and act in chorally and practice reading and acting in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49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mouse to move to the next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82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 mouse one time and then wait for the picture show.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Teacher may use sachso.edu.vn to have students listen, point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9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Click mouse one time and then wait for the picture show. </a:t>
            </a:r>
          </a:p>
          <a:p>
            <a:r>
              <a:rPr lang="en-US" dirty="0"/>
              <a:t>- Teacher may use sachso.edu.vn to have students listen, point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41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may use sachso.edu.vn to have students listen and chant.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1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Play trach 59 again and ask students practice chanting in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9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may use sachso.edu.vn to have students listen and chant.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49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A2738C-5D64-44AB-9D76-C62C812D367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68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Invite a few groups 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to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role-play in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the front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12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Students work in pairs for Production Activity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544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800" b="0" u="non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Students listen, repeat and act in chorally and practice reading and acting in groups.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47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students to identify healthy and unhealthy food (explain the meaning of these word but it’s not necessary to ask students to master them).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the answers and ask students to talk about these food and drinks in pairs. </a:t>
            </a:r>
          </a:p>
          <a:p>
            <a:pPr marL="22860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u="sng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Example</a:t>
            </a:r>
            <a:r>
              <a:rPr lang="en-US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: Yogurt - healthy food.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28600" marR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</a:rPr>
              <a:t>                 Chips – unhealthy food.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99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Ask students to draw their healthy lunchbox in the limit time while listening to music. 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Then move around to talk to their friends about it.</a:t>
            </a:r>
          </a:p>
          <a:p>
            <a:pPr marL="0" indent="0">
              <a:buFontTx/>
              <a:buNone/>
            </a:pPr>
            <a:r>
              <a:rPr lang="en-US" u="sng" dirty="0"/>
              <a:t>Example</a:t>
            </a:r>
            <a:r>
              <a:rPr lang="en-US" dirty="0"/>
              <a:t>: </a:t>
            </a:r>
            <a:r>
              <a:rPr lang="en-US" i="1" dirty="0"/>
              <a:t>My lunchbox is …………………………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936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Sing Goodbye song altogether - https://www.youtube.com/watch?v=STMl4yjPpoM (click on the background).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100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Use Story Animation of Unit 5 to lead in the new topic. 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students to watch the video and think about the question What food and drinks can you see?</a:t>
            </a:r>
          </a:p>
          <a:p>
            <a:pPr marL="171450" indent="-171450">
              <a:buFontTx/>
              <a:buChar char="-"/>
            </a:pPr>
            <a:r>
              <a:rPr lang="en-US" dirty="0"/>
              <a:t>Students raise hands to give ideas. </a:t>
            </a:r>
          </a:p>
          <a:p>
            <a:pPr marL="171450" indent="-171450">
              <a:buFontTx/>
              <a:buChar char="-"/>
            </a:pPr>
            <a:r>
              <a:rPr lang="en-US" dirty="0"/>
              <a:t>Lead to the Food and Drinks topic.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515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Students work in groups to do a puzzle.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121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Chấp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HS</a:t>
            </a:r>
          </a:p>
          <a:p>
            <a:r>
              <a:rPr lang="en-US" dirty="0"/>
              <a:t>MEAT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42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8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CARROTS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20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YOGURT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905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0ECD6-F4A1-4697-84BF-C0D7E286FC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35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2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5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88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24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6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497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57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69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50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BA568-3386-4869-89CB-ACC69F084304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D98C9-44B9-4912-B120-5A0DAFEB1E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32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5.png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23.png"/><Relationship Id="rId14" Type="http://schemas.openxmlformats.org/officeDocument/2006/relationships/image" Target="../media/image3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6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p3XPRgf4qG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34.svg"/><Relationship Id="rId5" Type="http://schemas.openxmlformats.org/officeDocument/2006/relationships/image" Target="../media/image22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6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44.jpeg"/><Relationship Id="rId5" Type="http://schemas.openxmlformats.org/officeDocument/2006/relationships/image" Target="../media/image24.png"/><Relationship Id="rId10" Type="http://schemas.openxmlformats.org/officeDocument/2006/relationships/image" Target="../media/image43.jpeg"/><Relationship Id="rId4" Type="http://schemas.openxmlformats.org/officeDocument/2006/relationships/image" Target="../media/image23.png"/><Relationship Id="rId9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e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TMl4yjPp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817">
              <a:schemeClr val="accent1">
                <a:lumMod val="60000"/>
                <a:lumOff val="40000"/>
              </a:schemeClr>
            </a:gs>
            <a:gs pos="42920">
              <a:schemeClr val="accent1">
                <a:lumMod val="60000"/>
                <a:lumOff val="40000"/>
              </a:schemeClr>
            </a:gs>
            <a:gs pos="27750">
              <a:schemeClr val="accent1">
                <a:lumMod val="20000"/>
                <a:lumOff val="80000"/>
              </a:schemeClr>
            </a:gs>
            <a:gs pos="20221">
              <a:schemeClr val="accent1">
                <a:lumMod val="40000"/>
                <a:lumOff val="60000"/>
              </a:schemeClr>
            </a:gs>
            <a:gs pos="10730">
              <a:schemeClr val="accent1">
                <a:lumMod val="40000"/>
                <a:lumOff val="60000"/>
              </a:schemeClr>
            </a:gs>
            <a:gs pos="0">
              <a:schemeClr val="accent1">
                <a:lumMod val="5000"/>
                <a:lumOff val="95000"/>
              </a:schemeClr>
            </a:gs>
            <a:gs pos="74000">
              <a:srgbClr val="0070C0"/>
            </a:gs>
            <a:gs pos="83000">
              <a:srgbClr val="0070C0"/>
            </a:gs>
            <a:gs pos="89375">
              <a:srgbClr val="0070C0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9029" y="386092"/>
            <a:ext cx="9144000" cy="1721488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Unit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463" y="3717839"/>
            <a:ext cx="5330331" cy="1226634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.VnBlack" panose="020B7200000000000000" pitchFamily="34" charset="0"/>
              </a:rPr>
              <a:t>Lesson 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75DA28-A3FA-4BA6-B706-EA70586D744D}"/>
              </a:ext>
            </a:extLst>
          </p:cNvPr>
          <p:cNvSpPr txBox="1">
            <a:spLocks/>
          </p:cNvSpPr>
          <p:nvPr/>
        </p:nvSpPr>
        <p:spPr>
          <a:xfrm>
            <a:off x="3295686" y="1996351"/>
            <a:ext cx="8979917" cy="14031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solidFill>
                  <a:srgbClr val="FFFF00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Do you like yogurt?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94254-CC53-478F-A0DF-FD3CD3BC9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442" y="732059"/>
            <a:ext cx="2792404" cy="3799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text, queen&#10;&#10;Description automatically generated">
            <a:extLst>
              <a:ext uri="{FF2B5EF4-FFF2-40B4-BE49-F238E27FC236}">
                <a16:creationId xmlns:a16="http://schemas.microsoft.com/office/drawing/2014/main" id="{F133CA21-A92C-4608-B5E8-84ECD4742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336" y="3637280"/>
            <a:ext cx="2349302" cy="314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hewy French Bread for Soup - SueBee Homemaker">
            <a:extLst>
              <a:ext uri="{FF2B5EF4-FFF2-40B4-BE49-F238E27FC236}">
                <a16:creationId xmlns:a16="http://schemas.microsoft.com/office/drawing/2014/main" id="{93B4B00D-08C8-4022-A407-82C17982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51155" y="-1087085"/>
            <a:ext cx="5521762" cy="90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CB1D1-A669-4631-B2F8-D0F68A5712E1}"/>
              </a:ext>
            </a:extLst>
          </p:cNvPr>
          <p:cNvSpPr/>
          <p:nvPr/>
        </p:nvSpPr>
        <p:spPr>
          <a:xfrm>
            <a:off x="500583" y="690763"/>
            <a:ext cx="2799665" cy="27080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A0CE-2AFC-431A-B890-10D5FFFFA266}"/>
              </a:ext>
            </a:extLst>
          </p:cNvPr>
          <p:cNvSpPr/>
          <p:nvPr/>
        </p:nvSpPr>
        <p:spPr>
          <a:xfrm>
            <a:off x="517299" y="3440732"/>
            <a:ext cx="2799665" cy="270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77628-A05A-4993-8798-B0CA28C598DE}"/>
              </a:ext>
            </a:extLst>
          </p:cNvPr>
          <p:cNvSpPr/>
          <p:nvPr/>
        </p:nvSpPr>
        <p:spPr>
          <a:xfrm>
            <a:off x="6094476" y="3413905"/>
            <a:ext cx="2799665" cy="27759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EC4A9-2F28-460B-AD45-2866711F5D04}"/>
              </a:ext>
            </a:extLst>
          </p:cNvPr>
          <p:cNvSpPr/>
          <p:nvPr/>
        </p:nvSpPr>
        <p:spPr>
          <a:xfrm>
            <a:off x="6104931" y="705857"/>
            <a:ext cx="2799665" cy="2708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D01AE9-5C2E-435A-8C3F-C388EB6AE242}"/>
              </a:ext>
            </a:extLst>
          </p:cNvPr>
          <p:cNvSpPr/>
          <p:nvPr/>
        </p:nvSpPr>
        <p:spPr>
          <a:xfrm>
            <a:off x="8929135" y="715973"/>
            <a:ext cx="2799665" cy="2708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73BD5-8BF0-40D2-AB55-F7B8E77F294E}"/>
              </a:ext>
            </a:extLst>
          </p:cNvPr>
          <p:cNvSpPr/>
          <p:nvPr/>
        </p:nvSpPr>
        <p:spPr>
          <a:xfrm>
            <a:off x="3316963" y="3428999"/>
            <a:ext cx="2799665" cy="2708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95846C-E2CD-4079-B549-F971F801ED6A}"/>
              </a:ext>
            </a:extLst>
          </p:cNvPr>
          <p:cNvSpPr/>
          <p:nvPr/>
        </p:nvSpPr>
        <p:spPr>
          <a:xfrm>
            <a:off x="3305266" y="668119"/>
            <a:ext cx="2799665" cy="2753332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1F43-130A-40FC-8882-D7B170402DDE}"/>
              </a:ext>
            </a:extLst>
          </p:cNvPr>
          <p:cNvSpPr/>
          <p:nvPr/>
        </p:nvSpPr>
        <p:spPr>
          <a:xfrm>
            <a:off x="8875038" y="3395448"/>
            <a:ext cx="2853762" cy="2753332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ried crispy salt &amp;#39;n&amp;#39; vinegar potato chips">
            <a:extLst>
              <a:ext uri="{FF2B5EF4-FFF2-40B4-BE49-F238E27FC236}">
                <a16:creationId xmlns:a16="http://schemas.microsoft.com/office/drawing/2014/main" id="{A0862F95-7A6B-4BC9-B70F-37D28A0D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341" y="705857"/>
            <a:ext cx="9657117" cy="543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CB1D1-A669-4631-B2F8-D0F68A5712E1}"/>
              </a:ext>
            </a:extLst>
          </p:cNvPr>
          <p:cNvSpPr/>
          <p:nvPr/>
        </p:nvSpPr>
        <p:spPr>
          <a:xfrm>
            <a:off x="500583" y="690763"/>
            <a:ext cx="2799665" cy="27080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A0CE-2AFC-431A-B890-10D5FFFFA266}"/>
              </a:ext>
            </a:extLst>
          </p:cNvPr>
          <p:cNvSpPr/>
          <p:nvPr/>
        </p:nvSpPr>
        <p:spPr>
          <a:xfrm>
            <a:off x="515774" y="3394073"/>
            <a:ext cx="2799665" cy="270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77628-A05A-4993-8798-B0CA28C598DE}"/>
              </a:ext>
            </a:extLst>
          </p:cNvPr>
          <p:cNvSpPr/>
          <p:nvPr/>
        </p:nvSpPr>
        <p:spPr>
          <a:xfrm>
            <a:off x="6094476" y="3413905"/>
            <a:ext cx="2799665" cy="27759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EC4A9-2F28-460B-AD45-2866711F5D04}"/>
              </a:ext>
            </a:extLst>
          </p:cNvPr>
          <p:cNvSpPr/>
          <p:nvPr/>
        </p:nvSpPr>
        <p:spPr>
          <a:xfrm>
            <a:off x="6104931" y="705857"/>
            <a:ext cx="2799665" cy="2708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D01AE9-5C2E-435A-8C3F-C388EB6AE242}"/>
              </a:ext>
            </a:extLst>
          </p:cNvPr>
          <p:cNvSpPr/>
          <p:nvPr/>
        </p:nvSpPr>
        <p:spPr>
          <a:xfrm>
            <a:off x="8929135" y="715973"/>
            <a:ext cx="2799665" cy="2708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73BD5-8BF0-40D2-AB55-F7B8E77F294E}"/>
              </a:ext>
            </a:extLst>
          </p:cNvPr>
          <p:cNvSpPr/>
          <p:nvPr/>
        </p:nvSpPr>
        <p:spPr>
          <a:xfrm>
            <a:off x="3316963" y="3437953"/>
            <a:ext cx="2799665" cy="2708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95846C-E2CD-4079-B549-F971F801ED6A}"/>
              </a:ext>
            </a:extLst>
          </p:cNvPr>
          <p:cNvSpPr/>
          <p:nvPr/>
        </p:nvSpPr>
        <p:spPr>
          <a:xfrm>
            <a:off x="3305266" y="668119"/>
            <a:ext cx="2799665" cy="2753332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1F43-130A-40FC-8882-D7B170402DDE}"/>
              </a:ext>
            </a:extLst>
          </p:cNvPr>
          <p:cNvSpPr/>
          <p:nvPr/>
        </p:nvSpPr>
        <p:spPr>
          <a:xfrm>
            <a:off x="8875038" y="3395448"/>
            <a:ext cx="2853762" cy="2753332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9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5C1DAF-0DF3-4607-9ED5-04F82C4963D3}"/>
              </a:ext>
            </a:extLst>
          </p:cNvPr>
          <p:cNvSpPr/>
          <p:nvPr/>
        </p:nvSpPr>
        <p:spPr>
          <a:xfrm>
            <a:off x="192879" y="79410"/>
            <a:ext cx="5732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Look and answer.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0F148D-12B2-4ADF-95F8-0273ED92D94F}"/>
              </a:ext>
            </a:extLst>
          </p:cNvPr>
          <p:cNvGrpSpPr/>
          <p:nvPr/>
        </p:nvGrpSpPr>
        <p:grpSpPr>
          <a:xfrm>
            <a:off x="108408" y="1168555"/>
            <a:ext cx="5901024" cy="4995422"/>
            <a:chOff x="461432" y="1175134"/>
            <a:chExt cx="5901024" cy="49954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0229E6-5731-46A3-8FAE-6F8477E32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432" y="1175134"/>
              <a:ext cx="5901024" cy="49954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143CB67-0092-4CBF-9471-D79DB2A185E5}"/>
                </a:ext>
              </a:extLst>
            </p:cNvPr>
            <p:cNvSpPr/>
            <p:nvPr/>
          </p:nvSpPr>
          <p:spPr>
            <a:xfrm>
              <a:off x="1170958" y="1381467"/>
              <a:ext cx="4348333" cy="10328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4179799-609B-4669-A0C2-6F3CB5105EE9}"/>
                </a:ext>
              </a:extLst>
            </p:cNvPr>
            <p:cNvSpPr/>
            <p:nvPr/>
          </p:nvSpPr>
          <p:spPr>
            <a:xfrm>
              <a:off x="1645701" y="5476534"/>
              <a:ext cx="4399864" cy="56245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002DC3-AA40-4ECF-A704-B28C25421182}"/>
              </a:ext>
            </a:extLst>
          </p:cNvPr>
          <p:cNvGrpSpPr/>
          <p:nvPr/>
        </p:nvGrpSpPr>
        <p:grpSpPr>
          <a:xfrm>
            <a:off x="6096001" y="1184557"/>
            <a:ext cx="6047758" cy="4979419"/>
            <a:chOff x="6096000" y="1184557"/>
            <a:chExt cx="6198991" cy="49794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768307B-6258-4683-BBC4-2D33AC699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184557"/>
              <a:ext cx="6198991" cy="49794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BB2956B-B9A6-45B4-9E95-AE247B144EFF}"/>
                </a:ext>
              </a:extLst>
            </p:cNvPr>
            <p:cNvSpPr/>
            <p:nvPr/>
          </p:nvSpPr>
          <p:spPr>
            <a:xfrm>
              <a:off x="6792233" y="1593072"/>
              <a:ext cx="3147755" cy="6567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9AAE1AF-03C6-4FA9-A831-99740760DD77}"/>
                </a:ext>
              </a:extLst>
            </p:cNvPr>
            <p:cNvSpPr/>
            <p:nvPr/>
          </p:nvSpPr>
          <p:spPr>
            <a:xfrm>
              <a:off x="9170314" y="2455941"/>
              <a:ext cx="1631448" cy="57670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5EFAAEB8-DD22-4D1B-A335-4A5DF55E226E}"/>
                </a:ext>
              </a:extLst>
            </p:cNvPr>
            <p:cNvSpPr/>
            <p:nvPr/>
          </p:nvSpPr>
          <p:spPr>
            <a:xfrm>
              <a:off x="9091374" y="5016696"/>
              <a:ext cx="3147755" cy="107491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00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5 FAFSE2eAN_NAT3_ 05_DO_YOU_LIKE_YOGURT">
            <a:hlinkClick r:id="" action="ppaction://media"/>
            <a:extLst>
              <a:ext uri="{FF2B5EF4-FFF2-40B4-BE49-F238E27FC236}">
                <a16:creationId xmlns:a16="http://schemas.microsoft.com/office/drawing/2014/main" id="{52DF9764-A6AC-4898-8A3B-1B0DAA63B9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5C1DAF-0DF3-4607-9ED5-04F82C4963D3}"/>
              </a:ext>
            </a:extLst>
          </p:cNvPr>
          <p:cNvSpPr/>
          <p:nvPr/>
        </p:nvSpPr>
        <p:spPr>
          <a:xfrm>
            <a:off x="-493362" y="79410"/>
            <a:ext cx="7104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Listen, repeat and 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229E6-5731-46A3-8FAE-6F8477E3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8" y="1168555"/>
            <a:ext cx="5901024" cy="499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8307B-6258-4683-BBC4-2D33AC699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184557"/>
            <a:ext cx="6047758" cy="497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88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9FCB28-689F-455B-80E9-B60842EC9D50}"/>
              </a:ext>
            </a:extLst>
          </p:cNvPr>
          <p:cNvSpPr/>
          <p:nvPr/>
        </p:nvSpPr>
        <p:spPr>
          <a:xfrm>
            <a:off x="246246" y="73437"/>
            <a:ext cx="2699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Listen.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39851-814F-4F55-B06F-965A2FFC7F96}"/>
              </a:ext>
            </a:extLst>
          </p:cNvPr>
          <p:cNvGrpSpPr/>
          <p:nvPr/>
        </p:nvGrpSpPr>
        <p:grpSpPr>
          <a:xfrm>
            <a:off x="929032" y="1201615"/>
            <a:ext cx="2439833" cy="2503565"/>
            <a:chOff x="929032" y="1201615"/>
            <a:chExt cx="2439833" cy="2503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B0A14-7FDB-4348-8F89-58563287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032" y="1201615"/>
              <a:ext cx="2439833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AC2420-5B39-4F8D-8062-541A9D517579}"/>
                </a:ext>
              </a:extLst>
            </p:cNvPr>
            <p:cNvSpPr/>
            <p:nvPr/>
          </p:nvSpPr>
          <p:spPr>
            <a:xfrm>
              <a:off x="1595751" y="2874183"/>
              <a:ext cx="11063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8598E7-79CC-421F-B53A-FEE1FC7DBD75}"/>
              </a:ext>
            </a:extLst>
          </p:cNvPr>
          <p:cNvGrpSpPr/>
          <p:nvPr/>
        </p:nvGrpSpPr>
        <p:grpSpPr>
          <a:xfrm>
            <a:off x="4798680" y="1240843"/>
            <a:ext cx="2489001" cy="2503096"/>
            <a:chOff x="4798680" y="1240843"/>
            <a:chExt cx="2489001" cy="2503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8EF7-E658-4387-89C5-0E91059B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8680" y="1240843"/>
              <a:ext cx="2489001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D5AAB-C1A4-4498-86FD-A680DD5572F2}"/>
                </a:ext>
              </a:extLst>
            </p:cNvPr>
            <p:cNvSpPr/>
            <p:nvPr/>
          </p:nvSpPr>
          <p:spPr>
            <a:xfrm>
              <a:off x="5303682" y="2912942"/>
              <a:ext cx="14789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084706-6D04-4F3B-86C6-F3E0156CB8BC}"/>
              </a:ext>
            </a:extLst>
          </p:cNvPr>
          <p:cNvGrpSpPr/>
          <p:nvPr/>
        </p:nvGrpSpPr>
        <p:grpSpPr>
          <a:xfrm>
            <a:off x="8409855" y="1240843"/>
            <a:ext cx="2489001" cy="2504627"/>
            <a:chOff x="8409855" y="1240843"/>
            <a:chExt cx="2489001" cy="25046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F692B3-90EB-46F7-B876-7C94BC3A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09855" y="1240843"/>
              <a:ext cx="2489001" cy="16622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4AAFE-5E70-4A79-8666-E1CAC3B88EEA}"/>
                </a:ext>
              </a:extLst>
            </p:cNvPr>
            <p:cNvSpPr/>
            <p:nvPr/>
          </p:nvSpPr>
          <p:spPr>
            <a:xfrm>
              <a:off x="8669760" y="2914473"/>
              <a:ext cx="192648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carrots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B0DDD2-BEFE-44E9-B52C-719DE584E311}"/>
              </a:ext>
            </a:extLst>
          </p:cNvPr>
          <p:cNvGrpSpPr/>
          <p:nvPr/>
        </p:nvGrpSpPr>
        <p:grpSpPr>
          <a:xfrm>
            <a:off x="3037041" y="3713414"/>
            <a:ext cx="2063081" cy="2913873"/>
            <a:chOff x="3037041" y="3713414"/>
            <a:chExt cx="2063081" cy="2913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8E6EA-15EC-4927-B58E-A9C15DCA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7041" y="3713414"/>
              <a:ext cx="2063081" cy="19429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7C8B6-75B7-46E1-A453-1C59FD2421C5}"/>
                </a:ext>
              </a:extLst>
            </p:cNvPr>
            <p:cNvSpPr/>
            <p:nvPr/>
          </p:nvSpPr>
          <p:spPr>
            <a:xfrm>
              <a:off x="3159934" y="5796290"/>
              <a:ext cx="1817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yogurt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9EB8E8-F549-4C63-8D2E-052EEA37B6A3}"/>
              </a:ext>
            </a:extLst>
          </p:cNvPr>
          <p:cNvGrpSpPr/>
          <p:nvPr/>
        </p:nvGrpSpPr>
        <p:grpSpPr>
          <a:xfrm>
            <a:off x="6342580" y="3755359"/>
            <a:ext cx="2812379" cy="2869929"/>
            <a:chOff x="6342580" y="3755359"/>
            <a:chExt cx="2812379" cy="28699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F4DF04-0CF2-4901-992A-F16BD51E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42580" y="3755359"/>
              <a:ext cx="2812379" cy="1901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1F8C59-E591-402D-8C1E-15CD9AE6EC8F}"/>
                </a:ext>
              </a:extLst>
            </p:cNvPr>
            <p:cNvSpPr/>
            <p:nvPr/>
          </p:nvSpPr>
          <p:spPr>
            <a:xfrm>
              <a:off x="6769100" y="5794291"/>
              <a:ext cx="164006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bread</a:t>
              </a:r>
            </a:p>
          </p:txBody>
        </p:sp>
      </p:grpSp>
      <p:pic>
        <p:nvPicPr>
          <p:cNvPr id="28" name="Graphic 27" descr="Headphones outline">
            <a:extLst>
              <a:ext uri="{FF2B5EF4-FFF2-40B4-BE49-F238E27FC236}">
                <a16:creationId xmlns:a16="http://schemas.microsoft.com/office/drawing/2014/main" id="{B2D180E5-0D59-400A-9104-497EA7630D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45255" y="-44864"/>
            <a:ext cx="1014952" cy="101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8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ro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gu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9FCB28-689F-455B-80E9-B60842EC9D50}"/>
              </a:ext>
            </a:extLst>
          </p:cNvPr>
          <p:cNvSpPr/>
          <p:nvPr/>
        </p:nvSpPr>
        <p:spPr>
          <a:xfrm>
            <a:off x="261665" y="0"/>
            <a:ext cx="55507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point.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39851-814F-4F55-B06F-965A2FFC7F96}"/>
              </a:ext>
            </a:extLst>
          </p:cNvPr>
          <p:cNvGrpSpPr/>
          <p:nvPr/>
        </p:nvGrpSpPr>
        <p:grpSpPr>
          <a:xfrm>
            <a:off x="929032" y="1201615"/>
            <a:ext cx="2439833" cy="2503565"/>
            <a:chOff x="929032" y="1201615"/>
            <a:chExt cx="2439833" cy="2503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B0A14-7FDB-4348-8F89-58563287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032" y="1201615"/>
              <a:ext cx="2439833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AC2420-5B39-4F8D-8062-541A9D517579}"/>
                </a:ext>
              </a:extLst>
            </p:cNvPr>
            <p:cNvSpPr/>
            <p:nvPr/>
          </p:nvSpPr>
          <p:spPr>
            <a:xfrm>
              <a:off x="1595751" y="2874183"/>
              <a:ext cx="11063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8598E7-79CC-421F-B53A-FEE1FC7DBD75}"/>
              </a:ext>
            </a:extLst>
          </p:cNvPr>
          <p:cNvGrpSpPr/>
          <p:nvPr/>
        </p:nvGrpSpPr>
        <p:grpSpPr>
          <a:xfrm>
            <a:off x="4798680" y="1240843"/>
            <a:ext cx="2489001" cy="2503096"/>
            <a:chOff x="4798680" y="1240843"/>
            <a:chExt cx="2489001" cy="2503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8EF7-E658-4387-89C5-0E91059B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8680" y="1240843"/>
              <a:ext cx="2489001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D5AAB-C1A4-4498-86FD-A680DD5572F2}"/>
                </a:ext>
              </a:extLst>
            </p:cNvPr>
            <p:cNvSpPr/>
            <p:nvPr/>
          </p:nvSpPr>
          <p:spPr>
            <a:xfrm>
              <a:off x="5303682" y="2912942"/>
              <a:ext cx="14789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084706-6D04-4F3B-86C6-F3E0156CB8BC}"/>
              </a:ext>
            </a:extLst>
          </p:cNvPr>
          <p:cNvGrpSpPr/>
          <p:nvPr/>
        </p:nvGrpSpPr>
        <p:grpSpPr>
          <a:xfrm>
            <a:off x="8409855" y="1240843"/>
            <a:ext cx="2489001" cy="2504627"/>
            <a:chOff x="8409855" y="1240843"/>
            <a:chExt cx="2489001" cy="25046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F692B3-90EB-46F7-B876-7C94BC3A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09855" y="1240843"/>
              <a:ext cx="2489001" cy="16622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4AAFE-5E70-4A79-8666-E1CAC3B88EEA}"/>
                </a:ext>
              </a:extLst>
            </p:cNvPr>
            <p:cNvSpPr/>
            <p:nvPr/>
          </p:nvSpPr>
          <p:spPr>
            <a:xfrm>
              <a:off x="8669760" y="2914473"/>
              <a:ext cx="192648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carrots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B0DDD2-BEFE-44E9-B52C-719DE584E311}"/>
              </a:ext>
            </a:extLst>
          </p:cNvPr>
          <p:cNvGrpSpPr/>
          <p:nvPr/>
        </p:nvGrpSpPr>
        <p:grpSpPr>
          <a:xfrm>
            <a:off x="3037041" y="3713414"/>
            <a:ext cx="2063081" cy="2913873"/>
            <a:chOff x="3037041" y="3713414"/>
            <a:chExt cx="2063081" cy="2913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8E6EA-15EC-4927-B58E-A9C15DCA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7041" y="3713414"/>
              <a:ext cx="2063081" cy="19429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7C8B6-75B7-46E1-A453-1C59FD2421C5}"/>
                </a:ext>
              </a:extLst>
            </p:cNvPr>
            <p:cNvSpPr/>
            <p:nvPr/>
          </p:nvSpPr>
          <p:spPr>
            <a:xfrm>
              <a:off x="3159934" y="5796290"/>
              <a:ext cx="1817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yogurt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9EB8E8-F549-4C63-8D2E-052EEA37B6A3}"/>
              </a:ext>
            </a:extLst>
          </p:cNvPr>
          <p:cNvGrpSpPr/>
          <p:nvPr/>
        </p:nvGrpSpPr>
        <p:grpSpPr>
          <a:xfrm>
            <a:off x="6342580" y="3755359"/>
            <a:ext cx="2812379" cy="2869929"/>
            <a:chOff x="6342580" y="3755359"/>
            <a:chExt cx="2812379" cy="28699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F4DF04-0CF2-4901-992A-F16BD51E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42580" y="3755359"/>
              <a:ext cx="2812379" cy="1901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1F8C59-E591-402D-8C1E-15CD9AE6EC8F}"/>
                </a:ext>
              </a:extLst>
            </p:cNvPr>
            <p:cNvSpPr/>
            <p:nvPr/>
          </p:nvSpPr>
          <p:spPr>
            <a:xfrm>
              <a:off x="6769100" y="5794291"/>
              <a:ext cx="164006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bread</a:t>
              </a:r>
            </a:p>
          </p:txBody>
        </p:sp>
      </p:grpSp>
      <p:pic>
        <p:nvPicPr>
          <p:cNvPr id="3" name="Graphic 2" descr="Right pointing backhand index with solid fill">
            <a:extLst>
              <a:ext uri="{FF2B5EF4-FFF2-40B4-BE49-F238E27FC236}">
                <a16:creationId xmlns:a16="http://schemas.microsoft.com/office/drawing/2014/main" id="{6B0579B9-52D4-46F4-BE68-286213E500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46349" y="44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ro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9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gu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8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9FCB28-689F-455B-80E9-B60842EC9D50}"/>
              </a:ext>
            </a:extLst>
          </p:cNvPr>
          <p:cNvSpPr/>
          <p:nvPr/>
        </p:nvSpPr>
        <p:spPr>
          <a:xfrm>
            <a:off x="135024" y="4465"/>
            <a:ext cx="7724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Listen, point and repeat.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39851-814F-4F55-B06F-965A2FFC7F96}"/>
              </a:ext>
            </a:extLst>
          </p:cNvPr>
          <p:cNvGrpSpPr/>
          <p:nvPr/>
        </p:nvGrpSpPr>
        <p:grpSpPr>
          <a:xfrm>
            <a:off x="929032" y="1201615"/>
            <a:ext cx="2439833" cy="2503565"/>
            <a:chOff x="929032" y="1201615"/>
            <a:chExt cx="2439833" cy="2503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B0A14-7FDB-4348-8F89-58563287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9032" y="1201615"/>
              <a:ext cx="2439833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AC2420-5B39-4F8D-8062-541A9D517579}"/>
                </a:ext>
              </a:extLst>
            </p:cNvPr>
            <p:cNvSpPr/>
            <p:nvPr/>
          </p:nvSpPr>
          <p:spPr>
            <a:xfrm>
              <a:off x="1595751" y="2874183"/>
              <a:ext cx="11063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8598E7-79CC-421F-B53A-FEE1FC7DBD75}"/>
              </a:ext>
            </a:extLst>
          </p:cNvPr>
          <p:cNvGrpSpPr/>
          <p:nvPr/>
        </p:nvGrpSpPr>
        <p:grpSpPr>
          <a:xfrm>
            <a:off x="4798680" y="1240843"/>
            <a:ext cx="2489001" cy="2503096"/>
            <a:chOff x="4798680" y="1240843"/>
            <a:chExt cx="2489001" cy="2503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8EF7-E658-4387-89C5-0E91059B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8680" y="1240843"/>
              <a:ext cx="2489001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D5AAB-C1A4-4498-86FD-A680DD5572F2}"/>
                </a:ext>
              </a:extLst>
            </p:cNvPr>
            <p:cNvSpPr/>
            <p:nvPr/>
          </p:nvSpPr>
          <p:spPr>
            <a:xfrm>
              <a:off x="5303682" y="2912942"/>
              <a:ext cx="14789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084706-6D04-4F3B-86C6-F3E0156CB8BC}"/>
              </a:ext>
            </a:extLst>
          </p:cNvPr>
          <p:cNvGrpSpPr/>
          <p:nvPr/>
        </p:nvGrpSpPr>
        <p:grpSpPr>
          <a:xfrm>
            <a:off x="8409855" y="1240843"/>
            <a:ext cx="2489001" cy="2504627"/>
            <a:chOff x="8409855" y="1240843"/>
            <a:chExt cx="2489001" cy="25046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F692B3-90EB-46F7-B876-7C94BC3A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09855" y="1240843"/>
              <a:ext cx="2489001" cy="16622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4AAFE-5E70-4A79-8666-E1CAC3B88EEA}"/>
                </a:ext>
              </a:extLst>
            </p:cNvPr>
            <p:cNvSpPr/>
            <p:nvPr/>
          </p:nvSpPr>
          <p:spPr>
            <a:xfrm>
              <a:off x="8669760" y="2914473"/>
              <a:ext cx="192648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carrots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B0DDD2-BEFE-44E9-B52C-719DE584E311}"/>
              </a:ext>
            </a:extLst>
          </p:cNvPr>
          <p:cNvGrpSpPr/>
          <p:nvPr/>
        </p:nvGrpSpPr>
        <p:grpSpPr>
          <a:xfrm>
            <a:off x="3037041" y="3713414"/>
            <a:ext cx="2063081" cy="2913873"/>
            <a:chOff x="3037041" y="3713414"/>
            <a:chExt cx="2063081" cy="2913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8E6EA-15EC-4927-B58E-A9C15DCA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37041" y="3713414"/>
              <a:ext cx="2063081" cy="19429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7C8B6-75B7-46E1-A453-1C59FD2421C5}"/>
                </a:ext>
              </a:extLst>
            </p:cNvPr>
            <p:cNvSpPr/>
            <p:nvPr/>
          </p:nvSpPr>
          <p:spPr>
            <a:xfrm>
              <a:off x="3159934" y="5796290"/>
              <a:ext cx="1817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yogurt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9EB8E8-F549-4C63-8D2E-052EEA37B6A3}"/>
              </a:ext>
            </a:extLst>
          </p:cNvPr>
          <p:cNvGrpSpPr/>
          <p:nvPr/>
        </p:nvGrpSpPr>
        <p:grpSpPr>
          <a:xfrm>
            <a:off x="6342580" y="3755359"/>
            <a:ext cx="2812379" cy="2869929"/>
            <a:chOff x="6342580" y="3755359"/>
            <a:chExt cx="2812379" cy="28699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F4DF04-0CF2-4901-992A-F16BD51E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342580" y="3755359"/>
              <a:ext cx="2812379" cy="1901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1F8C59-E591-402D-8C1E-15CD9AE6EC8F}"/>
                </a:ext>
              </a:extLst>
            </p:cNvPr>
            <p:cNvSpPr/>
            <p:nvPr/>
          </p:nvSpPr>
          <p:spPr>
            <a:xfrm>
              <a:off x="6769100" y="5794291"/>
              <a:ext cx="164006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bread</a:t>
              </a:r>
            </a:p>
          </p:txBody>
        </p:sp>
      </p:grpSp>
      <p:pic>
        <p:nvPicPr>
          <p:cNvPr id="5" name="Graphic 4" descr="Lips with solid fill">
            <a:extLst>
              <a:ext uri="{FF2B5EF4-FFF2-40B4-BE49-F238E27FC236}">
                <a16:creationId xmlns:a16="http://schemas.microsoft.com/office/drawing/2014/main" id="{8BE9E364-DE45-41E1-8FBF-025A38619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59959" y="0"/>
            <a:ext cx="1006405" cy="10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6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ro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ogu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4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9FCB28-689F-455B-80E9-B60842EC9D50}"/>
              </a:ext>
            </a:extLst>
          </p:cNvPr>
          <p:cNvSpPr/>
          <p:nvPr/>
        </p:nvSpPr>
        <p:spPr>
          <a:xfrm>
            <a:off x="334064" y="41537"/>
            <a:ext cx="5651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chant.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39851-814F-4F55-B06F-965A2FFC7F96}"/>
              </a:ext>
            </a:extLst>
          </p:cNvPr>
          <p:cNvGrpSpPr/>
          <p:nvPr/>
        </p:nvGrpSpPr>
        <p:grpSpPr>
          <a:xfrm>
            <a:off x="929032" y="1201615"/>
            <a:ext cx="2439833" cy="2503565"/>
            <a:chOff x="929032" y="1201615"/>
            <a:chExt cx="2439833" cy="2503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B0A14-7FDB-4348-8F89-58563287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032" y="1201615"/>
              <a:ext cx="2439833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AC2420-5B39-4F8D-8062-541A9D517579}"/>
                </a:ext>
              </a:extLst>
            </p:cNvPr>
            <p:cNvSpPr/>
            <p:nvPr/>
          </p:nvSpPr>
          <p:spPr>
            <a:xfrm>
              <a:off x="1595751" y="2874183"/>
              <a:ext cx="11063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8598E7-79CC-421F-B53A-FEE1FC7DBD75}"/>
              </a:ext>
            </a:extLst>
          </p:cNvPr>
          <p:cNvGrpSpPr/>
          <p:nvPr/>
        </p:nvGrpSpPr>
        <p:grpSpPr>
          <a:xfrm>
            <a:off x="4798680" y="1240843"/>
            <a:ext cx="2489001" cy="2503096"/>
            <a:chOff x="4798680" y="1240843"/>
            <a:chExt cx="2489001" cy="2503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8EF7-E658-4387-89C5-0E91059B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8680" y="1240843"/>
              <a:ext cx="2489001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D5AAB-C1A4-4498-86FD-A680DD5572F2}"/>
                </a:ext>
              </a:extLst>
            </p:cNvPr>
            <p:cNvSpPr/>
            <p:nvPr/>
          </p:nvSpPr>
          <p:spPr>
            <a:xfrm>
              <a:off x="5303682" y="2912942"/>
              <a:ext cx="14789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084706-6D04-4F3B-86C6-F3E0156CB8BC}"/>
              </a:ext>
            </a:extLst>
          </p:cNvPr>
          <p:cNvGrpSpPr/>
          <p:nvPr/>
        </p:nvGrpSpPr>
        <p:grpSpPr>
          <a:xfrm>
            <a:off x="8409855" y="1240843"/>
            <a:ext cx="2489001" cy="2504627"/>
            <a:chOff x="8409855" y="1240843"/>
            <a:chExt cx="2489001" cy="25046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F692B3-90EB-46F7-B876-7C94BC3A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9855" y="1240843"/>
              <a:ext cx="2489001" cy="16622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4AAFE-5E70-4A79-8666-E1CAC3B88EEA}"/>
                </a:ext>
              </a:extLst>
            </p:cNvPr>
            <p:cNvSpPr/>
            <p:nvPr/>
          </p:nvSpPr>
          <p:spPr>
            <a:xfrm>
              <a:off x="8669760" y="2914473"/>
              <a:ext cx="192648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carrots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B0DDD2-BEFE-44E9-B52C-719DE584E311}"/>
              </a:ext>
            </a:extLst>
          </p:cNvPr>
          <p:cNvGrpSpPr/>
          <p:nvPr/>
        </p:nvGrpSpPr>
        <p:grpSpPr>
          <a:xfrm>
            <a:off x="3037041" y="3713414"/>
            <a:ext cx="2063081" cy="2913873"/>
            <a:chOff x="3037041" y="3713414"/>
            <a:chExt cx="2063081" cy="2913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8E6EA-15EC-4927-B58E-A9C15DCA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7041" y="3713414"/>
              <a:ext cx="2063081" cy="19429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7C8B6-75B7-46E1-A453-1C59FD2421C5}"/>
                </a:ext>
              </a:extLst>
            </p:cNvPr>
            <p:cNvSpPr/>
            <p:nvPr/>
          </p:nvSpPr>
          <p:spPr>
            <a:xfrm>
              <a:off x="3159934" y="5796290"/>
              <a:ext cx="1817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yogurt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9EB8E8-F549-4C63-8D2E-052EEA37B6A3}"/>
              </a:ext>
            </a:extLst>
          </p:cNvPr>
          <p:cNvGrpSpPr/>
          <p:nvPr/>
        </p:nvGrpSpPr>
        <p:grpSpPr>
          <a:xfrm>
            <a:off x="6342580" y="3755359"/>
            <a:ext cx="2812379" cy="2869929"/>
            <a:chOff x="6342580" y="3755359"/>
            <a:chExt cx="2812379" cy="28699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F4DF04-0CF2-4901-992A-F16BD51E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42580" y="3755359"/>
              <a:ext cx="2812379" cy="1901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1F8C59-E591-402D-8C1E-15CD9AE6EC8F}"/>
                </a:ext>
              </a:extLst>
            </p:cNvPr>
            <p:cNvSpPr/>
            <p:nvPr/>
          </p:nvSpPr>
          <p:spPr>
            <a:xfrm>
              <a:off x="6769100" y="5794291"/>
              <a:ext cx="164006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bread</a:t>
              </a:r>
            </a:p>
          </p:txBody>
        </p:sp>
      </p:grpSp>
      <p:pic>
        <p:nvPicPr>
          <p:cNvPr id="3" name="Graphic 2" descr="Music notes outline">
            <a:extLst>
              <a:ext uri="{FF2B5EF4-FFF2-40B4-BE49-F238E27FC236}">
                <a16:creationId xmlns:a16="http://schemas.microsoft.com/office/drawing/2014/main" id="{94B286A1-F5E3-4838-9EAB-C8A623302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83967" y="41537"/>
            <a:ext cx="1144313" cy="1144313"/>
          </a:xfrm>
          <a:prstGeom prst="rect">
            <a:avLst/>
          </a:prstGeom>
        </p:spPr>
      </p:pic>
      <p:pic>
        <p:nvPicPr>
          <p:cNvPr id="7" name="Graphic 6" descr="Music notation with solid fill">
            <a:extLst>
              <a:ext uri="{FF2B5EF4-FFF2-40B4-BE49-F238E27FC236}">
                <a16:creationId xmlns:a16="http://schemas.microsoft.com/office/drawing/2014/main" id="{BCAD4964-31A7-4F1E-84FB-B7751E3EC4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3967" y="191537"/>
            <a:ext cx="1144313" cy="1144313"/>
          </a:xfrm>
          <a:prstGeom prst="rect">
            <a:avLst/>
          </a:prstGeom>
        </p:spPr>
      </p:pic>
      <p:pic>
        <p:nvPicPr>
          <p:cNvPr id="10" name="FAFSE National 3 SB Track 059">
            <a:hlinkClick r:id="" action="ppaction://media"/>
            <a:extLst>
              <a:ext uri="{FF2B5EF4-FFF2-40B4-BE49-F238E27FC236}">
                <a16:creationId xmlns:a16="http://schemas.microsoft.com/office/drawing/2014/main" id="{6ECD3219-62EF-42CF-9578-15AFB92DA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48769" y="36921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1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hild, Cooperative Learning, Collaborative Learning, Teacher, Education ,  Collaboration, School , Student transparent background PNG clipart |  HiClipart">
            <a:extLst>
              <a:ext uri="{FF2B5EF4-FFF2-40B4-BE49-F238E27FC236}">
                <a16:creationId xmlns:a16="http://schemas.microsoft.com/office/drawing/2014/main" id="{CD80D53B-445A-468B-B6D6-9D8884D09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 b="833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57A860-0BB2-4BCF-88A7-058AE8B56327}"/>
              </a:ext>
            </a:extLst>
          </p:cNvPr>
          <p:cNvSpPr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Work in groups – Let’s chant together!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76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F4EB9E-F330-5CB6-1C83-15ABBEF92A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99EDF268-A5E8-7229-1328-6F5FCC644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238" y="1988701"/>
            <a:ext cx="8751694" cy="429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929113-8234-0211-6749-E91C6DDA13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3200" y="-126999"/>
            <a:ext cx="1930400" cy="32526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CDFC55-4DF9-199B-87E2-97435503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1244" y="439083"/>
            <a:ext cx="4164106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dirty="0">
                <a:latin typeface="Berlin Sans FB Demi" panose="020E0802020502020306" pitchFamily="34" charset="0"/>
              </a:rPr>
              <a:t>Hello song</a:t>
            </a:r>
          </a:p>
        </p:txBody>
      </p:sp>
    </p:spTree>
    <p:extLst>
      <p:ext uri="{BB962C8B-B14F-4D97-AF65-F5344CB8AC3E}">
        <p14:creationId xmlns:p14="http://schemas.microsoft.com/office/powerpoint/2010/main" val="2961773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9FCB28-689F-455B-80E9-B60842EC9D50}"/>
              </a:ext>
            </a:extLst>
          </p:cNvPr>
          <p:cNvSpPr/>
          <p:nvPr/>
        </p:nvSpPr>
        <p:spPr>
          <a:xfrm>
            <a:off x="334064" y="41537"/>
            <a:ext cx="56517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and chant.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9639851-814F-4F55-B06F-965A2FFC7F96}"/>
              </a:ext>
            </a:extLst>
          </p:cNvPr>
          <p:cNvGrpSpPr/>
          <p:nvPr/>
        </p:nvGrpSpPr>
        <p:grpSpPr>
          <a:xfrm>
            <a:off x="929032" y="1201615"/>
            <a:ext cx="2439833" cy="2503565"/>
            <a:chOff x="929032" y="1201615"/>
            <a:chExt cx="2439833" cy="2503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FB0A14-7FDB-4348-8F89-58563287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9032" y="1201615"/>
              <a:ext cx="2439833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7AC2420-5B39-4F8D-8062-541A9D517579}"/>
                </a:ext>
              </a:extLst>
            </p:cNvPr>
            <p:cNvSpPr/>
            <p:nvPr/>
          </p:nvSpPr>
          <p:spPr>
            <a:xfrm>
              <a:off x="1595751" y="2874183"/>
              <a:ext cx="11063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rice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8598E7-79CC-421F-B53A-FEE1FC7DBD75}"/>
              </a:ext>
            </a:extLst>
          </p:cNvPr>
          <p:cNvGrpSpPr/>
          <p:nvPr/>
        </p:nvGrpSpPr>
        <p:grpSpPr>
          <a:xfrm>
            <a:off x="4798680" y="1240843"/>
            <a:ext cx="2489001" cy="2503096"/>
            <a:chOff x="4798680" y="1240843"/>
            <a:chExt cx="2489001" cy="2503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D048EF7-E658-4387-89C5-0E91059BE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8680" y="1240843"/>
              <a:ext cx="2489001" cy="167209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10D5AAB-C1A4-4498-86FD-A680DD5572F2}"/>
                </a:ext>
              </a:extLst>
            </p:cNvPr>
            <p:cNvSpPr/>
            <p:nvPr/>
          </p:nvSpPr>
          <p:spPr>
            <a:xfrm>
              <a:off x="5303682" y="2912942"/>
              <a:ext cx="1478995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meat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084706-6D04-4F3B-86C6-F3E0156CB8BC}"/>
              </a:ext>
            </a:extLst>
          </p:cNvPr>
          <p:cNvGrpSpPr/>
          <p:nvPr/>
        </p:nvGrpSpPr>
        <p:grpSpPr>
          <a:xfrm>
            <a:off x="8409855" y="1240843"/>
            <a:ext cx="2489001" cy="2504627"/>
            <a:chOff x="8409855" y="1240843"/>
            <a:chExt cx="2489001" cy="250462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8F692B3-90EB-46F7-B876-7C94BC3AF5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9855" y="1240843"/>
              <a:ext cx="2489001" cy="166221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AA4AAFE-5E70-4A79-8666-E1CAC3B88EEA}"/>
                </a:ext>
              </a:extLst>
            </p:cNvPr>
            <p:cNvSpPr/>
            <p:nvPr/>
          </p:nvSpPr>
          <p:spPr>
            <a:xfrm>
              <a:off x="8669760" y="2914473"/>
              <a:ext cx="192648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carrots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B0DDD2-BEFE-44E9-B52C-719DE584E311}"/>
              </a:ext>
            </a:extLst>
          </p:cNvPr>
          <p:cNvGrpSpPr/>
          <p:nvPr/>
        </p:nvGrpSpPr>
        <p:grpSpPr>
          <a:xfrm>
            <a:off x="3037041" y="3713414"/>
            <a:ext cx="2063081" cy="2913873"/>
            <a:chOff x="3037041" y="3713414"/>
            <a:chExt cx="2063081" cy="291387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B18E6EA-15EC-4927-B58E-A9C15DCAC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7041" y="3713414"/>
              <a:ext cx="2063081" cy="1942971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47C8B6-75B7-46E1-A453-1C59FD2421C5}"/>
                </a:ext>
              </a:extLst>
            </p:cNvPr>
            <p:cNvSpPr/>
            <p:nvPr/>
          </p:nvSpPr>
          <p:spPr>
            <a:xfrm>
              <a:off x="3159934" y="5796290"/>
              <a:ext cx="1817293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yogurt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9EB8E8-F549-4C63-8D2E-052EEA37B6A3}"/>
              </a:ext>
            </a:extLst>
          </p:cNvPr>
          <p:cNvGrpSpPr/>
          <p:nvPr/>
        </p:nvGrpSpPr>
        <p:grpSpPr>
          <a:xfrm>
            <a:off x="6342580" y="3755359"/>
            <a:ext cx="2812379" cy="2869929"/>
            <a:chOff x="6342580" y="3755359"/>
            <a:chExt cx="2812379" cy="286992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4F4DF04-0CF2-4901-992A-F16BD51E8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42580" y="3755359"/>
              <a:ext cx="2812379" cy="190102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41F8C59-E591-402D-8C1E-15CD9AE6EC8F}"/>
                </a:ext>
              </a:extLst>
            </p:cNvPr>
            <p:cNvSpPr/>
            <p:nvPr/>
          </p:nvSpPr>
          <p:spPr>
            <a:xfrm>
              <a:off x="6769100" y="5794291"/>
              <a:ext cx="1640064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bread</a:t>
              </a:r>
            </a:p>
          </p:txBody>
        </p:sp>
      </p:grpSp>
      <p:pic>
        <p:nvPicPr>
          <p:cNvPr id="3" name="Graphic 2" descr="Music notes outline">
            <a:extLst>
              <a:ext uri="{FF2B5EF4-FFF2-40B4-BE49-F238E27FC236}">
                <a16:creationId xmlns:a16="http://schemas.microsoft.com/office/drawing/2014/main" id="{94B286A1-F5E3-4838-9EAB-C8A623302D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83967" y="41537"/>
            <a:ext cx="1144313" cy="1144313"/>
          </a:xfrm>
          <a:prstGeom prst="rect">
            <a:avLst/>
          </a:prstGeom>
        </p:spPr>
      </p:pic>
      <p:pic>
        <p:nvPicPr>
          <p:cNvPr id="7" name="Graphic 6" descr="Music notation with solid fill">
            <a:extLst>
              <a:ext uri="{FF2B5EF4-FFF2-40B4-BE49-F238E27FC236}">
                <a16:creationId xmlns:a16="http://schemas.microsoft.com/office/drawing/2014/main" id="{BCAD4964-31A7-4F1E-84FB-B7751E3EC4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33967" y="191537"/>
            <a:ext cx="1144313" cy="1144313"/>
          </a:xfrm>
          <a:prstGeom prst="rect">
            <a:avLst/>
          </a:prstGeom>
        </p:spPr>
      </p:pic>
      <p:pic>
        <p:nvPicPr>
          <p:cNvPr id="10" name="FAFSE National 3 SB Track 059">
            <a:hlinkClick r:id="" action="ppaction://media"/>
            <a:extLst>
              <a:ext uri="{FF2B5EF4-FFF2-40B4-BE49-F238E27FC236}">
                <a16:creationId xmlns:a16="http://schemas.microsoft.com/office/drawing/2014/main" id="{6ECD3219-62EF-42CF-9578-15AFB92DA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48769" y="36921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0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08E582-58B6-43AB-B8F2-C29F949AFF6B}"/>
              </a:ext>
            </a:extLst>
          </p:cNvPr>
          <p:cNvSpPr/>
          <p:nvPr/>
        </p:nvSpPr>
        <p:spPr>
          <a:xfrm>
            <a:off x="463824" y="2780754"/>
            <a:ext cx="3186764" cy="8017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0" kern="1200" cap="none" spc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pitchFamily="34" charset="0"/>
                <a:ea typeface="+mj-ea"/>
                <a:cs typeface="+mj-cs"/>
              </a:rPr>
              <a:t>Presentation</a:t>
            </a:r>
          </a:p>
        </p:txBody>
      </p:sp>
      <p:pic>
        <p:nvPicPr>
          <p:cNvPr id="1026" name="Picture 2" descr="Illustration Kid Presenting Something His Classmates Stock Vector (Royalty  Free) 82264918">
            <a:extLst>
              <a:ext uri="{FF2B5EF4-FFF2-40B4-BE49-F238E27FC236}">
                <a16:creationId xmlns:a16="http://schemas.microsoft.com/office/drawing/2014/main" id="{0693BD95-E04E-43A5-A01E-7D3EA3E168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-151" r="241" b="6351"/>
          <a:stretch/>
        </p:blipFill>
        <p:spPr bwMode="auto">
          <a:xfrm>
            <a:off x="4502428" y="479715"/>
            <a:ext cx="7225748" cy="553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55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502E-B263-400C-ABA2-A3997915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1783959"/>
            <a:ext cx="4983623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latin typeface="Berlin Sans FB Demi" panose="020E0802020502020306" pitchFamily="34" charset="0"/>
              </a:rPr>
              <a:t>Work in pairs</a:t>
            </a:r>
          </a:p>
        </p:txBody>
      </p:sp>
      <p:sp>
        <p:nvSpPr>
          <p:cNvPr id="2052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Cosa c&amp;#39;è di nuovo in classe: Prime attività a casa">
            <a:extLst>
              <a:ext uri="{FF2B5EF4-FFF2-40B4-BE49-F238E27FC236}">
                <a16:creationId xmlns:a16="http://schemas.microsoft.com/office/drawing/2014/main" id="{6EE8175D-DE4C-48F6-8D77-A3B44E9A85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" r="10893" b="-1"/>
          <a:stretch/>
        </p:blipFill>
        <p:spPr bwMode="auto"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4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E5C1DAF-0DF3-4607-9ED5-04F82C4963D3}"/>
              </a:ext>
            </a:extLst>
          </p:cNvPr>
          <p:cNvSpPr/>
          <p:nvPr/>
        </p:nvSpPr>
        <p:spPr>
          <a:xfrm>
            <a:off x="-493362" y="79410"/>
            <a:ext cx="71045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685800" indent="-685800" algn="ctr">
              <a:buFont typeface="Wingdings" panose="05000000000000000000" pitchFamily="2" charset="2"/>
              <a:buChar char="Ø"/>
            </a:pPr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Listen, repeat and act.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229E6-5731-46A3-8FAE-6F8477E32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08" y="1168555"/>
            <a:ext cx="5901024" cy="4995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8307B-6258-4683-BBC4-2D33AC699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184557"/>
            <a:ext cx="6047758" cy="4979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421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8ECF9-B878-42BB-8D2D-8F8F2D56F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40215"/>
            <a:ext cx="7169150" cy="85407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Berlin Sans FB Demi" panose="020E0802020502020306" pitchFamily="34" charset="0"/>
              </a:rPr>
              <a:t>Healthy or Unhealthy food?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2F879F-5522-4CAF-B7AA-A2123C5C93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994751"/>
              </p:ext>
            </p:extLst>
          </p:nvPr>
        </p:nvGraphicFramePr>
        <p:xfrm>
          <a:off x="6174398" y="1007653"/>
          <a:ext cx="5803899" cy="57547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714">
                  <a:extLst>
                    <a:ext uri="{9D8B030D-6E8A-4147-A177-3AD203B41FA5}">
                      <a16:colId xmlns:a16="http://schemas.microsoft.com/office/drawing/2014/main" val="4270013001"/>
                    </a:ext>
                  </a:extLst>
                </a:gridCol>
                <a:gridCol w="2983185">
                  <a:extLst>
                    <a:ext uri="{9D8B030D-6E8A-4147-A177-3AD203B41FA5}">
                      <a16:colId xmlns:a16="http://schemas.microsoft.com/office/drawing/2014/main" val="4058607767"/>
                    </a:ext>
                  </a:extLst>
                </a:gridCol>
              </a:tblGrid>
              <a:tr h="68712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HEALTHY FOOD </a:t>
                      </a:r>
                    </a:p>
                    <a:p>
                      <a:pPr algn="ctr"/>
                      <a:r>
                        <a:rPr lang="en-US" sz="2800" dirty="0"/>
                        <a:t>(1)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UNHEALTHY FOOD</a:t>
                      </a:r>
                    </a:p>
                    <a:p>
                      <a:pPr algn="ctr"/>
                      <a:r>
                        <a:rPr lang="en-US" sz="2800" dirty="0"/>
                        <a:t>(2)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9037415"/>
                  </a:ext>
                </a:extLst>
              </a:tr>
              <a:tr h="480986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877883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98F1FF4-1EF6-4640-9BC4-17904FCD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68" y="1269926"/>
            <a:ext cx="1172053" cy="8032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89893-6875-408F-84C3-58427C89B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79" y="2972975"/>
            <a:ext cx="1357631" cy="91204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A73269-9306-4F6C-8CC2-45EB7564D2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69" y="4642813"/>
            <a:ext cx="1191910" cy="94526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B7F5FF-D595-4FAD-8C26-652338AD8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775" y="1371913"/>
            <a:ext cx="1006173" cy="9475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D7E9034-8376-4B44-B390-FDF58FFEA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0976" y="2928397"/>
            <a:ext cx="1106965" cy="74825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Potato Chips clipart - Clipart World">
            <a:extLst>
              <a:ext uri="{FF2B5EF4-FFF2-40B4-BE49-F238E27FC236}">
                <a16:creationId xmlns:a16="http://schemas.microsoft.com/office/drawing/2014/main" id="{92249FF0-0BEA-4B85-8481-7B44D372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68" y="2819949"/>
            <a:ext cx="1328417" cy="10760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ear Clipart - Clipart.World">
            <a:extLst>
              <a:ext uri="{FF2B5EF4-FFF2-40B4-BE49-F238E27FC236}">
                <a16:creationId xmlns:a16="http://schemas.microsoft.com/office/drawing/2014/main" id="{B4D6711A-C0DC-4093-8DF9-FCAA89A46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62" y="1371913"/>
            <a:ext cx="1125488" cy="9475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weet delicious cake with strawberry fruit Vector Image">
            <a:extLst>
              <a:ext uri="{FF2B5EF4-FFF2-40B4-BE49-F238E27FC236}">
                <a16:creationId xmlns:a16="http://schemas.microsoft.com/office/drawing/2014/main" id="{64180E5B-8D75-4517-8BE3-03254E996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37"/>
          <a:stretch/>
        </p:blipFill>
        <p:spPr bwMode="auto">
          <a:xfrm>
            <a:off x="2531865" y="4629786"/>
            <a:ext cx="1281400" cy="1251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pples Png Image - Red Apple Fruit - Free Transparent PNG Download - PNGkey">
            <a:extLst>
              <a:ext uri="{FF2B5EF4-FFF2-40B4-BE49-F238E27FC236}">
                <a16:creationId xmlns:a16="http://schemas.microsoft.com/office/drawing/2014/main" id="{02DF1204-9B43-4301-807E-5512354C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15" y="4857750"/>
            <a:ext cx="1190475" cy="9291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10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7384 C 4.79167E-6 -0.00278 0.05716 -0.06204 0.12682 -0.06204 C 0.19869 -0.06204 0.25612 -0.00278 0.25612 0.07384 C 0.25612 0.15023 0.31328 0.20972 0.38515 0.20972 C 0.45481 0.20972 0.51223 0.15023 0.51223 0.0738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1875 C 1.45833E-6 0.04676 0.03581 -0.06204 0.07943 -0.06204 C 0.12435 -0.06204 0.16029 0.04676 0.16029 0.1875 C 0.16029 0.32801 0.19609 0.4375 0.24101 0.4375 C 0.28463 0.4375 0.3207 0.32801 0.3207 0.187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.18704 C 4.375E-6 0.04653 0.03086 -0.06204 0.06862 -0.06204 C 0.10755 -0.06204 0.13854 0.04653 0.13854 0.18704 C 0.13854 0.32732 0.16966 0.43658 0.20859 0.43658 C 0.24635 0.43658 0.27747 0.32732 0.27747 0.18704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14514 C 4.58333E-6 -0.09838 0.07851 -0.06203 0.17382 -0.06203 C 0.272 -0.06203 0.35065 -0.09838 0.35065 -0.14514 C 0.35065 -0.19189 0.42916 -0.22801 0.52734 -0.22801 C 0.62265 -0.22801 0.7013 -0.19189 0.7013 -0.14514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14005 C 5E-6 0.02616 0.03607 -0.06204 0.08008 -0.06204 C 0.1254 -0.06204 0.16159 0.02616 0.16159 0.14005 C 0.16159 0.25394 0.19779 0.34259 0.2431 0.34259 C 0.28711 0.34259 0.32344 0.25394 0.32344 0.14005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14444 C 1.25E-6 0.02801 0.02904 -0.06204 0.06445 -0.06204 C 0.10091 -0.06204 0.13008 0.02801 0.13008 0.14444 C 0.13008 0.26065 0.15924 0.35093 0.1957 0.35093 C 0.23112 0.35093 0.26029 0.26065 0.26029 0.14444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8334 C 3.54167E-6 -0.02615 0.05208 -0.11018 0.11575 -0.11018 C 0.18125 -0.11018 0.23372 -0.02615 0.23372 0.08334 C 0.23372 0.19283 0.2858 0.27801 0.35117 0.27801 C 0.41497 0.27801 0.46744 0.19283 0.46744 0.08334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0.18541 C 3.75E-6 -0.11597 0.07422 -0.06203 0.16432 -0.06203 C 0.25729 -0.06203 0.33164 -0.11597 0.33164 -0.18541 C 0.33164 -0.25509 0.40586 -0.30879 0.49882 -0.30879 C 0.58893 -0.30879 0.66328 -0.25509 0.66328 -0.18541 " pathEditMode="relative" rAng="0" ptsTypes="AAAAA">
                                      <p:cBhvr>
                                        <p:cTn id="41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0875 C 2.91667E-6 0.00324 0.02916 -0.06204 0.06471 -0.06204 C 0.1013 -0.06204 0.1306 0.00324 0.1306 0.0875 C 0.1306 0.17176 0.15976 0.23726 0.19635 0.23726 C 0.2319 0.23726 0.2612 0.17176 0.2612 0.0875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AFSE National 3 SB Track 063">
            <a:hlinkClick r:id="" action="ppaction://media"/>
            <a:extLst>
              <a:ext uri="{FF2B5EF4-FFF2-40B4-BE49-F238E27FC236}">
                <a16:creationId xmlns:a16="http://schemas.microsoft.com/office/drawing/2014/main" id="{467BBDBA-DF1D-4C1E-9E07-A033DBFF4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4113" y="6201884"/>
            <a:ext cx="244475" cy="244475"/>
          </a:xfrm>
          <a:prstGeom prst="rect">
            <a:avLst/>
          </a:prstGeom>
        </p:spPr>
      </p:pic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Back Drop Backgrounds For Photo Ice Cream Doughnut Fond Photographie  Mariage T20190356|Background| - AliExpress">
            <a:extLst>
              <a:ext uri="{FF2B5EF4-FFF2-40B4-BE49-F238E27FC236}">
                <a16:creationId xmlns:a16="http://schemas.microsoft.com/office/drawing/2014/main" id="{43F07427-7429-429E-B25E-895823FAC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7" r="-1" b="25682"/>
          <a:stretch/>
        </p:blipFill>
        <p:spPr bwMode="auto">
          <a:xfrm>
            <a:off x="-1" y="190"/>
            <a:ext cx="12192001" cy="529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6" name="Rectangle 94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F2F6C-452C-4DE4-BF37-ED489A530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219" y="5716009"/>
            <a:ext cx="3981467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Berlin Sans FB Demi" panose="020E0802020502020306" pitchFamily="34" charset="0"/>
              </a:rPr>
              <a:t>My lunch is …….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in on Doc mcstuffins party">
            <a:extLst>
              <a:ext uri="{FF2B5EF4-FFF2-40B4-BE49-F238E27FC236}">
                <a16:creationId xmlns:a16="http://schemas.microsoft.com/office/drawing/2014/main" id="{482452ED-FE21-470A-858A-AA2451618E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" t="5325" r="-694" b="-1324"/>
          <a:stretch/>
        </p:blipFill>
        <p:spPr bwMode="auto">
          <a:xfrm>
            <a:off x="7082631" y="113521"/>
            <a:ext cx="4917723" cy="6630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0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hlinkClick r:id="rId3"/>
            <a:extLst>
              <a:ext uri="{FF2B5EF4-FFF2-40B4-BE49-F238E27FC236}">
                <a16:creationId xmlns:a16="http://schemas.microsoft.com/office/drawing/2014/main" id="{CB293C9B-877B-4650-BA26-4B73396A8C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B0CAF0-2D28-4CFA-8C49-7FB625B63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Snap ITC" panose="04040A07060A02020202" pitchFamily="82" charset="0"/>
              </a:rPr>
              <a:t>Goodbye and See you later!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898AD6-85CD-43AB-BAC1-B50997F12732}"/>
              </a:ext>
            </a:extLst>
          </p:cNvPr>
          <p:cNvGrpSpPr/>
          <p:nvPr/>
        </p:nvGrpSpPr>
        <p:grpSpPr>
          <a:xfrm>
            <a:off x="2578661" y="1544639"/>
            <a:ext cx="6919912" cy="5154612"/>
            <a:chOff x="2806700" y="1728911"/>
            <a:chExt cx="6359525" cy="4763964"/>
          </a:xfrm>
        </p:grpSpPr>
        <p:pic>
          <p:nvPicPr>
            <p:cNvPr id="5126" name="Picture 6" descr="Animated Greeting Card Good Bye GIF - Animated Greeting Card Good Bye GIFs">
              <a:extLst>
                <a:ext uri="{FF2B5EF4-FFF2-40B4-BE49-F238E27FC236}">
                  <a16:creationId xmlns:a16="http://schemas.microsoft.com/office/drawing/2014/main" id="{411013F8-26ED-424D-AC9E-30C6D2FBD8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700" y="1728911"/>
              <a:ext cx="6359525" cy="4699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AC1B87F-4CAC-478A-9EA8-FB782901D1AF}"/>
                </a:ext>
              </a:extLst>
            </p:cNvPr>
            <p:cNvSpPr/>
            <p:nvPr/>
          </p:nvSpPr>
          <p:spPr>
            <a:xfrm>
              <a:off x="2806700" y="5835650"/>
              <a:ext cx="1155700" cy="657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363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16D8D2-F5D5-2E3A-531B-A549A61DB1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95" y="6770518"/>
            <a:ext cx="656113" cy="681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We Buy And Sell Used Heavy Duty Truck Parts, Trucks, - Cartoon Eyes With  Glasses - (1298x500) Png Clipart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3743747" y="1791477"/>
            <a:ext cx="1625336" cy="62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6916" y="172263"/>
            <a:ext cx="42594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Give Me </a:t>
            </a:r>
            <a:r>
              <a:rPr lang="en-US" sz="54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F</a:t>
            </a:r>
            <a:r>
              <a:rPr lang="en-US" sz="5400" b="1" cap="none" spc="0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ive</a:t>
            </a:r>
          </a:p>
        </p:txBody>
      </p:sp>
      <p:pic>
        <p:nvPicPr>
          <p:cNvPr id="6" name="Picture 5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5DC9C103-8530-4C03-4B2B-8880F57EE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178" y="1779728"/>
            <a:ext cx="3924932" cy="5078272"/>
          </a:xfrm>
          <a:prstGeom prst="rect">
            <a:avLst/>
          </a:prstGeom>
        </p:spPr>
      </p:pic>
      <p:pic>
        <p:nvPicPr>
          <p:cNvPr id="8" name="Picture 7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7FF77BAF-C305-631C-39D4-E2F1AB768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78" y="2599554"/>
            <a:ext cx="2947194" cy="2876686"/>
          </a:xfrm>
          <a:prstGeom prst="rect">
            <a:avLst/>
          </a:prstGeom>
        </p:spPr>
      </p:pic>
      <p:pic>
        <p:nvPicPr>
          <p:cNvPr id="10" name="Picture 9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96EC0BFB-40E5-8229-FD90-7F31C076F1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23" y="1449221"/>
            <a:ext cx="1961228" cy="1850811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4314CE63-35D5-8547-1874-E1A7FA2D5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866" y="968886"/>
            <a:ext cx="1333686" cy="1181265"/>
          </a:xfrm>
          <a:prstGeom prst="rect">
            <a:avLst/>
          </a:prstGeom>
        </p:spPr>
      </p:pic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E238AD8-E46E-5331-D9E0-FA41638A0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34" y="3056343"/>
            <a:ext cx="1954828" cy="20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1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4D28E87-62D2-4602-B72F-5F74AA23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19150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A6C7FA-F39A-442E-A286-C67A18E5DC8A}"/>
              </a:ext>
            </a:extLst>
          </p:cNvPr>
          <p:cNvSpPr/>
          <p:nvPr/>
        </p:nvSpPr>
        <p:spPr>
          <a:xfrm>
            <a:off x="838199" y="29109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What food and drinks can you see?</a:t>
            </a:r>
          </a:p>
        </p:txBody>
      </p:sp>
      <p:pic>
        <p:nvPicPr>
          <p:cNvPr id="6" name="05 FAFSE2eAN_NAT3_ 05_DO_YOU_LIKE_YOGURT" descr="Shape&#10;&#10;Description automatically generated with medium confidence">
            <a:hlinkClick r:id="" action="ppaction://media"/>
            <a:extLst>
              <a:ext uri="{FF2B5EF4-FFF2-40B4-BE49-F238E27FC236}">
                <a16:creationId xmlns:a16="http://schemas.microsoft.com/office/drawing/2014/main" id="{65AFF97A-9139-41ED-B208-5FE8BEF32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2102" y="2139351"/>
            <a:ext cx="6247794" cy="41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7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Feeling Stressed Out by the Coronavirus Pandemic? Try Working on a Jigsaw  Puzzle | Martha Stewart">
            <a:extLst>
              <a:ext uri="{FF2B5EF4-FFF2-40B4-BE49-F238E27FC236}">
                <a16:creationId xmlns:a16="http://schemas.microsoft.com/office/drawing/2014/main" id="{EA4E1B07-1C05-4DF6-82C6-9626B1C3D4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3" t="8227" r="27125" b="-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AFA23A-C494-4416-895F-B426BBB5A690}"/>
              </a:ext>
            </a:extLst>
          </p:cNvPr>
          <p:cNvSpPr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Puzzle Time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614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Healthiest High-Protein Meats for Muscle Strength — Eat This Not That">
            <a:extLst>
              <a:ext uri="{FF2B5EF4-FFF2-40B4-BE49-F238E27FC236}">
                <a16:creationId xmlns:a16="http://schemas.microsoft.com/office/drawing/2014/main" id="{45A37E1F-5E73-4EA4-B144-EB7C1C132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98" y="147838"/>
            <a:ext cx="8438997" cy="61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CB1D1-A669-4631-B2F8-D0F68A5712E1}"/>
              </a:ext>
            </a:extLst>
          </p:cNvPr>
          <p:cNvSpPr/>
          <p:nvPr/>
        </p:nvSpPr>
        <p:spPr>
          <a:xfrm>
            <a:off x="1195447" y="3260008"/>
            <a:ext cx="3008652" cy="31420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A0CE-2AFC-431A-B890-10D5FFFFA266}"/>
              </a:ext>
            </a:extLst>
          </p:cNvPr>
          <p:cNvSpPr/>
          <p:nvPr/>
        </p:nvSpPr>
        <p:spPr>
          <a:xfrm>
            <a:off x="1195448" y="143694"/>
            <a:ext cx="2990858" cy="31379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77628-A05A-4993-8798-B0CA28C598DE}"/>
              </a:ext>
            </a:extLst>
          </p:cNvPr>
          <p:cNvSpPr/>
          <p:nvPr/>
        </p:nvSpPr>
        <p:spPr>
          <a:xfrm>
            <a:off x="4186306" y="3262079"/>
            <a:ext cx="2999866" cy="313790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EC4A9-2F28-460B-AD45-2866711F5D04}"/>
              </a:ext>
            </a:extLst>
          </p:cNvPr>
          <p:cNvSpPr/>
          <p:nvPr/>
        </p:nvSpPr>
        <p:spPr>
          <a:xfrm>
            <a:off x="7186173" y="3200387"/>
            <a:ext cx="2967342" cy="32088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D01AE9-5C2E-435A-8C3F-C388EB6AE242}"/>
              </a:ext>
            </a:extLst>
          </p:cNvPr>
          <p:cNvSpPr/>
          <p:nvPr/>
        </p:nvSpPr>
        <p:spPr>
          <a:xfrm>
            <a:off x="7186172" y="147838"/>
            <a:ext cx="2967342" cy="314719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73BD5-8BF0-40D2-AB55-F7B8E77F294E}"/>
              </a:ext>
            </a:extLst>
          </p:cNvPr>
          <p:cNvSpPr/>
          <p:nvPr/>
        </p:nvSpPr>
        <p:spPr>
          <a:xfrm>
            <a:off x="4177299" y="157132"/>
            <a:ext cx="2999866" cy="312860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to Cook Rice">
            <a:extLst>
              <a:ext uri="{FF2B5EF4-FFF2-40B4-BE49-F238E27FC236}">
                <a16:creationId xmlns:a16="http://schemas.microsoft.com/office/drawing/2014/main" id="{3346AE65-BE5B-4F33-9D5F-C84D8A117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856" y="708044"/>
            <a:ext cx="8266809" cy="54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CB1D1-A669-4631-B2F8-D0F68A5712E1}"/>
              </a:ext>
            </a:extLst>
          </p:cNvPr>
          <p:cNvSpPr/>
          <p:nvPr/>
        </p:nvSpPr>
        <p:spPr>
          <a:xfrm>
            <a:off x="492760" y="683215"/>
            <a:ext cx="2799665" cy="2753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A0CE-2AFC-431A-B890-10D5FFFFA266}"/>
              </a:ext>
            </a:extLst>
          </p:cNvPr>
          <p:cNvSpPr/>
          <p:nvPr/>
        </p:nvSpPr>
        <p:spPr>
          <a:xfrm>
            <a:off x="517299" y="3440732"/>
            <a:ext cx="2799665" cy="270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77628-A05A-4993-8798-B0CA28C598DE}"/>
              </a:ext>
            </a:extLst>
          </p:cNvPr>
          <p:cNvSpPr/>
          <p:nvPr/>
        </p:nvSpPr>
        <p:spPr>
          <a:xfrm>
            <a:off x="6094476" y="3413905"/>
            <a:ext cx="2799665" cy="27759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EC4A9-2F28-460B-AD45-2866711F5D04}"/>
              </a:ext>
            </a:extLst>
          </p:cNvPr>
          <p:cNvSpPr/>
          <p:nvPr/>
        </p:nvSpPr>
        <p:spPr>
          <a:xfrm>
            <a:off x="6104931" y="705857"/>
            <a:ext cx="2799665" cy="2708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D01AE9-5C2E-435A-8C3F-C388EB6AE242}"/>
              </a:ext>
            </a:extLst>
          </p:cNvPr>
          <p:cNvSpPr/>
          <p:nvPr/>
        </p:nvSpPr>
        <p:spPr>
          <a:xfrm>
            <a:off x="8929135" y="715973"/>
            <a:ext cx="2799665" cy="2708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73BD5-8BF0-40D2-AB55-F7B8E77F294E}"/>
              </a:ext>
            </a:extLst>
          </p:cNvPr>
          <p:cNvSpPr/>
          <p:nvPr/>
        </p:nvSpPr>
        <p:spPr>
          <a:xfrm>
            <a:off x="3300248" y="3428999"/>
            <a:ext cx="2799665" cy="2708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95846C-E2CD-4079-B549-F971F801ED6A}"/>
              </a:ext>
            </a:extLst>
          </p:cNvPr>
          <p:cNvSpPr/>
          <p:nvPr/>
        </p:nvSpPr>
        <p:spPr>
          <a:xfrm>
            <a:off x="3305888" y="699403"/>
            <a:ext cx="2799665" cy="2753332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1F43-130A-40FC-8882-D7B170402DDE}"/>
              </a:ext>
            </a:extLst>
          </p:cNvPr>
          <p:cNvSpPr/>
          <p:nvPr/>
        </p:nvSpPr>
        <p:spPr>
          <a:xfrm>
            <a:off x="8875038" y="3395448"/>
            <a:ext cx="2853762" cy="2753332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08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s it true that carrots improve eyesight? Let&amp;#39;s clear up doubts once and  for all">
            <a:extLst>
              <a:ext uri="{FF2B5EF4-FFF2-40B4-BE49-F238E27FC236}">
                <a16:creationId xmlns:a16="http://schemas.microsoft.com/office/drawing/2014/main" id="{A57E1513-EB31-4DBA-A784-84DFBB04E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55" y="715974"/>
            <a:ext cx="8782350" cy="541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CB1D1-A669-4631-B2F8-D0F68A5712E1}"/>
              </a:ext>
            </a:extLst>
          </p:cNvPr>
          <p:cNvSpPr/>
          <p:nvPr/>
        </p:nvSpPr>
        <p:spPr>
          <a:xfrm>
            <a:off x="500583" y="690763"/>
            <a:ext cx="2799665" cy="27080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A0CE-2AFC-431A-B890-10D5FFFFA266}"/>
              </a:ext>
            </a:extLst>
          </p:cNvPr>
          <p:cNvSpPr/>
          <p:nvPr/>
        </p:nvSpPr>
        <p:spPr>
          <a:xfrm>
            <a:off x="517299" y="3440732"/>
            <a:ext cx="2799665" cy="270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77628-A05A-4993-8798-B0CA28C598DE}"/>
              </a:ext>
            </a:extLst>
          </p:cNvPr>
          <p:cNvSpPr/>
          <p:nvPr/>
        </p:nvSpPr>
        <p:spPr>
          <a:xfrm>
            <a:off x="6094476" y="3413905"/>
            <a:ext cx="2799665" cy="27759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EC4A9-2F28-460B-AD45-2866711F5D04}"/>
              </a:ext>
            </a:extLst>
          </p:cNvPr>
          <p:cNvSpPr/>
          <p:nvPr/>
        </p:nvSpPr>
        <p:spPr>
          <a:xfrm>
            <a:off x="6104931" y="705857"/>
            <a:ext cx="2799665" cy="2708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D01AE9-5C2E-435A-8C3F-C388EB6AE242}"/>
              </a:ext>
            </a:extLst>
          </p:cNvPr>
          <p:cNvSpPr/>
          <p:nvPr/>
        </p:nvSpPr>
        <p:spPr>
          <a:xfrm>
            <a:off x="8929135" y="715973"/>
            <a:ext cx="2799665" cy="2708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73BD5-8BF0-40D2-AB55-F7B8E77F294E}"/>
              </a:ext>
            </a:extLst>
          </p:cNvPr>
          <p:cNvSpPr/>
          <p:nvPr/>
        </p:nvSpPr>
        <p:spPr>
          <a:xfrm>
            <a:off x="3300248" y="3428999"/>
            <a:ext cx="2799665" cy="2708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95846C-E2CD-4079-B549-F971F801ED6A}"/>
              </a:ext>
            </a:extLst>
          </p:cNvPr>
          <p:cNvSpPr/>
          <p:nvPr/>
        </p:nvSpPr>
        <p:spPr>
          <a:xfrm>
            <a:off x="3310703" y="720953"/>
            <a:ext cx="2799665" cy="2753332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1F43-130A-40FC-8882-D7B170402DDE}"/>
              </a:ext>
            </a:extLst>
          </p:cNvPr>
          <p:cNvSpPr/>
          <p:nvPr/>
        </p:nvSpPr>
        <p:spPr>
          <a:xfrm>
            <a:off x="8875038" y="3395448"/>
            <a:ext cx="2853762" cy="2753332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5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5 Công Dụng Kì Diệu Của Yogurt - Sữa Chua Cho Chị Em - Print | Chuyên đề ẩm  thực | Cooky.vn">
            <a:extLst>
              <a:ext uri="{FF2B5EF4-FFF2-40B4-BE49-F238E27FC236}">
                <a16:creationId xmlns:a16="http://schemas.microsoft.com/office/drawing/2014/main" id="{DF7EC8F9-304F-40CA-B0BB-BB2A48CF1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028" y="700265"/>
            <a:ext cx="9744880" cy="548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CB1D1-A669-4631-B2F8-D0F68A5712E1}"/>
              </a:ext>
            </a:extLst>
          </p:cNvPr>
          <p:cNvSpPr/>
          <p:nvPr/>
        </p:nvSpPr>
        <p:spPr>
          <a:xfrm>
            <a:off x="500583" y="690763"/>
            <a:ext cx="2799665" cy="270804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EAA0CE-2AFC-431A-B890-10D5FFFFA266}"/>
              </a:ext>
            </a:extLst>
          </p:cNvPr>
          <p:cNvSpPr/>
          <p:nvPr/>
        </p:nvSpPr>
        <p:spPr>
          <a:xfrm>
            <a:off x="517299" y="3440732"/>
            <a:ext cx="2799665" cy="2708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A77628-A05A-4993-8798-B0CA28C598DE}"/>
              </a:ext>
            </a:extLst>
          </p:cNvPr>
          <p:cNvSpPr/>
          <p:nvPr/>
        </p:nvSpPr>
        <p:spPr>
          <a:xfrm>
            <a:off x="6094476" y="3413905"/>
            <a:ext cx="2799665" cy="277597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BEC4A9-2F28-460B-AD45-2866711F5D04}"/>
              </a:ext>
            </a:extLst>
          </p:cNvPr>
          <p:cNvSpPr/>
          <p:nvPr/>
        </p:nvSpPr>
        <p:spPr>
          <a:xfrm>
            <a:off x="6104931" y="705857"/>
            <a:ext cx="2799665" cy="2708048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D01AE9-5C2E-435A-8C3F-C388EB6AE242}"/>
              </a:ext>
            </a:extLst>
          </p:cNvPr>
          <p:cNvSpPr/>
          <p:nvPr/>
        </p:nvSpPr>
        <p:spPr>
          <a:xfrm>
            <a:off x="8929135" y="715973"/>
            <a:ext cx="2799665" cy="270804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A73BD5-8BF0-40D2-AB55-F7B8E77F294E}"/>
              </a:ext>
            </a:extLst>
          </p:cNvPr>
          <p:cNvSpPr/>
          <p:nvPr/>
        </p:nvSpPr>
        <p:spPr>
          <a:xfrm>
            <a:off x="3316963" y="3449687"/>
            <a:ext cx="2799665" cy="27080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95846C-E2CD-4079-B549-F971F801ED6A}"/>
              </a:ext>
            </a:extLst>
          </p:cNvPr>
          <p:cNvSpPr/>
          <p:nvPr/>
        </p:nvSpPr>
        <p:spPr>
          <a:xfrm>
            <a:off x="3305266" y="668119"/>
            <a:ext cx="2799665" cy="2753332"/>
          </a:xfrm>
          <a:prstGeom prst="rect">
            <a:avLst/>
          </a:prstGeom>
          <a:solidFill>
            <a:srgbClr val="FF66FF"/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1F43-130A-40FC-8882-D7B170402DDE}"/>
              </a:ext>
            </a:extLst>
          </p:cNvPr>
          <p:cNvSpPr/>
          <p:nvPr/>
        </p:nvSpPr>
        <p:spPr>
          <a:xfrm>
            <a:off x="8875038" y="3395448"/>
            <a:ext cx="2853762" cy="2753332"/>
          </a:xfrm>
          <a:prstGeom prst="rect">
            <a:avLst/>
          </a:prstGeom>
          <a:solidFill>
            <a:srgbClr val="800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1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1680</TotalTime>
  <Words>583</Words>
  <Application>Microsoft Office PowerPoint</Application>
  <PresentationFormat>Widescreen</PresentationFormat>
  <Paragraphs>116</Paragraphs>
  <Slides>26</Slides>
  <Notes>25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.VnBlack</vt:lpstr>
      <vt:lpstr>.VnVogue</vt:lpstr>
      <vt:lpstr>Arial</vt:lpstr>
      <vt:lpstr>Berlin Sans FB Demi</vt:lpstr>
      <vt:lpstr>Calibri</vt:lpstr>
      <vt:lpstr>Calibri Light</vt:lpstr>
      <vt:lpstr>Curlz MT</vt:lpstr>
      <vt:lpstr>Snap ITC</vt:lpstr>
      <vt:lpstr>Symbol</vt:lpstr>
      <vt:lpstr>Times New Roman</vt:lpstr>
      <vt:lpstr>Wingdings</vt:lpstr>
      <vt:lpstr>Office Theme</vt:lpstr>
      <vt:lpstr>Unit 5</vt:lpstr>
      <vt:lpstr>Hello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in pairs</vt:lpstr>
      <vt:lpstr>PowerPoint Presentation</vt:lpstr>
      <vt:lpstr>Healthy or Unhealthy food?</vt:lpstr>
      <vt:lpstr>My lunch is …….</vt:lpstr>
      <vt:lpstr>Goodbye and See you later!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</dc:title>
  <dc:creator>CHAU HO</dc:creator>
  <cp:lastModifiedBy>Trang</cp:lastModifiedBy>
  <cp:revision>18</cp:revision>
  <dcterms:created xsi:type="dcterms:W3CDTF">2021-06-20T03:42:59Z</dcterms:created>
  <dcterms:modified xsi:type="dcterms:W3CDTF">2022-06-21T04:25:18Z</dcterms:modified>
</cp:coreProperties>
</file>