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7" r:id="rId9"/>
    <p:sldId id="263" r:id="rId10"/>
    <p:sldId id="274" r:id="rId11"/>
    <p:sldId id="264" r:id="rId12"/>
    <p:sldId id="275" r:id="rId13"/>
    <p:sldId id="265" r:id="rId14"/>
    <p:sldId id="279" r:id="rId15"/>
    <p:sldId id="276" r:id="rId16"/>
    <p:sldId id="278" r:id="rId17"/>
    <p:sldId id="277" r:id="rId18"/>
    <p:sldId id="280" r:id="rId19"/>
    <p:sldId id="259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84425" autoAdjust="0"/>
  </p:normalViewPr>
  <p:slideViewPr>
    <p:cSldViewPr snapToGrid="0">
      <p:cViewPr varScale="1">
        <p:scale>
          <a:sx n="62" d="100"/>
          <a:sy n="62" d="100"/>
        </p:scale>
        <p:origin x="4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6216-F9B6-4B54-8DCF-43685660DE17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D3233-EFBC-49BE-B80A-3E13D1EF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1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picture and ask: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Where are the people?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is the girl talking to?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D3233-EFBC-49BE-B80A-3E13D1EF5D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the picture and ask: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does the teacher say?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does Dad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D3233-EFBC-49BE-B80A-3E13D1EF5D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1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D3233-EFBC-49BE-B80A-3E13D1EF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D3233-EFBC-49BE-B80A-3E13D1EF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the picture of a smiley face to play the Goodbye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D3233-EFBC-49BE-B80A-3E13D1EF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" name="Google Shape;82;p2"/>
          <p:cNvSpPr/>
          <p:nvPr/>
        </p:nvSpPr>
        <p:spPr>
          <a:xfrm>
            <a:off x="676200" y="585433"/>
            <a:ext cx="10865200" cy="5609200"/>
          </a:xfrm>
          <a:prstGeom prst="roundRect">
            <a:avLst>
              <a:gd name="adj" fmla="val 956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828133" y="2256335"/>
            <a:ext cx="10535600" cy="2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67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76067" y="585433"/>
            <a:ext cx="10865200" cy="108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 txBox="1">
            <a:spLocks noGrp="1"/>
          </p:cNvSpPr>
          <p:nvPr>
            <p:ph type="subTitle" idx="1"/>
          </p:nvPr>
        </p:nvSpPr>
        <p:spPr>
          <a:xfrm>
            <a:off x="828133" y="5227684"/>
            <a:ext cx="10535600" cy="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2"/>
          </p:nvPr>
        </p:nvSpPr>
        <p:spPr>
          <a:xfrm>
            <a:off x="7691267" y="861033"/>
            <a:ext cx="3536800" cy="5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Titan One" panose="02000000000000000000"/>
              <a:buNone/>
              <a:defRPr sz="3333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328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1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656" name="Google Shape;656;p1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8" name="Google Shape;728;p11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729" name="Google Shape;729;p11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11"/>
          <p:cNvSpPr txBox="1">
            <a:spLocks noGrp="1"/>
          </p:cNvSpPr>
          <p:nvPr>
            <p:ph type="title" hasCustomPrompt="1"/>
          </p:nvPr>
        </p:nvSpPr>
        <p:spPr>
          <a:xfrm>
            <a:off x="1970300" y="2564167"/>
            <a:ext cx="8251600" cy="1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4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2" name="Google Shape;732;p11"/>
          <p:cNvSpPr txBox="1">
            <a:spLocks noGrp="1"/>
          </p:cNvSpPr>
          <p:nvPr>
            <p:ph type="subTitle" idx="1"/>
          </p:nvPr>
        </p:nvSpPr>
        <p:spPr>
          <a:xfrm>
            <a:off x="1970300" y="4017367"/>
            <a:ext cx="8251600" cy="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562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17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13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736" name="Google Shape;736;p1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1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1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1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1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8" name="Google Shape;808;p13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13"/>
          <p:cNvSpPr/>
          <p:nvPr/>
        </p:nvSpPr>
        <p:spPr>
          <a:xfrm>
            <a:off x="10550800" y="611767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0" name="Google Shape;810;p13"/>
          <p:cNvGrpSpPr/>
          <p:nvPr/>
        </p:nvGrpSpPr>
        <p:grpSpPr>
          <a:xfrm flipH="1">
            <a:off x="10698287" y="767388"/>
            <a:ext cx="473037" cy="452361"/>
            <a:chOff x="5045500" y="842250"/>
            <a:chExt cx="503875" cy="481850"/>
          </a:xfrm>
        </p:grpSpPr>
        <p:sp>
          <p:nvSpPr>
            <p:cNvPr id="811" name="Google Shape;811;p13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813" name="Google Shape;813;p13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4" name="Google Shape;814;p13"/>
          <p:cNvSpPr txBox="1">
            <a:spLocks noGrp="1"/>
          </p:cNvSpPr>
          <p:nvPr>
            <p:ph type="subTitle" idx="1"/>
          </p:nvPr>
        </p:nvSpPr>
        <p:spPr>
          <a:xfrm>
            <a:off x="7936951" y="21386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5" name="Google Shape;815;p13"/>
          <p:cNvSpPr txBox="1">
            <a:spLocks noGrp="1"/>
          </p:cNvSpPr>
          <p:nvPr>
            <p:ph type="subTitle" idx="2"/>
          </p:nvPr>
        </p:nvSpPr>
        <p:spPr>
          <a:xfrm>
            <a:off x="7936933" y="2554867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6" name="Google Shape;816;p13"/>
          <p:cNvSpPr txBox="1">
            <a:spLocks noGrp="1"/>
          </p:cNvSpPr>
          <p:nvPr>
            <p:ph type="subTitle" idx="3"/>
          </p:nvPr>
        </p:nvSpPr>
        <p:spPr>
          <a:xfrm>
            <a:off x="2325851" y="2138633"/>
            <a:ext cx="3375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7" name="Google Shape;817;p13"/>
          <p:cNvSpPr txBox="1">
            <a:spLocks noGrp="1"/>
          </p:cNvSpPr>
          <p:nvPr>
            <p:ph type="subTitle" idx="4"/>
          </p:nvPr>
        </p:nvSpPr>
        <p:spPr>
          <a:xfrm>
            <a:off x="2325849" y="2554867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8" name="Google Shape;818;p13"/>
          <p:cNvSpPr txBox="1">
            <a:spLocks noGrp="1"/>
          </p:cNvSpPr>
          <p:nvPr>
            <p:ph type="subTitle" idx="5"/>
          </p:nvPr>
        </p:nvSpPr>
        <p:spPr>
          <a:xfrm>
            <a:off x="7936951" y="45569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9" name="Google Shape;819;p13"/>
          <p:cNvSpPr txBox="1">
            <a:spLocks noGrp="1"/>
          </p:cNvSpPr>
          <p:nvPr>
            <p:ph type="subTitle" idx="6"/>
          </p:nvPr>
        </p:nvSpPr>
        <p:spPr>
          <a:xfrm>
            <a:off x="7936933" y="49732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0" name="Google Shape;820;p13"/>
          <p:cNvSpPr txBox="1">
            <a:spLocks noGrp="1"/>
          </p:cNvSpPr>
          <p:nvPr>
            <p:ph type="subTitle" idx="7"/>
          </p:nvPr>
        </p:nvSpPr>
        <p:spPr>
          <a:xfrm>
            <a:off x="2325851" y="4556967"/>
            <a:ext cx="3375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1" name="Google Shape;821;p13"/>
          <p:cNvSpPr txBox="1">
            <a:spLocks noGrp="1"/>
          </p:cNvSpPr>
          <p:nvPr>
            <p:ph type="subTitle" idx="8"/>
          </p:nvPr>
        </p:nvSpPr>
        <p:spPr>
          <a:xfrm>
            <a:off x="2325849" y="4973200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2" name="Google Shape;822;p13"/>
          <p:cNvSpPr txBox="1">
            <a:spLocks noGrp="1"/>
          </p:cNvSpPr>
          <p:nvPr>
            <p:ph type="title" idx="9" hasCustomPrompt="1"/>
          </p:nvPr>
        </p:nvSpPr>
        <p:spPr>
          <a:xfrm>
            <a:off x="940249" y="2273400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23" name="Google Shape;823;p13"/>
          <p:cNvSpPr txBox="1">
            <a:spLocks noGrp="1"/>
          </p:cNvSpPr>
          <p:nvPr>
            <p:ph type="title" idx="13" hasCustomPrompt="1"/>
          </p:nvPr>
        </p:nvSpPr>
        <p:spPr>
          <a:xfrm>
            <a:off x="6551349" y="2273400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24" name="Google Shape;824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249" y="4677633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25" name="Google Shape;825;p13"/>
          <p:cNvSpPr txBox="1">
            <a:spLocks noGrp="1"/>
          </p:cNvSpPr>
          <p:nvPr>
            <p:ph type="title" idx="15" hasCustomPrompt="1"/>
          </p:nvPr>
        </p:nvSpPr>
        <p:spPr>
          <a:xfrm>
            <a:off x="6551349" y="4677648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7763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14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828" name="Google Shape;828;p1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1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1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1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1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1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1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1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1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1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1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1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1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1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1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1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1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1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1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1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1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1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1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1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5" name="Google Shape;875;p1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00" name="Google Shape;900;p14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901" name="Google Shape;901;p14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3" name="Google Shape;903;p14"/>
          <p:cNvSpPr txBox="1">
            <a:spLocks noGrp="1"/>
          </p:cNvSpPr>
          <p:nvPr>
            <p:ph type="title"/>
          </p:nvPr>
        </p:nvSpPr>
        <p:spPr>
          <a:xfrm>
            <a:off x="2208967" y="4272900"/>
            <a:ext cx="7774400" cy="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29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64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4" name="Google Shape;904;p14"/>
          <p:cNvSpPr txBox="1">
            <a:spLocks noGrp="1"/>
          </p:cNvSpPr>
          <p:nvPr>
            <p:ph type="subTitle" idx="1"/>
          </p:nvPr>
        </p:nvSpPr>
        <p:spPr>
          <a:xfrm>
            <a:off x="2208967" y="2346667"/>
            <a:ext cx="7774400" cy="16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56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15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907" name="Google Shape;907;p1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1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1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1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1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1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1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1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1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1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1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1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1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1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1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1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1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1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1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1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1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1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1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1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9" name="Google Shape;979;p15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980" name="Google Shape;980;p15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2" name="Google Shape;982;p15"/>
          <p:cNvSpPr txBox="1">
            <a:spLocks noGrp="1"/>
          </p:cNvSpPr>
          <p:nvPr>
            <p:ph type="title"/>
          </p:nvPr>
        </p:nvSpPr>
        <p:spPr>
          <a:xfrm>
            <a:off x="2659800" y="2545451"/>
            <a:ext cx="6872400" cy="1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3" name="Google Shape;983;p15"/>
          <p:cNvSpPr txBox="1">
            <a:spLocks noGrp="1"/>
          </p:cNvSpPr>
          <p:nvPr>
            <p:ph type="subTitle" idx="1"/>
          </p:nvPr>
        </p:nvSpPr>
        <p:spPr>
          <a:xfrm>
            <a:off x="2659800" y="4174217"/>
            <a:ext cx="6872400" cy="7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20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16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986" name="Google Shape;986;p1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1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1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1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1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1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1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1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1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1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1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1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1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1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1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1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1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1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1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1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1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1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1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1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1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1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1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1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1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1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1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1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1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8" name="Google Shape;1058;p16"/>
          <p:cNvSpPr txBox="1">
            <a:spLocks noGrp="1"/>
          </p:cNvSpPr>
          <p:nvPr>
            <p:ph type="subTitle" idx="1"/>
          </p:nvPr>
        </p:nvSpPr>
        <p:spPr>
          <a:xfrm>
            <a:off x="5814472" y="4281948"/>
            <a:ext cx="535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9" name="Google Shape;1059;p16"/>
          <p:cNvSpPr txBox="1">
            <a:spLocks noGrp="1"/>
          </p:cNvSpPr>
          <p:nvPr>
            <p:ph type="subTitle" idx="2"/>
          </p:nvPr>
        </p:nvSpPr>
        <p:spPr>
          <a:xfrm>
            <a:off x="5814259" y="4711000"/>
            <a:ext cx="5356800" cy="10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60" name="Google Shape;1060;p16"/>
          <p:cNvSpPr txBox="1">
            <a:spLocks noGrp="1"/>
          </p:cNvSpPr>
          <p:nvPr>
            <p:ph type="subTitle" idx="3"/>
          </p:nvPr>
        </p:nvSpPr>
        <p:spPr>
          <a:xfrm>
            <a:off x="5814404" y="2072333"/>
            <a:ext cx="5356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61" name="Google Shape;1061;p16"/>
          <p:cNvSpPr txBox="1">
            <a:spLocks noGrp="1"/>
          </p:cNvSpPr>
          <p:nvPr>
            <p:ph type="subTitle" idx="4"/>
          </p:nvPr>
        </p:nvSpPr>
        <p:spPr>
          <a:xfrm>
            <a:off x="5814200" y="2501400"/>
            <a:ext cx="5356800" cy="10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62" name="Google Shape;1062;p16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7792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17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065" name="Google Shape;1065;p1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1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1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1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1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1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1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1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1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5" name="Google Shape;1075;p1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6" name="Google Shape;1076;p1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7" name="Google Shape;1077;p1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1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1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1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1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1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1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1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1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1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1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1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1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1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1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1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1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1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1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1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1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1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1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1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1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1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1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1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1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1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1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1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1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1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1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1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1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1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1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1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1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1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1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1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1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2" name="Google Shape;1122;p1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1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1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1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1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1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1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1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1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1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1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1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1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1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1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7" name="Google Shape;1137;p17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1138" name="Google Shape;1138;p17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0" name="Google Shape;1140;p17"/>
          <p:cNvSpPr txBox="1">
            <a:spLocks noGrp="1"/>
          </p:cNvSpPr>
          <p:nvPr>
            <p:ph type="title"/>
          </p:nvPr>
        </p:nvSpPr>
        <p:spPr>
          <a:xfrm>
            <a:off x="5740367" y="4309151"/>
            <a:ext cx="553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1" name="Google Shape;1141;p17"/>
          <p:cNvSpPr txBox="1">
            <a:spLocks noGrp="1"/>
          </p:cNvSpPr>
          <p:nvPr>
            <p:ph type="title" idx="2" hasCustomPrompt="1"/>
          </p:nvPr>
        </p:nvSpPr>
        <p:spPr>
          <a:xfrm>
            <a:off x="5598333" y="2430733"/>
            <a:ext cx="2506000" cy="14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2" name="Google Shape;1142;p17"/>
          <p:cNvSpPr txBox="1">
            <a:spLocks noGrp="1"/>
          </p:cNvSpPr>
          <p:nvPr>
            <p:ph type="subTitle" idx="1"/>
          </p:nvPr>
        </p:nvSpPr>
        <p:spPr>
          <a:xfrm>
            <a:off x="5740367" y="5432251"/>
            <a:ext cx="5537200" cy="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3067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18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145" name="Google Shape;1145;p1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1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1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1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1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1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1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1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1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1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1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1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1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1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1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1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1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1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1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1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1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1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1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1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1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1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1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1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1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1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1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1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1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1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1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1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1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1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1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1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1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1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1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1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1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1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1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1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1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1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1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1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1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1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1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1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1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1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1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1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1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1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1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1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1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1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1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1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1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1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1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1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7" name="Google Shape;1217;p18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1218" name="Google Shape;1218;p18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0" name="Google Shape;1220;p18"/>
          <p:cNvSpPr txBox="1">
            <a:spLocks noGrp="1"/>
          </p:cNvSpPr>
          <p:nvPr>
            <p:ph type="title"/>
          </p:nvPr>
        </p:nvSpPr>
        <p:spPr>
          <a:xfrm>
            <a:off x="5480900" y="1792467"/>
            <a:ext cx="5702400" cy="29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5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21" name="Google Shape;1221;p18"/>
          <p:cNvSpPr txBox="1">
            <a:spLocks noGrp="1"/>
          </p:cNvSpPr>
          <p:nvPr>
            <p:ph type="subTitle" idx="1"/>
          </p:nvPr>
        </p:nvSpPr>
        <p:spPr>
          <a:xfrm>
            <a:off x="5480900" y="4700200"/>
            <a:ext cx="5702400" cy="11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9133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3" name="Google Shape;1223;p19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224" name="Google Shape;1224;p1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5" name="Google Shape;1225;p1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6" name="Google Shape;1226;p1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1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1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1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1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1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1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1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1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1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1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1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1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1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1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1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1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1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1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1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1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1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1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1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1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1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1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1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1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1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1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1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1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1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1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1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1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1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1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1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1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1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1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1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1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1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1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1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1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1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1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1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1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1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1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1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1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1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1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1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1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1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1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1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1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1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1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1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1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1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96" name="Google Shape;1296;p19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19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8" name="Google Shape;1298;p19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1299" name="Google Shape;1299;p1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301" name="Google Shape;1301;p19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2" name="Google Shape;1302;p19"/>
          <p:cNvSpPr txBox="1">
            <a:spLocks noGrp="1"/>
          </p:cNvSpPr>
          <p:nvPr>
            <p:ph type="subTitle" idx="1"/>
          </p:nvPr>
        </p:nvSpPr>
        <p:spPr>
          <a:xfrm>
            <a:off x="4603867" y="3651667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3" name="Google Shape;1303;p19"/>
          <p:cNvSpPr txBox="1">
            <a:spLocks noGrp="1"/>
          </p:cNvSpPr>
          <p:nvPr>
            <p:ph type="subTitle" idx="2"/>
          </p:nvPr>
        </p:nvSpPr>
        <p:spPr>
          <a:xfrm>
            <a:off x="4603833" y="40690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4" name="Google Shape;1304;p19"/>
          <p:cNvSpPr txBox="1">
            <a:spLocks noGrp="1"/>
          </p:cNvSpPr>
          <p:nvPr>
            <p:ph type="subTitle" idx="3"/>
          </p:nvPr>
        </p:nvSpPr>
        <p:spPr>
          <a:xfrm>
            <a:off x="871000" y="3651667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5" name="Google Shape;1305;p19"/>
          <p:cNvSpPr txBox="1">
            <a:spLocks noGrp="1"/>
          </p:cNvSpPr>
          <p:nvPr>
            <p:ph type="subTitle" idx="4"/>
          </p:nvPr>
        </p:nvSpPr>
        <p:spPr>
          <a:xfrm>
            <a:off x="870967" y="40690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6" name="Google Shape;1306;p19"/>
          <p:cNvSpPr txBox="1">
            <a:spLocks noGrp="1"/>
          </p:cNvSpPr>
          <p:nvPr>
            <p:ph type="subTitle" idx="5"/>
          </p:nvPr>
        </p:nvSpPr>
        <p:spPr>
          <a:xfrm>
            <a:off x="8336833" y="3651667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7" name="Google Shape;1307;p19"/>
          <p:cNvSpPr txBox="1">
            <a:spLocks noGrp="1"/>
          </p:cNvSpPr>
          <p:nvPr>
            <p:ph type="subTitle" idx="6"/>
          </p:nvPr>
        </p:nvSpPr>
        <p:spPr>
          <a:xfrm>
            <a:off x="8336800" y="40690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345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0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310" name="Google Shape;1310;p20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0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0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0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0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0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0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0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0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0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0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0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0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0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0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0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0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0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0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0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0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0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0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0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0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0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0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0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0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0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0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0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0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0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0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0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0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0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0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0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0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0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0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0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0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0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0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0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0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0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0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0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0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0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0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0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0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0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0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0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0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0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0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0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0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0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0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0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0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0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0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0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2" name="Google Shape;1382;p20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20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4" name="Google Shape;1384;p20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1385" name="Google Shape;1385;p20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387" name="Google Shape;1387;p20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88" name="Google Shape;1388;p20"/>
          <p:cNvSpPr txBox="1">
            <a:spLocks noGrp="1"/>
          </p:cNvSpPr>
          <p:nvPr>
            <p:ph type="subTitle" idx="1"/>
          </p:nvPr>
        </p:nvSpPr>
        <p:spPr>
          <a:xfrm>
            <a:off x="4603867" y="2517600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89" name="Google Shape;1389;p20"/>
          <p:cNvSpPr txBox="1">
            <a:spLocks noGrp="1"/>
          </p:cNvSpPr>
          <p:nvPr>
            <p:ph type="subTitle" idx="2"/>
          </p:nvPr>
        </p:nvSpPr>
        <p:spPr>
          <a:xfrm>
            <a:off x="4603833" y="29349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0" name="Google Shape;1390;p20"/>
          <p:cNvSpPr txBox="1">
            <a:spLocks noGrp="1"/>
          </p:cNvSpPr>
          <p:nvPr>
            <p:ph type="subTitle" idx="3"/>
          </p:nvPr>
        </p:nvSpPr>
        <p:spPr>
          <a:xfrm>
            <a:off x="871000" y="2517600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1" name="Google Shape;1391;p20"/>
          <p:cNvSpPr txBox="1">
            <a:spLocks noGrp="1"/>
          </p:cNvSpPr>
          <p:nvPr>
            <p:ph type="subTitle" idx="4"/>
          </p:nvPr>
        </p:nvSpPr>
        <p:spPr>
          <a:xfrm>
            <a:off x="870967" y="29349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2" name="Google Shape;1392;p20"/>
          <p:cNvSpPr txBox="1">
            <a:spLocks noGrp="1"/>
          </p:cNvSpPr>
          <p:nvPr>
            <p:ph type="subTitle" idx="5"/>
          </p:nvPr>
        </p:nvSpPr>
        <p:spPr>
          <a:xfrm>
            <a:off x="8336833" y="2517600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3" name="Google Shape;1393;p20"/>
          <p:cNvSpPr txBox="1">
            <a:spLocks noGrp="1"/>
          </p:cNvSpPr>
          <p:nvPr>
            <p:ph type="subTitle" idx="6"/>
          </p:nvPr>
        </p:nvSpPr>
        <p:spPr>
          <a:xfrm>
            <a:off x="8336800" y="29349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4" name="Google Shape;1394;p20"/>
          <p:cNvSpPr txBox="1">
            <a:spLocks noGrp="1"/>
          </p:cNvSpPr>
          <p:nvPr>
            <p:ph type="subTitle" idx="7"/>
          </p:nvPr>
        </p:nvSpPr>
        <p:spPr>
          <a:xfrm>
            <a:off x="4603867" y="4826233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5" name="Google Shape;1395;p20"/>
          <p:cNvSpPr txBox="1">
            <a:spLocks noGrp="1"/>
          </p:cNvSpPr>
          <p:nvPr>
            <p:ph type="subTitle" idx="8"/>
          </p:nvPr>
        </p:nvSpPr>
        <p:spPr>
          <a:xfrm>
            <a:off x="4603900" y="52436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6" name="Google Shape;1396;p20"/>
          <p:cNvSpPr txBox="1">
            <a:spLocks noGrp="1"/>
          </p:cNvSpPr>
          <p:nvPr>
            <p:ph type="subTitle" idx="9"/>
          </p:nvPr>
        </p:nvSpPr>
        <p:spPr>
          <a:xfrm>
            <a:off x="871000" y="4826233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7" name="Google Shape;1397;p20"/>
          <p:cNvSpPr txBox="1">
            <a:spLocks noGrp="1"/>
          </p:cNvSpPr>
          <p:nvPr>
            <p:ph type="subTitle" idx="13"/>
          </p:nvPr>
        </p:nvSpPr>
        <p:spPr>
          <a:xfrm>
            <a:off x="870967" y="52436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8" name="Google Shape;1398;p20"/>
          <p:cNvSpPr txBox="1">
            <a:spLocks noGrp="1"/>
          </p:cNvSpPr>
          <p:nvPr>
            <p:ph type="subTitle" idx="14"/>
          </p:nvPr>
        </p:nvSpPr>
        <p:spPr>
          <a:xfrm>
            <a:off x="8336833" y="4826233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9" name="Google Shape;1399;p20"/>
          <p:cNvSpPr txBox="1">
            <a:spLocks noGrp="1"/>
          </p:cNvSpPr>
          <p:nvPr>
            <p:ph type="subTitle" idx="15"/>
          </p:nvPr>
        </p:nvSpPr>
        <p:spPr>
          <a:xfrm>
            <a:off x="8336800" y="52436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28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89" name="Google Shape;89;p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1" name="Google Shape;161;p3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162" name="Google Shape;162;p3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591567" y="2919733"/>
            <a:ext cx="677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1082284" y="2972384"/>
            <a:ext cx="2506000" cy="14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591567" y="4042833"/>
            <a:ext cx="6772400" cy="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1605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1" name="Google Shape;1401;p21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402" name="Google Shape;1402;p2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2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2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2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2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2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5" name="Google Shape;1445;p2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2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2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2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2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2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74" name="Google Shape;1474;p21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21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6" name="Google Shape;1476;p21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1477" name="Google Shape;1477;p21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479" name="Google Shape;1479;p21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80" name="Google Shape;1480;p21"/>
          <p:cNvSpPr txBox="1">
            <a:spLocks noGrp="1"/>
          </p:cNvSpPr>
          <p:nvPr>
            <p:ph type="subTitle" idx="1"/>
          </p:nvPr>
        </p:nvSpPr>
        <p:spPr>
          <a:xfrm>
            <a:off x="7354667" y="2509000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1" name="Google Shape;1481;p21"/>
          <p:cNvSpPr txBox="1">
            <a:spLocks noGrp="1"/>
          </p:cNvSpPr>
          <p:nvPr>
            <p:ph type="subTitle" idx="2"/>
          </p:nvPr>
        </p:nvSpPr>
        <p:spPr>
          <a:xfrm>
            <a:off x="7354667" y="29263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2" name="Google Shape;1482;p21"/>
          <p:cNvSpPr txBox="1">
            <a:spLocks noGrp="1"/>
          </p:cNvSpPr>
          <p:nvPr>
            <p:ph type="subTitle" idx="3"/>
          </p:nvPr>
        </p:nvSpPr>
        <p:spPr>
          <a:xfrm>
            <a:off x="1843200" y="2509000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3" name="Google Shape;1483;p21"/>
          <p:cNvSpPr txBox="1">
            <a:spLocks noGrp="1"/>
          </p:cNvSpPr>
          <p:nvPr>
            <p:ph type="subTitle" idx="4"/>
          </p:nvPr>
        </p:nvSpPr>
        <p:spPr>
          <a:xfrm>
            <a:off x="1843200" y="29263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4" name="Google Shape;1484;p21"/>
          <p:cNvSpPr txBox="1">
            <a:spLocks noGrp="1"/>
          </p:cNvSpPr>
          <p:nvPr>
            <p:ph type="subTitle" idx="5"/>
          </p:nvPr>
        </p:nvSpPr>
        <p:spPr>
          <a:xfrm>
            <a:off x="7354667" y="4697467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5" name="Google Shape;1485;p21"/>
          <p:cNvSpPr txBox="1">
            <a:spLocks noGrp="1"/>
          </p:cNvSpPr>
          <p:nvPr>
            <p:ph type="subTitle" idx="6"/>
          </p:nvPr>
        </p:nvSpPr>
        <p:spPr>
          <a:xfrm>
            <a:off x="7354667" y="51148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6" name="Google Shape;1486;p21"/>
          <p:cNvSpPr txBox="1">
            <a:spLocks noGrp="1"/>
          </p:cNvSpPr>
          <p:nvPr>
            <p:ph type="subTitle" idx="7"/>
          </p:nvPr>
        </p:nvSpPr>
        <p:spPr>
          <a:xfrm>
            <a:off x="1843200" y="4697467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7" name="Google Shape;1487;p21"/>
          <p:cNvSpPr txBox="1">
            <a:spLocks noGrp="1"/>
          </p:cNvSpPr>
          <p:nvPr>
            <p:ph type="subTitle" idx="8"/>
          </p:nvPr>
        </p:nvSpPr>
        <p:spPr>
          <a:xfrm>
            <a:off x="1843200" y="51148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685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22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490" name="Google Shape;1490;p2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2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2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2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2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2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2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2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2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2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2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2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2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2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2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2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2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2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2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2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2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2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2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2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62" name="Google Shape;1562;p22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3" name="Google Shape;1563;p22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4" name="Google Shape;1564;p22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1565" name="Google Shape;1565;p22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566" name="Google Shape;1566;p22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567" name="Google Shape;1567;p22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68" name="Google Shape;1568;p22"/>
          <p:cNvSpPr txBox="1">
            <a:spLocks noGrp="1"/>
          </p:cNvSpPr>
          <p:nvPr>
            <p:ph type="subTitle" idx="1"/>
          </p:nvPr>
        </p:nvSpPr>
        <p:spPr>
          <a:xfrm>
            <a:off x="1060231" y="4875933"/>
            <a:ext cx="2605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9" name="Google Shape;1569;p22"/>
          <p:cNvSpPr txBox="1">
            <a:spLocks noGrp="1"/>
          </p:cNvSpPr>
          <p:nvPr>
            <p:ph type="subTitle" idx="2"/>
          </p:nvPr>
        </p:nvSpPr>
        <p:spPr>
          <a:xfrm>
            <a:off x="1060231" y="5293300"/>
            <a:ext cx="260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0" name="Google Shape;1570;p22"/>
          <p:cNvSpPr txBox="1">
            <a:spLocks noGrp="1"/>
          </p:cNvSpPr>
          <p:nvPr>
            <p:ph type="subTitle" idx="3"/>
          </p:nvPr>
        </p:nvSpPr>
        <p:spPr>
          <a:xfrm>
            <a:off x="4793197" y="4875933"/>
            <a:ext cx="2605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1" name="Google Shape;1571;p22"/>
          <p:cNvSpPr txBox="1">
            <a:spLocks noGrp="1"/>
          </p:cNvSpPr>
          <p:nvPr>
            <p:ph type="subTitle" idx="4"/>
          </p:nvPr>
        </p:nvSpPr>
        <p:spPr>
          <a:xfrm>
            <a:off x="4793197" y="5293300"/>
            <a:ext cx="260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2" name="Google Shape;1572;p22"/>
          <p:cNvSpPr txBox="1">
            <a:spLocks noGrp="1"/>
          </p:cNvSpPr>
          <p:nvPr>
            <p:ph type="subTitle" idx="5"/>
          </p:nvPr>
        </p:nvSpPr>
        <p:spPr>
          <a:xfrm>
            <a:off x="8526364" y="4875933"/>
            <a:ext cx="2605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3467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3" name="Google Shape;1573;p22"/>
          <p:cNvSpPr txBox="1">
            <a:spLocks noGrp="1"/>
          </p:cNvSpPr>
          <p:nvPr>
            <p:ph type="subTitle" idx="6"/>
          </p:nvPr>
        </p:nvSpPr>
        <p:spPr>
          <a:xfrm>
            <a:off x="8526364" y="5293300"/>
            <a:ext cx="260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4" name="Google Shape;1574;p22"/>
          <p:cNvSpPr txBox="1">
            <a:spLocks noGrp="1"/>
          </p:cNvSpPr>
          <p:nvPr>
            <p:ph type="title" idx="7" hasCustomPrompt="1"/>
          </p:nvPr>
        </p:nvSpPr>
        <p:spPr>
          <a:xfrm>
            <a:off x="1482400" y="1930067"/>
            <a:ext cx="1761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575" name="Google Shape;1575;p22"/>
          <p:cNvSpPr txBox="1">
            <a:spLocks noGrp="1"/>
          </p:cNvSpPr>
          <p:nvPr>
            <p:ph type="title" idx="8" hasCustomPrompt="1"/>
          </p:nvPr>
        </p:nvSpPr>
        <p:spPr>
          <a:xfrm>
            <a:off x="5215351" y="1930067"/>
            <a:ext cx="1761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576" name="Google Shape;1576;p22"/>
          <p:cNvSpPr txBox="1">
            <a:spLocks noGrp="1"/>
          </p:cNvSpPr>
          <p:nvPr>
            <p:ph type="title" idx="9" hasCustomPrompt="1"/>
          </p:nvPr>
        </p:nvSpPr>
        <p:spPr>
          <a:xfrm>
            <a:off x="8948251" y="1930067"/>
            <a:ext cx="1761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312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8" name="Google Shape;1578;p23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579" name="Google Shape;1579;p2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2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2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2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2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2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2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2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2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2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2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2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2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2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2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2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2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2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2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2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2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2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2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2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2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2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2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6" name="Google Shape;1606;p2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7" name="Google Shape;1607;p2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8" name="Google Shape;1608;p2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2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0" name="Google Shape;1610;p2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1" name="Google Shape;1611;p2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2" name="Google Shape;1612;p2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3" name="Google Shape;1613;p2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4" name="Google Shape;1614;p2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5" name="Google Shape;1615;p2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6" name="Google Shape;1616;p2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7" name="Google Shape;1617;p2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8" name="Google Shape;1618;p2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9" name="Google Shape;1619;p2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0" name="Google Shape;1620;p2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1" name="Google Shape;1621;p2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2" name="Google Shape;1622;p2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3" name="Google Shape;1623;p2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4" name="Google Shape;1624;p2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5" name="Google Shape;1625;p2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6" name="Google Shape;1626;p2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2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2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2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2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2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2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2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2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2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2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2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2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2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2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2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2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2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2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2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2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2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2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2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2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51" name="Google Shape;1651;p23"/>
          <p:cNvSpPr txBox="1">
            <a:spLocks noGrp="1"/>
          </p:cNvSpPr>
          <p:nvPr>
            <p:ph type="title" hasCustomPrompt="1"/>
          </p:nvPr>
        </p:nvSpPr>
        <p:spPr>
          <a:xfrm>
            <a:off x="1381400" y="2173033"/>
            <a:ext cx="43424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2" name="Google Shape;1652;p23"/>
          <p:cNvSpPr txBox="1">
            <a:spLocks noGrp="1"/>
          </p:cNvSpPr>
          <p:nvPr>
            <p:ph type="subTitle" idx="1"/>
          </p:nvPr>
        </p:nvSpPr>
        <p:spPr>
          <a:xfrm>
            <a:off x="1381400" y="3117033"/>
            <a:ext cx="434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3" name="Google Shape;1653;p23"/>
          <p:cNvSpPr txBox="1">
            <a:spLocks noGrp="1"/>
          </p:cNvSpPr>
          <p:nvPr>
            <p:ph type="title" idx="2" hasCustomPrompt="1"/>
          </p:nvPr>
        </p:nvSpPr>
        <p:spPr>
          <a:xfrm>
            <a:off x="6468233" y="2173033"/>
            <a:ext cx="43424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4" name="Google Shape;1654;p23"/>
          <p:cNvSpPr txBox="1">
            <a:spLocks noGrp="1"/>
          </p:cNvSpPr>
          <p:nvPr>
            <p:ph type="subTitle" idx="3"/>
          </p:nvPr>
        </p:nvSpPr>
        <p:spPr>
          <a:xfrm>
            <a:off x="6468233" y="3117033"/>
            <a:ext cx="434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5" name="Google Shape;1655;p23"/>
          <p:cNvSpPr txBox="1">
            <a:spLocks noGrp="1"/>
          </p:cNvSpPr>
          <p:nvPr>
            <p:ph type="title" idx="4" hasCustomPrompt="1"/>
          </p:nvPr>
        </p:nvSpPr>
        <p:spPr>
          <a:xfrm>
            <a:off x="3924800" y="4130500"/>
            <a:ext cx="43424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6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6" name="Google Shape;1656;p23"/>
          <p:cNvSpPr txBox="1">
            <a:spLocks noGrp="1"/>
          </p:cNvSpPr>
          <p:nvPr>
            <p:ph type="subTitle" idx="5"/>
          </p:nvPr>
        </p:nvSpPr>
        <p:spPr>
          <a:xfrm>
            <a:off x="3924800" y="5074500"/>
            <a:ext cx="434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0803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24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659" name="Google Shape;1659;p2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2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2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2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2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2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2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2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2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2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2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2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2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2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2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2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2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2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2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2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2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2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2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2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2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2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2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2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2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2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2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2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2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2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2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2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2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2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2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2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2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2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1" name="Google Shape;1701;p2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2" name="Google Shape;1702;p2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3" name="Google Shape;1703;p2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4" name="Google Shape;1704;p2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5" name="Google Shape;1705;p2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2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2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8" name="Google Shape;1708;p2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2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2" name="Google Shape;1712;p2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3" name="Google Shape;1713;p2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4" name="Google Shape;1714;p2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5" name="Google Shape;1715;p2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6" name="Google Shape;1716;p2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7" name="Google Shape;1717;p2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8" name="Google Shape;1718;p2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9" name="Google Shape;1719;p2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2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1" name="Google Shape;1721;p2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2" name="Google Shape;1722;p2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3" name="Google Shape;1723;p2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4" name="Google Shape;1724;p2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5" name="Google Shape;1725;p2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6" name="Google Shape;1726;p2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7" name="Google Shape;1727;p2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8" name="Google Shape;1728;p2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9" name="Google Shape;1729;p2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0" name="Google Shape;1730;p2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1" name="Google Shape;1731;p24"/>
          <p:cNvSpPr txBox="1">
            <a:spLocks noGrp="1"/>
          </p:cNvSpPr>
          <p:nvPr>
            <p:ph type="title"/>
          </p:nvPr>
        </p:nvSpPr>
        <p:spPr>
          <a:xfrm>
            <a:off x="1071667" y="1676400"/>
            <a:ext cx="4212400" cy="1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32" name="Google Shape;1732;p24"/>
          <p:cNvSpPr txBox="1">
            <a:spLocks noGrp="1"/>
          </p:cNvSpPr>
          <p:nvPr>
            <p:ph type="subTitle" idx="1"/>
          </p:nvPr>
        </p:nvSpPr>
        <p:spPr>
          <a:xfrm>
            <a:off x="1071667" y="3401733"/>
            <a:ext cx="4212400" cy="1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639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5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735" name="Google Shape;1735;p2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6" name="Google Shape;1736;p2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7" name="Google Shape;1737;p2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8" name="Google Shape;1738;p2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9" name="Google Shape;1739;p2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0" name="Google Shape;1740;p2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1" name="Google Shape;1741;p2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2" name="Google Shape;1742;p2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3" name="Google Shape;1743;p2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4" name="Google Shape;1744;p2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5" name="Google Shape;1745;p2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6" name="Google Shape;1746;p2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7" name="Google Shape;1747;p2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8" name="Google Shape;1748;p2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9" name="Google Shape;1749;p2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0" name="Google Shape;1750;p2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1" name="Google Shape;1751;p2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2" name="Google Shape;1752;p2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3" name="Google Shape;1753;p2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4" name="Google Shape;1754;p2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5" name="Google Shape;1755;p2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6" name="Google Shape;1756;p2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7" name="Google Shape;1757;p2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8" name="Google Shape;1758;p2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9" name="Google Shape;1759;p2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0" name="Google Shape;1760;p2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1" name="Google Shape;1761;p2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2" name="Google Shape;1762;p2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3" name="Google Shape;1763;p2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4" name="Google Shape;1764;p2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5" name="Google Shape;1765;p2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6" name="Google Shape;1766;p2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7" name="Google Shape;1767;p2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8" name="Google Shape;1768;p2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2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2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2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2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2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2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5" name="Google Shape;1775;p2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6" name="Google Shape;1776;p2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7" name="Google Shape;1777;p2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8" name="Google Shape;1778;p2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9" name="Google Shape;1779;p2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0" name="Google Shape;1780;p2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1" name="Google Shape;1781;p2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2" name="Google Shape;1782;p2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3" name="Google Shape;1783;p2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4" name="Google Shape;1784;p2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5" name="Google Shape;1785;p2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2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7" name="Google Shape;1787;p2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8" name="Google Shape;1788;p2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9" name="Google Shape;1789;p2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0" name="Google Shape;1790;p2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2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2" name="Google Shape;1792;p2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3" name="Google Shape;1793;p2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4" name="Google Shape;1794;p2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5" name="Google Shape;1795;p2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6" name="Google Shape;1796;p2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7" name="Google Shape;1797;p2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8" name="Google Shape;1798;p2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9" name="Google Shape;1799;p2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0" name="Google Shape;1800;p2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1" name="Google Shape;1801;p2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2" name="Google Shape;1802;p2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3" name="Google Shape;1803;p2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4" name="Google Shape;1804;p2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5" name="Google Shape;1805;p2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6" name="Google Shape;1806;p2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07" name="Google Shape;1807;p25"/>
          <p:cNvSpPr txBox="1">
            <a:spLocks noGrp="1"/>
          </p:cNvSpPr>
          <p:nvPr>
            <p:ph type="title"/>
          </p:nvPr>
        </p:nvSpPr>
        <p:spPr>
          <a:xfrm flipH="1">
            <a:off x="6842833" y="2189251"/>
            <a:ext cx="4212400" cy="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08" name="Google Shape;1808;p25"/>
          <p:cNvSpPr txBox="1">
            <a:spLocks noGrp="1"/>
          </p:cNvSpPr>
          <p:nvPr>
            <p:ph type="subTitle" idx="1"/>
          </p:nvPr>
        </p:nvSpPr>
        <p:spPr>
          <a:xfrm flipH="1">
            <a:off x="6842833" y="3211433"/>
            <a:ext cx="4212400" cy="1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8304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26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811" name="Google Shape;1811;p2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2" name="Google Shape;1812;p2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3" name="Google Shape;1813;p2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4" name="Google Shape;1814;p2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5" name="Google Shape;1815;p2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6" name="Google Shape;1816;p2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7" name="Google Shape;1817;p2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8" name="Google Shape;1818;p2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9" name="Google Shape;1819;p2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2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2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2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2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2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2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2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2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2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2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2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2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2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2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2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2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2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2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2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2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2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2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2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2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2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2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2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2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2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2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2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2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2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2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2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2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2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2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8" name="Google Shape;1858;p2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9" name="Google Shape;1859;p2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0" name="Google Shape;1860;p2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1" name="Google Shape;1861;p2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2" name="Google Shape;1862;p2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3" name="Google Shape;1863;p2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4" name="Google Shape;1864;p2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5" name="Google Shape;1865;p2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6" name="Google Shape;1866;p2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7" name="Google Shape;1867;p2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8" name="Google Shape;1868;p2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9" name="Google Shape;1869;p2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0" name="Google Shape;1870;p2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1" name="Google Shape;1871;p2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2" name="Google Shape;1872;p2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3" name="Google Shape;1873;p2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4" name="Google Shape;1874;p2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5" name="Google Shape;1875;p2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6" name="Google Shape;1876;p2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7" name="Google Shape;1877;p2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2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9" name="Google Shape;1879;p2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0" name="Google Shape;1880;p2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1" name="Google Shape;1881;p2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2" name="Google Shape;1882;p2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3" name="Google Shape;1883;p26"/>
          <p:cNvSpPr txBox="1">
            <a:spLocks noGrp="1"/>
          </p:cNvSpPr>
          <p:nvPr>
            <p:ph type="title"/>
          </p:nvPr>
        </p:nvSpPr>
        <p:spPr>
          <a:xfrm flipH="1">
            <a:off x="1060933" y="2189251"/>
            <a:ext cx="4212400" cy="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84" name="Google Shape;1884;p26"/>
          <p:cNvSpPr txBox="1">
            <a:spLocks noGrp="1"/>
          </p:cNvSpPr>
          <p:nvPr>
            <p:ph type="subTitle" idx="1"/>
          </p:nvPr>
        </p:nvSpPr>
        <p:spPr>
          <a:xfrm flipH="1">
            <a:off x="1060933" y="3211433"/>
            <a:ext cx="4212400" cy="1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1729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6" name="Google Shape;1886;p27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887" name="Google Shape;1887;p2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8" name="Google Shape;1888;p2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9" name="Google Shape;1889;p2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0" name="Google Shape;1890;p2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1" name="Google Shape;1891;p2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2" name="Google Shape;1892;p2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3" name="Google Shape;1893;p2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4" name="Google Shape;1894;p2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5" name="Google Shape;1895;p2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6" name="Google Shape;1896;p2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7" name="Google Shape;1897;p2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8" name="Google Shape;1898;p2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9" name="Google Shape;1899;p2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0" name="Google Shape;1900;p2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1" name="Google Shape;1901;p2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2" name="Google Shape;1902;p2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3" name="Google Shape;1903;p2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4" name="Google Shape;1904;p2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5" name="Google Shape;1905;p2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6" name="Google Shape;1906;p2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7" name="Google Shape;1907;p2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8" name="Google Shape;1908;p2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9" name="Google Shape;1909;p2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0" name="Google Shape;1910;p2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1" name="Google Shape;1911;p2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2" name="Google Shape;1912;p2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3" name="Google Shape;1913;p2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4" name="Google Shape;1914;p2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5" name="Google Shape;1915;p2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6" name="Google Shape;1916;p2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7" name="Google Shape;1917;p2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8" name="Google Shape;1918;p2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9" name="Google Shape;1919;p2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0" name="Google Shape;1920;p2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1" name="Google Shape;1921;p2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2" name="Google Shape;1922;p2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3" name="Google Shape;1923;p2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4" name="Google Shape;1924;p2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5" name="Google Shape;1925;p2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6" name="Google Shape;1926;p2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7" name="Google Shape;1927;p2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8" name="Google Shape;1928;p2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9" name="Google Shape;1929;p2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0" name="Google Shape;1930;p2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1" name="Google Shape;1931;p2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2" name="Google Shape;1932;p2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3" name="Google Shape;1933;p2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4" name="Google Shape;1934;p2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5" name="Google Shape;1935;p2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6" name="Google Shape;1936;p2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7" name="Google Shape;1937;p2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8" name="Google Shape;1938;p2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9" name="Google Shape;1939;p2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0" name="Google Shape;1940;p2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1" name="Google Shape;1941;p2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2" name="Google Shape;1942;p2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3" name="Google Shape;1943;p2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4" name="Google Shape;1944;p2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5" name="Google Shape;1945;p2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6" name="Google Shape;1946;p2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7" name="Google Shape;1947;p2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8" name="Google Shape;1948;p2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9" name="Google Shape;1949;p2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0" name="Google Shape;1950;p2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1" name="Google Shape;1951;p2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2" name="Google Shape;1952;p2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3" name="Google Shape;1953;p2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4" name="Google Shape;1954;p2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5" name="Google Shape;1955;p2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6" name="Google Shape;1956;p2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7" name="Google Shape;1957;p2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8" name="Google Shape;1958;p2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9" name="Google Shape;1959;p27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27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1" name="Google Shape;1961;p27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1962" name="Google Shape;1962;p27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1963" name="Google Shape;1963;p27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1964" name="Google Shape;1964;p27"/>
          <p:cNvSpPr txBox="1">
            <a:spLocks noGrp="1"/>
          </p:cNvSpPr>
          <p:nvPr>
            <p:ph type="subTitle" idx="1"/>
          </p:nvPr>
        </p:nvSpPr>
        <p:spPr>
          <a:xfrm>
            <a:off x="1182200" y="1868467"/>
            <a:ext cx="5169200" cy="4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5" name="Google Shape;1965;p27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3530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7" name="Google Shape;1967;p28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968" name="Google Shape;1968;p2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2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2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2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2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2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2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2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2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2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2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2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2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2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2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2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2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2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2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2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2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2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2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2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2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2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2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2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2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2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2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2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2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1" name="Google Shape;2001;p2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2" name="Google Shape;2002;p2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3" name="Google Shape;2003;p2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4" name="Google Shape;2004;p2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5" name="Google Shape;2005;p2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6" name="Google Shape;2006;p2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7" name="Google Shape;2007;p2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8" name="Google Shape;2008;p2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9" name="Google Shape;2009;p2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0" name="Google Shape;2010;p2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1" name="Google Shape;2011;p2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2" name="Google Shape;2012;p2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3" name="Google Shape;2013;p2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4" name="Google Shape;2014;p2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5" name="Google Shape;2015;p2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6" name="Google Shape;2016;p2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7" name="Google Shape;2017;p2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8" name="Google Shape;2018;p2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9" name="Google Shape;2019;p2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0" name="Google Shape;2020;p2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1" name="Google Shape;2021;p2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2" name="Google Shape;2022;p2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3" name="Google Shape;2023;p2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4" name="Google Shape;2024;p2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5" name="Google Shape;2025;p2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6" name="Google Shape;2026;p2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7" name="Google Shape;2027;p2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8" name="Google Shape;2028;p2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9" name="Google Shape;2029;p2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0" name="Google Shape;2030;p2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1" name="Google Shape;2031;p2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2" name="Google Shape;2032;p2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3" name="Google Shape;2033;p2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4" name="Google Shape;2034;p2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5" name="Google Shape;2035;p2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6" name="Google Shape;2036;p2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7" name="Google Shape;2037;p2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8" name="Google Shape;2038;p2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9" name="Google Shape;2039;p2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0" name="Google Shape;2040;p28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28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2" name="Google Shape;2042;p28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2043" name="Google Shape;2043;p28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044" name="Google Shape;2044;p28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045" name="Google Shape;2045;p28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46" name="Google Shape;2046;p28"/>
          <p:cNvSpPr txBox="1">
            <a:spLocks noGrp="1"/>
          </p:cNvSpPr>
          <p:nvPr>
            <p:ph type="subTitle" idx="1"/>
          </p:nvPr>
        </p:nvSpPr>
        <p:spPr>
          <a:xfrm>
            <a:off x="7441700" y="4749233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47" name="Google Shape;2047;p28"/>
          <p:cNvSpPr txBox="1">
            <a:spLocks noGrp="1"/>
          </p:cNvSpPr>
          <p:nvPr>
            <p:ph type="subTitle" idx="2"/>
          </p:nvPr>
        </p:nvSpPr>
        <p:spPr>
          <a:xfrm>
            <a:off x="7441700" y="51666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48" name="Google Shape;2048;p28"/>
          <p:cNvSpPr txBox="1">
            <a:spLocks noGrp="1"/>
          </p:cNvSpPr>
          <p:nvPr>
            <p:ph type="subTitle" idx="3"/>
          </p:nvPr>
        </p:nvSpPr>
        <p:spPr>
          <a:xfrm>
            <a:off x="1759600" y="4749233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49" name="Google Shape;2049;p28"/>
          <p:cNvSpPr txBox="1">
            <a:spLocks noGrp="1"/>
          </p:cNvSpPr>
          <p:nvPr>
            <p:ph type="subTitle" idx="4"/>
          </p:nvPr>
        </p:nvSpPr>
        <p:spPr>
          <a:xfrm>
            <a:off x="1759600" y="51666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0040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2051;p29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2052" name="Google Shape;2052;p2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3" name="Google Shape;2053;p2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4" name="Google Shape;2054;p2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5" name="Google Shape;2055;p2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6" name="Google Shape;2056;p2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7" name="Google Shape;2057;p2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8" name="Google Shape;2058;p2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9" name="Google Shape;2059;p2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0" name="Google Shape;2060;p2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1" name="Google Shape;2061;p2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2" name="Google Shape;2062;p2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3" name="Google Shape;2063;p2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4" name="Google Shape;2064;p2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5" name="Google Shape;2065;p2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6" name="Google Shape;2066;p2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7" name="Google Shape;2067;p2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8" name="Google Shape;2068;p2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9" name="Google Shape;2069;p2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0" name="Google Shape;2070;p2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1" name="Google Shape;2071;p2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2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2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2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2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6" name="Google Shape;2076;p2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7" name="Google Shape;2077;p2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8" name="Google Shape;2078;p2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9" name="Google Shape;2079;p2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0" name="Google Shape;2080;p2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1" name="Google Shape;2081;p2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2" name="Google Shape;2082;p2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3" name="Google Shape;2083;p2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4" name="Google Shape;2084;p2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5" name="Google Shape;2085;p2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6" name="Google Shape;2086;p2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7" name="Google Shape;2087;p2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8" name="Google Shape;2088;p2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2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2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2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2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3" name="Google Shape;2093;p2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4" name="Google Shape;2094;p2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5" name="Google Shape;2095;p2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6" name="Google Shape;2096;p2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7" name="Google Shape;2097;p2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8" name="Google Shape;2098;p2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9" name="Google Shape;2099;p2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0" name="Google Shape;2100;p2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1" name="Google Shape;2101;p2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2" name="Google Shape;2102;p2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3" name="Google Shape;2103;p2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4" name="Google Shape;2104;p2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5" name="Google Shape;2105;p2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6" name="Google Shape;2106;p2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7" name="Google Shape;2107;p2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8" name="Google Shape;2108;p2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2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2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2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2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2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2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2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2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2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2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2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2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2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2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2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24" name="Google Shape;2124;p29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29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29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2127" name="Google Shape;2127;p2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128" name="Google Shape;2128;p2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129" name="Google Shape;2129;p29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30" name="Google Shape;2130;p29"/>
          <p:cNvSpPr txBox="1">
            <a:spLocks noGrp="1"/>
          </p:cNvSpPr>
          <p:nvPr>
            <p:ph type="subTitle" idx="1"/>
          </p:nvPr>
        </p:nvSpPr>
        <p:spPr>
          <a:xfrm>
            <a:off x="783900" y="1777533"/>
            <a:ext cx="5157600" cy="43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1" name="Google Shape;2131;p29"/>
          <p:cNvSpPr txBox="1">
            <a:spLocks noGrp="1"/>
          </p:cNvSpPr>
          <p:nvPr>
            <p:ph type="subTitle" idx="2"/>
          </p:nvPr>
        </p:nvSpPr>
        <p:spPr>
          <a:xfrm>
            <a:off x="6244200" y="1777533"/>
            <a:ext cx="5157600" cy="43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9177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30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2134" name="Google Shape;2134;p30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30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30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30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30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30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30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30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30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30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30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30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30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7" name="Google Shape;2147;p30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8" name="Google Shape;2148;p30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9" name="Google Shape;2149;p30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0" name="Google Shape;2150;p30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1" name="Google Shape;2151;p30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2" name="Google Shape;2152;p30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3" name="Google Shape;2153;p30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4" name="Google Shape;2154;p30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5" name="Google Shape;2155;p30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6" name="Google Shape;2156;p30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7" name="Google Shape;2157;p30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8" name="Google Shape;2158;p30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9" name="Google Shape;2159;p30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0" name="Google Shape;2160;p30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1" name="Google Shape;2161;p30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2" name="Google Shape;2162;p30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3" name="Google Shape;2163;p30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4" name="Google Shape;2164;p30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5" name="Google Shape;2165;p30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6" name="Google Shape;2166;p30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7" name="Google Shape;2167;p30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30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30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0" name="Google Shape;2170;p30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1" name="Google Shape;2171;p30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2" name="Google Shape;2172;p30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3" name="Google Shape;2173;p30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30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30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6" name="Google Shape;2176;p30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7" name="Google Shape;2177;p30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8" name="Google Shape;2178;p30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9" name="Google Shape;2179;p30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0" name="Google Shape;2180;p30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1" name="Google Shape;2181;p30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2" name="Google Shape;2182;p30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3" name="Google Shape;2183;p30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4" name="Google Shape;2184;p30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5" name="Google Shape;2185;p30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6" name="Google Shape;2186;p30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7" name="Google Shape;2187;p30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8" name="Google Shape;2188;p30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9" name="Google Shape;2189;p30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0" name="Google Shape;2190;p30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1" name="Google Shape;2191;p30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2" name="Google Shape;2192;p30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3" name="Google Shape;2193;p30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4" name="Google Shape;2194;p30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5" name="Google Shape;2195;p30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6" name="Google Shape;2196;p30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7" name="Google Shape;2197;p30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8" name="Google Shape;2198;p30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9" name="Google Shape;2199;p30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0" name="Google Shape;2200;p30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1" name="Google Shape;2201;p30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30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30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30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30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6" name="Google Shape;2206;p30"/>
          <p:cNvSpPr/>
          <p:nvPr/>
        </p:nvSpPr>
        <p:spPr>
          <a:xfrm>
            <a:off x="959395" y="585433"/>
            <a:ext cx="4970800" cy="5609200"/>
          </a:xfrm>
          <a:prstGeom prst="roundRect">
            <a:avLst>
              <a:gd name="adj" fmla="val 956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7" name="Google Shape;2207;p30"/>
          <p:cNvSpPr/>
          <p:nvPr/>
        </p:nvSpPr>
        <p:spPr>
          <a:xfrm>
            <a:off x="959333" y="585433"/>
            <a:ext cx="4970800" cy="1080800"/>
          </a:xfrm>
          <a:prstGeom prst="round2SameRect">
            <a:avLst>
              <a:gd name="adj1" fmla="val 46842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8" name="Google Shape;2208;p30"/>
          <p:cNvSpPr txBox="1">
            <a:spLocks noGrp="1"/>
          </p:cNvSpPr>
          <p:nvPr>
            <p:ph type="title"/>
          </p:nvPr>
        </p:nvSpPr>
        <p:spPr>
          <a:xfrm>
            <a:off x="1569600" y="719333"/>
            <a:ext cx="42836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09" name="Google Shape;2209;p30"/>
          <p:cNvSpPr txBox="1">
            <a:spLocks noGrp="1"/>
          </p:cNvSpPr>
          <p:nvPr>
            <p:ph type="subTitle" idx="1"/>
          </p:nvPr>
        </p:nvSpPr>
        <p:spPr>
          <a:xfrm>
            <a:off x="1569600" y="2100633"/>
            <a:ext cx="4579600" cy="1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10" name="Google Shape;2210;p30"/>
          <p:cNvSpPr txBox="1"/>
          <p:nvPr/>
        </p:nvSpPr>
        <p:spPr>
          <a:xfrm>
            <a:off x="1569600" y="4879300"/>
            <a:ext cx="41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2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3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4"/>
              </a:rPr>
              <a:t>Freepik</a:t>
            </a:r>
            <a:endParaRPr sz="1600"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4469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169" name="Google Shape;169;p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1" name="Google Shape;241;p4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4"/>
          <p:cNvSpPr/>
          <p:nvPr/>
        </p:nvSpPr>
        <p:spPr>
          <a:xfrm>
            <a:off x="10550800" y="611767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" name="Google Shape;243;p4"/>
          <p:cNvGrpSpPr/>
          <p:nvPr/>
        </p:nvGrpSpPr>
        <p:grpSpPr>
          <a:xfrm flipH="1">
            <a:off x="10698287" y="767388"/>
            <a:ext cx="473037" cy="452361"/>
            <a:chOff x="5045500" y="842250"/>
            <a:chExt cx="503875" cy="481850"/>
          </a:xfrm>
        </p:grpSpPr>
        <p:sp>
          <p:nvSpPr>
            <p:cNvPr id="244" name="Google Shape;244;p4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46" name="Google Shape;246;p4"/>
          <p:cNvSpPr/>
          <p:nvPr/>
        </p:nvSpPr>
        <p:spPr>
          <a:xfrm>
            <a:off x="669900" y="1575133"/>
            <a:ext cx="10839600" cy="4729200"/>
          </a:xfrm>
          <a:prstGeom prst="roundRect">
            <a:avLst>
              <a:gd name="adj" fmla="val 369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7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2" name="Google Shape;2212;p31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2213" name="Google Shape;2213;p3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4" name="Google Shape;2214;p3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5" name="Google Shape;2215;p3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6" name="Google Shape;2216;p3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7" name="Google Shape;2217;p3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8" name="Google Shape;2218;p3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9" name="Google Shape;2219;p3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0" name="Google Shape;2220;p3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1" name="Google Shape;2221;p3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2" name="Google Shape;2222;p3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3" name="Google Shape;2223;p3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4" name="Google Shape;2224;p3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5" name="Google Shape;2225;p3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6" name="Google Shape;2226;p3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7" name="Google Shape;2227;p3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8" name="Google Shape;2228;p3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9" name="Google Shape;2229;p3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0" name="Google Shape;2230;p3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1" name="Google Shape;2231;p3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2" name="Google Shape;2232;p3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3" name="Google Shape;2233;p3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4" name="Google Shape;2234;p3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5" name="Google Shape;2235;p3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6" name="Google Shape;2236;p3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7" name="Google Shape;2237;p3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8" name="Google Shape;2238;p3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9" name="Google Shape;2239;p3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0" name="Google Shape;2240;p3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1" name="Google Shape;2241;p3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2" name="Google Shape;2242;p3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3" name="Google Shape;2243;p3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4" name="Google Shape;2244;p3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5" name="Google Shape;2245;p3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6" name="Google Shape;2246;p3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7" name="Google Shape;2247;p3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8" name="Google Shape;2248;p3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9" name="Google Shape;2249;p3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0" name="Google Shape;2250;p3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1" name="Google Shape;2251;p3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2" name="Google Shape;2252;p3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3" name="Google Shape;2253;p3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4" name="Google Shape;2254;p3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3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3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3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3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3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3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3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3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3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3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3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3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3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3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3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3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3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3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3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3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3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3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3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3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3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3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3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3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3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3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85" name="Google Shape;2285;p31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6" name="Google Shape;2286;p31"/>
          <p:cNvSpPr/>
          <p:nvPr/>
        </p:nvSpPr>
        <p:spPr>
          <a:xfrm>
            <a:off x="10550800" y="611767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87" name="Google Shape;2287;p31"/>
          <p:cNvGrpSpPr/>
          <p:nvPr/>
        </p:nvGrpSpPr>
        <p:grpSpPr>
          <a:xfrm flipH="1">
            <a:off x="10698287" y="767388"/>
            <a:ext cx="473037" cy="452361"/>
            <a:chOff x="5045500" y="842250"/>
            <a:chExt cx="503875" cy="481850"/>
          </a:xfrm>
        </p:grpSpPr>
        <p:sp>
          <p:nvSpPr>
            <p:cNvPr id="2288" name="Google Shape;2288;p31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13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32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2292" name="Google Shape;2292;p3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3" name="Google Shape;2293;p3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4" name="Google Shape;2294;p3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5" name="Google Shape;2295;p3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6" name="Google Shape;2296;p3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7" name="Google Shape;2297;p3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8" name="Google Shape;2298;p3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9" name="Google Shape;2299;p3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0" name="Google Shape;2300;p3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1" name="Google Shape;2301;p3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2" name="Google Shape;2302;p3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3" name="Google Shape;2303;p3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4" name="Google Shape;2304;p3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5" name="Google Shape;2305;p3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6" name="Google Shape;2306;p3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7" name="Google Shape;2307;p3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8" name="Google Shape;2308;p3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9" name="Google Shape;2309;p3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0" name="Google Shape;2310;p3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1" name="Google Shape;2311;p3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2" name="Google Shape;2312;p3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3" name="Google Shape;2313;p3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4" name="Google Shape;2314;p3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5" name="Google Shape;2315;p3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3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7" name="Google Shape;2317;p3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8" name="Google Shape;2318;p3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9" name="Google Shape;2319;p3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0" name="Google Shape;2320;p3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1" name="Google Shape;2321;p3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2" name="Google Shape;2322;p3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3" name="Google Shape;2323;p3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4" name="Google Shape;2324;p3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5" name="Google Shape;2325;p3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6" name="Google Shape;2326;p3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7" name="Google Shape;2327;p3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8" name="Google Shape;2328;p3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9" name="Google Shape;2329;p3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0" name="Google Shape;2330;p3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1" name="Google Shape;2331;p3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2" name="Google Shape;2332;p3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3" name="Google Shape;2333;p3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4" name="Google Shape;2334;p3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5" name="Google Shape;2335;p3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6" name="Google Shape;2336;p3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7" name="Google Shape;2337;p3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8" name="Google Shape;2338;p3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9" name="Google Shape;2339;p3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0" name="Google Shape;2340;p3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1" name="Google Shape;2341;p3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2" name="Google Shape;2342;p3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3" name="Google Shape;2343;p3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4" name="Google Shape;2344;p3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5" name="Google Shape;2345;p3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6" name="Google Shape;2346;p3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7" name="Google Shape;2347;p3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8" name="Google Shape;2348;p3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9" name="Google Shape;2349;p3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0" name="Google Shape;2350;p3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1" name="Google Shape;2351;p3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2" name="Google Shape;2352;p3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3" name="Google Shape;2353;p3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4" name="Google Shape;2354;p3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5" name="Google Shape;2355;p3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6" name="Google Shape;2356;p3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7" name="Google Shape;2357;p3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8" name="Google Shape;2358;p3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9" name="Google Shape;2359;p3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0" name="Google Shape;2360;p3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1" name="Google Shape;2361;p3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2" name="Google Shape;2362;p3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3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4" name="Google Shape;2364;p32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2365" name="Google Shape;2365;p32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32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02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2E5E-89CC-55B3-54E4-45F89E7BC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A117-85E9-6E54-2D37-960E8633A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C92B6-731B-3521-B8A3-50AB1A50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5170-52CD-442C-9BB7-73D0E24D1F4B}" type="datetimeFigureOut">
              <a:rPr lang="en-US" smtClean="0"/>
              <a:t>7/4/2022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50A77-9147-5DB6-C61E-DD74EE1D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3C27-1DE8-3B26-D149-65E7906F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38CC-CF58-4AB6-8D09-CCCAC1EC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5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5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251" name="Google Shape;251;p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3" name="Google Shape;323;p5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5"/>
          <p:cNvSpPr/>
          <p:nvPr/>
        </p:nvSpPr>
        <p:spPr>
          <a:xfrm>
            <a:off x="10550800" y="611767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5" name="Google Shape;325;p5"/>
          <p:cNvGrpSpPr/>
          <p:nvPr/>
        </p:nvGrpSpPr>
        <p:grpSpPr>
          <a:xfrm flipH="1">
            <a:off x="10698287" y="767388"/>
            <a:ext cx="473037" cy="452361"/>
            <a:chOff x="5045500" y="842250"/>
            <a:chExt cx="503875" cy="481850"/>
          </a:xfrm>
        </p:grpSpPr>
        <p:sp>
          <p:nvSpPr>
            <p:cNvPr id="326" name="Google Shape;326;p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328" name="Google Shape;328;p5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9" name="Google Shape;329;p5"/>
          <p:cNvSpPr txBox="1">
            <a:spLocks noGrp="1"/>
          </p:cNvSpPr>
          <p:nvPr>
            <p:ph type="subTitle" idx="1"/>
          </p:nvPr>
        </p:nvSpPr>
        <p:spPr>
          <a:xfrm>
            <a:off x="1541133" y="3357700"/>
            <a:ext cx="350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0" name="Google Shape;330;p5"/>
          <p:cNvSpPr txBox="1">
            <a:spLocks noGrp="1"/>
          </p:cNvSpPr>
          <p:nvPr>
            <p:ph type="subTitle" idx="2"/>
          </p:nvPr>
        </p:nvSpPr>
        <p:spPr>
          <a:xfrm>
            <a:off x="1541133" y="3775067"/>
            <a:ext cx="3504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5"/>
          <p:cNvSpPr txBox="1">
            <a:spLocks noGrp="1"/>
          </p:cNvSpPr>
          <p:nvPr>
            <p:ph type="subTitle" idx="3"/>
          </p:nvPr>
        </p:nvSpPr>
        <p:spPr>
          <a:xfrm>
            <a:off x="7146567" y="3357700"/>
            <a:ext cx="350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467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5"/>
          <p:cNvSpPr txBox="1">
            <a:spLocks noGrp="1"/>
          </p:cNvSpPr>
          <p:nvPr>
            <p:ph type="subTitle" idx="4"/>
          </p:nvPr>
        </p:nvSpPr>
        <p:spPr>
          <a:xfrm>
            <a:off x="7146567" y="3775067"/>
            <a:ext cx="3504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857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6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335" name="Google Shape;335;p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7" name="Google Shape;407;p6"/>
          <p:cNvSpPr/>
          <p:nvPr/>
        </p:nvSpPr>
        <p:spPr>
          <a:xfrm>
            <a:off x="676200" y="491367"/>
            <a:ext cx="10839600" cy="100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0602300" y="613833"/>
            <a:ext cx="768000" cy="76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 flipH="1">
            <a:off x="10739870" y="767388"/>
            <a:ext cx="473037" cy="452361"/>
            <a:chOff x="5045500" y="842250"/>
            <a:chExt cx="503875" cy="481850"/>
          </a:xfrm>
        </p:grpSpPr>
        <p:sp>
          <p:nvSpPr>
            <p:cNvPr id="410" name="Google Shape;410;p6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454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7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415" name="Google Shape;415;p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7" name="Google Shape;487;p7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488" name="Google Shape;488;p7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0" name="Google Shape;490;p7"/>
          <p:cNvSpPr txBox="1">
            <a:spLocks noGrp="1"/>
          </p:cNvSpPr>
          <p:nvPr>
            <p:ph type="title"/>
          </p:nvPr>
        </p:nvSpPr>
        <p:spPr>
          <a:xfrm>
            <a:off x="1824351" y="776317"/>
            <a:ext cx="8568800" cy="89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1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1" name="Google Shape;491;p7"/>
          <p:cNvSpPr txBox="1">
            <a:spLocks noGrp="1"/>
          </p:cNvSpPr>
          <p:nvPr>
            <p:ph type="body" idx="1"/>
          </p:nvPr>
        </p:nvSpPr>
        <p:spPr>
          <a:xfrm>
            <a:off x="2317484" y="2084251"/>
            <a:ext cx="7582400" cy="30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90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8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494" name="Google Shape;494;p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6" name="Google Shape;566;p8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567" name="Google Shape;567;p8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9" name="Google Shape;569;p8"/>
          <p:cNvSpPr txBox="1">
            <a:spLocks noGrp="1"/>
          </p:cNvSpPr>
          <p:nvPr>
            <p:ph type="title"/>
          </p:nvPr>
        </p:nvSpPr>
        <p:spPr>
          <a:xfrm>
            <a:off x="1850800" y="2097367"/>
            <a:ext cx="8490400" cy="31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573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9"/>
          <p:cNvGrpSpPr/>
          <p:nvPr/>
        </p:nvGrpSpPr>
        <p:grpSpPr>
          <a:xfrm>
            <a:off x="-10133" y="-4500"/>
            <a:ext cx="12203600" cy="6876400"/>
            <a:chOff x="-7600" y="-3375"/>
            <a:chExt cx="9152700" cy="5157300"/>
          </a:xfrm>
        </p:grpSpPr>
        <p:cxnSp>
          <p:nvCxnSpPr>
            <p:cNvPr id="572" name="Google Shape;572;p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4" name="Google Shape;644;p9"/>
          <p:cNvGrpSpPr/>
          <p:nvPr/>
        </p:nvGrpSpPr>
        <p:grpSpPr>
          <a:xfrm>
            <a:off x="676067" y="585433"/>
            <a:ext cx="10865333" cy="5609200"/>
            <a:chOff x="507050" y="439075"/>
            <a:chExt cx="8149000" cy="4206900"/>
          </a:xfrm>
        </p:grpSpPr>
        <p:sp>
          <p:nvSpPr>
            <p:cNvPr id="645" name="Google Shape;645;p9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9"/>
          <p:cNvSpPr txBox="1">
            <a:spLocks noGrp="1"/>
          </p:cNvSpPr>
          <p:nvPr>
            <p:ph type="title"/>
          </p:nvPr>
        </p:nvSpPr>
        <p:spPr>
          <a:xfrm>
            <a:off x="2699700" y="2231700"/>
            <a:ext cx="67928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8" name="Google Shape;648;p9"/>
          <p:cNvSpPr txBox="1">
            <a:spLocks noGrp="1"/>
          </p:cNvSpPr>
          <p:nvPr>
            <p:ph type="subTitle" idx="1"/>
          </p:nvPr>
        </p:nvSpPr>
        <p:spPr>
          <a:xfrm>
            <a:off x="2699700" y="3149900"/>
            <a:ext cx="6792800" cy="16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6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10"/>
          <p:cNvGrpSpPr/>
          <p:nvPr/>
        </p:nvGrpSpPr>
        <p:grpSpPr>
          <a:xfrm>
            <a:off x="6509267" y="4362708"/>
            <a:ext cx="5000227" cy="1782043"/>
            <a:chOff x="507050" y="439075"/>
            <a:chExt cx="8149000" cy="4206900"/>
          </a:xfrm>
        </p:grpSpPr>
        <p:sp>
          <p:nvSpPr>
            <p:cNvPr id="651" name="Google Shape;651;p10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10"/>
          <p:cNvSpPr txBox="1">
            <a:spLocks noGrp="1"/>
          </p:cNvSpPr>
          <p:nvPr>
            <p:ph type="body" idx="1"/>
          </p:nvPr>
        </p:nvSpPr>
        <p:spPr>
          <a:xfrm>
            <a:off x="6630351" y="4771200"/>
            <a:ext cx="4757600" cy="12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3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05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268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E64735-4894-155D-CCF4-E5FDCDF88BC8}"/>
              </a:ext>
            </a:extLst>
          </p:cNvPr>
          <p:cNvSpPr/>
          <p:nvPr/>
        </p:nvSpPr>
        <p:spPr>
          <a:xfrm>
            <a:off x="1163320" y="2842449"/>
            <a:ext cx="9829800" cy="174908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240B3-76BF-52B1-9275-FDE05AB54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560" y="3154155"/>
            <a:ext cx="9144000" cy="1198563"/>
          </a:xfrm>
        </p:spPr>
        <p:txBody>
          <a:bodyPr/>
          <a:lstStyle/>
          <a:p>
            <a:r>
              <a:rPr lang="en-US" sz="7200" b="1" dirty="0">
                <a:solidFill>
                  <a:schemeClr val="accent4">
                    <a:lumMod val="75000"/>
                  </a:schemeClr>
                </a:solidFill>
              </a:rPr>
              <a:t>FLUENCY TIME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32832-4498-8736-7CF6-8B7BAFD4A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120" y="4689106"/>
            <a:ext cx="9144000" cy="637352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EVERYDAY ENGLISH</a:t>
            </a:r>
          </a:p>
        </p:txBody>
      </p:sp>
      <p:grpSp>
        <p:nvGrpSpPr>
          <p:cNvPr id="4" name="Google Shape;2377;p36">
            <a:extLst>
              <a:ext uri="{FF2B5EF4-FFF2-40B4-BE49-F238E27FC236}">
                <a16:creationId xmlns:a16="http://schemas.microsoft.com/office/drawing/2014/main" id="{0997A6EC-49F6-3ED4-5D40-EFAEFBAC6FE9}"/>
              </a:ext>
            </a:extLst>
          </p:cNvPr>
          <p:cNvGrpSpPr/>
          <p:nvPr/>
        </p:nvGrpSpPr>
        <p:grpSpPr>
          <a:xfrm>
            <a:off x="208910" y="105425"/>
            <a:ext cx="1645319" cy="1494775"/>
            <a:chOff x="8438852" y="1291368"/>
            <a:chExt cx="451176" cy="457599"/>
          </a:xfrm>
        </p:grpSpPr>
        <p:sp>
          <p:nvSpPr>
            <p:cNvPr id="5" name="Google Shape;2378;p36">
              <a:extLst>
                <a:ext uri="{FF2B5EF4-FFF2-40B4-BE49-F238E27FC236}">
                  <a16:creationId xmlns:a16="http://schemas.microsoft.com/office/drawing/2014/main" id="{D937EAB8-C185-095C-D25B-FABA49E99C80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79;p36">
              <a:extLst>
                <a:ext uri="{FF2B5EF4-FFF2-40B4-BE49-F238E27FC236}">
                  <a16:creationId xmlns:a16="http://schemas.microsoft.com/office/drawing/2014/main" id="{C3F77AD4-EF60-424D-2D31-D5C2978FB528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387;p36">
            <a:extLst>
              <a:ext uri="{FF2B5EF4-FFF2-40B4-BE49-F238E27FC236}">
                <a16:creationId xmlns:a16="http://schemas.microsoft.com/office/drawing/2014/main" id="{A2F638CE-9529-4B66-1E72-8732A25EB78F}"/>
              </a:ext>
            </a:extLst>
          </p:cNvPr>
          <p:cNvGrpSpPr/>
          <p:nvPr/>
        </p:nvGrpSpPr>
        <p:grpSpPr>
          <a:xfrm flipH="1">
            <a:off x="11438001" y="2614877"/>
            <a:ext cx="1268196" cy="1974321"/>
            <a:chOff x="209504" y="3932262"/>
            <a:chExt cx="566075" cy="1047632"/>
          </a:xfrm>
        </p:grpSpPr>
        <p:grpSp>
          <p:nvGrpSpPr>
            <p:cNvPr id="8" name="Google Shape;2388;p36">
              <a:extLst>
                <a:ext uri="{FF2B5EF4-FFF2-40B4-BE49-F238E27FC236}">
                  <a16:creationId xmlns:a16="http://schemas.microsoft.com/office/drawing/2014/main" id="{C020AB52-B191-A822-971A-6219E9BE09B8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2" name="Google Shape;2389;p36">
                <a:extLst>
                  <a:ext uri="{FF2B5EF4-FFF2-40B4-BE49-F238E27FC236}">
                    <a16:creationId xmlns:a16="http://schemas.microsoft.com/office/drawing/2014/main" id="{DBEF0E3E-E9B8-799A-AC7E-DCEDE45178E6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390;p36">
                <a:extLst>
                  <a:ext uri="{FF2B5EF4-FFF2-40B4-BE49-F238E27FC236}">
                    <a16:creationId xmlns:a16="http://schemas.microsoft.com/office/drawing/2014/main" id="{FA654844-E62F-F197-A655-5ED47E3CD4EF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391;p36">
              <a:extLst>
                <a:ext uri="{FF2B5EF4-FFF2-40B4-BE49-F238E27FC236}">
                  <a16:creationId xmlns:a16="http://schemas.microsoft.com/office/drawing/2014/main" id="{D0C5242A-20E2-8350-CF0F-6D2F482743E5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0" name="Google Shape;2392;p36">
                <a:extLst>
                  <a:ext uri="{FF2B5EF4-FFF2-40B4-BE49-F238E27FC236}">
                    <a16:creationId xmlns:a16="http://schemas.microsoft.com/office/drawing/2014/main" id="{E8A35C38-A86F-9903-F443-C8E8E48BF056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393;p36">
                <a:extLst>
                  <a:ext uri="{FF2B5EF4-FFF2-40B4-BE49-F238E27FC236}">
                    <a16:creationId xmlns:a16="http://schemas.microsoft.com/office/drawing/2014/main" id="{150DC08C-B7C8-6310-63C6-44DE9FC8F13B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" name="Google Shape;2394;p36">
            <a:extLst>
              <a:ext uri="{FF2B5EF4-FFF2-40B4-BE49-F238E27FC236}">
                <a16:creationId xmlns:a16="http://schemas.microsoft.com/office/drawing/2014/main" id="{0B6310DC-C26E-3010-461F-6370A1358AA7}"/>
              </a:ext>
            </a:extLst>
          </p:cNvPr>
          <p:cNvGrpSpPr/>
          <p:nvPr/>
        </p:nvGrpSpPr>
        <p:grpSpPr>
          <a:xfrm>
            <a:off x="10538625" y="5368867"/>
            <a:ext cx="1484689" cy="1316157"/>
            <a:chOff x="8438852" y="1291368"/>
            <a:chExt cx="451176" cy="457599"/>
          </a:xfrm>
        </p:grpSpPr>
        <p:sp>
          <p:nvSpPr>
            <p:cNvPr id="15" name="Google Shape;2395;p36">
              <a:extLst>
                <a:ext uri="{FF2B5EF4-FFF2-40B4-BE49-F238E27FC236}">
                  <a16:creationId xmlns:a16="http://schemas.microsoft.com/office/drawing/2014/main" id="{4F699AA0-66DB-A9C7-E304-83FD3251F63C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96;p36">
              <a:extLst>
                <a:ext uri="{FF2B5EF4-FFF2-40B4-BE49-F238E27FC236}">
                  <a16:creationId xmlns:a16="http://schemas.microsoft.com/office/drawing/2014/main" id="{49CE6B9B-87EA-6C05-35F2-74915BAB1D25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2397;p36">
            <a:extLst>
              <a:ext uri="{FF2B5EF4-FFF2-40B4-BE49-F238E27FC236}">
                <a16:creationId xmlns:a16="http://schemas.microsoft.com/office/drawing/2014/main" id="{83BB7F08-A3EB-2775-0851-7EF71BD81445}"/>
              </a:ext>
            </a:extLst>
          </p:cNvPr>
          <p:cNvGrpSpPr/>
          <p:nvPr/>
        </p:nvGrpSpPr>
        <p:grpSpPr>
          <a:xfrm>
            <a:off x="1011188" y="4149344"/>
            <a:ext cx="1096744" cy="958634"/>
            <a:chOff x="8438852" y="1291368"/>
            <a:chExt cx="451176" cy="457599"/>
          </a:xfrm>
        </p:grpSpPr>
        <p:sp>
          <p:nvSpPr>
            <p:cNvPr id="18" name="Google Shape;2398;p36">
              <a:extLst>
                <a:ext uri="{FF2B5EF4-FFF2-40B4-BE49-F238E27FC236}">
                  <a16:creationId xmlns:a16="http://schemas.microsoft.com/office/drawing/2014/main" id="{9004CF5A-3DFD-BFDE-DB86-FDD1F2A05C8C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99;p36">
              <a:extLst>
                <a:ext uri="{FF2B5EF4-FFF2-40B4-BE49-F238E27FC236}">
                  <a16:creationId xmlns:a16="http://schemas.microsoft.com/office/drawing/2014/main" id="{BAEE1B28-0BEB-1026-23B9-8A2CDD1DC822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400;p36">
            <a:extLst>
              <a:ext uri="{FF2B5EF4-FFF2-40B4-BE49-F238E27FC236}">
                <a16:creationId xmlns:a16="http://schemas.microsoft.com/office/drawing/2014/main" id="{51B59ECA-D328-E507-E2A0-4C73232ED48D}"/>
              </a:ext>
            </a:extLst>
          </p:cNvPr>
          <p:cNvGrpSpPr/>
          <p:nvPr/>
        </p:nvGrpSpPr>
        <p:grpSpPr>
          <a:xfrm>
            <a:off x="8125841" y="5103003"/>
            <a:ext cx="451176" cy="457599"/>
            <a:chOff x="8438852" y="1291368"/>
            <a:chExt cx="451176" cy="457599"/>
          </a:xfrm>
        </p:grpSpPr>
        <p:sp>
          <p:nvSpPr>
            <p:cNvPr id="21" name="Google Shape;2401;p36">
              <a:extLst>
                <a:ext uri="{FF2B5EF4-FFF2-40B4-BE49-F238E27FC236}">
                  <a16:creationId xmlns:a16="http://schemas.microsoft.com/office/drawing/2014/main" id="{287D79A9-9679-8D69-D00A-AE1A9C3BC7F2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02;p36">
              <a:extLst>
                <a:ext uri="{FF2B5EF4-FFF2-40B4-BE49-F238E27FC236}">
                  <a16:creationId xmlns:a16="http://schemas.microsoft.com/office/drawing/2014/main" id="{B307924D-B8CA-63EE-E86D-86339CDCFB0C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 descr="Capture">
            <a:extLst>
              <a:ext uri="{FF2B5EF4-FFF2-40B4-BE49-F238E27FC236}">
                <a16:creationId xmlns:a16="http://schemas.microsoft.com/office/drawing/2014/main" id="{A4B15B88-4F71-F85F-71DF-188499A492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6560054" y="593813"/>
            <a:ext cx="1180909" cy="157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1">
            <a:extLst>
              <a:ext uri="{FF2B5EF4-FFF2-40B4-BE49-F238E27FC236}">
                <a16:creationId xmlns:a16="http://schemas.microsoft.com/office/drawing/2014/main" id="{6B2EBC72-77D3-9F36-F37E-C25B1DA0F6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8701" y="593813"/>
            <a:ext cx="2483060" cy="1649781"/>
          </a:xfrm>
          <a:prstGeom prst="rect">
            <a:avLst/>
          </a:prstGeom>
        </p:spPr>
      </p:pic>
      <p:grpSp>
        <p:nvGrpSpPr>
          <p:cNvPr id="26" name="Google Shape;2435;p37">
            <a:extLst>
              <a:ext uri="{FF2B5EF4-FFF2-40B4-BE49-F238E27FC236}">
                <a16:creationId xmlns:a16="http://schemas.microsoft.com/office/drawing/2014/main" id="{51057D71-B57A-244D-3D39-6D609AB22B40}"/>
              </a:ext>
            </a:extLst>
          </p:cNvPr>
          <p:cNvGrpSpPr/>
          <p:nvPr/>
        </p:nvGrpSpPr>
        <p:grpSpPr>
          <a:xfrm rot="-2241623">
            <a:off x="11216199" y="149622"/>
            <a:ext cx="691484" cy="482314"/>
            <a:chOff x="114900" y="1099975"/>
            <a:chExt cx="392400" cy="339300"/>
          </a:xfrm>
        </p:grpSpPr>
        <p:sp>
          <p:nvSpPr>
            <p:cNvPr id="27" name="Google Shape;2436;p37">
              <a:extLst>
                <a:ext uri="{FF2B5EF4-FFF2-40B4-BE49-F238E27FC236}">
                  <a16:creationId xmlns:a16="http://schemas.microsoft.com/office/drawing/2014/main" id="{1D78A0B8-02B5-62A1-F610-333EB50E502A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7;p37">
              <a:extLst>
                <a:ext uri="{FF2B5EF4-FFF2-40B4-BE49-F238E27FC236}">
                  <a16:creationId xmlns:a16="http://schemas.microsoft.com/office/drawing/2014/main" id="{67FDE301-A28B-92AE-78D5-BD7C4001D6E4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438;p37">
            <a:extLst>
              <a:ext uri="{FF2B5EF4-FFF2-40B4-BE49-F238E27FC236}">
                <a16:creationId xmlns:a16="http://schemas.microsoft.com/office/drawing/2014/main" id="{E905E6F9-A3C3-BE1D-0AF1-BF0D83B73D40}"/>
              </a:ext>
            </a:extLst>
          </p:cNvPr>
          <p:cNvGrpSpPr/>
          <p:nvPr/>
        </p:nvGrpSpPr>
        <p:grpSpPr>
          <a:xfrm>
            <a:off x="208910" y="6162040"/>
            <a:ext cx="426128" cy="458573"/>
            <a:chOff x="-250650" y="2042750"/>
            <a:chExt cx="327000" cy="327000"/>
          </a:xfrm>
        </p:grpSpPr>
        <p:sp>
          <p:nvSpPr>
            <p:cNvPr id="30" name="Google Shape;2439;p37">
              <a:extLst>
                <a:ext uri="{FF2B5EF4-FFF2-40B4-BE49-F238E27FC236}">
                  <a16:creationId xmlns:a16="http://schemas.microsoft.com/office/drawing/2014/main" id="{547865F8-45CC-010E-7F79-A3D2056120D9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40;p37">
              <a:extLst>
                <a:ext uri="{FF2B5EF4-FFF2-40B4-BE49-F238E27FC236}">
                  <a16:creationId xmlns:a16="http://schemas.microsoft.com/office/drawing/2014/main" id="{8B548620-DF58-784E-5D55-57FA2CD6FE1D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952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39F667-D68C-FA9A-B5BD-E1748FF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91" y="1112250"/>
            <a:ext cx="5117638" cy="511763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A2932E3B-A9E7-D517-F122-A3A6D6EC60CC}"/>
              </a:ext>
            </a:extLst>
          </p:cNvPr>
          <p:cNvSpPr txBox="1">
            <a:spLocks/>
          </p:cNvSpPr>
          <p:nvPr/>
        </p:nvSpPr>
        <p:spPr>
          <a:xfrm>
            <a:off x="5302021" y="326706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BE043BE1-61CB-7222-3499-537ADF69F1C9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53392E67-3172-9697-80F6-2D01AE24645B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2BCE6160-A528-5A75-BCE2-A1F3BFD9B371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0D50CC79-FA08-1DDB-285A-FA1F2836C1AC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CBC104A1-B73B-A1D5-D5D3-2972A8AD91E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1343CF65-2B9C-6693-4C8F-78E8CCA5F1C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5B4D9C07-B6F1-83A3-FAF3-DE37A0897B3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2D077696-0E09-9068-8306-1B3D4F394E74}"/>
              </a:ext>
            </a:extLst>
          </p:cNvPr>
          <p:cNvGrpSpPr/>
          <p:nvPr/>
        </p:nvGrpSpPr>
        <p:grpSpPr>
          <a:xfrm>
            <a:off x="364980" y="97037"/>
            <a:ext cx="1612102" cy="170704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9CFCB225-E9B4-6B93-73AD-3563558B446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C1FE4FE-BE3C-A391-11CC-3A8688600A2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B37D9C39-7994-1FD3-1892-BD369E2B022E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317ACE7A-D637-933A-5AD1-5B651EA8C3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C8C00316-96B3-E300-6CF9-D5454BFC4EB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4F6F7ED5-C180-EB06-9508-9EC687C1E4D7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5767237B-74BB-2878-E96A-30BEA5A2FCD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B5312BBF-5717-9279-DC30-6918A0BBEBCF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07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755;p45">
            <a:extLst>
              <a:ext uri="{FF2B5EF4-FFF2-40B4-BE49-F238E27FC236}">
                <a16:creationId xmlns:a16="http://schemas.microsoft.com/office/drawing/2014/main" id="{6D0449E6-AF36-ABEC-E3D6-AC3AB0F5C271}"/>
              </a:ext>
            </a:extLst>
          </p:cNvPr>
          <p:cNvSpPr txBox="1">
            <a:spLocks/>
          </p:cNvSpPr>
          <p:nvPr/>
        </p:nvSpPr>
        <p:spPr>
          <a:xfrm>
            <a:off x="2176909" y="365138"/>
            <a:ext cx="7137400" cy="11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GB" sz="6000" b="1" dirty="0"/>
              <a:t>W</a:t>
            </a:r>
            <a:r>
              <a:rPr lang="vi-VN" altLang="en-GB" sz="6000" b="1" dirty="0"/>
              <a:t>elcome on stage</a:t>
            </a:r>
            <a:r>
              <a:rPr lang="en-US" altLang="en-GB" sz="6000" b="1" dirty="0"/>
              <a:t>!!!</a:t>
            </a:r>
          </a:p>
        </p:txBody>
      </p:sp>
      <p:pic>
        <p:nvPicPr>
          <p:cNvPr id="16" name="Picture 15" descr="children-play-drama-on-stage-vector-23083417">
            <a:extLst>
              <a:ext uri="{FF2B5EF4-FFF2-40B4-BE49-F238E27FC236}">
                <a16:creationId xmlns:a16="http://schemas.microsoft.com/office/drawing/2014/main" id="{779B8232-640B-0D53-92FF-DC68B5069A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210"/>
          <a:stretch>
            <a:fillRect/>
          </a:stretch>
        </p:blipFill>
        <p:spPr>
          <a:xfrm>
            <a:off x="1717864" y="1392082"/>
            <a:ext cx="8297227" cy="52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39F667-D68C-FA9A-B5BD-E1748FF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91" y="1112250"/>
            <a:ext cx="5117638" cy="511763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A2932E3B-A9E7-D517-F122-A3A6D6EC60CC}"/>
              </a:ext>
            </a:extLst>
          </p:cNvPr>
          <p:cNvSpPr txBox="1">
            <a:spLocks/>
          </p:cNvSpPr>
          <p:nvPr/>
        </p:nvSpPr>
        <p:spPr>
          <a:xfrm>
            <a:off x="5302021" y="326706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BE043BE1-61CB-7222-3499-537ADF69F1C9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53392E67-3172-9697-80F6-2D01AE24645B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2BCE6160-A528-5A75-BCE2-A1F3BFD9B371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0D50CC79-FA08-1DDB-285A-FA1F2836C1AC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CBC104A1-B73B-A1D5-D5D3-2972A8AD91E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1343CF65-2B9C-6693-4C8F-78E8CCA5F1C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5B4D9C07-B6F1-83A3-FAF3-DE37A0897B3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2D077696-0E09-9068-8306-1B3D4F394E74}"/>
              </a:ext>
            </a:extLst>
          </p:cNvPr>
          <p:cNvGrpSpPr/>
          <p:nvPr/>
        </p:nvGrpSpPr>
        <p:grpSpPr>
          <a:xfrm>
            <a:off x="364980" y="97037"/>
            <a:ext cx="1612102" cy="170704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9CFCB225-E9B4-6B93-73AD-3563558B446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C1FE4FE-BE3C-A391-11CC-3A8688600A2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B37D9C39-7994-1FD3-1892-BD369E2B022E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317ACE7A-D637-933A-5AD1-5B651EA8C3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C8C00316-96B3-E300-6CF9-D5454BFC4EB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4F6F7ED5-C180-EB06-9508-9EC687C1E4D7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5767237B-74BB-2878-E96A-30BEA5A2FCD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B5312BBF-5717-9279-DC30-6918A0BBEBCF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030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AD9EF1B-CC8D-BC67-5155-9395B943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324" y="3223109"/>
            <a:ext cx="4958127" cy="276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DDE7AE3-290F-0DC2-7499-423DE00F083C}"/>
              </a:ext>
            </a:extLst>
          </p:cNvPr>
          <p:cNvSpPr/>
          <p:nvPr/>
        </p:nvSpPr>
        <p:spPr>
          <a:xfrm>
            <a:off x="9307503" y="4390331"/>
            <a:ext cx="1962024" cy="1534467"/>
          </a:xfrm>
          <a:prstGeom prst="wedgeRoundRectCallout">
            <a:avLst>
              <a:gd name="adj1" fmla="val -160434"/>
              <a:gd name="adj2" fmla="val 2211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</a:rPr>
              <a:t>Nice to meet you, ………..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3A0464A-30A4-3142-F426-6D1D8E4C8C2E}"/>
              </a:ext>
            </a:extLst>
          </p:cNvPr>
          <p:cNvSpPr/>
          <p:nvPr/>
        </p:nvSpPr>
        <p:spPr>
          <a:xfrm>
            <a:off x="9258927" y="3077561"/>
            <a:ext cx="2125526" cy="1038958"/>
          </a:xfrm>
          <a:prstGeom prst="wedgeRoundRectCallout">
            <a:avLst>
              <a:gd name="adj1" fmla="val -112856"/>
              <a:gd name="adj2" fmla="val 10488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………….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is Molly.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0239A779-D7AC-45B2-9656-51BAE6E85C0A}"/>
              </a:ext>
            </a:extLst>
          </p:cNvPr>
          <p:cNvSpPr/>
          <p:nvPr/>
        </p:nvSpPr>
        <p:spPr>
          <a:xfrm>
            <a:off x="859899" y="4232885"/>
            <a:ext cx="2417424" cy="1297696"/>
          </a:xfrm>
          <a:prstGeom prst="wedgeRoundRectCallout">
            <a:avLst>
              <a:gd name="adj1" fmla="val 103954"/>
              <a:gd name="adj2" fmla="val -1810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70C0"/>
                </a:solidFill>
              </a:rPr>
              <a:t>Hello, Molly. ……….to ……… you.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AF053E-19CF-5E9C-802A-C440C37C88B0}"/>
              </a:ext>
            </a:extLst>
          </p:cNvPr>
          <p:cNvSpPr/>
          <p:nvPr/>
        </p:nvSpPr>
        <p:spPr>
          <a:xfrm>
            <a:off x="1713743" y="1757343"/>
            <a:ext cx="7944985" cy="11335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DDBD3-79F5-2BC3-A640-D39DAD66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11" y="1570659"/>
            <a:ext cx="1870634" cy="90228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BB8F62-B23C-4252-8AC4-898030643248}"/>
              </a:ext>
            </a:extLst>
          </p:cNvPr>
          <p:cNvSpPr txBox="1">
            <a:spLocks/>
          </p:cNvSpPr>
          <p:nvPr/>
        </p:nvSpPr>
        <p:spPr>
          <a:xfrm>
            <a:off x="1253579" y="723047"/>
            <a:ext cx="43779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 sz="4000" b="1" dirty="0">
                <a:solidFill>
                  <a:schemeClr val="accent6"/>
                </a:solidFill>
              </a:rPr>
              <a:t>Listen and Write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40634D4D-2CB5-7BBB-EA83-15C377B1D4B5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46162830-54AA-4A20-2D13-D7F4B51BB5A2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A915ADC2-2255-E7C4-64ED-0CAB73A000B5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E4486340-5DCF-D7A3-D08E-1EBCEC639B19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6B160DB7-36B3-5F20-13ED-E81D5EE55C66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7FF4BE33-31EA-16CC-6778-C98876F3A4F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E95E39EF-1CBF-48C9-F035-F1B7A16FA425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02357D0C-C62A-0B30-66C2-019413202C54}"/>
              </a:ext>
            </a:extLst>
          </p:cNvPr>
          <p:cNvGrpSpPr/>
          <p:nvPr/>
        </p:nvGrpSpPr>
        <p:grpSpPr>
          <a:xfrm>
            <a:off x="220383" y="323375"/>
            <a:ext cx="1045982" cy="108103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8BFCE8C5-90B5-1775-858B-DADB9BF5DB65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D4FE31F-DA6F-755E-543F-F8D2B364CF07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C41D2ADB-A610-7336-0C3A-2FE0BF36D787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C1A7203D-607D-2C6C-DF67-332841EE2A8C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F9F6DABD-C5D1-0000-A9AC-4B73C7CD3482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82125ECE-8E2F-7EA0-F8EE-DD1171685BA9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E979B645-1824-7F0B-36D2-DEA19CE82679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3E051451-44D4-48F9-33D9-8C0F983A3387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D622D408-4FCB-B32A-5AAE-5A374B2DA526}"/>
              </a:ext>
            </a:extLst>
          </p:cNvPr>
          <p:cNvSpPr txBox="1">
            <a:spLocks/>
          </p:cNvSpPr>
          <p:nvPr/>
        </p:nvSpPr>
        <p:spPr>
          <a:xfrm>
            <a:off x="3035098" y="1988589"/>
            <a:ext cx="1870634" cy="9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Her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429E44-89C4-E3AE-9596-A347D08E5E81}"/>
              </a:ext>
            </a:extLst>
          </p:cNvPr>
          <p:cNvSpPr txBox="1">
            <a:spLocks/>
          </p:cNvSpPr>
          <p:nvPr/>
        </p:nvSpPr>
        <p:spPr>
          <a:xfrm>
            <a:off x="4643645" y="1570659"/>
            <a:ext cx="1870634" cy="9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meet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D20F049-4980-9ACB-5E2F-FA4B8C25B421}"/>
              </a:ext>
            </a:extLst>
          </p:cNvPr>
          <p:cNvSpPr txBox="1">
            <a:spLocks/>
          </p:cNvSpPr>
          <p:nvPr/>
        </p:nvSpPr>
        <p:spPr>
          <a:xfrm>
            <a:off x="6368919" y="1988589"/>
            <a:ext cx="1870634" cy="9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Nice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8778B9E-7019-1E8C-03D9-F12D7447E73D}"/>
              </a:ext>
            </a:extLst>
          </p:cNvPr>
          <p:cNvSpPr txBox="1">
            <a:spLocks/>
          </p:cNvSpPr>
          <p:nvPr/>
        </p:nvSpPr>
        <p:spPr>
          <a:xfrm>
            <a:off x="7931284" y="1675094"/>
            <a:ext cx="1870634" cy="9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too</a:t>
            </a:r>
          </a:p>
        </p:txBody>
      </p:sp>
      <p:pic>
        <p:nvPicPr>
          <p:cNvPr id="30" name="Graphic 29" descr="Badge 1 with solid fill">
            <a:extLst>
              <a:ext uri="{FF2B5EF4-FFF2-40B4-BE49-F238E27FC236}">
                <a16:creationId xmlns:a16="http://schemas.microsoft.com/office/drawing/2014/main" id="{B776EC5D-0CA3-148F-DA6A-B7EA03F0F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608" y="3052724"/>
            <a:ext cx="914400" cy="914400"/>
          </a:xfrm>
          <a:prstGeom prst="rect">
            <a:avLst/>
          </a:prstGeom>
        </p:spPr>
      </p:pic>
      <p:pic>
        <p:nvPicPr>
          <p:cNvPr id="35" name="Graphic 34" descr="Badge with solid fill">
            <a:extLst>
              <a:ext uri="{FF2B5EF4-FFF2-40B4-BE49-F238E27FC236}">
                <a16:creationId xmlns:a16="http://schemas.microsoft.com/office/drawing/2014/main" id="{0098D013-0052-277E-E3CD-0E98DE29C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1355" y="3174828"/>
            <a:ext cx="914400" cy="914400"/>
          </a:xfrm>
          <a:prstGeom prst="rect">
            <a:avLst/>
          </a:prstGeom>
        </p:spPr>
      </p:pic>
      <p:pic>
        <p:nvPicPr>
          <p:cNvPr id="37" name="Graphic 36" descr="Badge 3 with solid fill">
            <a:extLst>
              <a:ext uri="{FF2B5EF4-FFF2-40B4-BE49-F238E27FC236}">
                <a16:creationId xmlns:a16="http://schemas.microsoft.com/office/drawing/2014/main" id="{8EDBF024-1C05-2BB5-1039-0AFA6D2AF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4527" y="44582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47513 0.3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3359 0.476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10899 0.496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6445 0.131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6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68776 0.189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39F667-D68C-FA9A-B5BD-E1748FF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91" y="1112250"/>
            <a:ext cx="5117638" cy="511763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A2932E3B-A9E7-D517-F122-A3A6D6EC60CC}"/>
              </a:ext>
            </a:extLst>
          </p:cNvPr>
          <p:cNvSpPr txBox="1">
            <a:spLocks/>
          </p:cNvSpPr>
          <p:nvPr/>
        </p:nvSpPr>
        <p:spPr>
          <a:xfrm>
            <a:off x="5302021" y="326706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BE043BE1-61CB-7222-3499-537ADF69F1C9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53392E67-3172-9697-80F6-2D01AE24645B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2BCE6160-A528-5A75-BCE2-A1F3BFD9B371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0D50CC79-FA08-1DDB-285A-FA1F2836C1AC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CBC104A1-B73B-A1D5-D5D3-2972A8AD91E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1343CF65-2B9C-6693-4C8F-78E8CCA5F1C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5B4D9C07-B6F1-83A3-FAF3-DE37A0897B3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2D077696-0E09-9068-8306-1B3D4F394E74}"/>
              </a:ext>
            </a:extLst>
          </p:cNvPr>
          <p:cNvGrpSpPr/>
          <p:nvPr/>
        </p:nvGrpSpPr>
        <p:grpSpPr>
          <a:xfrm>
            <a:off x="364980" y="97037"/>
            <a:ext cx="1612102" cy="170704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9CFCB225-E9B4-6B93-73AD-3563558B446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C1FE4FE-BE3C-A391-11CC-3A8688600A2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B37D9C39-7994-1FD3-1892-BD369E2B022E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317ACE7A-D637-933A-5AD1-5B651EA8C3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C8C00316-96B3-E300-6CF9-D5454BFC4EB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4F6F7ED5-C180-EB06-9508-9EC687C1E4D7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5767237B-74BB-2878-E96A-30BEA5A2FCD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B5312BBF-5717-9279-DC30-6918A0BBEBCF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1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B87594-8C88-1354-7892-6054709CC450}"/>
              </a:ext>
            </a:extLst>
          </p:cNvPr>
          <p:cNvSpPr txBox="1">
            <a:spLocks/>
          </p:cNvSpPr>
          <p:nvPr/>
        </p:nvSpPr>
        <p:spPr>
          <a:xfrm>
            <a:off x="1253579" y="723047"/>
            <a:ext cx="437793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4533" b="0" i="0" u="none" strike="noStrike" cap="none">
                <a:solidFill>
                  <a:schemeClr val="accent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r>
              <a:rPr lang="en-US" sz="4000" b="1" dirty="0">
                <a:solidFill>
                  <a:schemeClr val="accent6"/>
                </a:solidFill>
              </a:rPr>
              <a:t>Talk about YOU!</a:t>
            </a:r>
          </a:p>
        </p:txBody>
      </p:sp>
      <p:grpSp>
        <p:nvGrpSpPr>
          <p:cNvPr id="5" name="Google Shape;2387;p36">
            <a:extLst>
              <a:ext uri="{FF2B5EF4-FFF2-40B4-BE49-F238E27FC236}">
                <a16:creationId xmlns:a16="http://schemas.microsoft.com/office/drawing/2014/main" id="{05D5F0DF-E6D4-839C-8C4D-A08F060CBB70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6" name="Google Shape;2388;p36">
              <a:extLst>
                <a:ext uri="{FF2B5EF4-FFF2-40B4-BE49-F238E27FC236}">
                  <a16:creationId xmlns:a16="http://schemas.microsoft.com/office/drawing/2014/main" id="{F9BD780B-0E25-6C16-06E3-4D1486F73C00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0" name="Google Shape;2389;p36">
                <a:extLst>
                  <a:ext uri="{FF2B5EF4-FFF2-40B4-BE49-F238E27FC236}">
                    <a16:creationId xmlns:a16="http://schemas.microsoft.com/office/drawing/2014/main" id="{C083E246-BC1C-C507-B7EB-A030D1DA848D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390;p36">
                <a:extLst>
                  <a:ext uri="{FF2B5EF4-FFF2-40B4-BE49-F238E27FC236}">
                    <a16:creationId xmlns:a16="http://schemas.microsoft.com/office/drawing/2014/main" id="{81BAC765-5B61-D8E5-F96B-A2421F31B2B0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2391;p36">
              <a:extLst>
                <a:ext uri="{FF2B5EF4-FFF2-40B4-BE49-F238E27FC236}">
                  <a16:creationId xmlns:a16="http://schemas.microsoft.com/office/drawing/2014/main" id="{4262A5EF-BEE1-1C13-3093-844CC7C533AC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8" name="Google Shape;2392;p36">
                <a:extLst>
                  <a:ext uri="{FF2B5EF4-FFF2-40B4-BE49-F238E27FC236}">
                    <a16:creationId xmlns:a16="http://schemas.microsoft.com/office/drawing/2014/main" id="{C2C6EC56-2688-0C8E-C6F0-A8A781D0BC75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393;p36">
                <a:extLst>
                  <a:ext uri="{FF2B5EF4-FFF2-40B4-BE49-F238E27FC236}">
                    <a16:creationId xmlns:a16="http://schemas.microsoft.com/office/drawing/2014/main" id="{981104A7-888C-79EE-54FC-30B3E9B13C56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2394;p36">
            <a:extLst>
              <a:ext uri="{FF2B5EF4-FFF2-40B4-BE49-F238E27FC236}">
                <a16:creationId xmlns:a16="http://schemas.microsoft.com/office/drawing/2014/main" id="{0464F385-FA37-809C-551F-8C7EC7DDE8CD}"/>
              </a:ext>
            </a:extLst>
          </p:cNvPr>
          <p:cNvGrpSpPr/>
          <p:nvPr/>
        </p:nvGrpSpPr>
        <p:grpSpPr>
          <a:xfrm>
            <a:off x="220383" y="323375"/>
            <a:ext cx="1045982" cy="1081039"/>
            <a:chOff x="8438852" y="1291368"/>
            <a:chExt cx="451176" cy="457599"/>
          </a:xfrm>
        </p:grpSpPr>
        <p:sp>
          <p:nvSpPr>
            <p:cNvPr id="13" name="Google Shape;2395;p36">
              <a:extLst>
                <a:ext uri="{FF2B5EF4-FFF2-40B4-BE49-F238E27FC236}">
                  <a16:creationId xmlns:a16="http://schemas.microsoft.com/office/drawing/2014/main" id="{2427E8C6-CE28-1CBC-8E05-C3D302CB1BE0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96;p36">
              <a:extLst>
                <a:ext uri="{FF2B5EF4-FFF2-40B4-BE49-F238E27FC236}">
                  <a16:creationId xmlns:a16="http://schemas.microsoft.com/office/drawing/2014/main" id="{8B003A9A-C36A-D630-14EF-5A2820137700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397;p36">
            <a:extLst>
              <a:ext uri="{FF2B5EF4-FFF2-40B4-BE49-F238E27FC236}">
                <a16:creationId xmlns:a16="http://schemas.microsoft.com/office/drawing/2014/main" id="{7BA0B318-E6C1-6510-696C-A18E79399B67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6" name="Google Shape;2398;p36">
              <a:extLst>
                <a:ext uri="{FF2B5EF4-FFF2-40B4-BE49-F238E27FC236}">
                  <a16:creationId xmlns:a16="http://schemas.microsoft.com/office/drawing/2014/main" id="{BB59E480-320B-05E2-E6CB-5E771DC02F7A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99;p36">
              <a:extLst>
                <a:ext uri="{FF2B5EF4-FFF2-40B4-BE49-F238E27FC236}">
                  <a16:creationId xmlns:a16="http://schemas.microsoft.com/office/drawing/2014/main" id="{83B10FF5-73AB-79F0-96C1-EBE7774A1D18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400;p36">
            <a:extLst>
              <a:ext uri="{FF2B5EF4-FFF2-40B4-BE49-F238E27FC236}">
                <a16:creationId xmlns:a16="http://schemas.microsoft.com/office/drawing/2014/main" id="{C0658B32-B09B-0292-536C-BCD13415F2B6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19" name="Google Shape;2401;p36">
              <a:extLst>
                <a:ext uri="{FF2B5EF4-FFF2-40B4-BE49-F238E27FC236}">
                  <a16:creationId xmlns:a16="http://schemas.microsoft.com/office/drawing/2014/main" id="{6FB34470-A4B8-72FD-6868-5D49E51E921C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02;p36">
              <a:extLst>
                <a:ext uri="{FF2B5EF4-FFF2-40B4-BE49-F238E27FC236}">
                  <a16:creationId xmlns:a16="http://schemas.microsoft.com/office/drawing/2014/main" id="{D3DB7E49-8E81-BC53-10BF-BE8B4022583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670DFA-8EB7-A4F4-1A10-30DF3BF2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896" y="2020714"/>
            <a:ext cx="5043696" cy="35807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A1F6B-980B-5D93-4FAD-29560A7B0D79}"/>
              </a:ext>
            </a:extLst>
          </p:cNvPr>
          <p:cNvGrpSpPr/>
          <p:nvPr/>
        </p:nvGrpSpPr>
        <p:grpSpPr>
          <a:xfrm>
            <a:off x="1513272" y="2336471"/>
            <a:ext cx="3539192" cy="3042022"/>
            <a:chOff x="1513272" y="2336471"/>
            <a:chExt cx="3539192" cy="3042022"/>
          </a:xfrm>
        </p:grpSpPr>
        <p:sp>
          <p:nvSpPr>
            <p:cNvPr id="23" name="Google Shape;1624;p34">
              <a:extLst>
                <a:ext uri="{FF2B5EF4-FFF2-40B4-BE49-F238E27FC236}">
                  <a16:creationId xmlns:a16="http://schemas.microsoft.com/office/drawing/2014/main" id="{89E406BF-E6E4-A388-6F65-CF15D9CF3817}"/>
                </a:ext>
              </a:extLst>
            </p:cNvPr>
            <p:cNvSpPr/>
            <p:nvPr/>
          </p:nvSpPr>
          <p:spPr>
            <a:xfrm rot="21027009">
              <a:off x="1513272" y="2336471"/>
              <a:ext cx="3539192" cy="3042022"/>
            </a:xfrm>
            <a:custGeom>
              <a:avLst/>
              <a:gdLst/>
              <a:ahLst/>
              <a:cxnLst/>
              <a:rect l="l" t="t" r="r" b="b"/>
              <a:pathLst>
                <a:path w="39302" h="37068" extrusionOk="0">
                  <a:moveTo>
                    <a:pt x="18336" y="1"/>
                  </a:moveTo>
                  <a:cubicBezTo>
                    <a:pt x="17121" y="1"/>
                    <a:pt x="15914" y="696"/>
                    <a:pt x="15411" y="2021"/>
                  </a:cubicBezTo>
                  <a:lnTo>
                    <a:pt x="12797" y="9255"/>
                  </a:lnTo>
                  <a:cubicBezTo>
                    <a:pt x="12432" y="10228"/>
                    <a:pt x="11642" y="10958"/>
                    <a:pt x="10639" y="11231"/>
                  </a:cubicBezTo>
                  <a:lnTo>
                    <a:pt x="3192" y="13176"/>
                  </a:lnTo>
                  <a:cubicBezTo>
                    <a:pt x="669" y="13815"/>
                    <a:pt x="0" y="17067"/>
                    <a:pt x="2037" y="18648"/>
                  </a:cubicBezTo>
                  <a:lnTo>
                    <a:pt x="8116" y="23389"/>
                  </a:lnTo>
                  <a:cubicBezTo>
                    <a:pt x="8937" y="24028"/>
                    <a:pt x="9393" y="25031"/>
                    <a:pt x="9332" y="26064"/>
                  </a:cubicBezTo>
                  <a:lnTo>
                    <a:pt x="8876" y="33754"/>
                  </a:lnTo>
                  <a:cubicBezTo>
                    <a:pt x="8763" y="35670"/>
                    <a:pt x="10321" y="37067"/>
                    <a:pt x="12014" y="37067"/>
                  </a:cubicBezTo>
                  <a:cubicBezTo>
                    <a:pt x="12605" y="37067"/>
                    <a:pt x="13212" y="36897"/>
                    <a:pt x="13770" y="36520"/>
                  </a:cubicBezTo>
                  <a:lnTo>
                    <a:pt x="20122" y="32174"/>
                  </a:lnTo>
                  <a:cubicBezTo>
                    <a:pt x="20640" y="31822"/>
                    <a:pt x="21237" y="31640"/>
                    <a:pt x="21844" y="31640"/>
                  </a:cubicBezTo>
                  <a:cubicBezTo>
                    <a:pt x="22235" y="31640"/>
                    <a:pt x="22629" y="31715"/>
                    <a:pt x="23010" y="31870"/>
                  </a:cubicBezTo>
                  <a:lnTo>
                    <a:pt x="30183" y="34666"/>
                  </a:lnTo>
                  <a:cubicBezTo>
                    <a:pt x="30566" y="34816"/>
                    <a:pt x="30950" y="34885"/>
                    <a:pt x="31323" y="34885"/>
                  </a:cubicBezTo>
                  <a:cubicBezTo>
                    <a:pt x="33288" y="34885"/>
                    <a:pt x="34930" y="32962"/>
                    <a:pt x="34317" y="30867"/>
                  </a:cubicBezTo>
                  <a:lnTo>
                    <a:pt x="32159" y="23481"/>
                  </a:lnTo>
                  <a:cubicBezTo>
                    <a:pt x="31885" y="22478"/>
                    <a:pt x="32098" y="21414"/>
                    <a:pt x="32767" y="20623"/>
                  </a:cubicBezTo>
                  <a:lnTo>
                    <a:pt x="37661" y="14696"/>
                  </a:lnTo>
                  <a:cubicBezTo>
                    <a:pt x="39302" y="12690"/>
                    <a:pt x="37934" y="9651"/>
                    <a:pt x="35350" y="9590"/>
                  </a:cubicBezTo>
                  <a:lnTo>
                    <a:pt x="27630" y="9347"/>
                  </a:lnTo>
                  <a:cubicBezTo>
                    <a:pt x="26596" y="9316"/>
                    <a:pt x="25654" y="8769"/>
                    <a:pt x="25107" y="7888"/>
                  </a:cubicBezTo>
                  <a:lnTo>
                    <a:pt x="20943" y="1413"/>
                  </a:lnTo>
                  <a:cubicBezTo>
                    <a:pt x="20316" y="460"/>
                    <a:pt x="19323" y="1"/>
                    <a:pt x="18336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627;p34">
              <a:extLst>
                <a:ext uri="{FF2B5EF4-FFF2-40B4-BE49-F238E27FC236}">
                  <a16:creationId xmlns:a16="http://schemas.microsoft.com/office/drawing/2014/main" id="{54F02455-2563-16B2-0E62-E5DC95D7595F}"/>
                </a:ext>
              </a:extLst>
            </p:cNvPr>
            <p:cNvSpPr txBox="1">
              <a:spLocks/>
            </p:cNvSpPr>
            <p:nvPr/>
          </p:nvSpPr>
          <p:spPr>
            <a:xfrm>
              <a:off x="2204248" y="2981817"/>
              <a:ext cx="2355639" cy="184822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Work </a:t>
              </a:r>
            </a:p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in pairs</a:t>
              </a:r>
            </a:p>
          </p:txBody>
        </p:sp>
      </p:grpSp>
      <p:pic>
        <p:nvPicPr>
          <p:cNvPr id="25" name="positive-winter-10785">
            <a:hlinkClick r:id="" action="ppaction://media"/>
            <a:extLst>
              <a:ext uri="{FF2B5EF4-FFF2-40B4-BE49-F238E27FC236}">
                <a16:creationId xmlns:a16="http://schemas.microsoft.com/office/drawing/2014/main" id="{42C92CDF-3C29-0EE6-71AD-6D65B1517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838" y="5453931"/>
            <a:ext cx="565711" cy="5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39F667-D68C-FA9A-B5BD-E1748FF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91" y="1112250"/>
            <a:ext cx="5117638" cy="511763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A2932E3B-A9E7-D517-F122-A3A6D6EC60CC}"/>
              </a:ext>
            </a:extLst>
          </p:cNvPr>
          <p:cNvSpPr txBox="1">
            <a:spLocks/>
          </p:cNvSpPr>
          <p:nvPr/>
        </p:nvSpPr>
        <p:spPr>
          <a:xfrm>
            <a:off x="5302021" y="326706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BE043BE1-61CB-7222-3499-537ADF69F1C9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53392E67-3172-9697-80F6-2D01AE24645B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2BCE6160-A528-5A75-BCE2-A1F3BFD9B371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0D50CC79-FA08-1DDB-285A-FA1F2836C1AC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CBC104A1-B73B-A1D5-D5D3-2972A8AD91E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1343CF65-2B9C-6693-4C8F-78E8CCA5F1C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5B4D9C07-B6F1-83A3-FAF3-DE37A0897B3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2D077696-0E09-9068-8306-1B3D4F394E74}"/>
              </a:ext>
            </a:extLst>
          </p:cNvPr>
          <p:cNvGrpSpPr/>
          <p:nvPr/>
        </p:nvGrpSpPr>
        <p:grpSpPr>
          <a:xfrm>
            <a:off x="364980" y="97037"/>
            <a:ext cx="1612102" cy="170704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9CFCB225-E9B4-6B93-73AD-3563558B446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C1FE4FE-BE3C-A391-11CC-3A8688600A2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B37D9C39-7994-1FD3-1892-BD369E2B022E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317ACE7A-D637-933A-5AD1-5B651EA8C3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C8C00316-96B3-E300-6CF9-D5454BFC4EB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4F6F7ED5-C180-EB06-9508-9EC687C1E4D7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5767237B-74BB-2878-E96A-30BEA5A2FCD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B5312BBF-5717-9279-DC30-6918A0BBEBCF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13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135F68-E221-9262-B358-89DD69B0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52" y="735158"/>
            <a:ext cx="9567831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</a:rPr>
              <a:t>Work in groups of three – 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Point and Say</a:t>
            </a:r>
          </a:p>
        </p:txBody>
      </p:sp>
      <p:sp>
        <p:nvSpPr>
          <p:cNvPr id="8" name="Google Shape;1627;p34">
            <a:extLst>
              <a:ext uri="{FF2B5EF4-FFF2-40B4-BE49-F238E27FC236}">
                <a16:creationId xmlns:a16="http://schemas.microsoft.com/office/drawing/2014/main" id="{EAF7128A-248C-59FE-E645-DDFD66620B52}"/>
              </a:ext>
            </a:extLst>
          </p:cNvPr>
          <p:cNvSpPr txBox="1">
            <a:spLocks/>
          </p:cNvSpPr>
          <p:nvPr/>
        </p:nvSpPr>
        <p:spPr>
          <a:xfrm>
            <a:off x="740445" y="2714712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7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</a:rPr>
              <a:t>Role-Play</a:t>
            </a:r>
          </a:p>
        </p:txBody>
      </p:sp>
      <p:grpSp>
        <p:nvGrpSpPr>
          <p:cNvPr id="9" name="Google Shape;2377;p36">
            <a:extLst>
              <a:ext uri="{FF2B5EF4-FFF2-40B4-BE49-F238E27FC236}">
                <a16:creationId xmlns:a16="http://schemas.microsoft.com/office/drawing/2014/main" id="{05918F1E-EA4A-5971-C798-5B328F2A0219}"/>
              </a:ext>
            </a:extLst>
          </p:cNvPr>
          <p:cNvGrpSpPr/>
          <p:nvPr/>
        </p:nvGrpSpPr>
        <p:grpSpPr>
          <a:xfrm>
            <a:off x="392210" y="334356"/>
            <a:ext cx="934225" cy="896947"/>
            <a:chOff x="8438852" y="1291368"/>
            <a:chExt cx="451176" cy="457599"/>
          </a:xfrm>
        </p:grpSpPr>
        <p:sp>
          <p:nvSpPr>
            <p:cNvPr id="10" name="Google Shape;2378;p36">
              <a:extLst>
                <a:ext uri="{FF2B5EF4-FFF2-40B4-BE49-F238E27FC236}">
                  <a16:creationId xmlns:a16="http://schemas.microsoft.com/office/drawing/2014/main" id="{391B060C-CBD6-8312-FD4E-7CF892DBFFA5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79;p36">
              <a:extLst>
                <a:ext uri="{FF2B5EF4-FFF2-40B4-BE49-F238E27FC236}">
                  <a16:creationId xmlns:a16="http://schemas.microsoft.com/office/drawing/2014/main" id="{9F221838-3A77-D2B3-5FBC-D61907BB8FD9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435;p37">
            <a:extLst>
              <a:ext uri="{FF2B5EF4-FFF2-40B4-BE49-F238E27FC236}">
                <a16:creationId xmlns:a16="http://schemas.microsoft.com/office/drawing/2014/main" id="{609A61A2-0BBA-B982-3BEA-0F6127AC7948}"/>
              </a:ext>
            </a:extLst>
          </p:cNvPr>
          <p:cNvGrpSpPr/>
          <p:nvPr/>
        </p:nvGrpSpPr>
        <p:grpSpPr>
          <a:xfrm rot="-2241623">
            <a:off x="11130953" y="5834151"/>
            <a:ext cx="691484" cy="482314"/>
            <a:chOff x="114900" y="1099975"/>
            <a:chExt cx="392400" cy="339300"/>
          </a:xfrm>
        </p:grpSpPr>
        <p:sp>
          <p:nvSpPr>
            <p:cNvPr id="13" name="Google Shape;2436;p37">
              <a:extLst>
                <a:ext uri="{FF2B5EF4-FFF2-40B4-BE49-F238E27FC236}">
                  <a16:creationId xmlns:a16="http://schemas.microsoft.com/office/drawing/2014/main" id="{11B12AE4-A797-8896-DE26-37115FD64695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37;p37">
              <a:extLst>
                <a:ext uri="{FF2B5EF4-FFF2-40B4-BE49-F238E27FC236}">
                  <a16:creationId xmlns:a16="http://schemas.microsoft.com/office/drawing/2014/main" id="{2EC982C7-48FF-199E-BA1B-E8890A24E4F3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438;p37">
            <a:extLst>
              <a:ext uri="{FF2B5EF4-FFF2-40B4-BE49-F238E27FC236}">
                <a16:creationId xmlns:a16="http://schemas.microsoft.com/office/drawing/2014/main" id="{D3C9C0C0-A8CA-480E-6FF1-4DFAF24B1000}"/>
              </a:ext>
            </a:extLst>
          </p:cNvPr>
          <p:cNvGrpSpPr/>
          <p:nvPr/>
        </p:nvGrpSpPr>
        <p:grpSpPr>
          <a:xfrm>
            <a:off x="208910" y="6155862"/>
            <a:ext cx="426128" cy="458573"/>
            <a:chOff x="-250650" y="2042750"/>
            <a:chExt cx="327000" cy="327000"/>
          </a:xfrm>
        </p:grpSpPr>
        <p:sp>
          <p:nvSpPr>
            <p:cNvPr id="16" name="Google Shape;2439;p37">
              <a:extLst>
                <a:ext uri="{FF2B5EF4-FFF2-40B4-BE49-F238E27FC236}">
                  <a16:creationId xmlns:a16="http://schemas.microsoft.com/office/drawing/2014/main" id="{BBCF21DA-4472-B90C-C4C6-D40228B93400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40;p37">
              <a:extLst>
                <a:ext uri="{FF2B5EF4-FFF2-40B4-BE49-F238E27FC236}">
                  <a16:creationId xmlns:a16="http://schemas.microsoft.com/office/drawing/2014/main" id="{B1099B24-DB1A-90D1-71CD-6AC86AFFAB85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Your Accent Is Here To Stay: Science Explains Why It Is So Hard For Us To  Change The Way We Speak">
            <a:extLst>
              <a:ext uri="{FF2B5EF4-FFF2-40B4-BE49-F238E27FC236}">
                <a16:creationId xmlns:a16="http://schemas.microsoft.com/office/drawing/2014/main" id="{F68926A6-172C-DBB4-BFC7-372F95D5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78" y="1998359"/>
            <a:ext cx="4050483" cy="256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829E2-9C59-16D9-28C0-E83DE6F9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577" y="1894905"/>
            <a:ext cx="4476668" cy="4025532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346A0F16-6425-478B-3F53-147D2D051C51}"/>
              </a:ext>
            </a:extLst>
          </p:cNvPr>
          <p:cNvSpPr txBox="1">
            <a:spLocks/>
          </p:cNvSpPr>
          <p:nvPr/>
        </p:nvSpPr>
        <p:spPr>
          <a:xfrm>
            <a:off x="1178468" y="4530763"/>
            <a:ext cx="4311743" cy="7485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Jumble" panose="02000503000000020004" pitchFamily="2" charset="0"/>
              </a:rPr>
              <a:t>This is Sally. </a:t>
            </a:r>
          </a:p>
        </p:txBody>
      </p:sp>
      <p:sp>
        <p:nvSpPr>
          <p:cNvPr id="19" name="Google Shape;3251;p48">
            <a:extLst>
              <a:ext uri="{FF2B5EF4-FFF2-40B4-BE49-F238E27FC236}">
                <a16:creationId xmlns:a16="http://schemas.microsoft.com/office/drawing/2014/main" id="{3F0DDC3B-A47E-118E-21AD-90BEF83C4CE5}"/>
              </a:ext>
            </a:extLst>
          </p:cNvPr>
          <p:cNvSpPr txBox="1">
            <a:spLocks/>
          </p:cNvSpPr>
          <p:nvPr/>
        </p:nvSpPr>
        <p:spPr>
          <a:xfrm>
            <a:off x="1178468" y="5366991"/>
            <a:ext cx="5052775" cy="7485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Nice to meet you. </a:t>
            </a:r>
          </a:p>
        </p:txBody>
      </p:sp>
      <p:pic>
        <p:nvPicPr>
          <p:cNvPr id="20" name="positive-winter-10785">
            <a:hlinkClick r:id="" action="ppaction://media"/>
            <a:extLst>
              <a:ext uri="{FF2B5EF4-FFF2-40B4-BE49-F238E27FC236}">
                <a16:creationId xmlns:a16="http://schemas.microsoft.com/office/drawing/2014/main" id="{18B9C283-1F02-B164-89C9-33496EFAE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2811" y="6193938"/>
            <a:ext cx="565711" cy="5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39F667-D68C-FA9A-B5BD-E1748FF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691" y="1112250"/>
            <a:ext cx="5117638" cy="5117638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A2932E3B-A9E7-D517-F122-A3A6D6EC60CC}"/>
              </a:ext>
            </a:extLst>
          </p:cNvPr>
          <p:cNvSpPr txBox="1">
            <a:spLocks/>
          </p:cNvSpPr>
          <p:nvPr/>
        </p:nvSpPr>
        <p:spPr>
          <a:xfrm>
            <a:off x="5302021" y="3267065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grpSp>
        <p:nvGrpSpPr>
          <p:cNvPr id="6" name="Google Shape;2387;p36">
            <a:extLst>
              <a:ext uri="{FF2B5EF4-FFF2-40B4-BE49-F238E27FC236}">
                <a16:creationId xmlns:a16="http://schemas.microsoft.com/office/drawing/2014/main" id="{BE043BE1-61CB-7222-3499-537ADF69F1C9}"/>
              </a:ext>
            </a:extLst>
          </p:cNvPr>
          <p:cNvGrpSpPr/>
          <p:nvPr/>
        </p:nvGrpSpPr>
        <p:grpSpPr>
          <a:xfrm flipH="1">
            <a:off x="11458044" y="4605375"/>
            <a:ext cx="1268196" cy="1974321"/>
            <a:chOff x="209504" y="3932262"/>
            <a:chExt cx="566075" cy="1047632"/>
          </a:xfrm>
        </p:grpSpPr>
        <p:grpSp>
          <p:nvGrpSpPr>
            <p:cNvPr id="7" name="Google Shape;2388;p36">
              <a:extLst>
                <a:ext uri="{FF2B5EF4-FFF2-40B4-BE49-F238E27FC236}">
                  <a16:creationId xmlns:a16="http://schemas.microsoft.com/office/drawing/2014/main" id="{53392E67-3172-9697-80F6-2D01AE24645B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1" name="Google Shape;2389;p36">
                <a:extLst>
                  <a:ext uri="{FF2B5EF4-FFF2-40B4-BE49-F238E27FC236}">
                    <a16:creationId xmlns:a16="http://schemas.microsoft.com/office/drawing/2014/main" id="{2BCE6160-A528-5A75-BCE2-A1F3BFD9B371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90;p36">
                <a:extLst>
                  <a:ext uri="{FF2B5EF4-FFF2-40B4-BE49-F238E27FC236}">
                    <a16:creationId xmlns:a16="http://schemas.microsoft.com/office/drawing/2014/main" id="{0D50CC79-FA08-1DDB-285A-FA1F2836C1AC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391;p36">
              <a:extLst>
                <a:ext uri="{FF2B5EF4-FFF2-40B4-BE49-F238E27FC236}">
                  <a16:creationId xmlns:a16="http://schemas.microsoft.com/office/drawing/2014/main" id="{CBC104A1-B73B-A1D5-D5D3-2972A8AD91E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9" name="Google Shape;2392;p36">
                <a:extLst>
                  <a:ext uri="{FF2B5EF4-FFF2-40B4-BE49-F238E27FC236}">
                    <a16:creationId xmlns:a16="http://schemas.microsoft.com/office/drawing/2014/main" id="{1343CF65-2B9C-6693-4C8F-78E8CCA5F1CB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93;p36">
                <a:extLst>
                  <a:ext uri="{FF2B5EF4-FFF2-40B4-BE49-F238E27FC236}">
                    <a16:creationId xmlns:a16="http://schemas.microsoft.com/office/drawing/2014/main" id="{5B4D9C07-B6F1-83A3-FAF3-DE37A0897B3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394;p36">
            <a:extLst>
              <a:ext uri="{FF2B5EF4-FFF2-40B4-BE49-F238E27FC236}">
                <a16:creationId xmlns:a16="http://schemas.microsoft.com/office/drawing/2014/main" id="{2D077696-0E09-9068-8306-1B3D4F394E74}"/>
              </a:ext>
            </a:extLst>
          </p:cNvPr>
          <p:cNvGrpSpPr/>
          <p:nvPr/>
        </p:nvGrpSpPr>
        <p:grpSpPr>
          <a:xfrm>
            <a:off x="364980" y="97037"/>
            <a:ext cx="1612102" cy="1707049"/>
            <a:chOff x="8438852" y="1291368"/>
            <a:chExt cx="451176" cy="457599"/>
          </a:xfrm>
        </p:grpSpPr>
        <p:sp>
          <p:nvSpPr>
            <p:cNvPr id="14" name="Google Shape;2395;p36">
              <a:extLst>
                <a:ext uri="{FF2B5EF4-FFF2-40B4-BE49-F238E27FC236}">
                  <a16:creationId xmlns:a16="http://schemas.microsoft.com/office/drawing/2014/main" id="{9CFCB225-E9B4-6B93-73AD-3563558B446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96;p36">
              <a:extLst>
                <a:ext uri="{FF2B5EF4-FFF2-40B4-BE49-F238E27FC236}">
                  <a16:creationId xmlns:a16="http://schemas.microsoft.com/office/drawing/2014/main" id="{0C1FE4FE-BE3C-A391-11CC-3A8688600A26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97;p36">
            <a:extLst>
              <a:ext uri="{FF2B5EF4-FFF2-40B4-BE49-F238E27FC236}">
                <a16:creationId xmlns:a16="http://schemas.microsoft.com/office/drawing/2014/main" id="{B37D9C39-7994-1FD3-1892-BD369E2B022E}"/>
              </a:ext>
            </a:extLst>
          </p:cNvPr>
          <p:cNvGrpSpPr/>
          <p:nvPr/>
        </p:nvGrpSpPr>
        <p:grpSpPr>
          <a:xfrm>
            <a:off x="0" y="5849458"/>
            <a:ext cx="1096744" cy="958634"/>
            <a:chOff x="8438852" y="1291368"/>
            <a:chExt cx="451176" cy="457599"/>
          </a:xfrm>
        </p:grpSpPr>
        <p:sp>
          <p:nvSpPr>
            <p:cNvPr id="17" name="Google Shape;2398;p36">
              <a:extLst>
                <a:ext uri="{FF2B5EF4-FFF2-40B4-BE49-F238E27FC236}">
                  <a16:creationId xmlns:a16="http://schemas.microsoft.com/office/drawing/2014/main" id="{317ACE7A-D637-933A-5AD1-5B651EA8C3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99;p36">
              <a:extLst>
                <a:ext uri="{FF2B5EF4-FFF2-40B4-BE49-F238E27FC236}">
                  <a16:creationId xmlns:a16="http://schemas.microsoft.com/office/drawing/2014/main" id="{C8C00316-96B3-E300-6CF9-D5454BFC4EB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00;p36">
            <a:extLst>
              <a:ext uri="{FF2B5EF4-FFF2-40B4-BE49-F238E27FC236}">
                <a16:creationId xmlns:a16="http://schemas.microsoft.com/office/drawing/2014/main" id="{4F6F7ED5-C180-EB06-9508-9EC687C1E4D7}"/>
              </a:ext>
            </a:extLst>
          </p:cNvPr>
          <p:cNvGrpSpPr/>
          <p:nvPr/>
        </p:nvGrpSpPr>
        <p:grpSpPr>
          <a:xfrm>
            <a:off x="11158865" y="2283883"/>
            <a:ext cx="451176" cy="457599"/>
            <a:chOff x="8438852" y="1291368"/>
            <a:chExt cx="451176" cy="457599"/>
          </a:xfrm>
        </p:grpSpPr>
        <p:sp>
          <p:nvSpPr>
            <p:cNvPr id="20" name="Google Shape;2401;p36">
              <a:extLst>
                <a:ext uri="{FF2B5EF4-FFF2-40B4-BE49-F238E27FC236}">
                  <a16:creationId xmlns:a16="http://schemas.microsoft.com/office/drawing/2014/main" id="{5767237B-74BB-2878-E96A-30BEA5A2FCD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02;p36">
              <a:extLst>
                <a:ext uri="{FF2B5EF4-FFF2-40B4-BE49-F238E27FC236}">
                  <a16:creationId xmlns:a16="http://schemas.microsoft.com/office/drawing/2014/main" id="{B5312BBF-5717-9279-DC30-6918A0BBEBCF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2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1;p49">
            <a:extLst>
              <a:ext uri="{FF2B5EF4-FFF2-40B4-BE49-F238E27FC236}">
                <a16:creationId xmlns:a16="http://schemas.microsoft.com/office/drawing/2014/main" id="{EBECBA86-AE50-C0B4-55CD-BA62C4502204}"/>
              </a:ext>
            </a:extLst>
          </p:cNvPr>
          <p:cNvSpPr txBox="1">
            <a:spLocks/>
          </p:cNvSpPr>
          <p:nvPr/>
        </p:nvSpPr>
        <p:spPr>
          <a:xfrm>
            <a:off x="5099063" y="2242496"/>
            <a:ext cx="7717500" cy="21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5733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 b="0" i="0" u="none" strike="noStrike" cap="none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algn="ctr"/>
            <a:r>
              <a:rPr lang="en-US" sz="6000" dirty="0">
                <a:solidFill>
                  <a:srgbClr val="C00000"/>
                </a:solidFill>
                <a:latin typeface="Modern Love" panose="04090805081005020601" pitchFamily="82" charset="0"/>
              </a:rPr>
              <a:t>Goodbye!</a:t>
            </a:r>
            <a:br>
              <a:rPr lang="en-US" sz="6000" dirty="0">
                <a:solidFill>
                  <a:srgbClr val="C00000"/>
                </a:solidFill>
                <a:latin typeface="Modern Love" panose="04090805081005020601" pitchFamily="82" charset="0"/>
              </a:rPr>
            </a:br>
            <a:r>
              <a:rPr lang="en-US" sz="6000" dirty="0">
                <a:solidFill>
                  <a:srgbClr val="C00000"/>
                </a:solidFill>
                <a:latin typeface="Modern Love" panose="04090805081005020601" pitchFamily="82" charset="0"/>
              </a:rPr>
              <a:t> See you later!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D8844-A75A-62D2-5DE4-50BB5DFB552C}"/>
              </a:ext>
            </a:extLst>
          </p:cNvPr>
          <p:cNvSpPr/>
          <p:nvPr/>
        </p:nvSpPr>
        <p:spPr>
          <a:xfrm>
            <a:off x="1515291" y="4540649"/>
            <a:ext cx="4180115" cy="12592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52EE205-1C82-5B3A-D81B-3625FCB5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82" y="1846206"/>
            <a:ext cx="4136065" cy="3903802"/>
          </a:xfrm>
          <a:prstGeom prst="rect">
            <a:avLst/>
          </a:prstGeom>
        </p:spPr>
      </p:pic>
      <p:grpSp>
        <p:nvGrpSpPr>
          <p:cNvPr id="7" name="Google Shape;2377;p36">
            <a:extLst>
              <a:ext uri="{FF2B5EF4-FFF2-40B4-BE49-F238E27FC236}">
                <a16:creationId xmlns:a16="http://schemas.microsoft.com/office/drawing/2014/main" id="{0A6DB96C-E332-E861-25EA-D564F270CEC2}"/>
              </a:ext>
            </a:extLst>
          </p:cNvPr>
          <p:cNvGrpSpPr/>
          <p:nvPr/>
        </p:nvGrpSpPr>
        <p:grpSpPr>
          <a:xfrm>
            <a:off x="328118" y="230947"/>
            <a:ext cx="1306381" cy="1122635"/>
            <a:chOff x="8438852" y="1291368"/>
            <a:chExt cx="451176" cy="457599"/>
          </a:xfrm>
        </p:grpSpPr>
        <p:sp>
          <p:nvSpPr>
            <p:cNvPr id="8" name="Google Shape;2378;p36">
              <a:extLst>
                <a:ext uri="{FF2B5EF4-FFF2-40B4-BE49-F238E27FC236}">
                  <a16:creationId xmlns:a16="http://schemas.microsoft.com/office/drawing/2014/main" id="{1CDF7F03-F755-73F3-9574-8B90814375C3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9;p36">
              <a:extLst>
                <a:ext uri="{FF2B5EF4-FFF2-40B4-BE49-F238E27FC236}">
                  <a16:creationId xmlns:a16="http://schemas.microsoft.com/office/drawing/2014/main" id="{B6CB130B-D3F0-2AA4-8A8B-B7AFB493101D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87;p36">
            <a:extLst>
              <a:ext uri="{FF2B5EF4-FFF2-40B4-BE49-F238E27FC236}">
                <a16:creationId xmlns:a16="http://schemas.microsoft.com/office/drawing/2014/main" id="{15DF657F-6583-B377-BF0A-3B78995ED3E2}"/>
              </a:ext>
            </a:extLst>
          </p:cNvPr>
          <p:cNvGrpSpPr/>
          <p:nvPr/>
        </p:nvGrpSpPr>
        <p:grpSpPr>
          <a:xfrm flipH="1">
            <a:off x="11149984" y="106427"/>
            <a:ext cx="1268196" cy="1974321"/>
            <a:chOff x="209504" y="3932262"/>
            <a:chExt cx="566075" cy="1047632"/>
          </a:xfrm>
        </p:grpSpPr>
        <p:grpSp>
          <p:nvGrpSpPr>
            <p:cNvPr id="11" name="Google Shape;2388;p36">
              <a:extLst>
                <a:ext uri="{FF2B5EF4-FFF2-40B4-BE49-F238E27FC236}">
                  <a16:creationId xmlns:a16="http://schemas.microsoft.com/office/drawing/2014/main" id="{7F84F3F8-2076-6D9E-3E73-99493C70BBFE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5" name="Google Shape;2389;p36">
                <a:extLst>
                  <a:ext uri="{FF2B5EF4-FFF2-40B4-BE49-F238E27FC236}">
                    <a16:creationId xmlns:a16="http://schemas.microsoft.com/office/drawing/2014/main" id="{78706E43-C9FF-F565-8148-771FE9B62CBE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390;p36">
                <a:extLst>
                  <a:ext uri="{FF2B5EF4-FFF2-40B4-BE49-F238E27FC236}">
                    <a16:creationId xmlns:a16="http://schemas.microsoft.com/office/drawing/2014/main" id="{B8C59041-E9CE-D500-AE78-ADF63A156AA1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2391;p36">
              <a:extLst>
                <a:ext uri="{FF2B5EF4-FFF2-40B4-BE49-F238E27FC236}">
                  <a16:creationId xmlns:a16="http://schemas.microsoft.com/office/drawing/2014/main" id="{B5F39197-A94C-5B49-3D78-36CF3AA0B065}"/>
                </a:ext>
              </a:extLst>
            </p:cNvPr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13" name="Google Shape;2392;p36">
                <a:extLst>
                  <a:ext uri="{FF2B5EF4-FFF2-40B4-BE49-F238E27FC236}">
                    <a16:creationId xmlns:a16="http://schemas.microsoft.com/office/drawing/2014/main" id="{D1673E18-66D2-E7F0-0F50-6DB439B45D4A}"/>
                  </a:ext>
                </a:extLst>
              </p:cNvPr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393;p36">
                <a:extLst>
                  <a:ext uri="{FF2B5EF4-FFF2-40B4-BE49-F238E27FC236}">
                    <a16:creationId xmlns:a16="http://schemas.microsoft.com/office/drawing/2014/main" id="{3AC8AE94-59CB-44B6-3CAB-468FC4314598}"/>
                  </a:ext>
                </a:extLst>
              </p:cNvPr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" name="Google Shape;2394;p36">
            <a:extLst>
              <a:ext uri="{FF2B5EF4-FFF2-40B4-BE49-F238E27FC236}">
                <a16:creationId xmlns:a16="http://schemas.microsoft.com/office/drawing/2014/main" id="{6062CD29-B64D-293D-FD11-D072A0C693A1}"/>
              </a:ext>
            </a:extLst>
          </p:cNvPr>
          <p:cNvGrpSpPr/>
          <p:nvPr/>
        </p:nvGrpSpPr>
        <p:grpSpPr>
          <a:xfrm>
            <a:off x="10538625" y="5368867"/>
            <a:ext cx="1484689" cy="1316157"/>
            <a:chOff x="8438852" y="1291368"/>
            <a:chExt cx="451176" cy="457599"/>
          </a:xfrm>
        </p:grpSpPr>
        <p:sp>
          <p:nvSpPr>
            <p:cNvPr id="18" name="Google Shape;2395;p36">
              <a:extLst>
                <a:ext uri="{FF2B5EF4-FFF2-40B4-BE49-F238E27FC236}">
                  <a16:creationId xmlns:a16="http://schemas.microsoft.com/office/drawing/2014/main" id="{58E7C8D1-0049-DF4E-5E28-3070BDDF69B6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96;p36">
              <a:extLst>
                <a:ext uri="{FF2B5EF4-FFF2-40B4-BE49-F238E27FC236}">
                  <a16:creationId xmlns:a16="http://schemas.microsoft.com/office/drawing/2014/main" id="{59F4B400-3B25-AC64-40A6-649B736635A0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397;p36">
            <a:extLst>
              <a:ext uri="{FF2B5EF4-FFF2-40B4-BE49-F238E27FC236}">
                <a16:creationId xmlns:a16="http://schemas.microsoft.com/office/drawing/2014/main" id="{49E92C7E-56CD-586E-CCED-05D94EE9AC6B}"/>
              </a:ext>
            </a:extLst>
          </p:cNvPr>
          <p:cNvGrpSpPr/>
          <p:nvPr/>
        </p:nvGrpSpPr>
        <p:grpSpPr>
          <a:xfrm>
            <a:off x="5478257" y="5558227"/>
            <a:ext cx="1096744" cy="958634"/>
            <a:chOff x="8438852" y="1291368"/>
            <a:chExt cx="451176" cy="457599"/>
          </a:xfrm>
        </p:grpSpPr>
        <p:sp>
          <p:nvSpPr>
            <p:cNvPr id="21" name="Google Shape;2398;p36">
              <a:extLst>
                <a:ext uri="{FF2B5EF4-FFF2-40B4-BE49-F238E27FC236}">
                  <a16:creationId xmlns:a16="http://schemas.microsoft.com/office/drawing/2014/main" id="{04F44C35-4FFC-6307-CB2D-DB9B89FED3F8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99;p36">
              <a:extLst>
                <a:ext uri="{FF2B5EF4-FFF2-40B4-BE49-F238E27FC236}">
                  <a16:creationId xmlns:a16="http://schemas.microsoft.com/office/drawing/2014/main" id="{6B5FAD38-BC59-B124-1932-E8DDF7EB42B0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400;p36">
            <a:extLst>
              <a:ext uri="{FF2B5EF4-FFF2-40B4-BE49-F238E27FC236}">
                <a16:creationId xmlns:a16="http://schemas.microsoft.com/office/drawing/2014/main" id="{7ED2846D-9082-ED9E-EEF4-57978910627B}"/>
              </a:ext>
            </a:extLst>
          </p:cNvPr>
          <p:cNvGrpSpPr/>
          <p:nvPr/>
        </p:nvGrpSpPr>
        <p:grpSpPr>
          <a:xfrm>
            <a:off x="5633746" y="677600"/>
            <a:ext cx="451176" cy="457599"/>
            <a:chOff x="8438852" y="1291368"/>
            <a:chExt cx="451176" cy="457599"/>
          </a:xfrm>
        </p:grpSpPr>
        <p:sp>
          <p:nvSpPr>
            <p:cNvPr id="24" name="Google Shape;2401;p36">
              <a:extLst>
                <a:ext uri="{FF2B5EF4-FFF2-40B4-BE49-F238E27FC236}">
                  <a16:creationId xmlns:a16="http://schemas.microsoft.com/office/drawing/2014/main" id="{247661E6-EDBE-37D1-30EB-6087079163BB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02;p36">
              <a:extLst>
                <a:ext uri="{FF2B5EF4-FFF2-40B4-BE49-F238E27FC236}">
                  <a16:creationId xmlns:a16="http://schemas.microsoft.com/office/drawing/2014/main" id="{3B47BCA7-EF49-F4F6-1757-B3164179CD93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435;p37">
            <a:extLst>
              <a:ext uri="{FF2B5EF4-FFF2-40B4-BE49-F238E27FC236}">
                <a16:creationId xmlns:a16="http://schemas.microsoft.com/office/drawing/2014/main" id="{BCE30FFA-CEEE-FC4E-277A-FC46DBEC9553}"/>
              </a:ext>
            </a:extLst>
          </p:cNvPr>
          <p:cNvGrpSpPr/>
          <p:nvPr/>
        </p:nvGrpSpPr>
        <p:grpSpPr>
          <a:xfrm rot="-2241623">
            <a:off x="20116" y="6035467"/>
            <a:ext cx="691484" cy="482314"/>
            <a:chOff x="114900" y="1099975"/>
            <a:chExt cx="392400" cy="339300"/>
          </a:xfrm>
        </p:grpSpPr>
        <p:sp>
          <p:nvSpPr>
            <p:cNvPr id="27" name="Google Shape;2436;p37">
              <a:extLst>
                <a:ext uri="{FF2B5EF4-FFF2-40B4-BE49-F238E27FC236}">
                  <a16:creationId xmlns:a16="http://schemas.microsoft.com/office/drawing/2014/main" id="{43A24F08-E375-F917-B153-4A7275D755FB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7;p37">
              <a:extLst>
                <a:ext uri="{FF2B5EF4-FFF2-40B4-BE49-F238E27FC236}">
                  <a16:creationId xmlns:a16="http://schemas.microsoft.com/office/drawing/2014/main" id="{3107BC4D-5998-009B-617B-E8AAF6CEFE50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438;p37">
            <a:extLst>
              <a:ext uri="{FF2B5EF4-FFF2-40B4-BE49-F238E27FC236}">
                <a16:creationId xmlns:a16="http://schemas.microsoft.com/office/drawing/2014/main" id="{B50148AE-443B-BB46-1FE3-B10259050EB9}"/>
              </a:ext>
            </a:extLst>
          </p:cNvPr>
          <p:cNvGrpSpPr/>
          <p:nvPr/>
        </p:nvGrpSpPr>
        <p:grpSpPr>
          <a:xfrm>
            <a:off x="6944635" y="1846206"/>
            <a:ext cx="426128" cy="458573"/>
            <a:chOff x="-250650" y="2042750"/>
            <a:chExt cx="327000" cy="327000"/>
          </a:xfrm>
        </p:grpSpPr>
        <p:sp>
          <p:nvSpPr>
            <p:cNvPr id="30" name="Google Shape;2439;p37">
              <a:extLst>
                <a:ext uri="{FF2B5EF4-FFF2-40B4-BE49-F238E27FC236}">
                  <a16:creationId xmlns:a16="http://schemas.microsoft.com/office/drawing/2014/main" id="{88635013-707C-7564-83B4-8F3E8F41DC5E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40;p37">
              <a:extLst>
                <a:ext uri="{FF2B5EF4-FFF2-40B4-BE49-F238E27FC236}">
                  <a16:creationId xmlns:a16="http://schemas.microsoft.com/office/drawing/2014/main" id="{6689D6A6-6AF8-CF33-5CF1-AC6C4746D3F0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190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85F0-49B3-A683-681F-C2746E2F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00" y="664557"/>
            <a:ext cx="8568800" cy="899600"/>
          </a:xfrm>
        </p:spPr>
        <p:txBody>
          <a:bodyPr/>
          <a:lstStyle/>
          <a:p>
            <a:r>
              <a:rPr lang="en-US" b="1" dirty="0"/>
              <a:t>HELLO SONG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A7B4CE4-16A8-9B2C-B8B3-3882E9E8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99" y="21630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5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433B-249C-0180-25EB-16ED3847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00" y="644237"/>
            <a:ext cx="8568800" cy="899600"/>
          </a:xfrm>
        </p:spPr>
        <p:txBody>
          <a:bodyPr/>
          <a:lstStyle/>
          <a:p>
            <a:r>
              <a:rPr lang="en-US" b="1" dirty="0"/>
              <a:t>GIVE ME FIVE</a:t>
            </a:r>
          </a:p>
        </p:txBody>
      </p:sp>
      <p:pic>
        <p:nvPicPr>
          <p:cNvPr id="4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1877C92F-4E4C-2F44-6283-B903458F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4550250" y="2449627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7CBC230B-28F3-9ECE-E546-B3208896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82" y="2192935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58075AE-030C-4700-837B-CB4F47B10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45" y="1873901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0ABA0D2-C6A5-1D00-ED11-9D55215F8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24" y="2405059"/>
            <a:ext cx="2943699" cy="3808704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AD953CD-2E0A-7DA5-1B28-714CFDBCF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23" y="3019928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A519FDA-DBFF-C72F-578E-424A52565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66" y="3348006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BC42-3A17-AD69-8552-54CF9627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Chatting Circles</a:t>
            </a:r>
          </a:p>
        </p:txBody>
      </p:sp>
      <p:pic>
        <p:nvPicPr>
          <p:cNvPr id="1026" name="Picture 2" descr="Comunidad Colorida De Gente Como Gráfico De Vector Simple Del Círculo  Ilustración del Vector - Ilustración de muestra, colorido: 32113388">
            <a:extLst>
              <a:ext uri="{FF2B5EF4-FFF2-40B4-BE49-F238E27FC236}">
                <a16:creationId xmlns:a16="http://schemas.microsoft.com/office/drawing/2014/main" id="{DD576ADB-C00E-6A47-3BFC-3707D3EB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47" b="76403" l="10000" r="90000">
                        <a14:foregroundMark x1="29846" y1="24173" x2="30077" y2="24173"/>
                        <a14:foregroundMark x1="33919" y1="30445" x2="30305" y2="34459"/>
                        <a14:foregroundMark x1="32084" y1="34788" x2="36188" y2="33836"/>
                        <a14:foregroundMark x1="38528" y1="32193" x2="36576" y2="28739"/>
                        <a14:foregroundMark x1="30454" y1="41817" x2="25769" y2="46403"/>
                        <a14:foregroundMark x1="25769" y1="46403" x2="27268" y2="51840"/>
                        <a14:foregroundMark x1="28266" y1="51919" x2="30443" y2="46371"/>
                        <a14:foregroundMark x1="30503" y1="45127" x2="28077" y2="41367"/>
                        <a14:foregroundMark x1="29846" y1="62806" x2="30923" y2="62518"/>
                        <a14:foregroundMark x1="29308" y1="24245" x2="30385" y2="24820"/>
                        <a14:foregroundMark x1="33326" y1="58805" x2="32888" y2="61724"/>
                        <a14:foregroundMark x1="38840" y1="64430" x2="40308" y2="64892"/>
                        <a14:foregroundMark x1="33755" y1="62828" x2="37807" y2="64104"/>
                        <a14:foregroundMark x1="39523" y1="63672" x2="37815" y2="61020"/>
                        <a14:foregroundMark x1="40308" y1="64892" x2="40070" y2="64522"/>
                        <a14:foregroundMark x1="44769" y1="63094" x2="42846" y2="64173"/>
                        <a14:foregroundMark x1="49538" y1="70935" x2="49231" y2="70432"/>
                        <a14:foregroundMark x1="59769" y1="61367" x2="59769" y2="61367"/>
                        <a14:foregroundMark x1="68308" y1="63381" x2="71154" y2="69928"/>
                        <a14:foregroundMark x1="71154" y1="69928" x2="68769" y2="63669"/>
                        <a14:foregroundMark x1="78462" y1="44173" x2="79231" y2="44460"/>
                        <a14:foregroundMark x1="70769" y1="24388" x2="70692" y2="24676"/>
                        <a14:foregroundMark x1="70615" y1="24820" x2="70692" y2="24388"/>
                        <a14:foregroundMark x1="70538" y1="24892" x2="73000" y2="27122"/>
                        <a14:foregroundMark x1="48615" y1="16547" x2="49923" y2="23453"/>
                        <a14:foregroundMark x1="51557" y1="21017" x2="52769" y2="19209"/>
                        <a14:foregroundMark x1="48969" y1="24661" x2="45662" y2="24865"/>
                        <a14:foregroundMark x1="53385" y1="24388" x2="49852" y2="24606"/>
                        <a14:foregroundMark x1="45521" y1="25072" x2="51223" y2="28607"/>
                        <a14:foregroundMark x1="62799" y1="32950" x2="63111" y2="33460"/>
                        <a14:foregroundMark x1="61092" y1="30163" x2="62799" y2="32950"/>
                        <a14:foregroundMark x1="59846" y1="28129" x2="60320" y2="28903"/>
                        <a14:foregroundMark x1="64134" y1="32820" x2="63385" y2="28489"/>
                        <a14:foregroundMark x1="63385" y1="28489" x2="60231" y2="28058"/>
                        <a14:foregroundMark x1="77385" y1="44388" x2="81692" y2="47266"/>
                        <a14:foregroundMark x1="49462" y1="70576" x2="50692" y2="73525"/>
                        <a14:foregroundMark x1="21769" y1="44604" x2="21538" y2="45755"/>
                        <a14:foregroundMark x1="20923" y1="45612" x2="21692" y2="44748"/>
                        <a14:foregroundMark x1="20769" y1="44029" x2="23538" y2="45324"/>
                        <a14:foregroundMark x1="32332" y1="57316" x2="32241" y2="62173"/>
                        <a14:foregroundMark x1="32385" y1="54460" x2="32346" y2="56529"/>
                        <a14:foregroundMark x1="33027" y1="62978" x2="40692" y2="65324"/>
                        <a14:foregroundMark x1="40692" y1="65324" x2="37742" y2="60737"/>
                        <a14:foregroundMark x1="69535" y1="41999" x2="69264" y2="44392"/>
                        <a14:foregroundMark x1="69769" y1="39928" x2="69589" y2="41522"/>
                        <a14:foregroundMark x1="70698" y1="44018" x2="71464" y2="42554"/>
                        <a14:foregroundMark x1="71542" y1="40289" x2="70615" y2="39928"/>
                        <a14:foregroundMark x1="68846" y1="44604" x2="73385" y2="50504"/>
                        <a14:foregroundMark x1="73385" y1="50504" x2="69385" y2="45755"/>
                        <a14:foregroundMark x1="49077" y1="70647" x2="51846" y2="73022"/>
                        <a14:backgroundMark x1="39000" y1="33525" x2="38923" y2="32950"/>
                        <a14:backgroundMark x1="29923" y1="34388" x2="29615" y2="35827"/>
                        <a14:backgroundMark x1="39000" y1="33165" x2="38769" y2="32950"/>
                        <a14:backgroundMark x1="39923" y1="33669" x2="36385" y2="34101"/>
                        <a14:backgroundMark x1="35618" y1="56514" x2="38154" y2="60072"/>
                        <a14:backgroundMark x1="27077" y1="52878" x2="28154" y2="53741"/>
                        <a14:backgroundMark x1="31538" y1="53885" x2="31769" y2="53885"/>
                        <a14:backgroundMark x1="30923" y1="38849" x2="31462" y2="39640"/>
                        <a14:backgroundMark x1="32077" y1="39856" x2="32615" y2="40935"/>
                        <a14:backgroundMark x1="20769" y1="43381" x2="21395" y2="43381"/>
                        <a14:backgroundMark x1="31308" y1="45899" x2="31077" y2="45468"/>
                        <a14:backgroundMark x1="31308" y1="45612" x2="30615" y2="46475"/>
                        <a14:backgroundMark x1="26923" y1="52230" x2="28154" y2="52662"/>
                        <a14:backgroundMark x1="31857" y1="62728" x2="32088" y2="62901"/>
                        <a14:backgroundMark x1="42231" y1="64173" x2="42077" y2="64892"/>
                        <a14:backgroundMark x1="42000" y1="29065" x2="42769" y2="29712"/>
                        <a14:backgroundMark x1="34923" y1="28777" x2="36769" y2="28417"/>
                        <a14:backgroundMark x1="32538" y1="30432" x2="33308" y2="30216"/>
                        <a14:backgroundMark x1="45231" y1="24820" x2="45692" y2="24820"/>
                        <a14:backgroundMark x1="49692" y1="23597" x2="50538" y2="23597"/>
                        <a14:backgroundMark x1="53385" y1="24317" x2="54923" y2="24532"/>
                        <a14:backgroundMark x1="50846" y1="29065" x2="52231" y2="29424"/>
                        <a14:backgroundMark x1="63154" y1="33741" x2="64000" y2="34245"/>
                        <a14:backgroundMark x1="67385" y1="30719" x2="69154" y2="31799"/>
                        <a14:backgroundMark x1="62769" y1="34173" x2="62615" y2="33309"/>
                        <a14:backgroundMark x1="63385" y1="34245" x2="64846" y2="35755"/>
                        <a14:backgroundMark x1="63231" y1="33813" x2="63231" y2="33813"/>
                        <a14:backgroundMark x1="35385" y1="56259" x2="37923" y2="59928"/>
                        <a14:backgroundMark x1="35231" y1="56259" x2="34769" y2="57050"/>
                        <a14:backgroundMark x1="37231" y1="60216" x2="37846" y2="60647"/>
                        <a14:backgroundMark x1="34923" y1="55827" x2="35154" y2="56547"/>
                        <a14:backgroundMark x1="35154" y1="56547" x2="34385" y2="56187"/>
                        <a14:backgroundMark x1="31769" y1="62662" x2="32846" y2="63165"/>
                        <a14:backgroundMark x1="63000" y1="33885" x2="63615" y2="34101"/>
                        <a14:backgroundMark x1="62923" y1="33597" x2="63462" y2="34101"/>
                        <a14:backgroundMark x1="58000" y1="28633" x2="57769" y2="30360"/>
                        <a14:backgroundMark x1="62769" y1="32950" x2="62769" y2="32950"/>
                        <a14:backgroundMark x1="63000" y1="33669" x2="63846" y2="34388"/>
                        <a14:backgroundMark x1="72000" y1="40000" x2="73231" y2="4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16236"/>
          <a:stretch/>
        </p:blipFill>
        <p:spPr bwMode="auto">
          <a:xfrm>
            <a:off x="3039790" y="1721224"/>
            <a:ext cx="5566328" cy="43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6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C512-3FFE-FD27-5CAC-0C68CF77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Look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8869E-B833-5E3B-F551-B5B51BFE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888" y="1675863"/>
            <a:ext cx="5335311" cy="326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EB228-E6CB-C028-785B-147787784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27" y="5131398"/>
            <a:ext cx="6395421" cy="11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C512-3FFE-FD27-5CAC-0C68CF77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7D51A-9ADB-A9AB-77AA-4DBCDCF3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15" y="1571420"/>
            <a:ext cx="5487777" cy="351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CC261-D62B-706E-7074-A6A4218C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751" y="5193728"/>
            <a:ext cx="5869898" cy="107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2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C1BC-BC8F-D245-0DD5-65A11F9C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Listen and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8FFF1-03DF-4B0C-C785-BA5F3B36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33" y="1842241"/>
            <a:ext cx="4695523" cy="287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3002A-4D05-4ABB-C740-40F6B5D0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05" y="4984025"/>
            <a:ext cx="4991767" cy="906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87902-B367-FFCE-FEB4-DE107137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130" y="1804742"/>
            <a:ext cx="4551837" cy="291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1A49D-80FF-D73B-E8B5-79B188FED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830" y="4984025"/>
            <a:ext cx="4932560" cy="89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044">
            <a:hlinkClick r:id="" action="ppaction://media"/>
            <a:extLst>
              <a:ext uri="{FF2B5EF4-FFF2-40B4-BE49-F238E27FC236}">
                <a16:creationId xmlns:a16="http://schemas.microsoft.com/office/drawing/2014/main" id="{DB60C9F2-2EF3-1F73-48D3-988C39AC3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5469" y="705468"/>
            <a:ext cx="596091" cy="5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C1BC-BC8F-D245-0DD5-65A11F9C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Listen and Repeat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8FFF1-03DF-4B0C-C785-BA5F3B369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33" y="1842241"/>
            <a:ext cx="4695523" cy="287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3002A-4D05-4ABB-C740-40F6B5D0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05" y="4984025"/>
            <a:ext cx="4991767" cy="906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87902-B367-FFCE-FEB4-DE1071376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130" y="1804742"/>
            <a:ext cx="4551837" cy="291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1A49D-80FF-D73B-E8B5-79B188FED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830" y="4984025"/>
            <a:ext cx="4932560" cy="89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FAFSE National 3 SB Track 044">
            <a:hlinkClick r:id="" action="ppaction://media"/>
            <a:extLst>
              <a:ext uri="{FF2B5EF4-FFF2-40B4-BE49-F238E27FC236}">
                <a16:creationId xmlns:a16="http://schemas.microsoft.com/office/drawing/2014/main" id="{E1BF8F06-3C67-92A6-8BB9-5031C8BF1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6417" y="686718"/>
            <a:ext cx="596091" cy="5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1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135F68-E221-9262-B358-89DD69B0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52" y="735158"/>
            <a:ext cx="4377933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</a:rPr>
              <a:t>Work in groups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627EB3-83B7-B23A-B20D-F93F5F8CDD88}"/>
              </a:ext>
            </a:extLst>
          </p:cNvPr>
          <p:cNvGrpSpPr/>
          <p:nvPr/>
        </p:nvGrpSpPr>
        <p:grpSpPr>
          <a:xfrm>
            <a:off x="740445" y="2117811"/>
            <a:ext cx="4107180" cy="3042022"/>
            <a:chOff x="1285451" y="2336471"/>
            <a:chExt cx="4107180" cy="3042022"/>
          </a:xfrm>
        </p:grpSpPr>
        <p:sp>
          <p:nvSpPr>
            <p:cNvPr id="7" name="Google Shape;1624;p34">
              <a:extLst>
                <a:ext uri="{FF2B5EF4-FFF2-40B4-BE49-F238E27FC236}">
                  <a16:creationId xmlns:a16="http://schemas.microsoft.com/office/drawing/2014/main" id="{AD319F86-BBE7-A914-3AFB-9D5A62F3EFE8}"/>
                </a:ext>
              </a:extLst>
            </p:cNvPr>
            <p:cNvSpPr/>
            <p:nvPr/>
          </p:nvSpPr>
          <p:spPr>
            <a:xfrm rot="21027009">
              <a:off x="1513272" y="2336471"/>
              <a:ext cx="3539192" cy="3042022"/>
            </a:xfrm>
            <a:custGeom>
              <a:avLst/>
              <a:gdLst/>
              <a:ahLst/>
              <a:cxnLst/>
              <a:rect l="l" t="t" r="r" b="b"/>
              <a:pathLst>
                <a:path w="39302" h="37068" extrusionOk="0">
                  <a:moveTo>
                    <a:pt x="18336" y="1"/>
                  </a:moveTo>
                  <a:cubicBezTo>
                    <a:pt x="17121" y="1"/>
                    <a:pt x="15914" y="696"/>
                    <a:pt x="15411" y="2021"/>
                  </a:cubicBezTo>
                  <a:lnTo>
                    <a:pt x="12797" y="9255"/>
                  </a:lnTo>
                  <a:cubicBezTo>
                    <a:pt x="12432" y="10228"/>
                    <a:pt x="11642" y="10958"/>
                    <a:pt x="10639" y="11231"/>
                  </a:cubicBezTo>
                  <a:lnTo>
                    <a:pt x="3192" y="13176"/>
                  </a:lnTo>
                  <a:cubicBezTo>
                    <a:pt x="669" y="13815"/>
                    <a:pt x="0" y="17067"/>
                    <a:pt x="2037" y="18648"/>
                  </a:cubicBezTo>
                  <a:lnTo>
                    <a:pt x="8116" y="23389"/>
                  </a:lnTo>
                  <a:cubicBezTo>
                    <a:pt x="8937" y="24028"/>
                    <a:pt x="9393" y="25031"/>
                    <a:pt x="9332" y="26064"/>
                  </a:cubicBezTo>
                  <a:lnTo>
                    <a:pt x="8876" y="33754"/>
                  </a:lnTo>
                  <a:cubicBezTo>
                    <a:pt x="8763" y="35670"/>
                    <a:pt x="10321" y="37067"/>
                    <a:pt x="12014" y="37067"/>
                  </a:cubicBezTo>
                  <a:cubicBezTo>
                    <a:pt x="12605" y="37067"/>
                    <a:pt x="13212" y="36897"/>
                    <a:pt x="13770" y="36520"/>
                  </a:cubicBezTo>
                  <a:lnTo>
                    <a:pt x="20122" y="32174"/>
                  </a:lnTo>
                  <a:cubicBezTo>
                    <a:pt x="20640" y="31822"/>
                    <a:pt x="21237" y="31640"/>
                    <a:pt x="21844" y="31640"/>
                  </a:cubicBezTo>
                  <a:cubicBezTo>
                    <a:pt x="22235" y="31640"/>
                    <a:pt x="22629" y="31715"/>
                    <a:pt x="23010" y="31870"/>
                  </a:cubicBezTo>
                  <a:lnTo>
                    <a:pt x="30183" y="34666"/>
                  </a:lnTo>
                  <a:cubicBezTo>
                    <a:pt x="30566" y="34816"/>
                    <a:pt x="30950" y="34885"/>
                    <a:pt x="31323" y="34885"/>
                  </a:cubicBezTo>
                  <a:cubicBezTo>
                    <a:pt x="33288" y="34885"/>
                    <a:pt x="34930" y="32962"/>
                    <a:pt x="34317" y="30867"/>
                  </a:cubicBezTo>
                  <a:lnTo>
                    <a:pt x="32159" y="23481"/>
                  </a:lnTo>
                  <a:cubicBezTo>
                    <a:pt x="31885" y="22478"/>
                    <a:pt x="32098" y="21414"/>
                    <a:pt x="32767" y="20623"/>
                  </a:cubicBezTo>
                  <a:lnTo>
                    <a:pt x="37661" y="14696"/>
                  </a:lnTo>
                  <a:cubicBezTo>
                    <a:pt x="39302" y="12690"/>
                    <a:pt x="37934" y="9651"/>
                    <a:pt x="35350" y="9590"/>
                  </a:cubicBezTo>
                  <a:lnTo>
                    <a:pt x="27630" y="9347"/>
                  </a:lnTo>
                  <a:cubicBezTo>
                    <a:pt x="26596" y="9316"/>
                    <a:pt x="25654" y="8769"/>
                    <a:pt x="25107" y="7888"/>
                  </a:cubicBezTo>
                  <a:lnTo>
                    <a:pt x="20943" y="1413"/>
                  </a:lnTo>
                  <a:cubicBezTo>
                    <a:pt x="20316" y="460"/>
                    <a:pt x="19323" y="1"/>
                    <a:pt x="18336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627;p34">
              <a:extLst>
                <a:ext uri="{FF2B5EF4-FFF2-40B4-BE49-F238E27FC236}">
                  <a16:creationId xmlns:a16="http://schemas.microsoft.com/office/drawing/2014/main" id="{EAF7128A-248C-59FE-E645-DDFD66620B52}"/>
                </a:ext>
              </a:extLst>
            </p:cNvPr>
            <p:cNvSpPr txBox="1">
              <a:spLocks/>
            </p:cNvSpPr>
            <p:nvPr/>
          </p:nvSpPr>
          <p:spPr>
            <a:xfrm>
              <a:off x="1285451" y="2933372"/>
              <a:ext cx="4107180" cy="184822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867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/>
              <a:r>
                <a:rPr lang="en-US" sz="3200" b="1" dirty="0">
                  <a:solidFill>
                    <a:schemeClr val="accent6"/>
                  </a:solidFill>
                </a:rPr>
                <a:t>Role-Play</a:t>
              </a:r>
            </a:p>
          </p:txBody>
        </p:sp>
      </p:grpSp>
      <p:grpSp>
        <p:nvGrpSpPr>
          <p:cNvPr id="9" name="Google Shape;2377;p36">
            <a:extLst>
              <a:ext uri="{FF2B5EF4-FFF2-40B4-BE49-F238E27FC236}">
                <a16:creationId xmlns:a16="http://schemas.microsoft.com/office/drawing/2014/main" id="{05918F1E-EA4A-5971-C798-5B328F2A0219}"/>
              </a:ext>
            </a:extLst>
          </p:cNvPr>
          <p:cNvGrpSpPr/>
          <p:nvPr/>
        </p:nvGrpSpPr>
        <p:grpSpPr>
          <a:xfrm>
            <a:off x="392210" y="334356"/>
            <a:ext cx="934225" cy="896947"/>
            <a:chOff x="8438852" y="1291368"/>
            <a:chExt cx="451176" cy="457599"/>
          </a:xfrm>
        </p:grpSpPr>
        <p:sp>
          <p:nvSpPr>
            <p:cNvPr id="10" name="Google Shape;2378;p36">
              <a:extLst>
                <a:ext uri="{FF2B5EF4-FFF2-40B4-BE49-F238E27FC236}">
                  <a16:creationId xmlns:a16="http://schemas.microsoft.com/office/drawing/2014/main" id="{391B060C-CBD6-8312-FD4E-7CF892DBFFA5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79;p36">
              <a:extLst>
                <a:ext uri="{FF2B5EF4-FFF2-40B4-BE49-F238E27FC236}">
                  <a16:creationId xmlns:a16="http://schemas.microsoft.com/office/drawing/2014/main" id="{9F221838-3A77-D2B3-5FBC-D61907BB8FD9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435;p37">
            <a:extLst>
              <a:ext uri="{FF2B5EF4-FFF2-40B4-BE49-F238E27FC236}">
                <a16:creationId xmlns:a16="http://schemas.microsoft.com/office/drawing/2014/main" id="{609A61A2-0BBA-B982-3BEA-0F6127AC7948}"/>
              </a:ext>
            </a:extLst>
          </p:cNvPr>
          <p:cNvGrpSpPr/>
          <p:nvPr/>
        </p:nvGrpSpPr>
        <p:grpSpPr>
          <a:xfrm rot="-2241623">
            <a:off x="11130953" y="5834151"/>
            <a:ext cx="691484" cy="482314"/>
            <a:chOff x="114900" y="1099975"/>
            <a:chExt cx="392400" cy="339300"/>
          </a:xfrm>
        </p:grpSpPr>
        <p:sp>
          <p:nvSpPr>
            <p:cNvPr id="13" name="Google Shape;2436;p37">
              <a:extLst>
                <a:ext uri="{FF2B5EF4-FFF2-40B4-BE49-F238E27FC236}">
                  <a16:creationId xmlns:a16="http://schemas.microsoft.com/office/drawing/2014/main" id="{11B12AE4-A797-8896-DE26-37115FD64695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37;p37">
              <a:extLst>
                <a:ext uri="{FF2B5EF4-FFF2-40B4-BE49-F238E27FC236}">
                  <a16:creationId xmlns:a16="http://schemas.microsoft.com/office/drawing/2014/main" id="{2EC982C7-48FF-199E-BA1B-E8890A24E4F3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438;p37">
            <a:extLst>
              <a:ext uri="{FF2B5EF4-FFF2-40B4-BE49-F238E27FC236}">
                <a16:creationId xmlns:a16="http://schemas.microsoft.com/office/drawing/2014/main" id="{D3C9C0C0-A8CA-480E-6FF1-4DFAF24B1000}"/>
              </a:ext>
            </a:extLst>
          </p:cNvPr>
          <p:cNvGrpSpPr/>
          <p:nvPr/>
        </p:nvGrpSpPr>
        <p:grpSpPr>
          <a:xfrm>
            <a:off x="208910" y="6155862"/>
            <a:ext cx="426128" cy="458573"/>
            <a:chOff x="-250650" y="2042750"/>
            <a:chExt cx="327000" cy="327000"/>
          </a:xfrm>
        </p:grpSpPr>
        <p:sp>
          <p:nvSpPr>
            <p:cNvPr id="16" name="Google Shape;2439;p37">
              <a:extLst>
                <a:ext uri="{FF2B5EF4-FFF2-40B4-BE49-F238E27FC236}">
                  <a16:creationId xmlns:a16="http://schemas.microsoft.com/office/drawing/2014/main" id="{BBCF21DA-4472-B90C-C4C6-D40228B93400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40;p37">
              <a:extLst>
                <a:ext uri="{FF2B5EF4-FFF2-40B4-BE49-F238E27FC236}">
                  <a16:creationId xmlns:a16="http://schemas.microsoft.com/office/drawing/2014/main" id="{B1099B24-DB1A-90D1-71CD-6AC86AFFAB85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Your Accent Is Here To Stay: Science Explains Why It Is So Hard For Us To  Change The Way We Speak">
            <a:extLst>
              <a:ext uri="{FF2B5EF4-FFF2-40B4-BE49-F238E27FC236}">
                <a16:creationId xmlns:a16="http://schemas.microsoft.com/office/drawing/2014/main" id="{F68926A6-172C-DBB4-BFC7-372F95D5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37" y="1885382"/>
            <a:ext cx="6462147" cy="409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sitive-winter-10785">
            <a:hlinkClick r:id="" action="ppaction://media"/>
            <a:extLst>
              <a:ext uri="{FF2B5EF4-FFF2-40B4-BE49-F238E27FC236}">
                <a16:creationId xmlns:a16="http://schemas.microsoft.com/office/drawing/2014/main" id="{C646A6EA-814F-2D61-D483-506A03DDE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0838" y="5453931"/>
            <a:ext cx="565711" cy="5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actical Life Subject for High School - 9th Grade: Counselors by Slidesgo">
  <a:themeElements>
    <a:clrScheme name="Simple Light">
      <a:dk1>
        <a:srgbClr val="36BAA5"/>
      </a:dk1>
      <a:lt1>
        <a:srgbClr val="FFF8DC"/>
      </a:lt1>
      <a:dk2>
        <a:srgbClr val="434343"/>
      </a:dk2>
      <a:lt2>
        <a:srgbClr val="FFEC9F"/>
      </a:lt2>
      <a:accent1>
        <a:srgbClr val="FF6A51"/>
      </a:accent1>
      <a:accent2>
        <a:srgbClr val="9F99D5"/>
      </a:accent2>
      <a:accent3>
        <a:srgbClr val="7CC4F6"/>
      </a:accent3>
      <a:accent4>
        <a:srgbClr val="FFADCE"/>
      </a:accent4>
      <a:accent5>
        <a:srgbClr val="FFDD72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1" id="{BB115CCA-D938-44E4-8E4F-1F40503FA9BD}" vid="{012DDDB8-50DA-4194-8F6A-39955EB4EE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Colours</Template>
  <TotalTime>128</TotalTime>
  <Words>165</Words>
  <Application>Microsoft Office PowerPoint</Application>
  <PresentationFormat>Widescreen</PresentationFormat>
  <Paragraphs>47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Barlow</vt:lpstr>
      <vt:lpstr>Calibri</vt:lpstr>
      <vt:lpstr>Crimson Text</vt:lpstr>
      <vt:lpstr>Josefin Sans</vt:lpstr>
      <vt:lpstr>Jumble</vt:lpstr>
      <vt:lpstr>Modern Love</vt:lpstr>
      <vt:lpstr>Russo One</vt:lpstr>
      <vt:lpstr>Titan One</vt:lpstr>
      <vt:lpstr>Practical Life Subject for High School - 9th Grade: Counselors by Slidesgo</vt:lpstr>
      <vt:lpstr>FLUENCY TIME 1</vt:lpstr>
      <vt:lpstr>HELLO SONG</vt:lpstr>
      <vt:lpstr>GIVE ME FIVE</vt:lpstr>
      <vt:lpstr>Chatting Circles</vt:lpstr>
      <vt:lpstr>Look and Say</vt:lpstr>
      <vt:lpstr>Look and Say</vt:lpstr>
      <vt:lpstr>Listen and Point</vt:lpstr>
      <vt:lpstr>Listen and Repeat</vt:lpstr>
      <vt:lpstr>Work in groups</vt:lpstr>
      <vt:lpstr>PowerPoint Presentation</vt:lpstr>
      <vt:lpstr>PowerPoint Presentation</vt:lpstr>
      <vt:lpstr>PowerPoint Presentation</vt:lpstr>
      <vt:lpstr>name</vt:lpstr>
      <vt:lpstr>PowerPoint Presentation</vt:lpstr>
      <vt:lpstr>PowerPoint Presentation</vt:lpstr>
      <vt:lpstr>PowerPoint Presentation</vt:lpstr>
      <vt:lpstr>Work in groups of three – Point and Say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FLUENCY TIME 1</dc:title>
  <dc:creator>Trang</dc:creator>
  <cp:lastModifiedBy>Trang</cp:lastModifiedBy>
  <cp:revision>3</cp:revision>
  <dcterms:created xsi:type="dcterms:W3CDTF">2022-06-18T15:35:34Z</dcterms:created>
  <dcterms:modified xsi:type="dcterms:W3CDTF">2022-07-04T15:15:39Z</dcterms:modified>
</cp:coreProperties>
</file>