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479" r:id="rId3"/>
    <p:sldId id="257" r:id="rId4"/>
    <p:sldId id="449" r:id="rId5"/>
    <p:sldId id="454" r:id="rId6"/>
    <p:sldId id="455" r:id="rId7"/>
    <p:sldId id="456" r:id="rId8"/>
    <p:sldId id="453" r:id="rId9"/>
    <p:sldId id="458" r:id="rId10"/>
    <p:sldId id="463" r:id="rId11"/>
    <p:sldId id="462" r:id="rId12"/>
    <p:sldId id="464" r:id="rId13"/>
    <p:sldId id="465" r:id="rId14"/>
    <p:sldId id="466" r:id="rId15"/>
    <p:sldId id="467" r:id="rId16"/>
    <p:sldId id="468" r:id="rId17"/>
    <p:sldId id="273" r:id="rId18"/>
    <p:sldId id="274" r:id="rId19"/>
    <p:sldId id="470" r:id="rId20"/>
    <p:sldId id="275" r:id="rId21"/>
    <p:sldId id="276" r:id="rId22"/>
    <p:sldId id="471" r:id="rId23"/>
    <p:sldId id="472" r:id="rId24"/>
    <p:sldId id="473"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40AE49"/>
    <a:srgbClr val="FF0000"/>
    <a:srgbClr val="E6E6E6"/>
    <a:srgbClr val="99AE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78" d="100"/>
          <a:sy n="78" d="100"/>
        </p:scale>
        <p:origin x="35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7B116-6F8B-4258-9E26-D6497F4BD2C0}" type="datetimeFigureOut">
              <a:rPr lang="en-US" smtClean="0"/>
              <a:t>20/1/2025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65A30-7D8D-4A73-A378-B2305E587E1B}" type="slidenum">
              <a:rPr lang="en-US" smtClean="0"/>
              <a:t>‹#›</a:t>
            </a:fld>
            <a:endParaRPr lang="en-US"/>
          </a:p>
        </p:txBody>
      </p:sp>
    </p:spTree>
    <p:extLst>
      <p:ext uri="{BB962C8B-B14F-4D97-AF65-F5344CB8AC3E}">
        <p14:creationId xmlns:p14="http://schemas.microsoft.com/office/powerpoint/2010/main" val="123626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Trả lời xong bấm vào con ong ở trên để về slide mảnh ghép. </a:t>
            </a:r>
            <a:r>
              <a:rPr lang="en-US" dirty="0" err="1"/>
              <a:t>Silde</a:t>
            </a:r>
            <a:r>
              <a:rPr lang="en-US" dirty="0"/>
              <a:t> mảnh ghép tự động mất số.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064B5-9BAC-43AF-BB60-F321624B8A1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6819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Trả lời xong bấm vào con ong ở trên để về slide mảnh ghép. </a:t>
            </a:r>
            <a:r>
              <a:rPr lang="en-US" dirty="0" err="1"/>
              <a:t>Silde</a:t>
            </a:r>
            <a:r>
              <a:rPr lang="en-US" dirty="0"/>
              <a:t> mảnh ghép tự động mất số.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064B5-9BAC-43AF-BB60-F321624B8A1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1549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Trả lời xong bấm vào con ong ở trên để về slide mảnh ghép. </a:t>
            </a:r>
            <a:r>
              <a:rPr lang="en-US" dirty="0" err="1"/>
              <a:t>Silde</a:t>
            </a:r>
            <a:r>
              <a:rPr lang="en-US" dirty="0"/>
              <a:t> mảnh ghép tự động mất số.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064B5-9BAC-43AF-BB60-F321624B8A1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015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Trả lời xong bấm vào con ong ở trên để về slide mảnh ghép. </a:t>
            </a:r>
            <a:r>
              <a:rPr lang="en-US" dirty="0" err="1"/>
              <a:t>Silde</a:t>
            </a:r>
            <a:r>
              <a:rPr lang="en-US" dirty="0"/>
              <a:t> mảnh ghép tự động mất số.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064B5-9BAC-43AF-BB60-F321624B8A1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8423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19C6-A65F-870B-B0D3-E4A50731C85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C7FBE53-68EF-B02E-53DE-8BE6576CBB4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807EB8F-624C-9E7D-A784-8E2D7083473C}"/>
              </a:ext>
            </a:extLst>
          </p:cNvPr>
          <p:cNvSpPr>
            <a:spLocks noGrp="1"/>
          </p:cNvSpPr>
          <p:nvPr>
            <p:ph type="dt" sz="half" idx="10"/>
          </p:nvPr>
        </p:nvSpPr>
        <p:spPr/>
        <p:txBody>
          <a:bodyPr/>
          <a:lstStyle/>
          <a:p>
            <a:fld id="{8B50FB68-B2A5-47FB-8058-D8EEE1969CFC}" type="datetimeFigureOut">
              <a:rPr lang="en-US" smtClean="0"/>
              <a:t>20/1/2025</a:t>
            </a:fld>
            <a:endParaRPr lang="en-US"/>
          </a:p>
        </p:txBody>
      </p:sp>
      <p:sp>
        <p:nvSpPr>
          <p:cNvPr id="5" name="Footer Placeholder 4">
            <a:extLst>
              <a:ext uri="{FF2B5EF4-FFF2-40B4-BE49-F238E27FC236}">
                <a16:creationId xmlns:a16="http://schemas.microsoft.com/office/drawing/2014/main" id="{C6A6A75B-CB87-D636-E542-045CC6313D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8B994A-70DD-B9A7-3116-4BD7DC51A5A9}"/>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3767539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BC7FE-902E-B704-6772-830A8BAFF6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8E910C-FAA5-B7A3-6CCD-D1FB0ACE0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821C6-4333-B877-AEC4-7F12CF54FA28}"/>
              </a:ext>
            </a:extLst>
          </p:cNvPr>
          <p:cNvSpPr>
            <a:spLocks noGrp="1"/>
          </p:cNvSpPr>
          <p:nvPr>
            <p:ph type="dt" sz="half" idx="10"/>
          </p:nvPr>
        </p:nvSpPr>
        <p:spPr/>
        <p:txBody>
          <a:bodyPr/>
          <a:lstStyle/>
          <a:p>
            <a:fld id="{8B50FB68-B2A5-47FB-8058-D8EEE1969CFC}" type="datetimeFigureOut">
              <a:rPr lang="en-US" smtClean="0"/>
              <a:t>20/1/2025</a:t>
            </a:fld>
            <a:endParaRPr lang="en-US"/>
          </a:p>
        </p:txBody>
      </p:sp>
      <p:sp>
        <p:nvSpPr>
          <p:cNvPr id="5" name="Footer Placeholder 4">
            <a:extLst>
              <a:ext uri="{FF2B5EF4-FFF2-40B4-BE49-F238E27FC236}">
                <a16:creationId xmlns:a16="http://schemas.microsoft.com/office/drawing/2014/main" id="{65DE05C2-8DB6-4799-5499-DDB15A6B54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1D3A4-7EBB-441C-8BFF-A327733CDC5C}"/>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2236748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E974-B911-4CA9-C96A-C3D0629CCF4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FA335A9-3FCF-8462-CD5B-CF678E1975D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03B6E-FBCC-9935-10B2-811BFAE0039F}"/>
              </a:ext>
            </a:extLst>
          </p:cNvPr>
          <p:cNvSpPr>
            <a:spLocks noGrp="1"/>
          </p:cNvSpPr>
          <p:nvPr>
            <p:ph type="dt" sz="half" idx="10"/>
          </p:nvPr>
        </p:nvSpPr>
        <p:spPr/>
        <p:txBody>
          <a:bodyPr/>
          <a:lstStyle/>
          <a:p>
            <a:fld id="{8B50FB68-B2A5-47FB-8058-D8EEE1969CFC}" type="datetimeFigureOut">
              <a:rPr lang="en-US" smtClean="0"/>
              <a:t>20/1/2025</a:t>
            </a:fld>
            <a:endParaRPr lang="en-US"/>
          </a:p>
        </p:txBody>
      </p:sp>
      <p:sp>
        <p:nvSpPr>
          <p:cNvPr id="5" name="Footer Placeholder 4">
            <a:extLst>
              <a:ext uri="{FF2B5EF4-FFF2-40B4-BE49-F238E27FC236}">
                <a16:creationId xmlns:a16="http://schemas.microsoft.com/office/drawing/2014/main" id="{4842CC8B-9E8A-AD2F-35A9-36F5F40DE1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DF956-0255-3F31-7992-166374467C94}"/>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3110859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8173-3D47-144D-FA97-90DE8D626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2A44C-EE9C-A86C-4E7A-E4F03206D55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ED675A-7092-D8CE-92B4-B7EB5979D97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37159B-3E1B-8774-1472-9B08E6171C95}"/>
              </a:ext>
            </a:extLst>
          </p:cNvPr>
          <p:cNvSpPr>
            <a:spLocks noGrp="1"/>
          </p:cNvSpPr>
          <p:nvPr>
            <p:ph type="dt" sz="half" idx="10"/>
          </p:nvPr>
        </p:nvSpPr>
        <p:spPr/>
        <p:txBody>
          <a:bodyPr/>
          <a:lstStyle/>
          <a:p>
            <a:fld id="{8B50FB68-B2A5-47FB-8058-D8EEE1969CFC}" type="datetimeFigureOut">
              <a:rPr lang="en-US" smtClean="0"/>
              <a:t>20/1/2025</a:t>
            </a:fld>
            <a:endParaRPr lang="en-US"/>
          </a:p>
        </p:txBody>
      </p:sp>
      <p:sp>
        <p:nvSpPr>
          <p:cNvPr id="6" name="Footer Placeholder 5">
            <a:extLst>
              <a:ext uri="{FF2B5EF4-FFF2-40B4-BE49-F238E27FC236}">
                <a16:creationId xmlns:a16="http://schemas.microsoft.com/office/drawing/2014/main" id="{B03BC10B-C02D-25CA-F50C-D31821754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0E74EF-08EA-7F4A-1884-CEBB87C95FB4}"/>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2405780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58E5-6440-5AC8-2EC6-A1DE6CD6ED4A}"/>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F27EF5-D0BD-3985-0255-D0CBD2A640D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4822C9F-2252-11C6-F623-AC98BC3AFFFD}"/>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E0ADE-2C04-AF6A-7854-71EF748EE7E7}"/>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88902AB-0814-E36A-CC1A-1177F699EB3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B1FAB5-84E9-47E2-BA22-1F9EE270F2C4}"/>
              </a:ext>
            </a:extLst>
          </p:cNvPr>
          <p:cNvSpPr>
            <a:spLocks noGrp="1"/>
          </p:cNvSpPr>
          <p:nvPr>
            <p:ph type="dt" sz="half" idx="10"/>
          </p:nvPr>
        </p:nvSpPr>
        <p:spPr/>
        <p:txBody>
          <a:bodyPr/>
          <a:lstStyle/>
          <a:p>
            <a:fld id="{8B50FB68-B2A5-47FB-8058-D8EEE1969CFC}" type="datetimeFigureOut">
              <a:rPr lang="en-US" smtClean="0"/>
              <a:t>20/1/2025</a:t>
            </a:fld>
            <a:endParaRPr lang="en-US"/>
          </a:p>
        </p:txBody>
      </p:sp>
      <p:sp>
        <p:nvSpPr>
          <p:cNvPr id="8" name="Footer Placeholder 7">
            <a:extLst>
              <a:ext uri="{FF2B5EF4-FFF2-40B4-BE49-F238E27FC236}">
                <a16:creationId xmlns:a16="http://schemas.microsoft.com/office/drawing/2014/main" id="{6E64579A-3B7B-0CBF-8E15-680A947C09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688D60-F624-01DC-6F54-492449772A50}"/>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3482441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954E6-B1D1-6F6D-DDB7-9667C05A1E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95F22-D11E-5FA3-51BA-B061E855E65F}"/>
              </a:ext>
            </a:extLst>
          </p:cNvPr>
          <p:cNvSpPr>
            <a:spLocks noGrp="1"/>
          </p:cNvSpPr>
          <p:nvPr>
            <p:ph type="dt" sz="half" idx="10"/>
          </p:nvPr>
        </p:nvSpPr>
        <p:spPr/>
        <p:txBody>
          <a:bodyPr/>
          <a:lstStyle/>
          <a:p>
            <a:fld id="{8B50FB68-B2A5-47FB-8058-D8EEE1969CFC}" type="datetimeFigureOut">
              <a:rPr lang="en-US" smtClean="0"/>
              <a:t>20/1/2025</a:t>
            </a:fld>
            <a:endParaRPr lang="en-US"/>
          </a:p>
        </p:txBody>
      </p:sp>
      <p:sp>
        <p:nvSpPr>
          <p:cNvPr id="4" name="Footer Placeholder 3">
            <a:extLst>
              <a:ext uri="{FF2B5EF4-FFF2-40B4-BE49-F238E27FC236}">
                <a16:creationId xmlns:a16="http://schemas.microsoft.com/office/drawing/2014/main" id="{31A1FE73-6615-B486-3DFF-5850ADE9E3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96DA4B-2A3E-EBC4-C716-389B761A1FB5}"/>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3971039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1FF8F6-6D2E-C38F-47E2-86D384625BAA}"/>
              </a:ext>
            </a:extLst>
          </p:cNvPr>
          <p:cNvSpPr>
            <a:spLocks noGrp="1"/>
          </p:cNvSpPr>
          <p:nvPr>
            <p:ph type="dt" sz="half" idx="10"/>
          </p:nvPr>
        </p:nvSpPr>
        <p:spPr/>
        <p:txBody>
          <a:bodyPr/>
          <a:lstStyle/>
          <a:p>
            <a:fld id="{8B50FB68-B2A5-47FB-8058-D8EEE1969CFC}" type="datetimeFigureOut">
              <a:rPr lang="en-US" smtClean="0"/>
              <a:t>20/1/2025</a:t>
            </a:fld>
            <a:endParaRPr lang="en-US"/>
          </a:p>
        </p:txBody>
      </p:sp>
      <p:sp>
        <p:nvSpPr>
          <p:cNvPr id="3" name="Footer Placeholder 2">
            <a:extLst>
              <a:ext uri="{FF2B5EF4-FFF2-40B4-BE49-F238E27FC236}">
                <a16:creationId xmlns:a16="http://schemas.microsoft.com/office/drawing/2014/main" id="{D1EE2965-01CA-36A5-606E-3C40651E15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6349D3-AF28-CF47-E425-59DAFFF2EFC5}"/>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1174090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40566-D4D9-FFFA-D221-D9B92F095DF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204E057-A45F-84BB-88BF-B6A4E54CDDD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4EF540-218F-5FD2-7EFA-95BFC38BB7C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9C7B35D-6DE0-A437-CA7C-ECBAE9F5FEB7}"/>
              </a:ext>
            </a:extLst>
          </p:cNvPr>
          <p:cNvSpPr>
            <a:spLocks noGrp="1"/>
          </p:cNvSpPr>
          <p:nvPr>
            <p:ph type="dt" sz="half" idx="10"/>
          </p:nvPr>
        </p:nvSpPr>
        <p:spPr/>
        <p:txBody>
          <a:bodyPr/>
          <a:lstStyle/>
          <a:p>
            <a:fld id="{8B50FB68-B2A5-47FB-8058-D8EEE1969CFC}" type="datetimeFigureOut">
              <a:rPr lang="en-US" smtClean="0"/>
              <a:t>20/1/2025</a:t>
            </a:fld>
            <a:endParaRPr lang="en-US"/>
          </a:p>
        </p:txBody>
      </p:sp>
      <p:sp>
        <p:nvSpPr>
          <p:cNvPr id="6" name="Footer Placeholder 5">
            <a:extLst>
              <a:ext uri="{FF2B5EF4-FFF2-40B4-BE49-F238E27FC236}">
                <a16:creationId xmlns:a16="http://schemas.microsoft.com/office/drawing/2014/main" id="{B8D357AA-BAC2-C61F-B1CA-3D06D729B2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B4B4D-8363-FB4D-D2D3-5550977779CC}"/>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3214761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2B24C-3D8E-217B-0484-EAC37D8A529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C96E728-AFE5-A2A5-2812-ECEFAAEB93C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F756CC0-F9BB-4F8D-0DCD-EB99D03E71B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3616B66-2067-CF05-C64D-217D4E33A047}"/>
              </a:ext>
            </a:extLst>
          </p:cNvPr>
          <p:cNvSpPr>
            <a:spLocks noGrp="1"/>
          </p:cNvSpPr>
          <p:nvPr>
            <p:ph type="dt" sz="half" idx="10"/>
          </p:nvPr>
        </p:nvSpPr>
        <p:spPr/>
        <p:txBody>
          <a:bodyPr/>
          <a:lstStyle/>
          <a:p>
            <a:fld id="{8B50FB68-B2A5-47FB-8058-D8EEE1969CFC}" type="datetimeFigureOut">
              <a:rPr lang="en-US" smtClean="0"/>
              <a:t>20/1/2025</a:t>
            </a:fld>
            <a:endParaRPr lang="en-US"/>
          </a:p>
        </p:txBody>
      </p:sp>
      <p:sp>
        <p:nvSpPr>
          <p:cNvPr id="6" name="Footer Placeholder 5">
            <a:extLst>
              <a:ext uri="{FF2B5EF4-FFF2-40B4-BE49-F238E27FC236}">
                <a16:creationId xmlns:a16="http://schemas.microsoft.com/office/drawing/2014/main" id="{808F0D9A-4CB4-25ED-60DD-812A49513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05EADF-FF69-1B92-32C8-403E7C7937BE}"/>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526764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3F86-3DF8-0123-2E38-9847BC675B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7F0BBF-61EA-75E8-05A6-5905677493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5DF0A9-68FF-0055-EE5D-50B48286C156}"/>
              </a:ext>
            </a:extLst>
          </p:cNvPr>
          <p:cNvSpPr>
            <a:spLocks noGrp="1"/>
          </p:cNvSpPr>
          <p:nvPr>
            <p:ph type="dt" sz="half" idx="10"/>
          </p:nvPr>
        </p:nvSpPr>
        <p:spPr/>
        <p:txBody>
          <a:bodyPr/>
          <a:lstStyle/>
          <a:p>
            <a:fld id="{8B50FB68-B2A5-47FB-8058-D8EEE1969CFC}" type="datetimeFigureOut">
              <a:rPr lang="en-US" smtClean="0"/>
              <a:t>20/1/2025</a:t>
            </a:fld>
            <a:endParaRPr lang="en-US"/>
          </a:p>
        </p:txBody>
      </p:sp>
      <p:sp>
        <p:nvSpPr>
          <p:cNvPr id="5" name="Footer Placeholder 4">
            <a:extLst>
              <a:ext uri="{FF2B5EF4-FFF2-40B4-BE49-F238E27FC236}">
                <a16:creationId xmlns:a16="http://schemas.microsoft.com/office/drawing/2014/main" id="{F10833A0-15A3-CA65-DD4F-4942C9874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926B1-8DA0-CFF9-14F2-CA4F1C3FD3A8}"/>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3078718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41262D-1828-AA1A-6BC5-FA6FEA1DBC00}"/>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EA6D1E-7FE6-02A0-2D54-B34ADD47546B}"/>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895CA-82B5-C85B-CF94-64B4402DCD31}"/>
              </a:ext>
            </a:extLst>
          </p:cNvPr>
          <p:cNvSpPr>
            <a:spLocks noGrp="1"/>
          </p:cNvSpPr>
          <p:nvPr>
            <p:ph type="dt" sz="half" idx="10"/>
          </p:nvPr>
        </p:nvSpPr>
        <p:spPr/>
        <p:txBody>
          <a:bodyPr/>
          <a:lstStyle/>
          <a:p>
            <a:fld id="{8B50FB68-B2A5-47FB-8058-D8EEE1969CFC}" type="datetimeFigureOut">
              <a:rPr lang="en-US" smtClean="0"/>
              <a:t>20/1/2025</a:t>
            </a:fld>
            <a:endParaRPr lang="en-US"/>
          </a:p>
        </p:txBody>
      </p:sp>
      <p:sp>
        <p:nvSpPr>
          <p:cNvPr id="5" name="Footer Placeholder 4">
            <a:extLst>
              <a:ext uri="{FF2B5EF4-FFF2-40B4-BE49-F238E27FC236}">
                <a16:creationId xmlns:a16="http://schemas.microsoft.com/office/drawing/2014/main" id="{46A840C4-A33C-B7A9-A539-1074C07E77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37D1D-656C-C864-BE01-F0466B413AA4}"/>
              </a:ext>
            </a:extLst>
          </p:cNvPr>
          <p:cNvSpPr>
            <a:spLocks noGrp="1"/>
          </p:cNvSpPr>
          <p:nvPr>
            <p:ph type="sldNum" sz="quarter" idx="12"/>
          </p:nvPr>
        </p:nvSpPr>
        <p:spPr/>
        <p:txBody>
          <a:bodyPr/>
          <a:lstStyle/>
          <a:p>
            <a:fld id="{7BD81F59-83FE-409B-926D-51F4501B2909}" type="slidenum">
              <a:rPr lang="en-US" smtClean="0"/>
              <a:t>‹#›</a:t>
            </a:fld>
            <a:endParaRPr lang="en-US"/>
          </a:p>
        </p:txBody>
      </p:sp>
    </p:spTree>
    <p:extLst>
      <p:ext uri="{BB962C8B-B14F-4D97-AF65-F5344CB8AC3E}">
        <p14:creationId xmlns:p14="http://schemas.microsoft.com/office/powerpoint/2010/main" val="217362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6408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949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Rectangle: Rounded Corners 4">
            <a:extLst>
              <a:ext uri="{FF2B5EF4-FFF2-40B4-BE49-F238E27FC236}">
                <a16:creationId xmlns:a16="http://schemas.microsoft.com/office/drawing/2014/main" id="{B7DCEB44-724E-4E3F-9CCE-25134843AC41}"/>
              </a:ext>
            </a:extLst>
          </p:cNvPr>
          <p:cNvSpPr/>
          <p:nvPr userDrawn="1"/>
        </p:nvSpPr>
        <p:spPr>
          <a:xfrm>
            <a:off x="762000" y="800100"/>
            <a:ext cx="16992600" cy="8991600"/>
          </a:xfrm>
          <a:prstGeom prst="roundRect">
            <a:avLst/>
          </a:prstGeom>
          <a:solidFill>
            <a:schemeClr val="bg1">
              <a:alpha val="9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9AF2565-77D1-EB79-8D13-E6D6088C2CA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8" name="Freeform 2">
            <a:extLst>
              <a:ext uri="{FF2B5EF4-FFF2-40B4-BE49-F238E27FC236}">
                <a16:creationId xmlns:a16="http://schemas.microsoft.com/office/drawing/2014/main" id="{DDFB3D59-98F3-401C-9DB0-3BBD0F1E336F}"/>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675" r="-6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BB8FEFFF-E0C7-4ACF-915B-C570A2A685E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239000" y="2829757"/>
            <a:ext cx="3498632" cy="3503574"/>
          </a:xfrm>
          <a:prstGeom prst="ellipse">
            <a:avLst/>
          </a:prstGeom>
        </p:spPr>
      </p:pic>
      <p:pic>
        <p:nvPicPr>
          <p:cNvPr id="21" name="Picture 20">
            <a:extLst>
              <a:ext uri="{FF2B5EF4-FFF2-40B4-BE49-F238E27FC236}">
                <a16:creationId xmlns:a16="http://schemas.microsoft.com/office/drawing/2014/main" id="{AE832B07-465F-4560-9E28-48D02DDBAC2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339284" y="3073438"/>
            <a:ext cx="3498632" cy="3503574"/>
          </a:xfrm>
          <a:prstGeom prst="ellipse">
            <a:avLst/>
          </a:prstGeom>
        </p:spPr>
      </p:pic>
      <p:pic>
        <p:nvPicPr>
          <p:cNvPr id="22" name="Picture 21">
            <a:extLst>
              <a:ext uri="{FF2B5EF4-FFF2-40B4-BE49-F238E27FC236}">
                <a16:creationId xmlns:a16="http://schemas.microsoft.com/office/drawing/2014/main" id="{066195E3-F76E-4625-B69A-2829D3BD017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001000" y="12306300"/>
            <a:ext cx="3498632" cy="3503574"/>
          </a:xfrm>
          <a:prstGeom prst="ellipse">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653E875-2A7F-21CF-070B-67568645CB1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5D0D6746-9D97-0D7A-AA85-08EC8A0395A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AEEA16-8944-9B62-7719-8D3C899ED9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DB692-A151-DCA8-97E6-E060C4513C8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B50FB68-B2A5-47FB-8058-D8EEE1969CFC}" type="datetimeFigureOut">
              <a:rPr lang="en-US" smtClean="0"/>
              <a:t>20/1/2025</a:t>
            </a:fld>
            <a:endParaRPr lang="en-US"/>
          </a:p>
        </p:txBody>
      </p:sp>
      <p:sp>
        <p:nvSpPr>
          <p:cNvPr id="5" name="Footer Placeholder 4">
            <a:extLst>
              <a:ext uri="{FF2B5EF4-FFF2-40B4-BE49-F238E27FC236}">
                <a16:creationId xmlns:a16="http://schemas.microsoft.com/office/drawing/2014/main" id="{C6387072-6FB2-3B05-3883-09132FD9AC1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982901-1D29-A015-7E38-C4E5CE7050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BD81F59-83FE-409B-926D-51F4501B2909}" type="slidenum">
              <a:rPr lang="en-US" smtClean="0"/>
              <a:t>‹#›</a:t>
            </a:fld>
            <a:endParaRPr lang="en-US"/>
          </a:p>
        </p:txBody>
      </p:sp>
      <p:sp>
        <p:nvSpPr>
          <p:cNvPr id="8" name="Freeform 2">
            <a:extLst>
              <a:ext uri="{FF2B5EF4-FFF2-40B4-BE49-F238E27FC236}">
                <a16:creationId xmlns:a16="http://schemas.microsoft.com/office/drawing/2014/main" id="{5C5BB1CF-E5D9-440D-BD59-C9906813E377}"/>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5"/>
            <a:stretch>
              <a:fillRect l="-675" r="-6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9C6BF5FE-2DE9-404C-B161-6241D64D2F9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610600" y="2405500"/>
            <a:ext cx="3498632" cy="3503574"/>
          </a:xfrm>
          <a:prstGeom prst="ellipse">
            <a:avLst/>
          </a:prstGeom>
        </p:spPr>
      </p:pic>
    </p:spTree>
    <p:extLst>
      <p:ext uri="{BB962C8B-B14F-4D97-AF65-F5344CB8AC3E}">
        <p14:creationId xmlns:p14="http://schemas.microsoft.com/office/powerpoint/2010/main" val="82801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audio" Target="../media/audio1.wav"/><Relationship Id="rId5" Type="http://schemas.openxmlformats.org/officeDocument/2006/relationships/slide" Target="slide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slide" Target="slide5.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slide" Target="slide5.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slide" Target="slide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5.wav"/><Relationship Id="rId1" Type="http://schemas.openxmlformats.org/officeDocument/2006/relationships/slideLayout" Target="../slideLayouts/slideLayout18.xml"/><Relationship Id="rId4" Type="http://schemas.openxmlformats.org/officeDocument/2006/relationships/audio" Target="../media/audio5.wav"/></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2F623C-2959-4A53-9102-C9E585D70E5A}"/>
              </a:ext>
            </a:extLst>
          </p:cNvPr>
          <p:cNvSpPr txBox="1"/>
          <p:nvPr/>
        </p:nvSpPr>
        <p:spPr>
          <a:xfrm>
            <a:off x="654908" y="671513"/>
            <a:ext cx="17435385" cy="4708981"/>
          </a:xfrm>
          <a:prstGeom prst="rect">
            <a:avLst/>
          </a:prstGeom>
          <a:noFill/>
        </p:spPr>
        <p:txBody>
          <a:bodyPr wrap="square" rtlCol="0">
            <a:spAutoFit/>
          </a:bodyPr>
          <a:lstStyle/>
          <a:p>
            <a:pPr algn="ctr"/>
            <a:r>
              <a:rPr lang="en-US" sz="6000" b="1">
                <a:solidFill>
                  <a:srgbClr val="0000FF"/>
                </a:solidFill>
                <a:latin typeface="Times New Roman" panose="02020603050405020304" pitchFamily="18" charset="0"/>
                <a:cs typeface="Times New Roman" panose="02020603050405020304" pitchFamily="18" charset="0"/>
              </a:rPr>
              <a:t>Thứ ba, ngày 4 tháng 2 năm 2025</a:t>
            </a:r>
          </a:p>
          <a:p>
            <a:pPr algn="ctr"/>
            <a:r>
              <a:rPr lang="en-US" sz="6000" b="1" u="sng">
                <a:solidFill>
                  <a:srgbClr val="0000FF"/>
                </a:solidFill>
                <a:latin typeface="Times New Roman" panose="02020603050405020304" pitchFamily="18" charset="0"/>
                <a:cs typeface="Times New Roman" panose="02020603050405020304" pitchFamily="18" charset="0"/>
              </a:rPr>
              <a:t>Tiếng Việt</a:t>
            </a:r>
          </a:p>
          <a:p>
            <a:pPr algn="ctr"/>
            <a:r>
              <a:rPr lang="en-US" sz="6000" b="1">
                <a:solidFill>
                  <a:srgbClr val="FF0000"/>
                </a:solidFill>
                <a:latin typeface="Times New Roman" panose="02020603050405020304" pitchFamily="18" charset="0"/>
                <a:cs typeface="Times New Roman" panose="02020603050405020304" pitchFamily="18" charset="0"/>
              </a:rPr>
              <a:t>Đọc: Rừng xuân</a:t>
            </a:r>
          </a:p>
          <a:p>
            <a:pPr algn="ctr"/>
            <a:r>
              <a:rPr lang="en-US" sz="6000" b="1">
                <a:solidFill>
                  <a:srgbClr val="0000FF"/>
                </a:solidFill>
                <a:latin typeface="Times New Roman" panose="02020603050405020304" pitchFamily="18" charset="0"/>
                <a:cs typeface="Times New Roman" panose="02020603050405020304" pitchFamily="18" charset="0"/>
              </a:rPr>
              <a:t>                                Theo Ngô Quân Miện</a:t>
            </a:r>
            <a:endParaRPr lang="vi-VN" sz="6000" b="1">
              <a:solidFill>
                <a:srgbClr val="0000FF"/>
              </a:solidFill>
              <a:latin typeface="Times New Roman" panose="02020603050405020304" pitchFamily="18" charset="0"/>
              <a:cs typeface="Times New Roman" panose="02020603050405020304" pitchFamily="18" charset="0"/>
            </a:endParaRPr>
          </a:p>
          <a:p>
            <a:endParaRPr lang="vi-VN" sz="6000" b="1" dirty="0">
              <a:solidFill>
                <a:srgbClr val="FF0000"/>
              </a:solidFill>
              <a:latin typeface="#9Slide05 Great Vibes" panose="02000507080000020002" pitchFamily="2" charset="-93"/>
            </a:endParaRPr>
          </a:p>
        </p:txBody>
      </p:sp>
    </p:spTree>
    <p:extLst>
      <p:ext uri="{BB962C8B-B14F-4D97-AF65-F5344CB8AC3E}">
        <p14:creationId xmlns:p14="http://schemas.microsoft.com/office/powerpoint/2010/main" val="1819334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363F74-C885-4BF2-8E25-82741DC21291}"/>
              </a:ext>
            </a:extLst>
          </p:cNvPr>
          <p:cNvGrpSpPr/>
          <p:nvPr/>
        </p:nvGrpSpPr>
        <p:grpSpPr>
          <a:xfrm>
            <a:off x="11149321" y="683854"/>
            <a:ext cx="5803656" cy="4363634"/>
            <a:chOff x="7432880" y="455902"/>
            <a:chExt cx="3869104" cy="2909089"/>
          </a:xfrm>
        </p:grpSpPr>
        <p:sp>
          <p:nvSpPr>
            <p:cNvPr id="3" name="Freeform 18">
              <a:extLst>
                <a:ext uri="{FF2B5EF4-FFF2-40B4-BE49-F238E27FC236}">
                  <a16:creationId xmlns:a16="http://schemas.microsoft.com/office/drawing/2014/main" id="{9636A9B0-5227-4A8A-A82B-7D8999BAAF9F}"/>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4" name="TextBox 3">
              <a:extLst>
                <a:ext uri="{FF2B5EF4-FFF2-40B4-BE49-F238E27FC236}">
                  <a16:creationId xmlns:a16="http://schemas.microsoft.com/office/drawing/2014/main" id="{FEDBCE2A-CFDD-43FE-9A67-015CFB25FE85}"/>
                </a:ext>
              </a:extLst>
            </p:cNvPr>
            <p:cNvSpPr txBox="1"/>
            <p:nvPr/>
          </p:nvSpPr>
          <p:spPr>
            <a:xfrm>
              <a:off x="7761165" y="1494947"/>
              <a:ext cx="3209425" cy="800219"/>
            </a:xfrm>
            <a:prstGeom prst="rect">
              <a:avLst/>
            </a:prstGeom>
            <a:noFill/>
          </p:spPr>
          <p:txBody>
            <a:bodyPr wrap="none" rtlCol="0">
              <a:spAutoFit/>
            </a:bodyPr>
            <a:lstStyle/>
            <a:p>
              <a:pPr algn="ctr" defTabSz="1371600"/>
              <a:r>
                <a:rPr lang="en-GB" sz="7200" dirty="0">
                  <a:solidFill>
                    <a:srgbClr val="0070C0"/>
                  </a:solidFill>
                  <a:latin typeface="iCiel Pony" panose="02000000000000000000" pitchFamily="2" charset="-93"/>
                </a:rPr>
                <a:t>Chia </a:t>
              </a:r>
              <a:r>
                <a:rPr lang="en-GB" sz="7200" dirty="0" err="1">
                  <a:solidFill>
                    <a:srgbClr val="0070C0"/>
                  </a:solidFill>
                  <a:latin typeface="iCiel Pony" panose="02000000000000000000" pitchFamily="2" charset="-93"/>
                </a:rPr>
                <a:t>đoạn</a:t>
              </a:r>
              <a:endParaRPr lang="vi-VN" sz="7200" dirty="0">
                <a:solidFill>
                  <a:srgbClr val="0070C0"/>
                </a:solidFill>
                <a:latin typeface="iCiel Pony" panose="02000000000000000000" pitchFamily="2" charset="-93"/>
              </a:endParaRPr>
            </a:p>
          </p:txBody>
        </p:sp>
      </p:grpSp>
      <p:sp>
        <p:nvSpPr>
          <p:cNvPr id="5" name="Freeform 9">
            <a:extLst>
              <a:ext uri="{FF2B5EF4-FFF2-40B4-BE49-F238E27FC236}">
                <a16:creationId xmlns:a16="http://schemas.microsoft.com/office/drawing/2014/main" id="{7B382FD8-84B2-4A3D-B740-A49BE5FE383F}"/>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6" name="Group 5">
            <a:extLst>
              <a:ext uri="{FF2B5EF4-FFF2-40B4-BE49-F238E27FC236}">
                <a16:creationId xmlns:a16="http://schemas.microsoft.com/office/drawing/2014/main" id="{95ED5ED7-0F40-4C9F-8BB1-8A4ADBDF00EF}"/>
              </a:ext>
            </a:extLst>
          </p:cNvPr>
          <p:cNvGrpSpPr/>
          <p:nvPr/>
        </p:nvGrpSpPr>
        <p:grpSpPr>
          <a:xfrm>
            <a:off x="903863" y="2592324"/>
            <a:ext cx="8052026" cy="2285657"/>
            <a:chOff x="727983" y="455902"/>
            <a:chExt cx="5368017" cy="1523771"/>
          </a:xfrm>
        </p:grpSpPr>
        <p:sp>
          <p:nvSpPr>
            <p:cNvPr id="7" name="Freeform 22">
              <a:extLst>
                <a:ext uri="{FF2B5EF4-FFF2-40B4-BE49-F238E27FC236}">
                  <a16:creationId xmlns:a16="http://schemas.microsoft.com/office/drawing/2014/main" id="{D5FB63D4-9C31-4C8D-8292-B8F7E96A51F3}"/>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id="{6C708828-6812-45A4-93D2-791EBC63F45F}"/>
                </a:ext>
              </a:extLst>
            </p:cNvPr>
            <p:cNvSpPr txBox="1"/>
            <p:nvPr/>
          </p:nvSpPr>
          <p:spPr>
            <a:xfrm>
              <a:off x="1036720" y="850393"/>
              <a:ext cx="4742288" cy="1046440"/>
            </a:xfrm>
            <a:prstGeom prst="rect">
              <a:avLst/>
            </a:prstGeom>
            <a:noFill/>
          </p:spPr>
          <p:txBody>
            <a:bodyPr wrap="square">
              <a:spAutoFit/>
            </a:bodyPr>
            <a:lstStyle/>
            <a:p>
              <a:pPr defTabSz="1371600"/>
              <a:r>
                <a:rPr lang="vi-VN" sz="4800" b="1" dirty="0">
                  <a:solidFill>
                    <a:prstClr val="black"/>
                  </a:solidFill>
                  <a:latin typeface="Calibri" panose="020F0502020204030204" pitchFamily="34" charset="0"/>
                  <a:ea typeface="Calibri" panose="020F0502020204030204" pitchFamily="34" charset="0"/>
                  <a:cs typeface="Calibri" panose="020F0502020204030204" pitchFamily="34" charset="0"/>
                </a:rPr>
                <a:t>Đoạn 1</a:t>
              </a:r>
              <a:r>
                <a:rPr lang="vi-VN" sz="4800" b="1">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4800">
                  <a:solidFill>
                    <a:prstClr val="black"/>
                  </a:solidFill>
                  <a:latin typeface="Calibri" panose="020F0502020204030204" pitchFamily="34" charset="0"/>
                  <a:ea typeface="Calibri" panose="020F0502020204030204" pitchFamily="34" charset="0"/>
                  <a:cs typeface="Calibri" panose="020F0502020204030204" pitchFamily="34" charset="0"/>
                </a:rPr>
                <a:t>Từ đầu đến “cây chùm bao”.</a:t>
              </a:r>
              <a:endPar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4502B987-551C-44CA-9372-B019799C24DA}"/>
              </a:ext>
            </a:extLst>
          </p:cNvPr>
          <p:cNvGrpSpPr/>
          <p:nvPr/>
        </p:nvGrpSpPr>
        <p:grpSpPr>
          <a:xfrm>
            <a:off x="2438400" y="5639225"/>
            <a:ext cx="9814197" cy="2316057"/>
            <a:chOff x="577175" y="5129784"/>
            <a:chExt cx="6542798" cy="1544038"/>
          </a:xfrm>
        </p:grpSpPr>
        <p:sp>
          <p:nvSpPr>
            <p:cNvPr id="16" name="Freeform 22">
              <a:extLst>
                <a:ext uri="{FF2B5EF4-FFF2-40B4-BE49-F238E27FC236}">
                  <a16:creationId xmlns:a16="http://schemas.microsoft.com/office/drawing/2014/main" id="{7BA404D0-50F9-4E44-835C-474B0F1ABFE2}"/>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TextBox 16">
              <a:extLst>
                <a:ext uri="{FF2B5EF4-FFF2-40B4-BE49-F238E27FC236}">
                  <a16:creationId xmlns:a16="http://schemas.microsoft.com/office/drawing/2014/main" id="{4FE8BE7A-9AA3-403C-B81C-725485E93A8F}"/>
                </a:ext>
              </a:extLst>
            </p:cNvPr>
            <p:cNvSpPr txBox="1"/>
            <p:nvPr/>
          </p:nvSpPr>
          <p:spPr>
            <a:xfrm>
              <a:off x="1025497" y="5796372"/>
              <a:ext cx="6094476" cy="553998"/>
            </a:xfrm>
            <a:prstGeom prst="rect">
              <a:avLst/>
            </a:prstGeom>
            <a:noFill/>
          </p:spPr>
          <p:txBody>
            <a:bodyPr wrap="square">
              <a:spAutoFit/>
            </a:bodyPr>
            <a:lstStyle/>
            <a:p>
              <a:pPr defTabSz="1371600"/>
              <a:r>
                <a:rPr lang="vi-VN" sz="4800" b="1" dirty="0">
                  <a:solidFill>
                    <a:prstClr val="black"/>
                  </a:solidFill>
                  <a:latin typeface="Calibri" panose="020F0502020204030204" pitchFamily="34" charset="0"/>
                  <a:ea typeface="Calibri" panose="020F0502020204030204" pitchFamily="34" charset="0"/>
                  <a:cs typeface="Calibri" panose="020F0502020204030204" pitchFamily="34" charset="0"/>
                </a:rPr>
                <a:t>Đoạn 4</a:t>
              </a:r>
              <a:r>
                <a:rPr lang="vi-VN" sz="4800" b="1">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800">
                  <a:solidFill>
                    <a:prstClr val="black"/>
                  </a:solidFill>
                  <a:latin typeface="Calibri" panose="020F0502020204030204" pitchFamily="34" charset="0"/>
                  <a:ea typeface="Calibri" panose="020F0502020204030204" pitchFamily="34" charset="0"/>
                  <a:cs typeface="Calibri" panose="020F0502020204030204" pitchFamily="34" charset="0"/>
                </a:rPr>
                <a:t>P</a:t>
              </a:r>
              <a:r>
                <a:rPr lang="vi-VN" sz="4800">
                  <a:solidFill>
                    <a:prstClr val="black"/>
                  </a:solidFill>
                  <a:latin typeface="Calibri" panose="020F0502020204030204" pitchFamily="34" charset="0"/>
                  <a:ea typeface="Calibri" panose="020F0502020204030204" pitchFamily="34" charset="0"/>
                  <a:cs typeface="Calibri" panose="020F0502020204030204" pitchFamily="34" charset="0"/>
                </a:rPr>
                <a:t>hần </a:t>
              </a:r>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còn lại.</a:t>
              </a:r>
            </a:p>
          </p:txBody>
        </p:sp>
      </p:grpSp>
    </p:spTree>
    <p:extLst>
      <p:ext uri="{BB962C8B-B14F-4D97-AF65-F5344CB8AC3E}">
        <p14:creationId xmlns:p14="http://schemas.microsoft.com/office/powerpoint/2010/main" val="86358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339913-A9ED-4639-8283-E2543D896D9D}"/>
              </a:ext>
            </a:extLst>
          </p:cNvPr>
          <p:cNvGrpSpPr/>
          <p:nvPr/>
        </p:nvGrpSpPr>
        <p:grpSpPr>
          <a:xfrm>
            <a:off x="11959045" y="845672"/>
            <a:ext cx="5803658" cy="4363634"/>
            <a:chOff x="7432880" y="455902"/>
            <a:chExt cx="3869104" cy="2909089"/>
          </a:xfrm>
        </p:grpSpPr>
        <p:sp>
          <p:nvSpPr>
            <p:cNvPr id="3" name="Freeform 18">
              <a:extLst>
                <a:ext uri="{FF2B5EF4-FFF2-40B4-BE49-F238E27FC236}">
                  <a16:creationId xmlns:a16="http://schemas.microsoft.com/office/drawing/2014/main" id="{53FB90A4-C375-4A24-884E-2825F4BBBD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39E65772-3D46-4023-8A47-D5D154942D51}"/>
                </a:ext>
              </a:extLst>
            </p:cNvPr>
            <p:cNvSpPr txBox="1"/>
            <p:nvPr/>
          </p:nvSpPr>
          <p:spPr>
            <a:xfrm>
              <a:off x="7731453" y="1141005"/>
              <a:ext cx="3331253" cy="1538882"/>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noFill/>
                  </a:ln>
                  <a:solidFill>
                    <a:srgbClr val="0070C0"/>
                  </a:solidFill>
                  <a:effectLst/>
                  <a:uLnTx/>
                  <a:uFillTx/>
                  <a:latin typeface="iCiel Pony" panose="02000000000000000000" pitchFamily="2" charset="-93"/>
                  <a:ea typeface="+mn-ea"/>
                  <a:cs typeface="+mn-cs"/>
                </a:rPr>
                <a:t>Luyện đọc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noFill/>
                  </a:ln>
                  <a:solidFill>
                    <a:srgbClr val="0070C0"/>
                  </a:solidFill>
                  <a:effectLst/>
                  <a:uLnTx/>
                  <a:uFillTx/>
                  <a:latin typeface="iCiel Pony" panose="02000000000000000000" pitchFamily="2" charset="-93"/>
                  <a:ea typeface="+mn-ea"/>
                  <a:cs typeface="+mn-cs"/>
                </a:rPr>
                <a:t>câu dài</a:t>
              </a:r>
              <a:endParaRPr kumimoji="0" lang="vi-VN" sz="7200" b="0" i="0" u="none" strike="noStrike" kern="1200" cap="none" spc="0" normalizeH="0" baseline="0" noProof="0" dirty="0">
                <a:ln>
                  <a:noFill/>
                </a:ln>
                <a:solidFill>
                  <a:srgbClr val="0070C0"/>
                </a:solidFill>
                <a:effectLst/>
                <a:uLnTx/>
                <a:uFillTx/>
                <a:latin typeface="iCiel Pony" panose="02000000000000000000" pitchFamily="2" charset="-93"/>
                <a:ea typeface="+mn-ea"/>
                <a:cs typeface="+mn-cs"/>
              </a:endParaRPr>
            </a:p>
          </p:txBody>
        </p:sp>
      </p:grpSp>
      <p:sp>
        <p:nvSpPr>
          <p:cNvPr id="8" name="Rectangle: Rounded Corners 7">
            <a:extLst>
              <a:ext uri="{FF2B5EF4-FFF2-40B4-BE49-F238E27FC236}">
                <a16:creationId xmlns:a16="http://schemas.microsoft.com/office/drawing/2014/main" id="{4D4583BF-2604-4A48-80B0-5CAC0AC4C28F}"/>
              </a:ext>
            </a:extLst>
          </p:cNvPr>
          <p:cNvSpPr/>
          <p:nvPr/>
        </p:nvSpPr>
        <p:spPr>
          <a:xfrm>
            <a:off x="884215" y="2171700"/>
            <a:ext cx="11074830" cy="6781800"/>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90170" algn="just">
              <a:lnSpc>
                <a:spcPct val="115000"/>
              </a:lnSpc>
            </a:pPr>
            <a:r>
              <a:rPr lang="vi-VN" sz="6000" i="1">
                <a:solidFill>
                  <a:srgbClr val="002060"/>
                </a:solidFill>
                <a:ea typeface="Calibri" panose="020F0502020204030204" pitchFamily="34" charset="0"/>
              </a:rPr>
              <a:t>Những lá sưa mỏng tang và xanh rờn như một thứ lụa xanh màu ngọc thạch với những chùm hoa li ti và trắng như những hạt mưa bay.</a:t>
            </a:r>
            <a:endParaRPr kumimoji="0" lang="en-US" sz="6000" b="0" i="0" u="none" strike="noStrike" kern="1200" cap="none" spc="0" normalizeH="0" baseline="0" noProof="0">
              <a:ln>
                <a:noFill/>
              </a:ln>
              <a:solidFill>
                <a:srgbClr val="002060"/>
              </a:solidFill>
              <a:effectLst/>
              <a:uLnTx/>
              <a:uFillTx/>
              <a:latin typeface="Calibri"/>
              <a:ea typeface="Calibri" panose="020F0502020204030204" pitchFamily="34" charset="0"/>
            </a:endParaRPr>
          </a:p>
        </p:txBody>
      </p:sp>
      <p:cxnSp>
        <p:nvCxnSpPr>
          <p:cNvPr id="7" name="Straight Connector 6">
            <a:extLst>
              <a:ext uri="{FF2B5EF4-FFF2-40B4-BE49-F238E27FC236}">
                <a16:creationId xmlns:a16="http://schemas.microsoft.com/office/drawing/2014/main" id="{9876A9A8-2646-4BA2-BA84-B507A0597250}"/>
              </a:ext>
            </a:extLst>
          </p:cNvPr>
          <p:cNvCxnSpPr/>
          <p:nvPr/>
        </p:nvCxnSpPr>
        <p:spPr>
          <a:xfrm flipV="1">
            <a:off x="10363200" y="3229150"/>
            <a:ext cx="381000" cy="838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D85B72-FADE-4A38-B854-2854BFA336DA}"/>
              </a:ext>
            </a:extLst>
          </p:cNvPr>
          <p:cNvCxnSpPr/>
          <p:nvPr/>
        </p:nvCxnSpPr>
        <p:spPr>
          <a:xfrm flipV="1">
            <a:off x="9982200" y="5209306"/>
            <a:ext cx="381000" cy="838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FC79F3-26C6-4CB7-BE85-6980815A87DC}"/>
              </a:ext>
            </a:extLst>
          </p:cNvPr>
          <p:cNvCxnSpPr/>
          <p:nvPr/>
        </p:nvCxnSpPr>
        <p:spPr>
          <a:xfrm flipV="1">
            <a:off x="8458200" y="6142757"/>
            <a:ext cx="381000" cy="838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38BCCCF-0C62-4BF4-8501-5A94E088E47D}"/>
              </a:ext>
            </a:extLst>
          </p:cNvPr>
          <p:cNvGrpSpPr/>
          <p:nvPr/>
        </p:nvGrpSpPr>
        <p:grpSpPr>
          <a:xfrm>
            <a:off x="9582151" y="7505700"/>
            <a:ext cx="590549" cy="838200"/>
            <a:chOff x="5505451" y="8496300"/>
            <a:chExt cx="590549" cy="838200"/>
          </a:xfrm>
        </p:grpSpPr>
        <p:cxnSp>
          <p:nvCxnSpPr>
            <p:cNvPr id="14" name="Straight Connector 13">
              <a:extLst>
                <a:ext uri="{FF2B5EF4-FFF2-40B4-BE49-F238E27FC236}">
                  <a16:creationId xmlns:a16="http://schemas.microsoft.com/office/drawing/2014/main" id="{E5E850DA-4F1B-4635-8C4A-6BBE2C4FC425}"/>
                </a:ext>
              </a:extLst>
            </p:cNvPr>
            <p:cNvCxnSpPr/>
            <p:nvPr/>
          </p:nvCxnSpPr>
          <p:spPr>
            <a:xfrm flipV="1">
              <a:off x="5715000" y="8496300"/>
              <a:ext cx="381000" cy="838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A15DA8B-C801-455B-B09D-514D674FC2DC}"/>
                </a:ext>
              </a:extLst>
            </p:cNvPr>
            <p:cNvCxnSpPr/>
            <p:nvPr/>
          </p:nvCxnSpPr>
          <p:spPr>
            <a:xfrm flipV="1">
              <a:off x="5505451" y="8496300"/>
              <a:ext cx="381000" cy="838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9460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14" presetClass="entr" presetSubtype="1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339913-A9ED-4639-8283-E2543D896D9D}"/>
              </a:ext>
            </a:extLst>
          </p:cNvPr>
          <p:cNvGrpSpPr/>
          <p:nvPr/>
        </p:nvGrpSpPr>
        <p:grpSpPr>
          <a:xfrm>
            <a:off x="11959045" y="845672"/>
            <a:ext cx="5803658" cy="4363634"/>
            <a:chOff x="7432880" y="455902"/>
            <a:chExt cx="3869104" cy="2909089"/>
          </a:xfrm>
        </p:grpSpPr>
        <p:sp>
          <p:nvSpPr>
            <p:cNvPr id="3" name="Freeform 18">
              <a:extLst>
                <a:ext uri="{FF2B5EF4-FFF2-40B4-BE49-F238E27FC236}">
                  <a16:creationId xmlns:a16="http://schemas.microsoft.com/office/drawing/2014/main" id="{53FB90A4-C375-4A24-884E-2825F4BBBD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39E65772-3D46-4023-8A47-D5D154942D51}"/>
                </a:ext>
              </a:extLst>
            </p:cNvPr>
            <p:cNvSpPr txBox="1"/>
            <p:nvPr/>
          </p:nvSpPr>
          <p:spPr>
            <a:xfrm>
              <a:off x="7731453" y="1141005"/>
              <a:ext cx="3331253" cy="1538882"/>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noFill/>
                  </a:ln>
                  <a:solidFill>
                    <a:srgbClr val="0070C0"/>
                  </a:solidFill>
                  <a:effectLst/>
                  <a:uLnTx/>
                  <a:uFillTx/>
                  <a:latin typeface="iCiel Pony" panose="02000000000000000000" pitchFamily="2" charset="-93"/>
                  <a:ea typeface="+mn-ea"/>
                  <a:cs typeface="+mn-cs"/>
                </a:rPr>
                <a:t>Luyện đọc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noFill/>
                  </a:ln>
                  <a:solidFill>
                    <a:srgbClr val="0070C0"/>
                  </a:solidFill>
                  <a:effectLst/>
                  <a:uLnTx/>
                  <a:uFillTx/>
                  <a:latin typeface="iCiel Pony" panose="02000000000000000000" pitchFamily="2" charset="-93"/>
                  <a:ea typeface="+mn-ea"/>
                  <a:cs typeface="+mn-cs"/>
                </a:rPr>
                <a:t>câu dài</a:t>
              </a:r>
              <a:endParaRPr kumimoji="0" lang="vi-VN" sz="7200" b="0" i="0" u="none" strike="noStrike" kern="1200" cap="none" spc="0" normalizeH="0" baseline="0" noProof="0" dirty="0">
                <a:ln>
                  <a:noFill/>
                </a:ln>
                <a:solidFill>
                  <a:srgbClr val="0070C0"/>
                </a:solidFill>
                <a:effectLst/>
                <a:uLnTx/>
                <a:uFillTx/>
                <a:latin typeface="iCiel Pony" panose="02000000000000000000" pitchFamily="2" charset="-93"/>
                <a:ea typeface="+mn-ea"/>
                <a:cs typeface="+mn-cs"/>
              </a:endParaRPr>
            </a:p>
          </p:txBody>
        </p:sp>
      </p:grpSp>
      <p:sp>
        <p:nvSpPr>
          <p:cNvPr id="8" name="Rectangle: Rounded Corners 7">
            <a:extLst>
              <a:ext uri="{FF2B5EF4-FFF2-40B4-BE49-F238E27FC236}">
                <a16:creationId xmlns:a16="http://schemas.microsoft.com/office/drawing/2014/main" id="{4D4583BF-2604-4A48-80B0-5CAC0AC4C28F}"/>
              </a:ext>
            </a:extLst>
          </p:cNvPr>
          <p:cNvSpPr/>
          <p:nvPr/>
        </p:nvSpPr>
        <p:spPr>
          <a:xfrm>
            <a:off x="828860" y="1144186"/>
            <a:ext cx="11578045" cy="8382000"/>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90170" algn="just">
              <a:lnSpc>
                <a:spcPct val="115000"/>
              </a:lnSpc>
            </a:pPr>
            <a:r>
              <a:rPr lang="vi-VN" sz="5400" i="1">
                <a:solidFill>
                  <a:srgbClr val="002060"/>
                </a:solidFill>
                <a:ea typeface="Calibri" panose="020F0502020204030204" pitchFamily="34" charset="0"/>
              </a:rPr>
              <a:t>Nắng đậm dần lên chiếu qua các tầng lá đủ màu sắc rọi xuống</a:t>
            </a:r>
            <a:r>
              <a:rPr lang="en-US" sz="5400" i="1">
                <a:solidFill>
                  <a:srgbClr val="002060"/>
                </a:solidFill>
                <a:ea typeface="Calibri" panose="020F0502020204030204" pitchFamily="34" charset="0"/>
              </a:rPr>
              <a:t> </a:t>
            </a:r>
            <a:r>
              <a:rPr lang="vi-VN" sz="5400" i="1">
                <a:solidFill>
                  <a:srgbClr val="002060"/>
                </a:solidFill>
                <a:ea typeface="Calibri" panose="020F0502020204030204" pitchFamily="34" charset="0"/>
              </a:rPr>
              <a:t>tạo ra một vùng ánh sáng mờ tỏ chỗ lam, chỗ hồng, có chỗ nắng chiếu vào những hạt sương toé lên những tia ngũ sắc ngời ngời như ta nhìn qua những ống kính vạn hoa.</a:t>
            </a:r>
            <a:endParaRPr kumimoji="0" lang="en-US" sz="5400" b="0" i="0" u="none" strike="noStrike" kern="1200" cap="none" spc="0" normalizeH="0" baseline="0" noProof="0">
              <a:ln>
                <a:noFill/>
              </a:ln>
              <a:solidFill>
                <a:srgbClr val="002060"/>
              </a:solidFill>
              <a:effectLst/>
              <a:uLnTx/>
              <a:uFillTx/>
              <a:latin typeface="Calibri"/>
              <a:ea typeface="Calibri" panose="020F0502020204030204" pitchFamily="34" charset="0"/>
            </a:endParaRPr>
          </a:p>
        </p:txBody>
      </p:sp>
      <p:cxnSp>
        <p:nvCxnSpPr>
          <p:cNvPr id="7" name="Straight Connector 6">
            <a:extLst>
              <a:ext uri="{FF2B5EF4-FFF2-40B4-BE49-F238E27FC236}">
                <a16:creationId xmlns:a16="http://schemas.microsoft.com/office/drawing/2014/main" id="{9876A9A8-2646-4BA2-BA84-B507A0597250}"/>
              </a:ext>
            </a:extLst>
          </p:cNvPr>
          <p:cNvCxnSpPr/>
          <p:nvPr/>
        </p:nvCxnSpPr>
        <p:spPr>
          <a:xfrm flipV="1">
            <a:off x="7305860" y="1525186"/>
            <a:ext cx="381000" cy="838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D85B72-FADE-4A38-B854-2854BFA336DA}"/>
              </a:ext>
            </a:extLst>
          </p:cNvPr>
          <p:cNvCxnSpPr/>
          <p:nvPr/>
        </p:nvCxnSpPr>
        <p:spPr>
          <a:xfrm flipV="1">
            <a:off x="2581460" y="4496986"/>
            <a:ext cx="381000" cy="838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FC79F3-26C6-4CB7-BE85-6980815A87DC}"/>
              </a:ext>
            </a:extLst>
          </p:cNvPr>
          <p:cNvCxnSpPr/>
          <p:nvPr/>
        </p:nvCxnSpPr>
        <p:spPr>
          <a:xfrm flipV="1">
            <a:off x="5875022" y="4496986"/>
            <a:ext cx="381000" cy="838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38BCCCF-0C62-4BF4-8501-5A94E088E47D}"/>
              </a:ext>
            </a:extLst>
          </p:cNvPr>
          <p:cNvGrpSpPr/>
          <p:nvPr/>
        </p:nvGrpSpPr>
        <p:grpSpPr>
          <a:xfrm>
            <a:off x="2771960" y="8154586"/>
            <a:ext cx="590549" cy="838200"/>
            <a:chOff x="5505451" y="8496300"/>
            <a:chExt cx="590549" cy="838200"/>
          </a:xfrm>
        </p:grpSpPr>
        <p:cxnSp>
          <p:nvCxnSpPr>
            <p:cNvPr id="14" name="Straight Connector 13">
              <a:extLst>
                <a:ext uri="{FF2B5EF4-FFF2-40B4-BE49-F238E27FC236}">
                  <a16:creationId xmlns:a16="http://schemas.microsoft.com/office/drawing/2014/main" id="{E5E850DA-4F1B-4635-8C4A-6BBE2C4FC425}"/>
                </a:ext>
              </a:extLst>
            </p:cNvPr>
            <p:cNvCxnSpPr/>
            <p:nvPr/>
          </p:nvCxnSpPr>
          <p:spPr>
            <a:xfrm flipV="1">
              <a:off x="5715000" y="8496300"/>
              <a:ext cx="381000" cy="838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A15DA8B-C801-455B-B09D-514D674FC2DC}"/>
                </a:ext>
              </a:extLst>
            </p:cNvPr>
            <p:cNvCxnSpPr/>
            <p:nvPr/>
          </p:nvCxnSpPr>
          <p:spPr>
            <a:xfrm flipV="1">
              <a:off x="5505451" y="8496300"/>
              <a:ext cx="381000" cy="838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EA00189B-E370-4E5F-AA22-FE1922B7478C}"/>
              </a:ext>
            </a:extLst>
          </p:cNvPr>
          <p:cNvCxnSpPr/>
          <p:nvPr/>
        </p:nvCxnSpPr>
        <p:spPr>
          <a:xfrm flipV="1">
            <a:off x="7496360" y="2566278"/>
            <a:ext cx="381000" cy="838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D964D32-AD6C-4620-9218-B6589357A650}"/>
              </a:ext>
            </a:extLst>
          </p:cNvPr>
          <p:cNvCxnSpPr/>
          <p:nvPr/>
        </p:nvCxnSpPr>
        <p:spPr>
          <a:xfrm flipV="1">
            <a:off x="10582460" y="2604378"/>
            <a:ext cx="381000" cy="838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AABBE55-8224-462D-BC32-B11E1E09CD77}"/>
              </a:ext>
            </a:extLst>
          </p:cNvPr>
          <p:cNvCxnSpPr/>
          <p:nvPr/>
        </p:nvCxnSpPr>
        <p:spPr>
          <a:xfrm flipV="1">
            <a:off x="9034167" y="5305742"/>
            <a:ext cx="381000" cy="838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95F150-1062-4718-80B3-85503908E3ED}"/>
              </a:ext>
            </a:extLst>
          </p:cNvPr>
          <p:cNvCxnSpPr/>
          <p:nvPr/>
        </p:nvCxnSpPr>
        <p:spPr>
          <a:xfrm flipV="1">
            <a:off x="7154549" y="6382938"/>
            <a:ext cx="381000" cy="838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242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14" presetClass="entr" presetSubtype="1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par>
                                <p:cTn id="30" presetID="14" presetClass="entr" presetSubtype="1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par>
                                <p:cTn id="33" presetID="14" presetClass="entr" presetSubtype="1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par>
                                <p:cTn id="36" presetID="14" presetClass="entr" presetSubtype="1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randombar(horizontal)">
                                      <p:cBhvr>
                                        <p:cTn id="38" dur="500"/>
                                        <p:tgtEl>
                                          <p:spTgt spid="19"/>
                                        </p:tgtEl>
                                      </p:cBhvr>
                                    </p:animEffect>
                                  </p:childTnLst>
                                </p:cTn>
                              </p:par>
                              <p:par>
                                <p:cTn id="39" presetID="14" presetClass="entr" presetSubtype="1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159560-40E2-43FC-9908-F3C787FF8DDA}"/>
              </a:ext>
            </a:extLst>
          </p:cNvPr>
          <p:cNvPicPr>
            <a:picLocks noChangeAspect="1"/>
          </p:cNvPicPr>
          <p:nvPr/>
        </p:nvPicPr>
        <p:blipFill>
          <a:blip r:embed="rId2"/>
          <a:stretch>
            <a:fillRect/>
          </a:stretch>
        </p:blipFill>
        <p:spPr>
          <a:xfrm>
            <a:off x="1104900" y="0"/>
            <a:ext cx="18288000" cy="2741136"/>
          </a:xfrm>
          <a:prstGeom prst="rect">
            <a:avLst/>
          </a:prstGeom>
        </p:spPr>
      </p:pic>
    </p:spTree>
    <p:extLst>
      <p:ext uri="{BB962C8B-B14F-4D97-AF65-F5344CB8AC3E}">
        <p14:creationId xmlns:p14="http://schemas.microsoft.com/office/powerpoint/2010/main" val="118597355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FD82E5-F1A6-46F4-AB1D-A411F6424921}"/>
              </a:ext>
            </a:extLst>
          </p:cNvPr>
          <p:cNvPicPr>
            <a:picLocks noChangeAspect="1"/>
          </p:cNvPicPr>
          <p:nvPr/>
        </p:nvPicPr>
        <p:blipFill>
          <a:blip r:embed="rId2"/>
          <a:stretch>
            <a:fillRect/>
          </a:stretch>
        </p:blipFill>
        <p:spPr>
          <a:xfrm>
            <a:off x="2509736" y="1"/>
            <a:ext cx="18288000" cy="2622728"/>
          </a:xfrm>
          <a:prstGeom prst="rect">
            <a:avLst/>
          </a:prstGeom>
        </p:spPr>
      </p:pic>
    </p:spTree>
    <p:extLst>
      <p:ext uri="{BB962C8B-B14F-4D97-AF65-F5344CB8AC3E}">
        <p14:creationId xmlns:p14="http://schemas.microsoft.com/office/powerpoint/2010/main" val="229368971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AA6A0DCA-0F5B-4107-BE8C-20BDE26A2B4C}"/>
              </a:ext>
            </a:extLst>
          </p:cNvPr>
          <p:cNvSpPr/>
          <p:nvPr/>
        </p:nvSpPr>
        <p:spPr>
          <a:xfrm>
            <a:off x="3657600" y="2247355"/>
            <a:ext cx="10972800" cy="6019800"/>
          </a:xfrm>
          <a:custGeom>
            <a:avLst/>
            <a:gdLst/>
            <a:ahLst/>
            <a:cxnLst/>
            <a:rect l="l" t="t" r="r" b="b"/>
            <a:pathLst>
              <a:path w="13098422" h="6794807">
                <a:moveTo>
                  <a:pt x="0" y="0"/>
                </a:moveTo>
                <a:lnTo>
                  <a:pt x="13098423" y="0"/>
                </a:lnTo>
                <a:lnTo>
                  <a:pt x="13098423" y="6794807"/>
                </a:lnTo>
                <a:lnTo>
                  <a:pt x="0" y="67948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867795" y="7514681"/>
            <a:ext cx="2090323" cy="2035452"/>
          </a:xfrm>
          <a:custGeom>
            <a:avLst/>
            <a:gdLst/>
            <a:ahLst/>
            <a:cxnLst/>
            <a:rect l="l" t="t" r="r" b="b"/>
            <a:pathLst>
              <a:path w="2090323" h="2035452">
                <a:moveTo>
                  <a:pt x="0" y="0"/>
                </a:moveTo>
                <a:lnTo>
                  <a:pt x="2090322" y="0"/>
                </a:lnTo>
                <a:lnTo>
                  <a:pt x="2090322" y="2035452"/>
                </a:lnTo>
                <a:lnTo>
                  <a:pt x="0" y="203545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3932292" y="572711"/>
            <a:ext cx="4612714" cy="4457035"/>
          </a:xfrm>
          <a:custGeom>
            <a:avLst/>
            <a:gdLst/>
            <a:ahLst/>
            <a:cxnLst/>
            <a:rect l="l" t="t" r="r" b="b"/>
            <a:pathLst>
              <a:path w="4612714" h="4457035">
                <a:moveTo>
                  <a:pt x="0" y="0"/>
                </a:moveTo>
                <a:lnTo>
                  <a:pt x="4612713" y="0"/>
                </a:lnTo>
                <a:lnTo>
                  <a:pt x="4612713" y="4457035"/>
                </a:lnTo>
                <a:lnTo>
                  <a:pt x="0" y="445703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A09AA78D-8518-4C75-A56A-4E323A849C57}"/>
              </a:ext>
            </a:extLst>
          </p:cNvPr>
          <p:cNvSpPr txBox="1"/>
          <p:nvPr/>
        </p:nvSpPr>
        <p:spPr>
          <a:xfrm>
            <a:off x="4362122" y="4410992"/>
            <a:ext cx="9275064"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Luyện</a:t>
            </a:r>
            <a:r>
              <a:rPr kumimoji="0" lang="en-GB" sz="100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10000" b="0" i="0" u="none" strike="noStrike" kern="1200" cap="none" spc="0" normalizeH="0" baseline="0" noProof="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đọc</a:t>
            </a:r>
            <a:r>
              <a:rPr kumimoji="0" lang="en-GB" sz="10000" b="0" i="0" u="none" strike="noStrike" kern="1200" cap="none" spc="0" normalizeH="0" baseline="0" noProof="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hiểu</a:t>
            </a:r>
            <a:endParaRPr kumimoji="0" lang="vi-VN" sz="100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endParaRPr>
          </a:p>
        </p:txBody>
      </p:sp>
    </p:spTree>
    <p:extLst>
      <p:ext uri="{BB962C8B-B14F-4D97-AF65-F5344CB8AC3E}">
        <p14:creationId xmlns:p14="http://schemas.microsoft.com/office/powerpoint/2010/main" val="959136445"/>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 calcmode="lin" valueType="num">
                                      <p:cBhvr>
                                        <p:cTn id="12" dur="1000" fill="hold"/>
                                        <p:tgtEl>
                                          <p:spTgt spid="8"/>
                                        </p:tgtEl>
                                        <p:attrNameLst>
                                          <p:attrName>style.rotation</p:attrName>
                                        </p:attrNameLst>
                                      </p:cBhvr>
                                      <p:tavLst>
                                        <p:tav tm="0">
                                          <p:val>
                                            <p:fltVal val="90"/>
                                          </p:val>
                                        </p:tav>
                                        <p:tav tm="100000">
                                          <p:val>
                                            <p:fltVal val="0"/>
                                          </p:val>
                                        </p:tav>
                                      </p:tavLst>
                                    </p:anim>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00FC37-B1B6-9FB4-3656-D6689735B8C2}"/>
              </a:ext>
            </a:extLst>
          </p:cNvPr>
          <p:cNvGrpSpPr/>
          <p:nvPr/>
        </p:nvGrpSpPr>
        <p:grpSpPr>
          <a:xfrm>
            <a:off x="1163026" y="83371"/>
            <a:ext cx="15833931" cy="2117984"/>
            <a:chOff x="499142" y="1369285"/>
            <a:chExt cx="10555954" cy="1411989"/>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xmln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b="1" i="1">
                  <a:solidFill>
                    <a:srgbClr val="002060"/>
                  </a:solidFill>
                  <a:latin typeface="Arial" panose="020B0604020202020204" pitchFamily="34" charset="0"/>
                </a:rPr>
                <a:t>1. Mỗi loại lá cây đóng góp gì cho “ngày hội của màu xanh”?</a:t>
              </a:r>
              <a:endParaRPr lang="vi-VN" sz="4800" b="1" i="1" dirty="0">
                <a:solidFill>
                  <a:srgbClr val="002060"/>
                </a:solidFill>
                <a:latin typeface="Arial" panose="020B0604020202020204" pitchFamily="34" charset="0"/>
              </a:endParaRP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2"/>
            <a:stretch>
              <a:fillRect/>
            </a:stretch>
          </p:blipFill>
          <p:spPr>
            <a:xfrm rot="899251">
              <a:off x="499142" y="1369285"/>
              <a:ext cx="607027" cy="987551"/>
            </a:xfrm>
            <a:prstGeom prst="rect">
              <a:avLst/>
            </a:prstGeom>
          </p:spPr>
        </p:pic>
      </p:grpSp>
      <p:pic>
        <p:nvPicPr>
          <p:cNvPr id="6" name="Picture 5">
            <a:extLst>
              <a:ext uri="{FF2B5EF4-FFF2-40B4-BE49-F238E27FC236}">
                <a16:creationId xmlns:a16="http://schemas.microsoft.com/office/drawing/2014/main" id="{19B1B924-DF7F-4104-AA2F-2507B5ADE7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9622" y="2327897"/>
            <a:ext cx="4571981" cy="1317383"/>
          </a:xfrm>
          <a:prstGeom prst="rect">
            <a:avLst/>
          </a:prstGeom>
        </p:spPr>
      </p:pic>
      <p:pic>
        <p:nvPicPr>
          <p:cNvPr id="12" name="Picture 11">
            <a:extLst>
              <a:ext uri="{FF2B5EF4-FFF2-40B4-BE49-F238E27FC236}">
                <a16:creationId xmlns:a16="http://schemas.microsoft.com/office/drawing/2014/main" id="{5F73A3DF-2D2D-4A66-8803-5A560CB714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871" y="3768964"/>
            <a:ext cx="4184354" cy="1374623"/>
          </a:xfrm>
          <a:prstGeom prst="rect">
            <a:avLst/>
          </a:prstGeom>
        </p:spPr>
      </p:pic>
      <p:pic>
        <p:nvPicPr>
          <p:cNvPr id="14" name="Picture 13">
            <a:extLst>
              <a:ext uri="{FF2B5EF4-FFF2-40B4-BE49-F238E27FC236}">
                <a16:creationId xmlns:a16="http://schemas.microsoft.com/office/drawing/2014/main" id="{F978BF97-7467-46DA-AF74-2FF48A901A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620" y="5267271"/>
            <a:ext cx="4049887" cy="1311278"/>
          </a:xfrm>
          <a:prstGeom prst="rect">
            <a:avLst/>
          </a:prstGeom>
        </p:spPr>
      </p:pic>
      <p:pic>
        <p:nvPicPr>
          <p:cNvPr id="16" name="Picture 15">
            <a:extLst>
              <a:ext uri="{FF2B5EF4-FFF2-40B4-BE49-F238E27FC236}">
                <a16:creationId xmlns:a16="http://schemas.microsoft.com/office/drawing/2014/main" id="{7AF389DF-FEA9-4C9D-B5C4-DF0F3BD0C8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971" y="6770228"/>
            <a:ext cx="16280411" cy="1345600"/>
          </a:xfrm>
          <a:prstGeom prst="rect">
            <a:avLst/>
          </a:prstGeom>
        </p:spPr>
      </p:pic>
      <p:sp>
        <p:nvSpPr>
          <p:cNvPr id="17" name="Arrow: Right 16">
            <a:extLst>
              <a:ext uri="{FF2B5EF4-FFF2-40B4-BE49-F238E27FC236}">
                <a16:creationId xmlns:a16="http://schemas.microsoft.com/office/drawing/2014/main" id="{7948F0F2-06B6-4A24-9603-D6D1B10F4266}"/>
              </a:ext>
            </a:extLst>
          </p:cNvPr>
          <p:cNvSpPr/>
          <p:nvPr/>
        </p:nvSpPr>
        <p:spPr>
          <a:xfrm>
            <a:off x="6821603" y="2693321"/>
            <a:ext cx="1015440" cy="3810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uble Wave 19">
            <a:extLst>
              <a:ext uri="{FF2B5EF4-FFF2-40B4-BE49-F238E27FC236}">
                <a16:creationId xmlns:a16="http://schemas.microsoft.com/office/drawing/2014/main" id="{89AE8F54-474D-4A28-A06E-E57F79AEA762}"/>
              </a:ext>
            </a:extLst>
          </p:cNvPr>
          <p:cNvSpPr/>
          <p:nvPr/>
        </p:nvSpPr>
        <p:spPr>
          <a:xfrm>
            <a:off x="8269384" y="2327897"/>
            <a:ext cx="6208616" cy="1139203"/>
          </a:xfrm>
          <a:prstGeom prst="doubleWav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thoáng một chút xanh</a:t>
            </a:r>
          </a:p>
        </p:txBody>
      </p:sp>
      <p:sp>
        <p:nvSpPr>
          <p:cNvPr id="21" name="Arrow: Right 20">
            <a:extLst>
              <a:ext uri="{FF2B5EF4-FFF2-40B4-BE49-F238E27FC236}">
                <a16:creationId xmlns:a16="http://schemas.microsoft.com/office/drawing/2014/main" id="{CD9A415E-3AE7-4DD3-A343-AB5D380F3865}"/>
              </a:ext>
            </a:extLst>
          </p:cNvPr>
          <p:cNvSpPr/>
          <p:nvPr/>
        </p:nvSpPr>
        <p:spPr>
          <a:xfrm>
            <a:off x="5034917" y="4185442"/>
            <a:ext cx="1015440" cy="391994"/>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uble Wave 21">
            <a:extLst>
              <a:ext uri="{FF2B5EF4-FFF2-40B4-BE49-F238E27FC236}">
                <a16:creationId xmlns:a16="http://schemas.microsoft.com/office/drawing/2014/main" id="{98ACA1E5-F9C5-4955-A577-7AC6663EA9AA}"/>
              </a:ext>
            </a:extLst>
          </p:cNvPr>
          <p:cNvSpPr/>
          <p:nvPr/>
        </p:nvSpPr>
        <p:spPr>
          <a:xfrm>
            <a:off x="6362700" y="3491949"/>
            <a:ext cx="9675678" cy="1694359"/>
          </a:xfrm>
          <a:prstGeom prst="doubleWave">
            <a:avLst>
              <a:gd name="adj1" fmla="val 6250"/>
              <a:gd name="adj2" fmla="val 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a:solidFill>
                  <a:prstClr val="black"/>
                </a:solidFill>
                <a:cs typeface="Arial" panose="020B0604020202020204" pitchFamily="34" charset="0"/>
              </a:rPr>
              <a:t>mỏng tang và xanh rờn, như một thứ lụa xanh màu ngọc thạch</a:t>
            </a:r>
            <a:endParaRPr kumimoji="0" lang="en-US"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Arrow: Right 22">
            <a:extLst>
              <a:ext uri="{FF2B5EF4-FFF2-40B4-BE49-F238E27FC236}">
                <a16:creationId xmlns:a16="http://schemas.microsoft.com/office/drawing/2014/main" id="{90B482B9-B962-4B31-91C2-A704383ED3F5}"/>
              </a:ext>
            </a:extLst>
          </p:cNvPr>
          <p:cNvSpPr/>
          <p:nvPr/>
        </p:nvSpPr>
        <p:spPr>
          <a:xfrm>
            <a:off x="4725507" y="5683749"/>
            <a:ext cx="507720" cy="391994"/>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uble Wave 23">
            <a:extLst>
              <a:ext uri="{FF2B5EF4-FFF2-40B4-BE49-F238E27FC236}">
                <a16:creationId xmlns:a16="http://schemas.microsoft.com/office/drawing/2014/main" id="{1048160A-0113-473B-B9A2-10D94B4031CF}"/>
              </a:ext>
            </a:extLst>
          </p:cNvPr>
          <p:cNvSpPr/>
          <p:nvPr/>
        </p:nvSpPr>
        <p:spPr>
          <a:xfrm>
            <a:off x="5233227" y="5396188"/>
            <a:ext cx="13258819" cy="1345600"/>
          </a:xfrm>
          <a:prstGeom prst="doubleWave">
            <a:avLst>
              <a:gd name="adj1" fmla="val 6250"/>
              <a:gd name="adj2" fmla="val 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a:solidFill>
                  <a:prstClr val="black"/>
                </a:solidFill>
                <a:cs typeface="Arial" panose="020B0604020202020204" pitchFamily="34" charset="0"/>
              </a:rPr>
              <a:t>còn non, to như cái quạt lọc ánh sáng xanh mờ</a:t>
            </a:r>
            <a:endParaRPr kumimoji="0" lang="en-US"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Arrow: Right 24">
            <a:extLst>
              <a:ext uri="{FF2B5EF4-FFF2-40B4-BE49-F238E27FC236}">
                <a16:creationId xmlns:a16="http://schemas.microsoft.com/office/drawing/2014/main" id="{33D9C7B5-3B7A-4149-962B-E9F8A85AB9C2}"/>
              </a:ext>
            </a:extLst>
          </p:cNvPr>
          <p:cNvSpPr/>
          <p:nvPr/>
        </p:nvSpPr>
        <p:spPr>
          <a:xfrm>
            <a:off x="5022901" y="8614316"/>
            <a:ext cx="507720" cy="391994"/>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uble Wave 25">
            <a:extLst>
              <a:ext uri="{FF2B5EF4-FFF2-40B4-BE49-F238E27FC236}">
                <a16:creationId xmlns:a16="http://schemas.microsoft.com/office/drawing/2014/main" id="{6F9FAA35-45F3-4F2E-8A58-9EBF4B59F8A3}"/>
              </a:ext>
            </a:extLst>
          </p:cNvPr>
          <p:cNvSpPr/>
          <p:nvPr/>
        </p:nvSpPr>
        <p:spPr>
          <a:xfrm>
            <a:off x="5535382" y="8069902"/>
            <a:ext cx="6327254" cy="1345600"/>
          </a:xfrm>
          <a:prstGeom prst="doubleWave">
            <a:avLst>
              <a:gd name="adj1" fmla="val 6250"/>
              <a:gd name="adj2" fmla="val 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a:solidFill>
                  <a:prstClr val="black"/>
                </a:solidFill>
                <a:cs typeface="Arial" panose="020B0604020202020204" pitchFamily="34" charset="0"/>
              </a:rPr>
              <a:t>xanh sẫm đậm đặc.</a:t>
            </a:r>
            <a:endParaRPr kumimoji="0" lang="en-US"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7419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par>
                          <p:cTn id="46" fill="hold">
                            <p:stCondLst>
                              <p:cond delay="500"/>
                            </p:stCondLst>
                            <p:childTnLst>
                              <p:par>
                                <p:cTn id="47" presetID="14" presetClass="entr" presetSubtype="10"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randombar(horizontal)">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500"/>
                                        <p:tgtEl>
                                          <p:spTgt spid="25"/>
                                        </p:tgtEl>
                                      </p:cBhvr>
                                    </p:animEffect>
                                  </p:childTnLst>
                                </p:cTn>
                              </p:par>
                            </p:childTnLst>
                          </p:cTn>
                        </p:par>
                        <p:par>
                          <p:cTn id="60" fill="hold">
                            <p:stCondLst>
                              <p:cond delay="500"/>
                            </p:stCondLst>
                            <p:childTnLst>
                              <p:par>
                                <p:cTn id="61" presetID="14" presetClass="entr" presetSubtype="10"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randombar(horizontal)">
                                      <p:cBhvr>
                                        <p:cTn id="6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P spid="23" grpId="0" animBg="1"/>
      <p:bldP spid="24"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F4088C9-21F9-402C-2FA1-C82D510E7DAC}"/>
              </a:ext>
            </a:extLst>
          </p:cNvPr>
          <p:cNvGrpSpPr/>
          <p:nvPr/>
        </p:nvGrpSpPr>
        <p:grpSpPr>
          <a:xfrm>
            <a:off x="981306" y="101004"/>
            <a:ext cx="16197371" cy="1911185"/>
            <a:chOff x="194088" y="2737865"/>
            <a:chExt cx="10798247" cy="1274123"/>
          </a:xfrm>
        </p:grpSpPr>
        <p:sp>
          <p:nvSpPr>
            <p:cNvPr id="6" name="Rectangle: Rounded Corners 5">
              <a:extLst>
                <a:ext uri="{FF2B5EF4-FFF2-40B4-BE49-F238E27FC236}">
                  <a16:creationId xmlns:a16="http://schemas.microsoft.com/office/drawing/2014/main" id="{0B060E5B-5912-7D24-CA91-D6B459504426}"/>
                </a:ext>
              </a:extLst>
            </p:cNvPr>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xmln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b="1" i="1">
                  <a:solidFill>
                    <a:srgbClr val="002060"/>
                  </a:solidFill>
                  <a:latin typeface="Arial" panose="020B0604020202020204" pitchFamily="34" charset="0"/>
                </a:rPr>
                <a:t>Ngoài màu xanh, rừng xuân còn được miêu tả với những màu sắc nào?</a:t>
              </a:r>
              <a:endParaRPr lang="vi-VN" sz="4800" b="1" i="1" dirty="0">
                <a:solidFill>
                  <a:srgbClr val="002060"/>
                </a:solidFill>
                <a:latin typeface="Arial" panose="020B0604020202020204" pitchFamily="34" charset="0"/>
              </a:endParaRPr>
            </a:p>
          </p:txBody>
        </p:sp>
        <p:pic>
          <p:nvPicPr>
            <p:cNvPr id="7" name="Picture 6">
              <a:extLst>
                <a:ext uri="{FF2B5EF4-FFF2-40B4-BE49-F238E27FC236}">
                  <a16:creationId xmlns:a16="http://schemas.microsoft.com/office/drawing/2014/main" id="{A31A1E10-0896-7964-D486-788A2D884EF1}"/>
                </a:ext>
              </a:extLst>
            </p:cNvPr>
            <p:cNvPicPr>
              <a:picLocks noChangeAspect="1"/>
            </p:cNvPicPr>
            <p:nvPr/>
          </p:nvPicPr>
          <p:blipFill>
            <a:blip r:embed="rId2"/>
            <a:stretch>
              <a:fillRect/>
            </a:stretch>
          </p:blipFill>
          <p:spPr>
            <a:xfrm rot="626717">
              <a:off x="194088" y="2737865"/>
              <a:ext cx="814335" cy="1051849"/>
            </a:xfrm>
            <a:prstGeom prst="rect">
              <a:avLst/>
            </a:prstGeom>
          </p:spPr>
        </p:pic>
      </p:grpSp>
      <p:sp>
        <p:nvSpPr>
          <p:cNvPr id="9" name="Double Wave 8">
            <a:extLst>
              <a:ext uri="{FF2B5EF4-FFF2-40B4-BE49-F238E27FC236}">
                <a16:creationId xmlns:a16="http://schemas.microsoft.com/office/drawing/2014/main" id="{F164F8B1-1F7B-42E0-AA9B-4AF599A6921B}"/>
              </a:ext>
            </a:extLst>
          </p:cNvPr>
          <p:cNvSpPr/>
          <p:nvPr/>
        </p:nvSpPr>
        <p:spPr>
          <a:xfrm>
            <a:off x="1371600" y="2303946"/>
            <a:ext cx="16084683" cy="7428241"/>
          </a:xfrm>
          <a:prstGeom prst="doubleWave">
            <a:avLst>
              <a:gd name="adj1" fmla="val 4968"/>
              <a:gd name="adj2" fmla="val 3592"/>
            </a:avLst>
          </a:prstGeom>
          <a:solidFill>
            <a:schemeClr val="bg1"/>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500" b="1">
                <a:solidFill>
                  <a:srgbClr val="0070C0"/>
                </a:solidFill>
                <a:cs typeface="Arial" panose="020B0604020202020204" pitchFamily="34" charset="0"/>
              </a:rPr>
              <a:t>M</a:t>
            </a:r>
            <a:r>
              <a:rPr lang="vi-VN" sz="4500" b="1">
                <a:solidFill>
                  <a:srgbClr val="0070C0"/>
                </a:solidFill>
                <a:cs typeface="Arial" panose="020B0604020202020204" pitchFamily="34" charset="0"/>
              </a:rPr>
              <a:t>àu nâu hồng của những mầm cây bụ bẫm chưa có đủ chất diệp lục; những lá cời non mới thoáng một chút xanh vừa ra khỏi màu nâu vàng; những chùm hoa sưa li ti và trắng như những hạt mưa bay; những đốm lá già còn rớt lại đỏ như những viên hồng ngọc; những chiếc lá già đốm vàng, đốm đỏ, đốm tím; những chùm hoa lại vàng lên chói chang như những ngọn lửa;…</a:t>
            </a:r>
          </a:p>
        </p:txBody>
      </p:sp>
    </p:spTree>
    <p:extLst>
      <p:ext uri="{BB962C8B-B14F-4D97-AF65-F5344CB8AC3E}">
        <p14:creationId xmlns:p14="http://schemas.microsoft.com/office/powerpoint/2010/main" val="2755882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DCD5BC-B81B-4C12-BF3B-05DC00C09469}"/>
              </a:ext>
            </a:extLst>
          </p:cNvPr>
          <p:cNvGrpSpPr/>
          <p:nvPr/>
        </p:nvGrpSpPr>
        <p:grpSpPr>
          <a:xfrm>
            <a:off x="10158413" y="812050"/>
            <a:ext cx="7483358" cy="9935672"/>
            <a:chOff x="6772275" y="541366"/>
            <a:chExt cx="4988905" cy="6623781"/>
          </a:xfrm>
        </p:grpSpPr>
        <p:sp>
          <p:nvSpPr>
            <p:cNvPr id="3" name="Freeform 9">
              <a:extLst>
                <a:ext uri="{FF2B5EF4-FFF2-40B4-BE49-F238E27FC236}">
                  <a16:creationId xmlns:a16="http://schemas.microsoft.com/office/drawing/2014/main" id="{E9D2F15F-DAAF-422E-AB76-70FD8028F7DB}"/>
                </a:ext>
              </a:extLst>
            </p:cNvPr>
            <p:cNvSpPr/>
            <p:nvPr/>
          </p:nvSpPr>
          <p:spPr>
            <a:xfrm>
              <a:off x="6772275" y="541366"/>
              <a:ext cx="4988905" cy="3097184"/>
            </a:xfrm>
            <a:custGeom>
              <a:avLst/>
              <a:gdLst/>
              <a:ahLst/>
              <a:cxnLst/>
              <a:rect l="l" t="t" r="r" b="b"/>
              <a:pathLst>
                <a:path w="1841844" h="957759">
                  <a:moveTo>
                    <a:pt x="0" y="0"/>
                  </a:moveTo>
                  <a:lnTo>
                    <a:pt x="1841844" y="0"/>
                  </a:lnTo>
                  <a:lnTo>
                    <a:pt x="1841844" y="957760"/>
                  </a:lnTo>
                  <a:lnTo>
                    <a:pt x="0" y="957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867160" rtl="0" eaLnBrk="1" fontAlgn="auto" latinLnBrk="0" hangingPunct="1">
                <a:lnSpc>
                  <a:spcPct val="100000"/>
                </a:lnSpc>
                <a:spcBef>
                  <a:spcPts val="0"/>
                </a:spcBef>
                <a:spcAft>
                  <a:spcPts val="0"/>
                </a:spcAft>
                <a:buClrTx/>
                <a:buSzTx/>
                <a:buFontTx/>
                <a:buNone/>
                <a:tabLst/>
                <a:defRPr/>
              </a:pPr>
              <a:endParaRPr kumimoji="0" lang="vi-VN" sz="3675"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12">
              <a:extLst>
                <a:ext uri="{FF2B5EF4-FFF2-40B4-BE49-F238E27FC236}">
                  <a16:creationId xmlns:a16="http://schemas.microsoft.com/office/drawing/2014/main" id="{AACB41D4-AC0F-4820-A99E-313546918C19}"/>
                </a:ext>
              </a:extLst>
            </p:cNvPr>
            <p:cNvSpPr/>
            <p:nvPr/>
          </p:nvSpPr>
          <p:spPr>
            <a:xfrm>
              <a:off x="8641970" y="3543299"/>
              <a:ext cx="1939198" cy="3621848"/>
            </a:xfrm>
            <a:custGeom>
              <a:avLst/>
              <a:gdLst/>
              <a:ahLst/>
              <a:cxnLst/>
              <a:rect l="l" t="t" r="r" b="b"/>
              <a:pathLst>
                <a:path w="1939198" h="3621848">
                  <a:moveTo>
                    <a:pt x="0" y="0"/>
                  </a:moveTo>
                  <a:lnTo>
                    <a:pt x="1939198" y="0"/>
                  </a:lnTo>
                  <a:lnTo>
                    <a:pt x="1939198" y="3621848"/>
                  </a:lnTo>
                  <a:lnTo>
                    <a:pt x="0" y="3621848"/>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D8246CC9-FF5A-4EE4-A1B5-D5F947B0C641}"/>
                </a:ext>
              </a:extLst>
            </p:cNvPr>
            <p:cNvSpPr txBox="1"/>
            <p:nvPr/>
          </p:nvSpPr>
          <p:spPr>
            <a:xfrm>
              <a:off x="7552343" y="1575058"/>
              <a:ext cx="3593592" cy="909149"/>
            </a:xfrm>
            <a:prstGeom prst="rect">
              <a:avLst/>
            </a:prstGeom>
            <a:noFill/>
          </p:spPr>
          <p:txBody>
            <a:bodyPr wrap="none" rtlCol="0">
              <a:prstTxWarp prst="textArchUp">
                <a:avLst/>
              </a:prstTxWarp>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9900" b="0" i="0" u="none" strike="noStrike" kern="1200" cap="none" spc="0" normalizeH="0" baseline="0" noProof="0">
                  <a:ln>
                    <a:noFill/>
                  </a:ln>
                  <a:solidFill>
                    <a:srgbClr val="156082"/>
                  </a:solidFill>
                  <a:effectLst/>
                  <a:uLnTx/>
                  <a:uFillTx/>
                  <a:latin typeface="SVN-Bali Script" panose="02000000000000000000" pitchFamily="2" charset="0"/>
                  <a:ea typeface="+mn-ea"/>
                  <a:cs typeface="+mn-cs"/>
                </a:rPr>
                <a:t>Rút ý đoạn 1</a:t>
              </a:r>
              <a:endParaRPr kumimoji="0" lang="vi-VN" sz="9900" b="0" i="0" u="none" strike="noStrike" kern="1200" cap="none" spc="0" normalizeH="0" baseline="0" noProof="0" dirty="0">
                <a:ln>
                  <a:noFill/>
                </a:ln>
                <a:solidFill>
                  <a:srgbClr val="156082"/>
                </a:solidFill>
                <a:effectLst/>
                <a:uLnTx/>
                <a:uFillTx/>
                <a:latin typeface="Arial" panose="020B0604020202020204" pitchFamily="34" charset="0"/>
                <a:ea typeface="+mn-ea"/>
                <a:cs typeface="+mn-cs"/>
              </a:endParaRPr>
            </a:p>
          </p:txBody>
        </p:sp>
      </p:grpSp>
      <p:grpSp>
        <p:nvGrpSpPr>
          <p:cNvPr id="6" name="Group 5">
            <a:extLst>
              <a:ext uri="{FF2B5EF4-FFF2-40B4-BE49-F238E27FC236}">
                <a16:creationId xmlns:a16="http://schemas.microsoft.com/office/drawing/2014/main" id="{134579B5-0DCF-4F3D-89C9-FE6E6B6A4D6E}"/>
              </a:ext>
            </a:extLst>
          </p:cNvPr>
          <p:cNvGrpSpPr/>
          <p:nvPr/>
        </p:nvGrpSpPr>
        <p:grpSpPr>
          <a:xfrm>
            <a:off x="847398" y="1412749"/>
            <a:ext cx="9029552" cy="7461504"/>
            <a:chOff x="430820" y="941832"/>
            <a:chExt cx="6019701" cy="4974336"/>
          </a:xfrm>
        </p:grpSpPr>
        <p:grpSp>
          <p:nvGrpSpPr>
            <p:cNvPr id="7" name="Group 6">
              <a:extLst>
                <a:ext uri="{FF2B5EF4-FFF2-40B4-BE49-F238E27FC236}">
                  <a16:creationId xmlns:a16="http://schemas.microsoft.com/office/drawing/2014/main" id="{15B306D9-F8CD-4A5F-89BD-2D17550B5671}"/>
                </a:ext>
              </a:extLst>
            </p:cNvPr>
            <p:cNvGrpSpPr/>
            <p:nvPr/>
          </p:nvGrpSpPr>
          <p:grpSpPr>
            <a:xfrm>
              <a:off x="430820" y="941832"/>
              <a:ext cx="6019701" cy="4974336"/>
              <a:chOff x="1182623" y="1618488"/>
              <a:chExt cx="5157217" cy="4169664"/>
            </a:xfrm>
          </p:grpSpPr>
          <p:sp>
            <p:nvSpPr>
              <p:cNvPr id="9" name="Rectangle: Diagonal Corners Rounded 8">
                <a:extLst>
                  <a:ext uri="{FF2B5EF4-FFF2-40B4-BE49-F238E27FC236}">
                    <a16:creationId xmlns:a16="http://schemas.microsoft.com/office/drawing/2014/main" id="{372A925C-9DDE-4BAA-84B9-BDE37D096356}"/>
                  </a:ext>
                </a:extLst>
              </p:cNvPr>
              <p:cNvSpPr/>
              <p:nvPr/>
            </p:nvSpPr>
            <p:spPr>
              <a:xfrm>
                <a:off x="1182624" y="1618488"/>
                <a:ext cx="5157216" cy="4169664"/>
              </a:xfrm>
              <a:prstGeom prst="round2Diag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Diagonal Corners Rounded 9">
                <a:extLst>
                  <a:ext uri="{FF2B5EF4-FFF2-40B4-BE49-F238E27FC236}">
                    <a16:creationId xmlns:a16="http://schemas.microsoft.com/office/drawing/2014/main" id="{89C72357-30A3-44B1-97AC-2A8638D6580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37E42965-8AB4-4D5B-99CB-A5015B4C437C}"/>
                </a:ext>
              </a:extLst>
            </p:cNvPr>
            <p:cNvSpPr txBox="1"/>
            <p:nvPr/>
          </p:nvSpPr>
          <p:spPr>
            <a:xfrm>
              <a:off x="796993" y="1854199"/>
              <a:ext cx="5393980" cy="276998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Khu rừng mùa xuân như một ngày hội màu xanh với nhiều sắc độ đậm nhạt.</a:t>
              </a:r>
              <a:endParaRPr kumimoji="0" lang="vi-VN" sz="6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48911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79C4D32-8C8C-FDE8-528D-4899F7569440}"/>
              </a:ext>
            </a:extLst>
          </p:cNvPr>
          <p:cNvGrpSpPr/>
          <p:nvPr/>
        </p:nvGrpSpPr>
        <p:grpSpPr>
          <a:xfrm>
            <a:off x="1121708" y="143970"/>
            <a:ext cx="16044584" cy="1981094"/>
            <a:chOff x="483630" y="4229681"/>
            <a:chExt cx="10696389" cy="1320729"/>
          </a:xfrm>
        </p:grpSpPr>
        <p:sp>
          <p:nvSpPr>
            <p:cNvPr id="10" name="Rectangle: Rounded Corners 9">
              <a:extLst>
                <a:ext uri="{FF2B5EF4-FFF2-40B4-BE49-F238E27FC236}">
                  <a16:creationId xmlns:a16="http://schemas.microsoft.com/office/drawing/2014/main" id="{B61A17BE-D9FD-97D3-5CE9-8DD6F64E12A7}"/>
                </a:ext>
              </a:extLst>
            </p:cNvPr>
            <p:cNvSpPr/>
            <p:nvPr/>
          </p:nvSpPr>
          <p:spPr>
            <a:xfrm>
              <a:off x="1037127" y="4562859"/>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xmln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b="1" i="1">
                  <a:solidFill>
                    <a:srgbClr val="002060"/>
                  </a:solidFill>
                  <a:latin typeface="Arial" panose="020B0604020202020204" pitchFamily="34" charset="0"/>
                </a:rPr>
                <a:t>Lá sưa và lá ngoã được so sánh với sự vật nào? Cách so sánh ấy có gì thú vị?</a:t>
              </a:r>
              <a:endParaRPr lang="vi-VN" sz="4800" b="1" i="1" dirty="0">
                <a:solidFill>
                  <a:srgbClr val="002060"/>
                </a:solidFill>
                <a:latin typeface="Arial" panose="020B0604020202020204" pitchFamily="34" charset="0"/>
              </a:endParaRPr>
            </a:p>
          </p:txBody>
        </p:sp>
        <p:pic>
          <p:nvPicPr>
            <p:cNvPr id="11" name="Picture 10">
              <a:extLst>
                <a:ext uri="{FF2B5EF4-FFF2-40B4-BE49-F238E27FC236}">
                  <a16:creationId xmlns:a16="http://schemas.microsoft.com/office/drawing/2014/main" id="{C5544A5D-455A-5ADC-9A0A-519F92D0A453}"/>
                </a:ext>
              </a:extLst>
            </p:cNvPr>
            <p:cNvPicPr>
              <a:picLocks noChangeAspect="1"/>
            </p:cNvPicPr>
            <p:nvPr/>
          </p:nvPicPr>
          <p:blipFill>
            <a:blip r:embed="rId2"/>
            <a:stretch>
              <a:fillRect/>
            </a:stretch>
          </p:blipFill>
          <p:spPr>
            <a:xfrm rot="667403">
              <a:off x="483630" y="4229681"/>
              <a:ext cx="857147" cy="1148464"/>
            </a:xfrm>
            <a:prstGeom prst="rect">
              <a:avLst/>
            </a:prstGeom>
          </p:spPr>
        </p:pic>
      </p:grpSp>
      <p:pic>
        <p:nvPicPr>
          <p:cNvPr id="12" name="Picture 11">
            <a:extLst>
              <a:ext uri="{FF2B5EF4-FFF2-40B4-BE49-F238E27FC236}">
                <a16:creationId xmlns:a16="http://schemas.microsoft.com/office/drawing/2014/main" id="{81CA9D8F-C7A7-4DF0-B2D8-4A22CA435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0280" y="2732672"/>
            <a:ext cx="4184354" cy="1374623"/>
          </a:xfrm>
          <a:prstGeom prst="rect">
            <a:avLst/>
          </a:prstGeom>
        </p:spPr>
      </p:pic>
      <p:pic>
        <p:nvPicPr>
          <p:cNvPr id="13" name="Picture 12">
            <a:extLst>
              <a:ext uri="{FF2B5EF4-FFF2-40B4-BE49-F238E27FC236}">
                <a16:creationId xmlns:a16="http://schemas.microsoft.com/office/drawing/2014/main" id="{819F21A0-3432-4FBD-8D7B-4BA9A86C84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2847" y="4707564"/>
            <a:ext cx="4049887" cy="1311278"/>
          </a:xfrm>
          <a:prstGeom prst="rect">
            <a:avLst/>
          </a:prstGeom>
        </p:spPr>
      </p:pic>
      <p:pic>
        <p:nvPicPr>
          <p:cNvPr id="18" name="Picture 17">
            <a:extLst>
              <a:ext uri="{FF2B5EF4-FFF2-40B4-BE49-F238E27FC236}">
                <a16:creationId xmlns:a16="http://schemas.microsoft.com/office/drawing/2014/main" id="{6BFEB92F-D9F5-4A43-BFD5-8533896597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2732672"/>
            <a:ext cx="4184354" cy="1374623"/>
          </a:xfrm>
          <a:prstGeom prst="rect">
            <a:avLst/>
          </a:prstGeom>
        </p:spPr>
      </p:pic>
      <p:pic>
        <p:nvPicPr>
          <p:cNvPr id="19" name="Picture 18">
            <a:extLst>
              <a:ext uri="{FF2B5EF4-FFF2-40B4-BE49-F238E27FC236}">
                <a16:creationId xmlns:a16="http://schemas.microsoft.com/office/drawing/2014/main" id="{7B2F8EF1-B22F-47BE-B79D-5C960A63B0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4600" y="4751593"/>
            <a:ext cx="4049887" cy="1311278"/>
          </a:xfrm>
          <a:prstGeom prst="rect">
            <a:avLst/>
          </a:prstGeom>
        </p:spPr>
      </p:pic>
      <p:sp>
        <p:nvSpPr>
          <p:cNvPr id="4" name="TextBox 3">
            <a:extLst>
              <a:ext uri="{FF2B5EF4-FFF2-40B4-BE49-F238E27FC236}">
                <a16:creationId xmlns:a16="http://schemas.microsoft.com/office/drawing/2014/main" id="{AB3AE977-2F13-4811-85A2-07B5E96B4801}"/>
              </a:ext>
            </a:extLst>
          </p:cNvPr>
          <p:cNvSpPr txBox="1"/>
          <p:nvPr/>
        </p:nvSpPr>
        <p:spPr>
          <a:xfrm>
            <a:off x="11004254" y="2926259"/>
            <a:ext cx="2438400" cy="769441"/>
          </a:xfrm>
          <a:prstGeom prst="rect">
            <a:avLst/>
          </a:prstGeom>
          <a:solidFill>
            <a:schemeClr val="bg1"/>
          </a:solidFill>
        </p:spPr>
        <p:txBody>
          <a:bodyPr wrap="square" rtlCol="0">
            <a:spAutoFit/>
          </a:bodyPr>
          <a:lstStyle/>
          <a:p>
            <a:pPr algn="ctr"/>
            <a:r>
              <a:rPr lang="en-US" sz="4400">
                <a:solidFill>
                  <a:srgbClr val="FF0000"/>
                </a:solidFill>
              </a:rPr>
              <a:t>Lụa xanh</a:t>
            </a:r>
          </a:p>
        </p:txBody>
      </p:sp>
      <p:sp>
        <p:nvSpPr>
          <p:cNvPr id="20" name="TextBox 19">
            <a:extLst>
              <a:ext uri="{FF2B5EF4-FFF2-40B4-BE49-F238E27FC236}">
                <a16:creationId xmlns:a16="http://schemas.microsoft.com/office/drawing/2014/main" id="{62BA2FC0-1B2E-4017-BCDA-BDE2C5835616}"/>
              </a:ext>
            </a:extLst>
          </p:cNvPr>
          <p:cNvSpPr txBox="1"/>
          <p:nvPr/>
        </p:nvSpPr>
        <p:spPr>
          <a:xfrm>
            <a:off x="11277600" y="4914900"/>
            <a:ext cx="2438400" cy="769441"/>
          </a:xfrm>
          <a:prstGeom prst="rect">
            <a:avLst/>
          </a:prstGeom>
          <a:solidFill>
            <a:schemeClr val="bg1"/>
          </a:solidFill>
        </p:spPr>
        <p:txBody>
          <a:bodyPr wrap="square" rtlCol="0">
            <a:spAutoFit/>
          </a:bodyPr>
          <a:lstStyle/>
          <a:p>
            <a:pPr algn="ctr"/>
            <a:r>
              <a:rPr lang="en-US" sz="4400">
                <a:solidFill>
                  <a:srgbClr val="FF0000"/>
                </a:solidFill>
              </a:rPr>
              <a:t>Cái quạt</a:t>
            </a:r>
          </a:p>
        </p:txBody>
      </p:sp>
      <p:sp>
        <p:nvSpPr>
          <p:cNvPr id="6" name="Arrow: Left-Right 5">
            <a:extLst>
              <a:ext uri="{FF2B5EF4-FFF2-40B4-BE49-F238E27FC236}">
                <a16:creationId xmlns:a16="http://schemas.microsoft.com/office/drawing/2014/main" id="{8509A09C-A1F3-4D1B-84AA-3A37B142AABD}"/>
              </a:ext>
            </a:extLst>
          </p:cNvPr>
          <p:cNvSpPr/>
          <p:nvPr/>
        </p:nvSpPr>
        <p:spPr>
          <a:xfrm>
            <a:off x="8229600" y="3180957"/>
            <a:ext cx="1371600" cy="514743"/>
          </a:xfrm>
          <a:prstGeom prst="lef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Left-Right 20">
            <a:extLst>
              <a:ext uri="{FF2B5EF4-FFF2-40B4-BE49-F238E27FC236}">
                <a16:creationId xmlns:a16="http://schemas.microsoft.com/office/drawing/2014/main" id="{7852A093-F4E0-4A08-91CD-8A1998A10366}"/>
              </a:ext>
            </a:extLst>
          </p:cNvPr>
          <p:cNvSpPr/>
          <p:nvPr/>
        </p:nvSpPr>
        <p:spPr>
          <a:xfrm>
            <a:off x="8267700" y="5169598"/>
            <a:ext cx="1371600" cy="514743"/>
          </a:xfrm>
          <a:prstGeom prst="lef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75AE104-49D3-4EBE-8BD1-CB495E1992E6}"/>
              </a:ext>
            </a:extLst>
          </p:cNvPr>
          <p:cNvSpPr/>
          <p:nvPr/>
        </p:nvSpPr>
        <p:spPr>
          <a:xfrm>
            <a:off x="2438400" y="6774295"/>
            <a:ext cx="14249400" cy="233311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a:solidFill>
                  <a:srgbClr val="002060"/>
                </a:solidFill>
              </a:rPr>
              <a:t>Cách so sánh giúp sự vật trở nên sống động, gần gũi, dễ hình dung và có nét đặc trưng riêng biệt.</a:t>
            </a:r>
            <a:endParaRPr lang="en-US" sz="4800">
              <a:solidFill>
                <a:srgbClr val="002060"/>
              </a:solidFill>
            </a:endParaRPr>
          </a:p>
        </p:txBody>
      </p:sp>
    </p:spTree>
    <p:extLst>
      <p:ext uri="{BB962C8B-B14F-4D97-AF65-F5344CB8AC3E}">
        <p14:creationId xmlns:p14="http://schemas.microsoft.com/office/powerpoint/2010/main" val="2853316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randombar(horizont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par>
                                <p:cTn id="41" presetID="14" presetClass="entr" presetSubtype="1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P spid="6" grpId="0" animBg="1"/>
      <p:bldP spid="21"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3"/>
          <p:cNvSpPr/>
          <p:nvPr/>
        </p:nvSpPr>
        <p:spPr>
          <a:xfrm>
            <a:off x="1867795" y="7514681"/>
            <a:ext cx="2090323" cy="2035452"/>
          </a:xfrm>
          <a:custGeom>
            <a:avLst/>
            <a:gdLst/>
            <a:ahLst/>
            <a:cxnLst/>
            <a:rect l="l" t="t" r="r" b="b"/>
            <a:pathLst>
              <a:path w="2090323" h="2035452">
                <a:moveTo>
                  <a:pt x="0" y="0"/>
                </a:moveTo>
                <a:lnTo>
                  <a:pt x="2090322" y="0"/>
                </a:lnTo>
                <a:lnTo>
                  <a:pt x="2090322" y="2035452"/>
                </a:lnTo>
                <a:lnTo>
                  <a:pt x="0" y="2035452"/>
                </a:lnTo>
                <a:lnTo>
                  <a:pt x="0" y="0"/>
                </a:lnTo>
                <a:close/>
              </a:path>
            </a:pathLst>
          </a:custGeom>
          <a:blipFill>
            <a:blip r:embed="rId3"/>
            <a:stretch>
              <a:fillRect/>
            </a:stretch>
          </a:blipFill>
        </p:spPr>
        <p:txBody>
          <a:bodyPr/>
          <a:lstStyle/>
          <a:p>
            <a:endParaRPr lang="en-US"/>
          </a:p>
        </p:txBody>
      </p:sp>
      <p:pic>
        <p:nvPicPr>
          <p:cNvPr id="5" name="Picture 4">
            <a:extLst>
              <a:ext uri="{FF2B5EF4-FFF2-40B4-BE49-F238E27FC236}">
                <a16:creationId xmlns:a16="http://schemas.microsoft.com/office/drawing/2014/main" id="{22EB77B7-0286-43A3-AC56-78F50B374A85}"/>
              </a:ext>
            </a:extLst>
          </p:cNvPr>
          <p:cNvPicPr>
            <a:picLocks noChangeAspect="1"/>
          </p:cNvPicPr>
          <p:nvPr/>
        </p:nvPicPr>
        <p:blipFill>
          <a:blip r:embed="rId4"/>
          <a:stretch>
            <a:fillRect/>
          </a:stretch>
        </p:blipFill>
        <p:spPr>
          <a:xfrm>
            <a:off x="1524000" y="3695639"/>
            <a:ext cx="15828713" cy="3819042"/>
          </a:xfrm>
          <a:prstGeom prst="rect">
            <a:avLst/>
          </a:prstGeom>
        </p:spPr>
      </p:pic>
      <p:sp>
        <p:nvSpPr>
          <p:cNvPr id="9" name="Freeform 5">
            <a:hlinkClick r:id="rId5" action="ppaction://hlinksldjump"/>
            <a:extLst>
              <a:ext uri="{FF2B5EF4-FFF2-40B4-BE49-F238E27FC236}">
                <a16:creationId xmlns:a16="http://schemas.microsoft.com/office/drawing/2014/main" id="{F00AF104-90D8-48C7-AA4D-3F50455100EC}"/>
              </a:ext>
            </a:extLst>
          </p:cNvPr>
          <p:cNvSpPr/>
          <p:nvPr/>
        </p:nvSpPr>
        <p:spPr>
          <a:xfrm>
            <a:off x="0" y="10637609"/>
            <a:ext cx="4994723" cy="9344971"/>
          </a:xfrm>
          <a:custGeom>
            <a:avLst/>
            <a:gdLst/>
            <a:ahLst/>
            <a:cxnLst/>
            <a:rect l="l" t="t" r="r" b="b"/>
            <a:pathLst>
              <a:path w="2525458" h="4114800">
                <a:moveTo>
                  <a:pt x="0" y="0"/>
                </a:moveTo>
                <a:lnTo>
                  <a:pt x="2525459" y="0"/>
                </a:lnTo>
                <a:lnTo>
                  <a:pt x="25254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applause.wav"/>
          </p:stSnd>
        </p:sndAc>
      </p:transition>
    </mc:Choice>
    <mc:Fallback xmlns="">
      <p:transition spd="slow">
        <p:fade/>
        <p:sndAc>
          <p:stSnd>
            <p:snd r:embed="rId11"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C8279E7-B919-D2B0-37CF-CAB48427DD5F}"/>
              </a:ext>
            </a:extLst>
          </p:cNvPr>
          <p:cNvGrpSpPr/>
          <p:nvPr/>
        </p:nvGrpSpPr>
        <p:grpSpPr>
          <a:xfrm>
            <a:off x="767451" y="252417"/>
            <a:ext cx="16474646" cy="2075674"/>
            <a:chOff x="9238" y="5195937"/>
            <a:chExt cx="10983097" cy="1383782"/>
          </a:xfrm>
        </p:grpSpPr>
        <p:sp>
          <p:nvSpPr>
            <p:cNvPr id="6" name="Rectangle: Rounded Corners 5">
              <a:extLst>
                <a:ext uri="{FF2B5EF4-FFF2-40B4-BE49-F238E27FC236}">
                  <a16:creationId xmlns:a16="http://schemas.microsoft.com/office/drawing/2014/main" id="{9E468EFE-1EFD-6E04-5A34-18D2B65CCC88}"/>
                </a:ext>
              </a:extLst>
            </p:cNvPr>
            <p:cNvSpPr/>
            <p:nvPr/>
          </p:nvSpPr>
          <p:spPr>
            <a:xfrm>
              <a:off x="849443" y="5592168"/>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CC00FF"/>
              </a:solidFill>
              <a:prstDash val="sysDot"/>
              <a:extLst>
                <a:ext uri="{C807C97D-BFC1-408E-A445-0C87EB9F89A2}">
                  <ask:lineSketchStyleProps xmlns:ask="http://schemas.microsoft.com/office/drawing/2018/sketchyshapes" xmln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b="1" i="1">
                  <a:solidFill>
                    <a:srgbClr val="A02B93">
                      <a:lumMod val="75000"/>
                    </a:srgbClr>
                  </a:solidFill>
                  <a:latin typeface="Arial" panose="020B0604020202020204" pitchFamily="34" charset="0"/>
                </a:rPr>
                <a:t>Vì sao nắng chiếu qua các tầng lá lại tạo nên bầu ánh sáng huyền ảo?</a:t>
              </a:r>
            </a:p>
          </p:txBody>
        </p:sp>
        <p:pic>
          <p:nvPicPr>
            <p:cNvPr id="7" name="Picture 6">
              <a:extLst>
                <a:ext uri="{FF2B5EF4-FFF2-40B4-BE49-F238E27FC236}">
                  <a16:creationId xmlns:a16="http://schemas.microsoft.com/office/drawing/2014/main" id="{AF03B351-A446-57EA-2378-BCFD5139C00F}"/>
                </a:ext>
              </a:extLst>
            </p:cNvPr>
            <p:cNvPicPr>
              <a:picLocks noChangeAspect="1"/>
            </p:cNvPicPr>
            <p:nvPr/>
          </p:nvPicPr>
          <p:blipFill>
            <a:blip r:embed="rId2"/>
            <a:stretch>
              <a:fillRect/>
            </a:stretch>
          </p:blipFill>
          <p:spPr>
            <a:xfrm rot="602090">
              <a:off x="9238" y="5195937"/>
              <a:ext cx="1062611" cy="1301156"/>
            </a:xfrm>
            <a:prstGeom prst="rect">
              <a:avLst/>
            </a:prstGeom>
          </p:spPr>
        </p:pic>
      </p:grpSp>
      <p:sp>
        <p:nvSpPr>
          <p:cNvPr id="9" name="Double Wave 8">
            <a:extLst>
              <a:ext uri="{FF2B5EF4-FFF2-40B4-BE49-F238E27FC236}">
                <a16:creationId xmlns:a16="http://schemas.microsoft.com/office/drawing/2014/main" id="{A2F1E3A7-7CAD-4DA1-849E-747DB2C2AD31}"/>
              </a:ext>
            </a:extLst>
          </p:cNvPr>
          <p:cNvSpPr/>
          <p:nvPr/>
        </p:nvSpPr>
        <p:spPr>
          <a:xfrm>
            <a:off x="1101658" y="3543300"/>
            <a:ext cx="16084683" cy="4969687"/>
          </a:xfrm>
          <a:prstGeom prst="doubleWave">
            <a:avLst>
              <a:gd name="adj1" fmla="val 4968"/>
              <a:gd name="adj2" fmla="val -3633"/>
            </a:avLst>
          </a:prstGeom>
          <a:solidFill>
            <a:schemeClr val="bg1"/>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500" b="1">
                <a:solidFill>
                  <a:srgbClr val="0070C0"/>
                </a:solidFill>
                <a:cs typeface="Arial" panose="020B0604020202020204" pitchFamily="34" charset="0"/>
              </a:rPr>
              <a:t>Vì ánh nắng rọi xuống tạo ra vùng ánh sáng mờ tỏ chỗ lam, chỗ hồng, có chỗ nắng chiếu vào những hạt sương toé lên những tia ngũ sắc ngời ngời như ta nhìn qua những ống kính vạn hoa, khiến bầu ánh sáng trở nên huyền ảo, diệu kì.</a:t>
            </a:r>
          </a:p>
        </p:txBody>
      </p:sp>
    </p:spTree>
    <p:extLst>
      <p:ext uri="{BB962C8B-B14F-4D97-AF65-F5344CB8AC3E}">
        <p14:creationId xmlns:p14="http://schemas.microsoft.com/office/powerpoint/2010/main" val="2282805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DCD5BC-B81B-4C12-BF3B-05DC00C09469}"/>
              </a:ext>
            </a:extLst>
          </p:cNvPr>
          <p:cNvGrpSpPr/>
          <p:nvPr/>
        </p:nvGrpSpPr>
        <p:grpSpPr>
          <a:xfrm>
            <a:off x="10158413" y="812050"/>
            <a:ext cx="7483358" cy="9935672"/>
            <a:chOff x="6772275" y="541366"/>
            <a:chExt cx="4988905" cy="6623781"/>
          </a:xfrm>
        </p:grpSpPr>
        <p:sp>
          <p:nvSpPr>
            <p:cNvPr id="3" name="Freeform 9">
              <a:extLst>
                <a:ext uri="{FF2B5EF4-FFF2-40B4-BE49-F238E27FC236}">
                  <a16:creationId xmlns:a16="http://schemas.microsoft.com/office/drawing/2014/main" id="{E9D2F15F-DAAF-422E-AB76-70FD8028F7DB}"/>
                </a:ext>
              </a:extLst>
            </p:cNvPr>
            <p:cNvSpPr/>
            <p:nvPr/>
          </p:nvSpPr>
          <p:spPr>
            <a:xfrm>
              <a:off x="6772275" y="541366"/>
              <a:ext cx="4988905" cy="3097184"/>
            </a:xfrm>
            <a:custGeom>
              <a:avLst/>
              <a:gdLst/>
              <a:ahLst/>
              <a:cxnLst/>
              <a:rect l="l" t="t" r="r" b="b"/>
              <a:pathLst>
                <a:path w="1841844" h="957759">
                  <a:moveTo>
                    <a:pt x="0" y="0"/>
                  </a:moveTo>
                  <a:lnTo>
                    <a:pt x="1841844" y="0"/>
                  </a:lnTo>
                  <a:lnTo>
                    <a:pt x="1841844" y="957760"/>
                  </a:lnTo>
                  <a:lnTo>
                    <a:pt x="0" y="957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867160" rtl="0" eaLnBrk="1" fontAlgn="auto" latinLnBrk="0" hangingPunct="1">
                <a:lnSpc>
                  <a:spcPct val="100000"/>
                </a:lnSpc>
                <a:spcBef>
                  <a:spcPts val="0"/>
                </a:spcBef>
                <a:spcAft>
                  <a:spcPts val="0"/>
                </a:spcAft>
                <a:buClrTx/>
                <a:buSzTx/>
                <a:buFontTx/>
                <a:buNone/>
                <a:tabLst/>
                <a:defRPr/>
              </a:pPr>
              <a:endParaRPr kumimoji="0" lang="vi-VN" sz="3675"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12">
              <a:extLst>
                <a:ext uri="{FF2B5EF4-FFF2-40B4-BE49-F238E27FC236}">
                  <a16:creationId xmlns:a16="http://schemas.microsoft.com/office/drawing/2014/main" id="{AACB41D4-AC0F-4820-A99E-313546918C19}"/>
                </a:ext>
              </a:extLst>
            </p:cNvPr>
            <p:cNvSpPr/>
            <p:nvPr/>
          </p:nvSpPr>
          <p:spPr>
            <a:xfrm>
              <a:off x="8641970" y="3543299"/>
              <a:ext cx="1939198" cy="3621848"/>
            </a:xfrm>
            <a:custGeom>
              <a:avLst/>
              <a:gdLst/>
              <a:ahLst/>
              <a:cxnLst/>
              <a:rect l="l" t="t" r="r" b="b"/>
              <a:pathLst>
                <a:path w="1939198" h="3621848">
                  <a:moveTo>
                    <a:pt x="0" y="0"/>
                  </a:moveTo>
                  <a:lnTo>
                    <a:pt x="1939198" y="0"/>
                  </a:lnTo>
                  <a:lnTo>
                    <a:pt x="1939198" y="3621848"/>
                  </a:lnTo>
                  <a:lnTo>
                    <a:pt x="0" y="3621848"/>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D8246CC9-FF5A-4EE4-A1B5-D5F947B0C641}"/>
                </a:ext>
              </a:extLst>
            </p:cNvPr>
            <p:cNvSpPr txBox="1"/>
            <p:nvPr/>
          </p:nvSpPr>
          <p:spPr>
            <a:xfrm>
              <a:off x="7552343" y="1575058"/>
              <a:ext cx="3593592" cy="909149"/>
            </a:xfrm>
            <a:prstGeom prst="rect">
              <a:avLst/>
            </a:prstGeom>
            <a:noFill/>
          </p:spPr>
          <p:txBody>
            <a:bodyPr wrap="none" rtlCol="0">
              <a:prstTxWarp prst="textArchUp">
                <a:avLst/>
              </a:prstTxWarp>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9900" b="0" i="0" u="none" strike="noStrike" kern="1200" cap="none" spc="0" normalizeH="0" baseline="0" noProof="0">
                  <a:ln>
                    <a:noFill/>
                  </a:ln>
                  <a:solidFill>
                    <a:srgbClr val="156082"/>
                  </a:solidFill>
                  <a:effectLst/>
                  <a:uLnTx/>
                  <a:uFillTx/>
                  <a:latin typeface="SVN-Bali Script" panose="02000000000000000000" pitchFamily="2" charset="0"/>
                  <a:ea typeface="+mn-ea"/>
                  <a:cs typeface="+mn-cs"/>
                </a:rPr>
                <a:t>Rút ý đoạn 2</a:t>
              </a:r>
              <a:endParaRPr kumimoji="0" lang="vi-VN" sz="9900" b="0" i="0" u="none" strike="noStrike" kern="1200" cap="none" spc="0" normalizeH="0" baseline="0" noProof="0" dirty="0">
                <a:ln>
                  <a:noFill/>
                </a:ln>
                <a:solidFill>
                  <a:srgbClr val="156082"/>
                </a:solidFill>
                <a:effectLst/>
                <a:uLnTx/>
                <a:uFillTx/>
                <a:latin typeface="Arial" panose="020B0604020202020204" pitchFamily="34" charset="0"/>
                <a:ea typeface="+mn-ea"/>
                <a:cs typeface="+mn-cs"/>
              </a:endParaRPr>
            </a:p>
          </p:txBody>
        </p:sp>
      </p:grpSp>
      <p:grpSp>
        <p:nvGrpSpPr>
          <p:cNvPr id="6" name="Group 5">
            <a:extLst>
              <a:ext uri="{FF2B5EF4-FFF2-40B4-BE49-F238E27FC236}">
                <a16:creationId xmlns:a16="http://schemas.microsoft.com/office/drawing/2014/main" id="{134579B5-0DCF-4F3D-89C9-FE6E6B6A4D6E}"/>
              </a:ext>
            </a:extLst>
          </p:cNvPr>
          <p:cNvGrpSpPr/>
          <p:nvPr/>
        </p:nvGrpSpPr>
        <p:grpSpPr>
          <a:xfrm>
            <a:off x="2075139" y="2362588"/>
            <a:ext cx="7483358" cy="6092953"/>
            <a:chOff x="430820" y="941832"/>
            <a:chExt cx="6019701" cy="4974336"/>
          </a:xfrm>
        </p:grpSpPr>
        <p:grpSp>
          <p:nvGrpSpPr>
            <p:cNvPr id="7" name="Group 6">
              <a:extLst>
                <a:ext uri="{FF2B5EF4-FFF2-40B4-BE49-F238E27FC236}">
                  <a16:creationId xmlns:a16="http://schemas.microsoft.com/office/drawing/2014/main" id="{15B306D9-F8CD-4A5F-89BD-2D17550B5671}"/>
                </a:ext>
              </a:extLst>
            </p:cNvPr>
            <p:cNvGrpSpPr/>
            <p:nvPr/>
          </p:nvGrpSpPr>
          <p:grpSpPr>
            <a:xfrm>
              <a:off x="430820" y="941832"/>
              <a:ext cx="6019701" cy="4974336"/>
              <a:chOff x="1182623" y="1618488"/>
              <a:chExt cx="5157217" cy="4169664"/>
            </a:xfrm>
          </p:grpSpPr>
          <p:sp>
            <p:nvSpPr>
              <p:cNvPr id="9" name="Rectangle: Diagonal Corners Rounded 8">
                <a:extLst>
                  <a:ext uri="{FF2B5EF4-FFF2-40B4-BE49-F238E27FC236}">
                    <a16:creationId xmlns:a16="http://schemas.microsoft.com/office/drawing/2014/main" id="{372A925C-9DDE-4BAA-84B9-BDE37D096356}"/>
                  </a:ext>
                </a:extLst>
              </p:cNvPr>
              <p:cNvSpPr/>
              <p:nvPr/>
            </p:nvSpPr>
            <p:spPr>
              <a:xfrm>
                <a:off x="1182624" y="1618488"/>
                <a:ext cx="5157216" cy="4169664"/>
              </a:xfrm>
              <a:prstGeom prst="round2Diag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Diagonal Corners Rounded 9">
                <a:extLst>
                  <a:ext uri="{FF2B5EF4-FFF2-40B4-BE49-F238E27FC236}">
                    <a16:creationId xmlns:a16="http://schemas.microsoft.com/office/drawing/2014/main" id="{89C72357-30A3-44B1-97AC-2A8638D6580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37E42965-8AB4-4D5B-99CB-A5015B4C437C}"/>
                </a:ext>
              </a:extLst>
            </p:cNvPr>
            <p:cNvSpPr txBox="1"/>
            <p:nvPr/>
          </p:nvSpPr>
          <p:spPr>
            <a:xfrm>
              <a:off x="796993" y="1854199"/>
              <a:ext cx="5393980" cy="1415772"/>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Bầu ánh sáng huyền ảo của khu rừng.</a:t>
              </a:r>
              <a:endParaRPr kumimoji="0" lang="vi-VN" sz="6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598589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E468EFE-1EFD-6E04-5A34-18D2B65CCC88}"/>
              </a:ext>
            </a:extLst>
          </p:cNvPr>
          <p:cNvSpPr/>
          <p:nvPr/>
        </p:nvSpPr>
        <p:spPr>
          <a:xfrm>
            <a:off x="713450" y="571500"/>
            <a:ext cx="16861097" cy="1481327"/>
          </a:xfrm>
          <a:custGeom>
            <a:avLst/>
            <a:gdLst>
              <a:gd name="connsiteX0" fmla="*/ 0 w 16861097"/>
              <a:gd name="connsiteY0" fmla="*/ 246893 h 1481327"/>
              <a:gd name="connsiteX1" fmla="*/ 246893 w 16861097"/>
              <a:gd name="connsiteY1" fmla="*/ 0 h 1481327"/>
              <a:gd name="connsiteX2" fmla="*/ 16614204 w 16861097"/>
              <a:gd name="connsiteY2" fmla="*/ 0 h 1481327"/>
              <a:gd name="connsiteX3" fmla="*/ 16861097 w 16861097"/>
              <a:gd name="connsiteY3" fmla="*/ 246893 h 1481327"/>
              <a:gd name="connsiteX4" fmla="*/ 16861097 w 16861097"/>
              <a:gd name="connsiteY4" fmla="*/ 1234434 h 1481327"/>
              <a:gd name="connsiteX5" fmla="*/ 16614204 w 16861097"/>
              <a:gd name="connsiteY5" fmla="*/ 1481327 h 1481327"/>
              <a:gd name="connsiteX6" fmla="*/ 246893 w 16861097"/>
              <a:gd name="connsiteY6" fmla="*/ 1481327 h 1481327"/>
              <a:gd name="connsiteX7" fmla="*/ 0 w 16861097"/>
              <a:gd name="connsiteY7" fmla="*/ 1234434 h 1481327"/>
              <a:gd name="connsiteX8" fmla="*/ 0 w 16861097"/>
              <a:gd name="connsiteY8" fmla="*/ 246893 h 148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61097" h="1481327" fill="none" extrusionOk="0">
                <a:moveTo>
                  <a:pt x="0" y="246893"/>
                </a:moveTo>
                <a:cubicBezTo>
                  <a:pt x="11068" y="102737"/>
                  <a:pt x="106357" y="-14601"/>
                  <a:pt x="246893" y="0"/>
                </a:cubicBezTo>
                <a:cubicBezTo>
                  <a:pt x="5488201" y="-162111"/>
                  <a:pt x="13795400" y="-123621"/>
                  <a:pt x="16614204" y="0"/>
                </a:cubicBezTo>
                <a:cubicBezTo>
                  <a:pt x="16758072" y="12917"/>
                  <a:pt x="16856925" y="107955"/>
                  <a:pt x="16861097" y="246893"/>
                </a:cubicBezTo>
                <a:cubicBezTo>
                  <a:pt x="16872945" y="548826"/>
                  <a:pt x="16934343" y="835564"/>
                  <a:pt x="16861097" y="1234434"/>
                </a:cubicBezTo>
                <a:cubicBezTo>
                  <a:pt x="16858121" y="1382266"/>
                  <a:pt x="16756837" y="1486998"/>
                  <a:pt x="16614204" y="1481327"/>
                </a:cubicBezTo>
                <a:cubicBezTo>
                  <a:pt x="10912561" y="1640724"/>
                  <a:pt x="5536333" y="1374211"/>
                  <a:pt x="246893" y="1481327"/>
                </a:cubicBezTo>
                <a:cubicBezTo>
                  <a:pt x="112961" y="1504189"/>
                  <a:pt x="12049" y="1352150"/>
                  <a:pt x="0" y="1234434"/>
                </a:cubicBezTo>
                <a:cubicBezTo>
                  <a:pt x="-26105" y="864146"/>
                  <a:pt x="54907" y="651929"/>
                  <a:pt x="0" y="246893"/>
                </a:cubicBezTo>
                <a:close/>
              </a:path>
              <a:path w="16861097" h="1481327" stroke="0" extrusionOk="0">
                <a:moveTo>
                  <a:pt x="0" y="246893"/>
                </a:moveTo>
                <a:cubicBezTo>
                  <a:pt x="593" y="97759"/>
                  <a:pt x="91078" y="-13109"/>
                  <a:pt x="246893" y="0"/>
                </a:cubicBezTo>
                <a:cubicBezTo>
                  <a:pt x="5891393" y="31561"/>
                  <a:pt x="8518700" y="164257"/>
                  <a:pt x="16614204" y="0"/>
                </a:cubicBezTo>
                <a:cubicBezTo>
                  <a:pt x="16743120" y="14689"/>
                  <a:pt x="16852269" y="94873"/>
                  <a:pt x="16861097" y="246893"/>
                </a:cubicBezTo>
                <a:cubicBezTo>
                  <a:pt x="16851157" y="519165"/>
                  <a:pt x="16822069" y="773607"/>
                  <a:pt x="16861097" y="1234434"/>
                </a:cubicBezTo>
                <a:cubicBezTo>
                  <a:pt x="16885582" y="1364801"/>
                  <a:pt x="16751509" y="1489255"/>
                  <a:pt x="16614204" y="1481327"/>
                </a:cubicBezTo>
                <a:cubicBezTo>
                  <a:pt x="13685856" y="1441595"/>
                  <a:pt x="2826751" y="1480291"/>
                  <a:pt x="246893" y="1481327"/>
                </a:cubicBezTo>
                <a:cubicBezTo>
                  <a:pt x="103336" y="1478395"/>
                  <a:pt x="-15718" y="1391948"/>
                  <a:pt x="0" y="1234434"/>
                </a:cubicBezTo>
                <a:cubicBezTo>
                  <a:pt x="-9766" y="935849"/>
                  <a:pt x="-69447" y="663782"/>
                  <a:pt x="0" y="246893"/>
                </a:cubicBezTo>
                <a:close/>
              </a:path>
            </a:pathLst>
          </a:custGeom>
          <a:solidFill>
            <a:schemeClr val="bg1"/>
          </a:solidFill>
          <a:ln w="57150">
            <a:solidFill>
              <a:srgbClr val="CC00FF"/>
            </a:solidFill>
            <a:prstDash val="sysDot"/>
            <a:extLst>
              <a:ext uri="{C807C97D-BFC1-408E-A445-0C87EB9F89A2}">
                <ask:lineSketchStyleProps xmlns:ask="http://schemas.microsoft.com/office/drawing/2018/sketchyshapes" xmln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srgbClr val="002060"/>
                </a:solidFill>
                <a:effectLst/>
                <a:uLnTx/>
                <a:uFillTx/>
                <a:latin typeface="Arial" panose="020B0604020202020204" pitchFamily="34" charset="0"/>
                <a:ea typeface="+mn-ea"/>
                <a:cs typeface="+mn-cs"/>
              </a:rPr>
              <a:t>5. </a:t>
            </a:r>
            <a:r>
              <a:rPr kumimoji="0" lang="vi-VN" sz="4800" b="1" i="1" u="none" strike="noStrike" kern="1200" cap="none" spc="0" normalizeH="0" baseline="0" noProof="0">
                <a:ln>
                  <a:noFill/>
                </a:ln>
                <a:solidFill>
                  <a:srgbClr val="002060"/>
                </a:solidFill>
                <a:effectLst/>
                <a:uLnTx/>
                <a:uFillTx/>
                <a:latin typeface="Arial" panose="020B0604020202020204" pitchFamily="34" charset="0"/>
                <a:ea typeface="+mn-ea"/>
                <a:cs typeface="+mn-cs"/>
              </a:rPr>
              <a:t>Nêu cảm nghĩ của em về rừng xuân được tả trong bài.</a:t>
            </a:r>
          </a:p>
        </p:txBody>
      </p:sp>
      <p:sp>
        <p:nvSpPr>
          <p:cNvPr id="9" name="Double Wave 8">
            <a:extLst>
              <a:ext uri="{FF2B5EF4-FFF2-40B4-BE49-F238E27FC236}">
                <a16:creationId xmlns:a16="http://schemas.microsoft.com/office/drawing/2014/main" id="{A2F1E3A7-7CAD-4DA1-849E-747DB2C2AD31}"/>
              </a:ext>
            </a:extLst>
          </p:cNvPr>
          <p:cNvSpPr/>
          <p:nvPr/>
        </p:nvSpPr>
        <p:spPr>
          <a:xfrm>
            <a:off x="1101656" y="3314700"/>
            <a:ext cx="16084683" cy="4969687"/>
          </a:xfrm>
          <a:prstGeom prst="doubleWave">
            <a:avLst>
              <a:gd name="adj1" fmla="val 4968"/>
              <a:gd name="adj2" fmla="val -3633"/>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500" b="1">
                <a:solidFill>
                  <a:srgbClr val="0070C0"/>
                </a:solidFill>
                <a:cs typeface="Arial" panose="020B0604020202020204" pitchFamily="34" charset="0"/>
              </a:rPr>
              <a:t>Rừng xuân được tả trong bài thật đẹp, tràn ngập màu xanh với các sắc độ đậm nhạt khác nhau, nhờ cách miêu tả khéo léo, sinh động của tác giả mà khi đọc ta cứ ngỡ cả khu rừng như đang hiện ra trước mắt.</a:t>
            </a:r>
            <a:endParaRPr kumimoji="0" lang="vi-VN" sz="45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1093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52F6D7A-8EA5-4B4A-9A97-015B9D3A165D}"/>
              </a:ext>
            </a:extLst>
          </p:cNvPr>
          <p:cNvGrpSpPr/>
          <p:nvPr/>
        </p:nvGrpSpPr>
        <p:grpSpPr>
          <a:xfrm>
            <a:off x="1570697" y="732889"/>
            <a:ext cx="5515903" cy="3594330"/>
            <a:chOff x="238112" y="448056"/>
            <a:chExt cx="3803536" cy="2548348"/>
          </a:xfrm>
        </p:grpSpPr>
        <p:sp>
          <p:nvSpPr>
            <p:cNvPr id="7" name="Freeform 9">
              <a:extLst>
                <a:ext uri="{FF2B5EF4-FFF2-40B4-BE49-F238E27FC236}">
                  <a16:creationId xmlns:a16="http://schemas.microsoft.com/office/drawing/2014/main" id="{97500AEC-E010-454F-9273-6F7F94B9931D}"/>
                </a:ext>
              </a:extLst>
            </p:cNvPr>
            <p:cNvSpPr/>
            <p:nvPr/>
          </p:nvSpPr>
          <p:spPr>
            <a:xfrm>
              <a:off x="252151" y="448056"/>
              <a:ext cx="3789497" cy="2548348"/>
            </a:xfrm>
            <a:custGeom>
              <a:avLst/>
              <a:gdLst/>
              <a:ahLst/>
              <a:cxnLst/>
              <a:rect l="l" t="t" r="r" b="b"/>
              <a:pathLst>
                <a:path w="3645549" h="2114419">
                  <a:moveTo>
                    <a:pt x="0" y="0"/>
                  </a:moveTo>
                  <a:lnTo>
                    <a:pt x="3645549" y="0"/>
                  </a:lnTo>
                  <a:lnTo>
                    <a:pt x="3645549" y="2114419"/>
                  </a:lnTo>
                  <a:lnTo>
                    <a:pt x="0" y="2114419"/>
                  </a:lnTo>
                  <a:lnTo>
                    <a:pt x="0" y="0"/>
                  </a:lnTo>
                  <a:close/>
                </a:path>
              </a:pathLst>
            </a:custGeom>
            <a:blipFill>
              <a:blip r:embed="rId2"/>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D2A0F73C-7938-410A-AD8E-72303588C417}"/>
                </a:ext>
              </a:extLst>
            </p:cNvPr>
            <p:cNvSpPr txBox="1"/>
            <p:nvPr/>
          </p:nvSpPr>
          <p:spPr>
            <a:xfrm rot="20605325">
              <a:off x="238112" y="1154344"/>
              <a:ext cx="3656765" cy="7855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a:solidFill>
                    <a:srgbClr val="4BACC6">
                      <a:lumMod val="75000"/>
                    </a:srgbClr>
                  </a:solidFill>
                  <a:latin typeface="SVN-Bali Script" panose="02000000000000000000" pitchFamily="2" charset="0"/>
                </a:rPr>
                <a:t>Ý chính</a:t>
              </a:r>
              <a:r>
                <a:rPr kumimoji="0" lang="en-GB" sz="6600" b="0" i="0" u="none" strike="noStrike" kern="1200" cap="none" spc="0" normalizeH="0" baseline="0" noProof="0">
                  <a:ln>
                    <a:noFill/>
                  </a:ln>
                  <a:solidFill>
                    <a:srgbClr val="4BACC6">
                      <a:lumMod val="75000"/>
                    </a:srgbClr>
                  </a:solidFill>
                  <a:effectLst/>
                  <a:uLnTx/>
                  <a:uFillTx/>
                  <a:latin typeface="SVN-Bali Script" panose="02000000000000000000" pitchFamily="2" charset="0"/>
                  <a:ea typeface="+mn-ea"/>
                  <a:cs typeface="+mn-cs"/>
                </a:rPr>
                <a:t> </a:t>
              </a:r>
              <a:r>
                <a:rPr kumimoji="0" lang="en-GB" sz="6600" b="0" i="0" u="none" strike="noStrike" kern="1200" cap="none" spc="0" normalizeH="0" baseline="0" noProof="0" dirty="0" err="1">
                  <a:ln>
                    <a:noFill/>
                  </a:ln>
                  <a:solidFill>
                    <a:srgbClr val="4BACC6">
                      <a:lumMod val="75000"/>
                    </a:srgbClr>
                  </a:solidFill>
                  <a:effectLst/>
                  <a:uLnTx/>
                  <a:uFillTx/>
                  <a:latin typeface="SVN-Bali Script" panose="02000000000000000000" pitchFamily="2" charset="0"/>
                  <a:ea typeface="+mn-ea"/>
                  <a:cs typeface="+mn-cs"/>
                </a:rPr>
                <a:t>của</a:t>
              </a:r>
              <a:r>
                <a:rPr kumimoji="0" lang="en-GB" sz="6600" b="0" i="0" u="none" strike="noStrike" kern="1200" cap="none" spc="0" normalizeH="0" baseline="0" noProof="0" dirty="0">
                  <a:ln>
                    <a:noFill/>
                  </a:ln>
                  <a:solidFill>
                    <a:srgbClr val="4BACC6">
                      <a:lumMod val="75000"/>
                    </a:srgbClr>
                  </a:solidFill>
                  <a:effectLst/>
                  <a:uLnTx/>
                  <a:uFillTx/>
                  <a:latin typeface="SVN-Bali Script" panose="02000000000000000000" pitchFamily="2" charset="0"/>
                  <a:ea typeface="+mn-ea"/>
                  <a:cs typeface="+mn-cs"/>
                </a:rPr>
                <a:t> </a:t>
              </a:r>
              <a:r>
                <a:rPr kumimoji="0" lang="en-GB" sz="6600" b="0" i="0" u="none" strike="noStrike" kern="1200" cap="none" spc="0" normalizeH="0" baseline="0" noProof="0" dirty="0" err="1">
                  <a:ln>
                    <a:noFill/>
                  </a:ln>
                  <a:solidFill>
                    <a:srgbClr val="4BACC6">
                      <a:lumMod val="75000"/>
                    </a:srgbClr>
                  </a:solidFill>
                  <a:effectLst/>
                  <a:uLnTx/>
                  <a:uFillTx/>
                  <a:latin typeface="SVN-Bali Script" panose="02000000000000000000" pitchFamily="2" charset="0"/>
                  <a:ea typeface="+mn-ea"/>
                  <a:cs typeface="+mn-cs"/>
                </a:rPr>
                <a:t>bài</a:t>
              </a:r>
              <a:endParaRPr kumimoji="0" lang="vi-VN" sz="6600" b="0" i="0" u="none"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mn-cs"/>
              </a:endParaRPr>
            </a:p>
          </p:txBody>
        </p:sp>
      </p:grpSp>
      <p:grpSp>
        <p:nvGrpSpPr>
          <p:cNvPr id="8" name="Group 7">
            <a:extLst>
              <a:ext uri="{FF2B5EF4-FFF2-40B4-BE49-F238E27FC236}">
                <a16:creationId xmlns:a16="http://schemas.microsoft.com/office/drawing/2014/main" id="{37CEA247-89EE-4358-A542-E2728DA8AA57}"/>
              </a:ext>
            </a:extLst>
          </p:cNvPr>
          <p:cNvGrpSpPr/>
          <p:nvPr/>
        </p:nvGrpSpPr>
        <p:grpSpPr>
          <a:xfrm>
            <a:off x="3657600" y="4327219"/>
            <a:ext cx="13182600" cy="3822650"/>
            <a:chOff x="529551" y="-41849"/>
            <a:chExt cx="6005663" cy="4974336"/>
          </a:xfrm>
        </p:grpSpPr>
        <p:sp>
          <p:nvSpPr>
            <p:cNvPr id="14" name="Rectangle: Diagonal Corners Rounded 13">
              <a:extLst>
                <a:ext uri="{FF2B5EF4-FFF2-40B4-BE49-F238E27FC236}">
                  <a16:creationId xmlns:a16="http://schemas.microsoft.com/office/drawing/2014/main" id="{9690DB07-2C62-4547-8C1B-338E20C7D805}"/>
                </a:ext>
              </a:extLst>
            </p:cNvPr>
            <p:cNvSpPr/>
            <p:nvPr/>
          </p:nvSpPr>
          <p:spPr>
            <a:xfrm rot="540769">
              <a:off x="529551" y="-41849"/>
              <a:ext cx="6005663" cy="4974336"/>
            </a:xfrm>
            <a:prstGeom prst="round2DiagRect">
              <a:avLst>
                <a:gd name="adj1" fmla="val 15518"/>
                <a:gd name="adj2" fmla="val 0"/>
              </a:avLst>
            </a:prstGeom>
            <a:solidFill>
              <a:schemeClr val="bg1"/>
            </a:solidFill>
            <a:ln>
              <a:solidFill>
                <a:srgbClr val="92D05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DF2C3B1A-D21B-4AC0-9179-D266578DA07B}"/>
                </a:ext>
              </a:extLst>
            </p:cNvPr>
            <p:cNvSpPr txBox="1"/>
            <p:nvPr/>
          </p:nvSpPr>
          <p:spPr>
            <a:xfrm>
              <a:off x="734047" y="1491768"/>
              <a:ext cx="5393980" cy="2812831"/>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6000">
                  <a:solidFill>
                    <a:srgbClr val="0070C0"/>
                  </a:solidFill>
                  <a:latin typeface="Arial" panose="020B0604020202020204" pitchFamily="34" charset="0"/>
                </a:rPr>
                <a:t>Ý chính: </a:t>
              </a:r>
              <a:r>
                <a:rPr kumimoji="0" lang="vi-VN" sz="6000" b="0" i="0" u="none" strike="noStrike" kern="1200" cap="none" spc="0" normalizeH="0" baseline="0" noProof="0">
                  <a:ln>
                    <a:noFill/>
                  </a:ln>
                  <a:solidFill>
                    <a:srgbClr val="0070C0"/>
                  </a:solidFill>
                  <a:effectLst/>
                  <a:uLnTx/>
                  <a:uFillTx/>
                  <a:latin typeface="Arial" panose="020B0604020202020204" pitchFamily="34" charset="0"/>
                  <a:ea typeface="+mn-ea"/>
                  <a:cs typeface="+mn-cs"/>
                </a:rPr>
                <a:t>Ca ngợi cảnh đẹp của thiên nhiên, đất trời khi vào xuân. </a:t>
              </a:r>
            </a:p>
          </p:txBody>
        </p:sp>
      </p:grpSp>
    </p:spTree>
    <p:extLst>
      <p:ext uri="{BB962C8B-B14F-4D97-AF65-F5344CB8AC3E}">
        <p14:creationId xmlns:p14="http://schemas.microsoft.com/office/powerpoint/2010/main" val="293825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Picture background">
            <a:extLst>
              <a:ext uri="{FF2B5EF4-FFF2-40B4-BE49-F238E27FC236}">
                <a16:creationId xmlns:a16="http://schemas.microsoft.com/office/drawing/2014/main" id="{E1D8714A-3A2F-4513-AD47-869780B8A0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descr="Chim bồ câu PNG là một tải về miễn phí - Crazy Png-PNG images miễn phí tải  về-Crazy Png--PNG images miễn phí tải về">
            <a:extLst>
              <a:ext uri="{FF2B5EF4-FFF2-40B4-BE49-F238E27FC236}">
                <a16:creationId xmlns:a16="http://schemas.microsoft.com/office/drawing/2014/main" id="{A5E7293D-ED51-4B87-9469-7E2B198BB81F}"/>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8" descr="Chim bồ câu PNG là một tải về miễn phí - Crazy Png-PNG images miễn phí tải  về-Crazy Png--PNG images miễn phí tải về">
            <a:extLst>
              <a:ext uri="{FF2B5EF4-FFF2-40B4-BE49-F238E27FC236}">
                <a16:creationId xmlns:a16="http://schemas.microsoft.com/office/drawing/2014/main" id="{E2C8AD4F-FDD5-4FE6-B457-9EC4F0B2F84F}"/>
              </a:ext>
            </a:extLst>
          </p:cNvPr>
          <p:cNvSpPr>
            <a:spLocks noChangeAspect="1" noChangeArrowheads="1"/>
          </p:cNvSpPr>
          <p:nvPr/>
        </p:nvSpPr>
        <p:spPr bwMode="auto">
          <a:xfrm>
            <a:off x="9144000" y="5143500"/>
            <a:ext cx="4343400" cy="4343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hlinkClick r:id="rId5" action="ppaction://hlinksldjump"/>
            <a:extLst>
              <a:ext uri="{FF2B5EF4-FFF2-40B4-BE49-F238E27FC236}">
                <a16:creationId xmlns:a16="http://schemas.microsoft.com/office/drawing/2014/main" id="{63F790AC-976B-47C4-A34B-19D3591B9ED2}"/>
              </a:ext>
            </a:extLst>
          </p:cNvPr>
          <p:cNvPicPr>
            <a:picLocks noChangeAspect="1"/>
          </p:cNvPicPr>
          <p:nvPr/>
        </p:nvPicPr>
        <p:blipFill>
          <a:blip r:embed="rId6"/>
          <a:stretch>
            <a:fillRect/>
          </a:stretch>
        </p:blipFill>
        <p:spPr>
          <a:xfrm>
            <a:off x="447675" y="858740"/>
            <a:ext cx="8848725" cy="7239000"/>
          </a:xfrm>
          <a:prstGeom prst="rect">
            <a:avLst/>
          </a:prstGeom>
        </p:spPr>
      </p:pic>
      <p:grpSp>
        <p:nvGrpSpPr>
          <p:cNvPr id="3" name="Group 2">
            <a:extLst>
              <a:ext uri="{FF2B5EF4-FFF2-40B4-BE49-F238E27FC236}">
                <a16:creationId xmlns:a16="http://schemas.microsoft.com/office/drawing/2014/main" id="{C630FCA2-DB31-031D-7B21-53603AC71EF3}"/>
              </a:ext>
            </a:extLst>
          </p:cNvPr>
          <p:cNvGrpSpPr/>
          <p:nvPr/>
        </p:nvGrpSpPr>
        <p:grpSpPr>
          <a:xfrm>
            <a:off x="6699650" y="3510169"/>
            <a:ext cx="10760867" cy="2961862"/>
            <a:chOff x="3126486" y="306884"/>
            <a:chExt cx="8503920" cy="1644464"/>
          </a:xfrm>
        </p:grpSpPr>
        <p:sp>
          <p:nvSpPr>
            <p:cNvPr id="5" name="Rectangle: Rounded Corners 4">
              <a:extLst>
                <a:ext uri="{FF2B5EF4-FFF2-40B4-BE49-F238E27FC236}">
                  <a16:creationId xmlns:a16="http://schemas.microsoft.com/office/drawing/2014/main" id="{9BA38859-1BCA-184F-4478-5D0A1D1C8688}"/>
                </a:ext>
              </a:extLst>
            </p:cNvPr>
            <p:cNvSpPr/>
            <p:nvPr/>
          </p:nvSpPr>
          <p:spPr>
            <a:xfrm>
              <a:off x="3126486" y="306884"/>
              <a:ext cx="8503920" cy="1644464"/>
            </a:xfrm>
            <a:custGeom>
              <a:avLst/>
              <a:gdLst>
                <a:gd name="connsiteX0" fmla="*/ 0 w 8503920"/>
                <a:gd name="connsiteY0" fmla="*/ 274083 h 1644464"/>
                <a:gd name="connsiteX1" fmla="*/ 274083 w 8503920"/>
                <a:gd name="connsiteY1" fmla="*/ 0 h 1644464"/>
                <a:gd name="connsiteX2" fmla="*/ 921909 w 8503920"/>
                <a:gd name="connsiteY2" fmla="*/ 0 h 1644464"/>
                <a:gd name="connsiteX3" fmla="*/ 1410619 w 8503920"/>
                <a:gd name="connsiteY3" fmla="*/ 0 h 1644464"/>
                <a:gd name="connsiteX4" fmla="*/ 1740215 w 8503920"/>
                <a:gd name="connsiteY4" fmla="*/ 0 h 1644464"/>
                <a:gd name="connsiteX5" fmla="*/ 2308483 w 8503920"/>
                <a:gd name="connsiteY5" fmla="*/ 0 h 1644464"/>
                <a:gd name="connsiteX6" fmla="*/ 2717636 w 8503920"/>
                <a:gd name="connsiteY6" fmla="*/ 0 h 1644464"/>
                <a:gd name="connsiteX7" fmla="*/ 3285904 w 8503920"/>
                <a:gd name="connsiteY7" fmla="*/ 0 h 1644464"/>
                <a:gd name="connsiteX8" fmla="*/ 3695057 w 8503920"/>
                <a:gd name="connsiteY8" fmla="*/ 0 h 1644464"/>
                <a:gd name="connsiteX9" fmla="*/ 4422440 w 8503920"/>
                <a:gd name="connsiteY9" fmla="*/ 0 h 1644464"/>
                <a:gd name="connsiteX10" fmla="*/ 5149824 w 8503920"/>
                <a:gd name="connsiteY10" fmla="*/ 0 h 1644464"/>
                <a:gd name="connsiteX11" fmla="*/ 5558977 w 8503920"/>
                <a:gd name="connsiteY11" fmla="*/ 0 h 1644464"/>
                <a:gd name="connsiteX12" fmla="*/ 6127245 w 8503920"/>
                <a:gd name="connsiteY12" fmla="*/ 0 h 1644464"/>
                <a:gd name="connsiteX13" fmla="*/ 6456840 w 8503920"/>
                <a:gd name="connsiteY13" fmla="*/ 0 h 1644464"/>
                <a:gd name="connsiteX14" fmla="*/ 7025109 w 8503920"/>
                <a:gd name="connsiteY14" fmla="*/ 0 h 1644464"/>
                <a:gd name="connsiteX15" fmla="*/ 7672934 w 8503920"/>
                <a:gd name="connsiteY15" fmla="*/ 0 h 1644464"/>
                <a:gd name="connsiteX16" fmla="*/ 8229837 w 8503920"/>
                <a:gd name="connsiteY16" fmla="*/ 0 h 1644464"/>
                <a:gd name="connsiteX17" fmla="*/ 8503920 w 8503920"/>
                <a:gd name="connsiteY17" fmla="*/ 274083 h 1644464"/>
                <a:gd name="connsiteX18" fmla="*/ 8503920 w 8503920"/>
                <a:gd name="connsiteY18" fmla="*/ 789343 h 1644464"/>
                <a:gd name="connsiteX19" fmla="*/ 8503920 w 8503920"/>
                <a:gd name="connsiteY19" fmla="*/ 1370381 h 1644464"/>
                <a:gd name="connsiteX20" fmla="*/ 8229837 w 8503920"/>
                <a:gd name="connsiteY20" fmla="*/ 1644464 h 1644464"/>
                <a:gd name="connsiteX21" fmla="*/ 7661569 w 8503920"/>
                <a:gd name="connsiteY21" fmla="*/ 1644464 h 1644464"/>
                <a:gd name="connsiteX22" fmla="*/ 7172858 w 8503920"/>
                <a:gd name="connsiteY22" fmla="*/ 1644464 h 1644464"/>
                <a:gd name="connsiteX23" fmla="*/ 6843263 w 8503920"/>
                <a:gd name="connsiteY23" fmla="*/ 1644464 h 1644464"/>
                <a:gd name="connsiteX24" fmla="*/ 6434110 w 8503920"/>
                <a:gd name="connsiteY24" fmla="*/ 1644464 h 1644464"/>
                <a:gd name="connsiteX25" fmla="*/ 5706726 w 8503920"/>
                <a:gd name="connsiteY25" fmla="*/ 1644464 h 1644464"/>
                <a:gd name="connsiteX26" fmla="*/ 4979343 w 8503920"/>
                <a:gd name="connsiteY26" fmla="*/ 1644464 h 1644464"/>
                <a:gd name="connsiteX27" fmla="*/ 4490633 w 8503920"/>
                <a:gd name="connsiteY27" fmla="*/ 1644464 h 1644464"/>
                <a:gd name="connsiteX28" fmla="*/ 3842807 w 8503920"/>
                <a:gd name="connsiteY28" fmla="*/ 1644464 h 1644464"/>
                <a:gd name="connsiteX29" fmla="*/ 3513211 w 8503920"/>
                <a:gd name="connsiteY29" fmla="*/ 1644464 h 1644464"/>
                <a:gd name="connsiteX30" fmla="*/ 2785828 w 8503920"/>
                <a:gd name="connsiteY30" fmla="*/ 1644464 h 1644464"/>
                <a:gd name="connsiteX31" fmla="*/ 2217560 w 8503920"/>
                <a:gd name="connsiteY31" fmla="*/ 1644464 h 1644464"/>
                <a:gd name="connsiteX32" fmla="*/ 1490177 w 8503920"/>
                <a:gd name="connsiteY32" fmla="*/ 1644464 h 1644464"/>
                <a:gd name="connsiteX33" fmla="*/ 762794 w 8503920"/>
                <a:gd name="connsiteY33" fmla="*/ 1644464 h 1644464"/>
                <a:gd name="connsiteX34" fmla="*/ 274083 w 8503920"/>
                <a:gd name="connsiteY34" fmla="*/ 1644464 h 1644464"/>
                <a:gd name="connsiteX35" fmla="*/ 0 w 8503920"/>
                <a:gd name="connsiteY35" fmla="*/ 1370381 h 1644464"/>
                <a:gd name="connsiteX36" fmla="*/ 0 w 8503920"/>
                <a:gd name="connsiteY36" fmla="*/ 800306 h 1644464"/>
                <a:gd name="connsiteX37" fmla="*/ 0 w 8503920"/>
                <a:gd name="connsiteY37" fmla="*/ 274083 h 164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03920" h="1644464" fill="none" extrusionOk="0">
                  <a:moveTo>
                    <a:pt x="0" y="274083"/>
                  </a:moveTo>
                  <a:cubicBezTo>
                    <a:pt x="27918" y="126151"/>
                    <a:pt x="117350" y="-10186"/>
                    <a:pt x="274083" y="0"/>
                  </a:cubicBezTo>
                  <a:cubicBezTo>
                    <a:pt x="505613" y="-35928"/>
                    <a:pt x="760162" y="1620"/>
                    <a:pt x="921909" y="0"/>
                  </a:cubicBezTo>
                  <a:cubicBezTo>
                    <a:pt x="1083656" y="-1620"/>
                    <a:pt x="1216566" y="29113"/>
                    <a:pt x="1410619" y="0"/>
                  </a:cubicBezTo>
                  <a:cubicBezTo>
                    <a:pt x="1604672" y="-29113"/>
                    <a:pt x="1612653" y="31404"/>
                    <a:pt x="1740215" y="0"/>
                  </a:cubicBezTo>
                  <a:cubicBezTo>
                    <a:pt x="1867777" y="-31404"/>
                    <a:pt x="2136005" y="13063"/>
                    <a:pt x="2308483" y="0"/>
                  </a:cubicBezTo>
                  <a:cubicBezTo>
                    <a:pt x="2480961" y="-13063"/>
                    <a:pt x="2623678" y="35054"/>
                    <a:pt x="2717636" y="0"/>
                  </a:cubicBezTo>
                  <a:cubicBezTo>
                    <a:pt x="2811594" y="-35054"/>
                    <a:pt x="3082336" y="32587"/>
                    <a:pt x="3285904" y="0"/>
                  </a:cubicBezTo>
                  <a:cubicBezTo>
                    <a:pt x="3489472" y="-32587"/>
                    <a:pt x="3519283" y="18757"/>
                    <a:pt x="3695057" y="0"/>
                  </a:cubicBezTo>
                  <a:cubicBezTo>
                    <a:pt x="3870831" y="-18757"/>
                    <a:pt x="4168223" y="9330"/>
                    <a:pt x="4422440" y="0"/>
                  </a:cubicBezTo>
                  <a:cubicBezTo>
                    <a:pt x="4676657" y="-9330"/>
                    <a:pt x="4821600" y="3681"/>
                    <a:pt x="5149824" y="0"/>
                  </a:cubicBezTo>
                  <a:cubicBezTo>
                    <a:pt x="5478048" y="-3681"/>
                    <a:pt x="5397774" y="26490"/>
                    <a:pt x="5558977" y="0"/>
                  </a:cubicBezTo>
                  <a:cubicBezTo>
                    <a:pt x="5720180" y="-26490"/>
                    <a:pt x="5944976" y="58410"/>
                    <a:pt x="6127245" y="0"/>
                  </a:cubicBezTo>
                  <a:cubicBezTo>
                    <a:pt x="6309514" y="-58410"/>
                    <a:pt x="6300025" y="23299"/>
                    <a:pt x="6456840" y="0"/>
                  </a:cubicBezTo>
                  <a:cubicBezTo>
                    <a:pt x="6613655" y="-23299"/>
                    <a:pt x="6817079" y="28829"/>
                    <a:pt x="7025109" y="0"/>
                  </a:cubicBezTo>
                  <a:cubicBezTo>
                    <a:pt x="7233139" y="-28829"/>
                    <a:pt x="7375620" y="44386"/>
                    <a:pt x="7672934" y="0"/>
                  </a:cubicBezTo>
                  <a:cubicBezTo>
                    <a:pt x="7970249" y="-44386"/>
                    <a:pt x="7988371" y="11325"/>
                    <a:pt x="8229837" y="0"/>
                  </a:cubicBezTo>
                  <a:cubicBezTo>
                    <a:pt x="8398099" y="33209"/>
                    <a:pt x="8497879" y="149411"/>
                    <a:pt x="8503920" y="274083"/>
                  </a:cubicBezTo>
                  <a:cubicBezTo>
                    <a:pt x="8523257" y="436274"/>
                    <a:pt x="8471508" y="551223"/>
                    <a:pt x="8503920" y="789343"/>
                  </a:cubicBezTo>
                  <a:cubicBezTo>
                    <a:pt x="8536332" y="1027463"/>
                    <a:pt x="8442447" y="1081214"/>
                    <a:pt x="8503920" y="1370381"/>
                  </a:cubicBezTo>
                  <a:cubicBezTo>
                    <a:pt x="8500649" y="1525175"/>
                    <a:pt x="8380123" y="1654195"/>
                    <a:pt x="8229837" y="1644464"/>
                  </a:cubicBezTo>
                  <a:cubicBezTo>
                    <a:pt x="7966448" y="1688476"/>
                    <a:pt x="7941731" y="1635266"/>
                    <a:pt x="7661569" y="1644464"/>
                  </a:cubicBezTo>
                  <a:cubicBezTo>
                    <a:pt x="7381407" y="1653662"/>
                    <a:pt x="7396891" y="1636288"/>
                    <a:pt x="7172858" y="1644464"/>
                  </a:cubicBezTo>
                  <a:cubicBezTo>
                    <a:pt x="6948825" y="1652640"/>
                    <a:pt x="6915152" y="1641142"/>
                    <a:pt x="6843263" y="1644464"/>
                  </a:cubicBezTo>
                  <a:cubicBezTo>
                    <a:pt x="6771374" y="1647786"/>
                    <a:pt x="6575214" y="1625002"/>
                    <a:pt x="6434110" y="1644464"/>
                  </a:cubicBezTo>
                  <a:cubicBezTo>
                    <a:pt x="6293006" y="1663926"/>
                    <a:pt x="5861154" y="1572486"/>
                    <a:pt x="5706726" y="1644464"/>
                  </a:cubicBezTo>
                  <a:cubicBezTo>
                    <a:pt x="5552298" y="1716442"/>
                    <a:pt x="5290821" y="1607521"/>
                    <a:pt x="4979343" y="1644464"/>
                  </a:cubicBezTo>
                  <a:cubicBezTo>
                    <a:pt x="4667865" y="1681407"/>
                    <a:pt x="4706962" y="1602598"/>
                    <a:pt x="4490633" y="1644464"/>
                  </a:cubicBezTo>
                  <a:cubicBezTo>
                    <a:pt x="4274304" y="1686330"/>
                    <a:pt x="4165869" y="1643428"/>
                    <a:pt x="3842807" y="1644464"/>
                  </a:cubicBezTo>
                  <a:cubicBezTo>
                    <a:pt x="3519745" y="1645500"/>
                    <a:pt x="3588585" y="1623176"/>
                    <a:pt x="3513211" y="1644464"/>
                  </a:cubicBezTo>
                  <a:cubicBezTo>
                    <a:pt x="3437837" y="1665752"/>
                    <a:pt x="2984748" y="1603703"/>
                    <a:pt x="2785828" y="1644464"/>
                  </a:cubicBezTo>
                  <a:cubicBezTo>
                    <a:pt x="2586908" y="1685225"/>
                    <a:pt x="2480406" y="1610864"/>
                    <a:pt x="2217560" y="1644464"/>
                  </a:cubicBezTo>
                  <a:cubicBezTo>
                    <a:pt x="1954714" y="1678064"/>
                    <a:pt x="1718466" y="1565249"/>
                    <a:pt x="1490177" y="1644464"/>
                  </a:cubicBezTo>
                  <a:cubicBezTo>
                    <a:pt x="1261888" y="1723679"/>
                    <a:pt x="994792" y="1589079"/>
                    <a:pt x="762794" y="1644464"/>
                  </a:cubicBezTo>
                  <a:cubicBezTo>
                    <a:pt x="530796" y="1699849"/>
                    <a:pt x="424963" y="1609266"/>
                    <a:pt x="274083" y="1644464"/>
                  </a:cubicBezTo>
                  <a:cubicBezTo>
                    <a:pt x="140928" y="1671896"/>
                    <a:pt x="11341" y="1537880"/>
                    <a:pt x="0" y="1370381"/>
                  </a:cubicBezTo>
                  <a:cubicBezTo>
                    <a:pt x="-27661" y="1185702"/>
                    <a:pt x="52464" y="1080734"/>
                    <a:pt x="0" y="800306"/>
                  </a:cubicBezTo>
                  <a:cubicBezTo>
                    <a:pt x="-52464" y="519879"/>
                    <a:pt x="38765" y="439642"/>
                    <a:pt x="0" y="274083"/>
                  </a:cubicBezTo>
                  <a:close/>
                </a:path>
                <a:path w="8503920" h="1644464" stroke="0" extrusionOk="0">
                  <a:moveTo>
                    <a:pt x="0" y="274083"/>
                  </a:moveTo>
                  <a:cubicBezTo>
                    <a:pt x="-10766" y="116863"/>
                    <a:pt x="126915" y="-41727"/>
                    <a:pt x="274083" y="0"/>
                  </a:cubicBezTo>
                  <a:cubicBezTo>
                    <a:pt x="469231" y="-58231"/>
                    <a:pt x="630979" y="16189"/>
                    <a:pt x="762794" y="0"/>
                  </a:cubicBezTo>
                  <a:cubicBezTo>
                    <a:pt x="894609" y="-16189"/>
                    <a:pt x="1179682" y="62071"/>
                    <a:pt x="1490177" y="0"/>
                  </a:cubicBezTo>
                  <a:cubicBezTo>
                    <a:pt x="1800672" y="-62071"/>
                    <a:pt x="1703604" y="27507"/>
                    <a:pt x="1819772" y="0"/>
                  </a:cubicBezTo>
                  <a:cubicBezTo>
                    <a:pt x="1935941" y="-27507"/>
                    <a:pt x="2387257" y="35138"/>
                    <a:pt x="2547156" y="0"/>
                  </a:cubicBezTo>
                  <a:cubicBezTo>
                    <a:pt x="2707055" y="-35138"/>
                    <a:pt x="2947030" y="5267"/>
                    <a:pt x="3115424" y="0"/>
                  </a:cubicBezTo>
                  <a:cubicBezTo>
                    <a:pt x="3283818" y="-5267"/>
                    <a:pt x="3324987" y="29842"/>
                    <a:pt x="3524577" y="0"/>
                  </a:cubicBezTo>
                  <a:cubicBezTo>
                    <a:pt x="3724167" y="-29842"/>
                    <a:pt x="4038628" y="39815"/>
                    <a:pt x="4172402" y="0"/>
                  </a:cubicBezTo>
                  <a:cubicBezTo>
                    <a:pt x="4306176" y="-39815"/>
                    <a:pt x="4409911" y="4474"/>
                    <a:pt x="4501998" y="0"/>
                  </a:cubicBezTo>
                  <a:cubicBezTo>
                    <a:pt x="4594085" y="-4474"/>
                    <a:pt x="4958490" y="19561"/>
                    <a:pt x="5229381" y="0"/>
                  </a:cubicBezTo>
                  <a:cubicBezTo>
                    <a:pt x="5500272" y="-19561"/>
                    <a:pt x="5680207" y="17220"/>
                    <a:pt x="5877207" y="0"/>
                  </a:cubicBezTo>
                  <a:cubicBezTo>
                    <a:pt x="6074207" y="-17220"/>
                    <a:pt x="6062374" y="18687"/>
                    <a:pt x="6206802" y="0"/>
                  </a:cubicBezTo>
                  <a:cubicBezTo>
                    <a:pt x="6351230" y="-18687"/>
                    <a:pt x="6460040" y="3487"/>
                    <a:pt x="6695513" y="0"/>
                  </a:cubicBezTo>
                  <a:cubicBezTo>
                    <a:pt x="6930986" y="-3487"/>
                    <a:pt x="6935945" y="45121"/>
                    <a:pt x="7104666" y="0"/>
                  </a:cubicBezTo>
                  <a:cubicBezTo>
                    <a:pt x="7273387" y="-45121"/>
                    <a:pt x="7327132" y="24832"/>
                    <a:pt x="7434262" y="0"/>
                  </a:cubicBezTo>
                  <a:cubicBezTo>
                    <a:pt x="7541392" y="-24832"/>
                    <a:pt x="7926100" y="92945"/>
                    <a:pt x="8229837" y="0"/>
                  </a:cubicBezTo>
                  <a:cubicBezTo>
                    <a:pt x="8351576" y="-2701"/>
                    <a:pt x="8493045" y="132989"/>
                    <a:pt x="8503920" y="274083"/>
                  </a:cubicBezTo>
                  <a:cubicBezTo>
                    <a:pt x="8522569" y="385022"/>
                    <a:pt x="8499395" y="600248"/>
                    <a:pt x="8503920" y="822232"/>
                  </a:cubicBezTo>
                  <a:cubicBezTo>
                    <a:pt x="8508445" y="1044216"/>
                    <a:pt x="8458668" y="1210475"/>
                    <a:pt x="8503920" y="1370381"/>
                  </a:cubicBezTo>
                  <a:cubicBezTo>
                    <a:pt x="8504710" y="1551844"/>
                    <a:pt x="8373699" y="1622202"/>
                    <a:pt x="8229837" y="1644464"/>
                  </a:cubicBezTo>
                  <a:cubicBezTo>
                    <a:pt x="7980381" y="1677080"/>
                    <a:pt x="7696284" y="1577643"/>
                    <a:pt x="7502454" y="1644464"/>
                  </a:cubicBezTo>
                  <a:cubicBezTo>
                    <a:pt x="7308624" y="1711285"/>
                    <a:pt x="7028603" y="1632377"/>
                    <a:pt x="6854628" y="1644464"/>
                  </a:cubicBezTo>
                  <a:cubicBezTo>
                    <a:pt x="6680653" y="1656551"/>
                    <a:pt x="6417272" y="1591631"/>
                    <a:pt x="6127245" y="1644464"/>
                  </a:cubicBezTo>
                  <a:cubicBezTo>
                    <a:pt x="5837218" y="1697297"/>
                    <a:pt x="5878253" y="1627120"/>
                    <a:pt x="5797649" y="1644464"/>
                  </a:cubicBezTo>
                  <a:cubicBezTo>
                    <a:pt x="5717045" y="1661808"/>
                    <a:pt x="5468103" y="1625745"/>
                    <a:pt x="5308939" y="1644464"/>
                  </a:cubicBezTo>
                  <a:cubicBezTo>
                    <a:pt x="5149775" y="1663183"/>
                    <a:pt x="5141609" y="1619726"/>
                    <a:pt x="4979343" y="1644464"/>
                  </a:cubicBezTo>
                  <a:cubicBezTo>
                    <a:pt x="4817077" y="1669202"/>
                    <a:pt x="4622255" y="1569261"/>
                    <a:pt x="4331518" y="1644464"/>
                  </a:cubicBezTo>
                  <a:cubicBezTo>
                    <a:pt x="4040781" y="1719667"/>
                    <a:pt x="3993115" y="1606046"/>
                    <a:pt x="3683692" y="1644464"/>
                  </a:cubicBezTo>
                  <a:cubicBezTo>
                    <a:pt x="3374269" y="1682882"/>
                    <a:pt x="3382572" y="1629121"/>
                    <a:pt x="3194981" y="1644464"/>
                  </a:cubicBezTo>
                  <a:cubicBezTo>
                    <a:pt x="3007390" y="1659807"/>
                    <a:pt x="2959309" y="1631874"/>
                    <a:pt x="2785828" y="1644464"/>
                  </a:cubicBezTo>
                  <a:cubicBezTo>
                    <a:pt x="2612347" y="1657054"/>
                    <a:pt x="2559145" y="1644275"/>
                    <a:pt x="2456233" y="1644464"/>
                  </a:cubicBezTo>
                  <a:cubicBezTo>
                    <a:pt x="2353321" y="1644653"/>
                    <a:pt x="2153442" y="1577486"/>
                    <a:pt x="1887965" y="1644464"/>
                  </a:cubicBezTo>
                  <a:cubicBezTo>
                    <a:pt x="1622488" y="1711442"/>
                    <a:pt x="1514672" y="1588898"/>
                    <a:pt x="1399254" y="1644464"/>
                  </a:cubicBezTo>
                  <a:cubicBezTo>
                    <a:pt x="1283836" y="1700030"/>
                    <a:pt x="1134319" y="1641743"/>
                    <a:pt x="990101" y="1644464"/>
                  </a:cubicBezTo>
                  <a:cubicBezTo>
                    <a:pt x="845883" y="1647185"/>
                    <a:pt x="612874" y="1603274"/>
                    <a:pt x="274083" y="1644464"/>
                  </a:cubicBezTo>
                  <a:cubicBezTo>
                    <a:pt x="85739" y="1646822"/>
                    <a:pt x="-18911" y="1558180"/>
                    <a:pt x="0" y="1370381"/>
                  </a:cubicBezTo>
                  <a:cubicBezTo>
                    <a:pt x="-6551" y="1259260"/>
                    <a:pt x="26595" y="1068029"/>
                    <a:pt x="0" y="833195"/>
                  </a:cubicBezTo>
                  <a:cubicBezTo>
                    <a:pt x="-26595" y="598361"/>
                    <a:pt x="59899" y="432919"/>
                    <a:pt x="0" y="274083"/>
                  </a:cubicBezTo>
                  <a:close/>
                </a:path>
              </a:pathLst>
            </a:custGeom>
            <a:solidFill>
              <a:schemeClr val="accent4">
                <a:lumMod val="20000"/>
                <a:lumOff val="80000"/>
              </a:schemeClr>
            </a:solidFill>
            <a:ln w="57150">
              <a:solidFill>
                <a:schemeClr val="bg1"/>
              </a:solidFill>
              <a:extLst>
                <a:ext uri="{C807C97D-BFC1-408E-A445-0C87EB9F89A2}">
                  <ask:lineSketchStyleProps xmlns:ask="http://schemas.microsoft.com/office/drawing/2018/sketchyshapes" xmlns="" sd="304303238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AD4BE51-E28E-C993-8A65-57414B48480C}"/>
                </a:ext>
              </a:extLst>
            </p:cNvPr>
            <p:cNvSpPr txBox="1"/>
            <p:nvPr/>
          </p:nvSpPr>
          <p:spPr>
            <a:xfrm>
              <a:off x="3550752" y="475008"/>
              <a:ext cx="7655387" cy="1415772"/>
            </a:xfrm>
            <a:prstGeom prst="rect">
              <a:avLst/>
            </a:prstGeom>
            <a:noFill/>
          </p:spPr>
          <p:txBody>
            <a:bodyPr wrap="square" rtlCol="0">
              <a:spAutoFit/>
            </a:bodyPr>
            <a:lstStyle/>
            <a:p>
              <a:pPr algn="ctr" defTabSz="1371600">
                <a:defRPr/>
              </a:pPr>
              <a:r>
                <a:rPr lang="en-US" sz="6600" b="1">
                  <a:solidFill>
                    <a:srgbClr val="002060"/>
                  </a:solidFill>
                  <a:latin typeface="Cambria" panose="02040503050406030204" pitchFamily="18" charset="0"/>
                  <a:ea typeface="Cambria" panose="02040503050406030204" pitchFamily="18" charset="0"/>
                </a:rPr>
                <a:t>Nêu hiểu biết của em về màu sắc của </a:t>
              </a:r>
              <a:r>
                <a:rPr lang="en-US" sz="6600" b="1">
                  <a:solidFill>
                    <a:srgbClr val="FF0000"/>
                  </a:solidFill>
                  <a:latin typeface="Cambria" panose="02040503050406030204" pitchFamily="18" charset="0"/>
                  <a:ea typeface="Cambria" panose="02040503050406030204" pitchFamily="18" charset="0"/>
                </a:rPr>
                <a:t>bầu trời</a:t>
              </a:r>
              <a:endParaRPr lang="en-US" sz="66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46219866"/>
      </p:ext>
    </p:extLst>
  </p:cSld>
  <p:clrMapOvr>
    <a:masterClrMapping/>
  </p:clrMapOvr>
  <p:transition spd="slow">
    <p:push dir="u"/>
    <p:sndAc>
      <p:stSnd>
        <p:snd r:embed="rId3"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6" name="Picture 6" descr="Picture background">
            <a:extLst>
              <a:ext uri="{FF2B5EF4-FFF2-40B4-BE49-F238E27FC236}">
                <a16:creationId xmlns:a16="http://schemas.microsoft.com/office/drawing/2014/main" id="{3BA44ABB-2322-4E89-A899-BA825819BD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630FCA2-DB31-031D-7B21-53603AC71EF3}"/>
              </a:ext>
            </a:extLst>
          </p:cNvPr>
          <p:cNvGrpSpPr/>
          <p:nvPr/>
        </p:nvGrpSpPr>
        <p:grpSpPr>
          <a:xfrm>
            <a:off x="5410200" y="2781300"/>
            <a:ext cx="10456067" cy="3419062"/>
            <a:chOff x="3126486" y="306884"/>
            <a:chExt cx="8503920" cy="1644464"/>
          </a:xfrm>
        </p:grpSpPr>
        <p:sp>
          <p:nvSpPr>
            <p:cNvPr id="5" name="Rectangle: Rounded Corners 4">
              <a:extLst>
                <a:ext uri="{FF2B5EF4-FFF2-40B4-BE49-F238E27FC236}">
                  <a16:creationId xmlns:a16="http://schemas.microsoft.com/office/drawing/2014/main" id="{9BA38859-1BCA-184F-4478-5D0A1D1C8688}"/>
                </a:ext>
              </a:extLst>
            </p:cNvPr>
            <p:cNvSpPr/>
            <p:nvPr/>
          </p:nvSpPr>
          <p:spPr>
            <a:xfrm>
              <a:off x="3126486" y="306884"/>
              <a:ext cx="8503920" cy="1644464"/>
            </a:xfrm>
            <a:custGeom>
              <a:avLst/>
              <a:gdLst>
                <a:gd name="connsiteX0" fmla="*/ 0 w 8503920"/>
                <a:gd name="connsiteY0" fmla="*/ 274083 h 1644464"/>
                <a:gd name="connsiteX1" fmla="*/ 274083 w 8503920"/>
                <a:gd name="connsiteY1" fmla="*/ 0 h 1644464"/>
                <a:gd name="connsiteX2" fmla="*/ 921909 w 8503920"/>
                <a:gd name="connsiteY2" fmla="*/ 0 h 1644464"/>
                <a:gd name="connsiteX3" fmla="*/ 1410619 w 8503920"/>
                <a:gd name="connsiteY3" fmla="*/ 0 h 1644464"/>
                <a:gd name="connsiteX4" fmla="*/ 1740215 w 8503920"/>
                <a:gd name="connsiteY4" fmla="*/ 0 h 1644464"/>
                <a:gd name="connsiteX5" fmla="*/ 2308483 w 8503920"/>
                <a:gd name="connsiteY5" fmla="*/ 0 h 1644464"/>
                <a:gd name="connsiteX6" fmla="*/ 2717636 w 8503920"/>
                <a:gd name="connsiteY6" fmla="*/ 0 h 1644464"/>
                <a:gd name="connsiteX7" fmla="*/ 3285904 w 8503920"/>
                <a:gd name="connsiteY7" fmla="*/ 0 h 1644464"/>
                <a:gd name="connsiteX8" fmla="*/ 3695057 w 8503920"/>
                <a:gd name="connsiteY8" fmla="*/ 0 h 1644464"/>
                <a:gd name="connsiteX9" fmla="*/ 4422440 w 8503920"/>
                <a:gd name="connsiteY9" fmla="*/ 0 h 1644464"/>
                <a:gd name="connsiteX10" fmla="*/ 5149824 w 8503920"/>
                <a:gd name="connsiteY10" fmla="*/ 0 h 1644464"/>
                <a:gd name="connsiteX11" fmla="*/ 5558977 w 8503920"/>
                <a:gd name="connsiteY11" fmla="*/ 0 h 1644464"/>
                <a:gd name="connsiteX12" fmla="*/ 6127245 w 8503920"/>
                <a:gd name="connsiteY12" fmla="*/ 0 h 1644464"/>
                <a:gd name="connsiteX13" fmla="*/ 6456840 w 8503920"/>
                <a:gd name="connsiteY13" fmla="*/ 0 h 1644464"/>
                <a:gd name="connsiteX14" fmla="*/ 7025109 w 8503920"/>
                <a:gd name="connsiteY14" fmla="*/ 0 h 1644464"/>
                <a:gd name="connsiteX15" fmla="*/ 7672934 w 8503920"/>
                <a:gd name="connsiteY15" fmla="*/ 0 h 1644464"/>
                <a:gd name="connsiteX16" fmla="*/ 8229837 w 8503920"/>
                <a:gd name="connsiteY16" fmla="*/ 0 h 1644464"/>
                <a:gd name="connsiteX17" fmla="*/ 8503920 w 8503920"/>
                <a:gd name="connsiteY17" fmla="*/ 274083 h 1644464"/>
                <a:gd name="connsiteX18" fmla="*/ 8503920 w 8503920"/>
                <a:gd name="connsiteY18" fmla="*/ 789343 h 1644464"/>
                <a:gd name="connsiteX19" fmla="*/ 8503920 w 8503920"/>
                <a:gd name="connsiteY19" fmla="*/ 1370381 h 1644464"/>
                <a:gd name="connsiteX20" fmla="*/ 8229837 w 8503920"/>
                <a:gd name="connsiteY20" fmla="*/ 1644464 h 1644464"/>
                <a:gd name="connsiteX21" fmla="*/ 7661569 w 8503920"/>
                <a:gd name="connsiteY21" fmla="*/ 1644464 h 1644464"/>
                <a:gd name="connsiteX22" fmla="*/ 7172858 w 8503920"/>
                <a:gd name="connsiteY22" fmla="*/ 1644464 h 1644464"/>
                <a:gd name="connsiteX23" fmla="*/ 6843263 w 8503920"/>
                <a:gd name="connsiteY23" fmla="*/ 1644464 h 1644464"/>
                <a:gd name="connsiteX24" fmla="*/ 6434110 w 8503920"/>
                <a:gd name="connsiteY24" fmla="*/ 1644464 h 1644464"/>
                <a:gd name="connsiteX25" fmla="*/ 5706726 w 8503920"/>
                <a:gd name="connsiteY25" fmla="*/ 1644464 h 1644464"/>
                <a:gd name="connsiteX26" fmla="*/ 4979343 w 8503920"/>
                <a:gd name="connsiteY26" fmla="*/ 1644464 h 1644464"/>
                <a:gd name="connsiteX27" fmla="*/ 4490633 w 8503920"/>
                <a:gd name="connsiteY27" fmla="*/ 1644464 h 1644464"/>
                <a:gd name="connsiteX28" fmla="*/ 3842807 w 8503920"/>
                <a:gd name="connsiteY28" fmla="*/ 1644464 h 1644464"/>
                <a:gd name="connsiteX29" fmla="*/ 3513211 w 8503920"/>
                <a:gd name="connsiteY29" fmla="*/ 1644464 h 1644464"/>
                <a:gd name="connsiteX30" fmla="*/ 2785828 w 8503920"/>
                <a:gd name="connsiteY30" fmla="*/ 1644464 h 1644464"/>
                <a:gd name="connsiteX31" fmla="*/ 2217560 w 8503920"/>
                <a:gd name="connsiteY31" fmla="*/ 1644464 h 1644464"/>
                <a:gd name="connsiteX32" fmla="*/ 1490177 w 8503920"/>
                <a:gd name="connsiteY32" fmla="*/ 1644464 h 1644464"/>
                <a:gd name="connsiteX33" fmla="*/ 762794 w 8503920"/>
                <a:gd name="connsiteY33" fmla="*/ 1644464 h 1644464"/>
                <a:gd name="connsiteX34" fmla="*/ 274083 w 8503920"/>
                <a:gd name="connsiteY34" fmla="*/ 1644464 h 1644464"/>
                <a:gd name="connsiteX35" fmla="*/ 0 w 8503920"/>
                <a:gd name="connsiteY35" fmla="*/ 1370381 h 1644464"/>
                <a:gd name="connsiteX36" fmla="*/ 0 w 8503920"/>
                <a:gd name="connsiteY36" fmla="*/ 800306 h 1644464"/>
                <a:gd name="connsiteX37" fmla="*/ 0 w 8503920"/>
                <a:gd name="connsiteY37" fmla="*/ 274083 h 164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03920" h="1644464" fill="none" extrusionOk="0">
                  <a:moveTo>
                    <a:pt x="0" y="274083"/>
                  </a:moveTo>
                  <a:cubicBezTo>
                    <a:pt x="27918" y="126151"/>
                    <a:pt x="117350" y="-10186"/>
                    <a:pt x="274083" y="0"/>
                  </a:cubicBezTo>
                  <a:cubicBezTo>
                    <a:pt x="505613" y="-35928"/>
                    <a:pt x="760162" y="1620"/>
                    <a:pt x="921909" y="0"/>
                  </a:cubicBezTo>
                  <a:cubicBezTo>
                    <a:pt x="1083656" y="-1620"/>
                    <a:pt x="1216566" y="29113"/>
                    <a:pt x="1410619" y="0"/>
                  </a:cubicBezTo>
                  <a:cubicBezTo>
                    <a:pt x="1604672" y="-29113"/>
                    <a:pt x="1612653" y="31404"/>
                    <a:pt x="1740215" y="0"/>
                  </a:cubicBezTo>
                  <a:cubicBezTo>
                    <a:pt x="1867777" y="-31404"/>
                    <a:pt x="2136005" y="13063"/>
                    <a:pt x="2308483" y="0"/>
                  </a:cubicBezTo>
                  <a:cubicBezTo>
                    <a:pt x="2480961" y="-13063"/>
                    <a:pt x="2623678" y="35054"/>
                    <a:pt x="2717636" y="0"/>
                  </a:cubicBezTo>
                  <a:cubicBezTo>
                    <a:pt x="2811594" y="-35054"/>
                    <a:pt x="3082336" y="32587"/>
                    <a:pt x="3285904" y="0"/>
                  </a:cubicBezTo>
                  <a:cubicBezTo>
                    <a:pt x="3489472" y="-32587"/>
                    <a:pt x="3519283" y="18757"/>
                    <a:pt x="3695057" y="0"/>
                  </a:cubicBezTo>
                  <a:cubicBezTo>
                    <a:pt x="3870831" y="-18757"/>
                    <a:pt x="4168223" y="9330"/>
                    <a:pt x="4422440" y="0"/>
                  </a:cubicBezTo>
                  <a:cubicBezTo>
                    <a:pt x="4676657" y="-9330"/>
                    <a:pt x="4821600" y="3681"/>
                    <a:pt x="5149824" y="0"/>
                  </a:cubicBezTo>
                  <a:cubicBezTo>
                    <a:pt x="5478048" y="-3681"/>
                    <a:pt x="5397774" y="26490"/>
                    <a:pt x="5558977" y="0"/>
                  </a:cubicBezTo>
                  <a:cubicBezTo>
                    <a:pt x="5720180" y="-26490"/>
                    <a:pt x="5944976" y="58410"/>
                    <a:pt x="6127245" y="0"/>
                  </a:cubicBezTo>
                  <a:cubicBezTo>
                    <a:pt x="6309514" y="-58410"/>
                    <a:pt x="6300025" y="23299"/>
                    <a:pt x="6456840" y="0"/>
                  </a:cubicBezTo>
                  <a:cubicBezTo>
                    <a:pt x="6613655" y="-23299"/>
                    <a:pt x="6817079" y="28829"/>
                    <a:pt x="7025109" y="0"/>
                  </a:cubicBezTo>
                  <a:cubicBezTo>
                    <a:pt x="7233139" y="-28829"/>
                    <a:pt x="7375620" y="44386"/>
                    <a:pt x="7672934" y="0"/>
                  </a:cubicBezTo>
                  <a:cubicBezTo>
                    <a:pt x="7970249" y="-44386"/>
                    <a:pt x="7988371" y="11325"/>
                    <a:pt x="8229837" y="0"/>
                  </a:cubicBezTo>
                  <a:cubicBezTo>
                    <a:pt x="8398099" y="33209"/>
                    <a:pt x="8497879" y="149411"/>
                    <a:pt x="8503920" y="274083"/>
                  </a:cubicBezTo>
                  <a:cubicBezTo>
                    <a:pt x="8523257" y="436274"/>
                    <a:pt x="8471508" y="551223"/>
                    <a:pt x="8503920" y="789343"/>
                  </a:cubicBezTo>
                  <a:cubicBezTo>
                    <a:pt x="8536332" y="1027463"/>
                    <a:pt x="8442447" y="1081214"/>
                    <a:pt x="8503920" y="1370381"/>
                  </a:cubicBezTo>
                  <a:cubicBezTo>
                    <a:pt x="8500649" y="1525175"/>
                    <a:pt x="8380123" y="1654195"/>
                    <a:pt x="8229837" y="1644464"/>
                  </a:cubicBezTo>
                  <a:cubicBezTo>
                    <a:pt x="7966448" y="1688476"/>
                    <a:pt x="7941731" y="1635266"/>
                    <a:pt x="7661569" y="1644464"/>
                  </a:cubicBezTo>
                  <a:cubicBezTo>
                    <a:pt x="7381407" y="1653662"/>
                    <a:pt x="7396891" y="1636288"/>
                    <a:pt x="7172858" y="1644464"/>
                  </a:cubicBezTo>
                  <a:cubicBezTo>
                    <a:pt x="6948825" y="1652640"/>
                    <a:pt x="6915152" y="1641142"/>
                    <a:pt x="6843263" y="1644464"/>
                  </a:cubicBezTo>
                  <a:cubicBezTo>
                    <a:pt x="6771374" y="1647786"/>
                    <a:pt x="6575214" y="1625002"/>
                    <a:pt x="6434110" y="1644464"/>
                  </a:cubicBezTo>
                  <a:cubicBezTo>
                    <a:pt x="6293006" y="1663926"/>
                    <a:pt x="5861154" y="1572486"/>
                    <a:pt x="5706726" y="1644464"/>
                  </a:cubicBezTo>
                  <a:cubicBezTo>
                    <a:pt x="5552298" y="1716442"/>
                    <a:pt x="5290821" y="1607521"/>
                    <a:pt x="4979343" y="1644464"/>
                  </a:cubicBezTo>
                  <a:cubicBezTo>
                    <a:pt x="4667865" y="1681407"/>
                    <a:pt x="4706962" y="1602598"/>
                    <a:pt x="4490633" y="1644464"/>
                  </a:cubicBezTo>
                  <a:cubicBezTo>
                    <a:pt x="4274304" y="1686330"/>
                    <a:pt x="4165869" y="1643428"/>
                    <a:pt x="3842807" y="1644464"/>
                  </a:cubicBezTo>
                  <a:cubicBezTo>
                    <a:pt x="3519745" y="1645500"/>
                    <a:pt x="3588585" y="1623176"/>
                    <a:pt x="3513211" y="1644464"/>
                  </a:cubicBezTo>
                  <a:cubicBezTo>
                    <a:pt x="3437837" y="1665752"/>
                    <a:pt x="2984748" y="1603703"/>
                    <a:pt x="2785828" y="1644464"/>
                  </a:cubicBezTo>
                  <a:cubicBezTo>
                    <a:pt x="2586908" y="1685225"/>
                    <a:pt x="2480406" y="1610864"/>
                    <a:pt x="2217560" y="1644464"/>
                  </a:cubicBezTo>
                  <a:cubicBezTo>
                    <a:pt x="1954714" y="1678064"/>
                    <a:pt x="1718466" y="1565249"/>
                    <a:pt x="1490177" y="1644464"/>
                  </a:cubicBezTo>
                  <a:cubicBezTo>
                    <a:pt x="1261888" y="1723679"/>
                    <a:pt x="994792" y="1589079"/>
                    <a:pt x="762794" y="1644464"/>
                  </a:cubicBezTo>
                  <a:cubicBezTo>
                    <a:pt x="530796" y="1699849"/>
                    <a:pt x="424963" y="1609266"/>
                    <a:pt x="274083" y="1644464"/>
                  </a:cubicBezTo>
                  <a:cubicBezTo>
                    <a:pt x="140928" y="1671896"/>
                    <a:pt x="11341" y="1537880"/>
                    <a:pt x="0" y="1370381"/>
                  </a:cubicBezTo>
                  <a:cubicBezTo>
                    <a:pt x="-27661" y="1185702"/>
                    <a:pt x="52464" y="1080734"/>
                    <a:pt x="0" y="800306"/>
                  </a:cubicBezTo>
                  <a:cubicBezTo>
                    <a:pt x="-52464" y="519879"/>
                    <a:pt x="38765" y="439642"/>
                    <a:pt x="0" y="274083"/>
                  </a:cubicBezTo>
                  <a:close/>
                </a:path>
                <a:path w="8503920" h="1644464" stroke="0" extrusionOk="0">
                  <a:moveTo>
                    <a:pt x="0" y="274083"/>
                  </a:moveTo>
                  <a:cubicBezTo>
                    <a:pt x="-10766" y="116863"/>
                    <a:pt x="126915" y="-41727"/>
                    <a:pt x="274083" y="0"/>
                  </a:cubicBezTo>
                  <a:cubicBezTo>
                    <a:pt x="469231" y="-58231"/>
                    <a:pt x="630979" y="16189"/>
                    <a:pt x="762794" y="0"/>
                  </a:cubicBezTo>
                  <a:cubicBezTo>
                    <a:pt x="894609" y="-16189"/>
                    <a:pt x="1179682" y="62071"/>
                    <a:pt x="1490177" y="0"/>
                  </a:cubicBezTo>
                  <a:cubicBezTo>
                    <a:pt x="1800672" y="-62071"/>
                    <a:pt x="1703604" y="27507"/>
                    <a:pt x="1819772" y="0"/>
                  </a:cubicBezTo>
                  <a:cubicBezTo>
                    <a:pt x="1935941" y="-27507"/>
                    <a:pt x="2387257" y="35138"/>
                    <a:pt x="2547156" y="0"/>
                  </a:cubicBezTo>
                  <a:cubicBezTo>
                    <a:pt x="2707055" y="-35138"/>
                    <a:pt x="2947030" y="5267"/>
                    <a:pt x="3115424" y="0"/>
                  </a:cubicBezTo>
                  <a:cubicBezTo>
                    <a:pt x="3283818" y="-5267"/>
                    <a:pt x="3324987" y="29842"/>
                    <a:pt x="3524577" y="0"/>
                  </a:cubicBezTo>
                  <a:cubicBezTo>
                    <a:pt x="3724167" y="-29842"/>
                    <a:pt x="4038628" y="39815"/>
                    <a:pt x="4172402" y="0"/>
                  </a:cubicBezTo>
                  <a:cubicBezTo>
                    <a:pt x="4306176" y="-39815"/>
                    <a:pt x="4409911" y="4474"/>
                    <a:pt x="4501998" y="0"/>
                  </a:cubicBezTo>
                  <a:cubicBezTo>
                    <a:pt x="4594085" y="-4474"/>
                    <a:pt x="4958490" y="19561"/>
                    <a:pt x="5229381" y="0"/>
                  </a:cubicBezTo>
                  <a:cubicBezTo>
                    <a:pt x="5500272" y="-19561"/>
                    <a:pt x="5680207" y="17220"/>
                    <a:pt x="5877207" y="0"/>
                  </a:cubicBezTo>
                  <a:cubicBezTo>
                    <a:pt x="6074207" y="-17220"/>
                    <a:pt x="6062374" y="18687"/>
                    <a:pt x="6206802" y="0"/>
                  </a:cubicBezTo>
                  <a:cubicBezTo>
                    <a:pt x="6351230" y="-18687"/>
                    <a:pt x="6460040" y="3487"/>
                    <a:pt x="6695513" y="0"/>
                  </a:cubicBezTo>
                  <a:cubicBezTo>
                    <a:pt x="6930986" y="-3487"/>
                    <a:pt x="6935945" y="45121"/>
                    <a:pt x="7104666" y="0"/>
                  </a:cubicBezTo>
                  <a:cubicBezTo>
                    <a:pt x="7273387" y="-45121"/>
                    <a:pt x="7327132" y="24832"/>
                    <a:pt x="7434262" y="0"/>
                  </a:cubicBezTo>
                  <a:cubicBezTo>
                    <a:pt x="7541392" y="-24832"/>
                    <a:pt x="7926100" y="92945"/>
                    <a:pt x="8229837" y="0"/>
                  </a:cubicBezTo>
                  <a:cubicBezTo>
                    <a:pt x="8351576" y="-2701"/>
                    <a:pt x="8493045" y="132989"/>
                    <a:pt x="8503920" y="274083"/>
                  </a:cubicBezTo>
                  <a:cubicBezTo>
                    <a:pt x="8522569" y="385022"/>
                    <a:pt x="8499395" y="600248"/>
                    <a:pt x="8503920" y="822232"/>
                  </a:cubicBezTo>
                  <a:cubicBezTo>
                    <a:pt x="8508445" y="1044216"/>
                    <a:pt x="8458668" y="1210475"/>
                    <a:pt x="8503920" y="1370381"/>
                  </a:cubicBezTo>
                  <a:cubicBezTo>
                    <a:pt x="8504710" y="1551844"/>
                    <a:pt x="8373699" y="1622202"/>
                    <a:pt x="8229837" y="1644464"/>
                  </a:cubicBezTo>
                  <a:cubicBezTo>
                    <a:pt x="7980381" y="1677080"/>
                    <a:pt x="7696284" y="1577643"/>
                    <a:pt x="7502454" y="1644464"/>
                  </a:cubicBezTo>
                  <a:cubicBezTo>
                    <a:pt x="7308624" y="1711285"/>
                    <a:pt x="7028603" y="1632377"/>
                    <a:pt x="6854628" y="1644464"/>
                  </a:cubicBezTo>
                  <a:cubicBezTo>
                    <a:pt x="6680653" y="1656551"/>
                    <a:pt x="6417272" y="1591631"/>
                    <a:pt x="6127245" y="1644464"/>
                  </a:cubicBezTo>
                  <a:cubicBezTo>
                    <a:pt x="5837218" y="1697297"/>
                    <a:pt x="5878253" y="1627120"/>
                    <a:pt x="5797649" y="1644464"/>
                  </a:cubicBezTo>
                  <a:cubicBezTo>
                    <a:pt x="5717045" y="1661808"/>
                    <a:pt x="5468103" y="1625745"/>
                    <a:pt x="5308939" y="1644464"/>
                  </a:cubicBezTo>
                  <a:cubicBezTo>
                    <a:pt x="5149775" y="1663183"/>
                    <a:pt x="5141609" y="1619726"/>
                    <a:pt x="4979343" y="1644464"/>
                  </a:cubicBezTo>
                  <a:cubicBezTo>
                    <a:pt x="4817077" y="1669202"/>
                    <a:pt x="4622255" y="1569261"/>
                    <a:pt x="4331518" y="1644464"/>
                  </a:cubicBezTo>
                  <a:cubicBezTo>
                    <a:pt x="4040781" y="1719667"/>
                    <a:pt x="3993115" y="1606046"/>
                    <a:pt x="3683692" y="1644464"/>
                  </a:cubicBezTo>
                  <a:cubicBezTo>
                    <a:pt x="3374269" y="1682882"/>
                    <a:pt x="3382572" y="1629121"/>
                    <a:pt x="3194981" y="1644464"/>
                  </a:cubicBezTo>
                  <a:cubicBezTo>
                    <a:pt x="3007390" y="1659807"/>
                    <a:pt x="2959309" y="1631874"/>
                    <a:pt x="2785828" y="1644464"/>
                  </a:cubicBezTo>
                  <a:cubicBezTo>
                    <a:pt x="2612347" y="1657054"/>
                    <a:pt x="2559145" y="1644275"/>
                    <a:pt x="2456233" y="1644464"/>
                  </a:cubicBezTo>
                  <a:cubicBezTo>
                    <a:pt x="2353321" y="1644653"/>
                    <a:pt x="2153442" y="1577486"/>
                    <a:pt x="1887965" y="1644464"/>
                  </a:cubicBezTo>
                  <a:cubicBezTo>
                    <a:pt x="1622488" y="1711442"/>
                    <a:pt x="1514672" y="1588898"/>
                    <a:pt x="1399254" y="1644464"/>
                  </a:cubicBezTo>
                  <a:cubicBezTo>
                    <a:pt x="1283836" y="1700030"/>
                    <a:pt x="1134319" y="1641743"/>
                    <a:pt x="990101" y="1644464"/>
                  </a:cubicBezTo>
                  <a:cubicBezTo>
                    <a:pt x="845883" y="1647185"/>
                    <a:pt x="612874" y="1603274"/>
                    <a:pt x="274083" y="1644464"/>
                  </a:cubicBezTo>
                  <a:cubicBezTo>
                    <a:pt x="85739" y="1646822"/>
                    <a:pt x="-18911" y="1558180"/>
                    <a:pt x="0" y="1370381"/>
                  </a:cubicBezTo>
                  <a:cubicBezTo>
                    <a:pt x="-6551" y="1259260"/>
                    <a:pt x="26595" y="1068029"/>
                    <a:pt x="0" y="833195"/>
                  </a:cubicBezTo>
                  <a:cubicBezTo>
                    <a:pt x="-26595" y="598361"/>
                    <a:pt x="59899" y="432919"/>
                    <a:pt x="0" y="274083"/>
                  </a:cubicBezTo>
                  <a:close/>
                </a:path>
              </a:pathLst>
            </a:custGeom>
            <a:solidFill>
              <a:schemeClr val="accent4">
                <a:lumMod val="20000"/>
                <a:lumOff val="80000"/>
              </a:schemeClr>
            </a:solidFill>
            <a:ln w="57150">
              <a:solidFill>
                <a:schemeClr val="bg1"/>
              </a:solidFill>
              <a:extLst>
                <a:ext uri="{C807C97D-BFC1-408E-A445-0C87EB9F89A2}">
                  <ask:lineSketchStyleProps xmlns:ask="http://schemas.microsoft.com/office/drawing/2018/sketchyshapes" xmlns="" sd="304303238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AD4BE51-E28E-C993-8A65-57414B48480C}"/>
                </a:ext>
              </a:extLst>
            </p:cNvPr>
            <p:cNvSpPr txBox="1"/>
            <p:nvPr/>
          </p:nvSpPr>
          <p:spPr>
            <a:xfrm>
              <a:off x="3550752" y="475008"/>
              <a:ext cx="7655387" cy="1415772"/>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Nêu hiểu biết của em về màu sắc của </a:t>
              </a:r>
              <a:r>
                <a:rPr kumimoji="0" lang="en-US" sz="6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biển cả</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5124" name="Picture 4" descr="Cá Heo Png Động Vật Có - Ảnh miễn phí trên Pixabay - Pixabay">
            <a:hlinkClick r:id="rId5" action="ppaction://hlinksldjump"/>
            <a:extLst>
              <a:ext uri="{FF2B5EF4-FFF2-40B4-BE49-F238E27FC236}">
                <a16:creationId xmlns:a16="http://schemas.microsoft.com/office/drawing/2014/main" id="{FAFB6E14-1808-4F50-820D-F620B4F6C4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943100"/>
            <a:ext cx="4123218" cy="9134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99261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3" name="click.wav"/>
          </p:stSnd>
        </p:sndAc>
      </p:transition>
    </mc:Choice>
    <mc:Fallback xmlns="">
      <p:transition spd="slow">
        <p:split orient="vert"/>
        <p:sndAc>
          <p:stSnd>
            <p:snd r:embed="rId7"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Picture background">
            <a:extLst>
              <a:ext uri="{FF2B5EF4-FFF2-40B4-BE49-F238E27FC236}">
                <a16:creationId xmlns:a16="http://schemas.microsoft.com/office/drawing/2014/main" id="{EACCA536-BA93-4C70-9D7D-F7EA68EE5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630FCA2-DB31-031D-7B21-53603AC71EF3}"/>
              </a:ext>
            </a:extLst>
          </p:cNvPr>
          <p:cNvGrpSpPr/>
          <p:nvPr/>
        </p:nvGrpSpPr>
        <p:grpSpPr>
          <a:xfrm>
            <a:off x="6172200" y="438150"/>
            <a:ext cx="10760867" cy="3038062"/>
            <a:chOff x="3126486" y="306884"/>
            <a:chExt cx="8503920" cy="1644464"/>
          </a:xfrm>
        </p:grpSpPr>
        <p:sp>
          <p:nvSpPr>
            <p:cNvPr id="5" name="Rectangle: Rounded Corners 4">
              <a:extLst>
                <a:ext uri="{FF2B5EF4-FFF2-40B4-BE49-F238E27FC236}">
                  <a16:creationId xmlns:a16="http://schemas.microsoft.com/office/drawing/2014/main" id="{9BA38859-1BCA-184F-4478-5D0A1D1C8688}"/>
                </a:ext>
              </a:extLst>
            </p:cNvPr>
            <p:cNvSpPr/>
            <p:nvPr/>
          </p:nvSpPr>
          <p:spPr>
            <a:xfrm>
              <a:off x="3126486" y="306884"/>
              <a:ext cx="8503920" cy="1644464"/>
            </a:xfrm>
            <a:custGeom>
              <a:avLst/>
              <a:gdLst>
                <a:gd name="connsiteX0" fmla="*/ 0 w 8503920"/>
                <a:gd name="connsiteY0" fmla="*/ 274083 h 1644464"/>
                <a:gd name="connsiteX1" fmla="*/ 274083 w 8503920"/>
                <a:gd name="connsiteY1" fmla="*/ 0 h 1644464"/>
                <a:gd name="connsiteX2" fmla="*/ 921909 w 8503920"/>
                <a:gd name="connsiteY2" fmla="*/ 0 h 1644464"/>
                <a:gd name="connsiteX3" fmla="*/ 1410619 w 8503920"/>
                <a:gd name="connsiteY3" fmla="*/ 0 h 1644464"/>
                <a:gd name="connsiteX4" fmla="*/ 1740215 w 8503920"/>
                <a:gd name="connsiteY4" fmla="*/ 0 h 1644464"/>
                <a:gd name="connsiteX5" fmla="*/ 2308483 w 8503920"/>
                <a:gd name="connsiteY5" fmla="*/ 0 h 1644464"/>
                <a:gd name="connsiteX6" fmla="*/ 2717636 w 8503920"/>
                <a:gd name="connsiteY6" fmla="*/ 0 h 1644464"/>
                <a:gd name="connsiteX7" fmla="*/ 3285904 w 8503920"/>
                <a:gd name="connsiteY7" fmla="*/ 0 h 1644464"/>
                <a:gd name="connsiteX8" fmla="*/ 3695057 w 8503920"/>
                <a:gd name="connsiteY8" fmla="*/ 0 h 1644464"/>
                <a:gd name="connsiteX9" fmla="*/ 4422440 w 8503920"/>
                <a:gd name="connsiteY9" fmla="*/ 0 h 1644464"/>
                <a:gd name="connsiteX10" fmla="*/ 5149824 w 8503920"/>
                <a:gd name="connsiteY10" fmla="*/ 0 h 1644464"/>
                <a:gd name="connsiteX11" fmla="*/ 5558977 w 8503920"/>
                <a:gd name="connsiteY11" fmla="*/ 0 h 1644464"/>
                <a:gd name="connsiteX12" fmla="*/ 6127245 w 8503920"/>
                <a:gd name="connsiteY12" fmla="*/ 0 h 1644464"/>
                <a:gd name="connsiteX13" fmla="*/ 6456840 w 8503920"/>
                <a:gd name="connsiteY13" fmla="*/ 0 h 1644464"/>
                <a:gd name="connsiteX14" fmla="*/ 7025109 w 8503920"/>
                <a:gd name="connsiteY14" fmla="*/ 0 h 1644464"/>
                <a:gd name="connsiteX15" fmla="*/ 7672934 w 8503920"/>
                <a:gd name="connsiteY15" fmla="*/ 0 h 1644464"/>
                <a:gd name="connsiteX16" fmla="*/ 8229837 w 8503920"/>
                <a:gd name="connsiteY16" fmla="*/ 0 h 1644464"/>
                <a:gd name="connsiteX17" fmla="*/ 8503920 w 8503920"/>
                <a:gd name="connsiteY17" fmla="*/ 274083 h 1644464"/>
                <a:gd name="connsiteX18" fmla="*/ 8503920 w 8503920"/>
                <a:gd name="connsiteY18" fmla="*/ 789343 h 1644464"/>
                <a:gd name="connsiteX19" fmla="*/ 8503920 w 8503920"/>
                <a:gd name="connsiteY19" fmla="*/ 1370381 h 1644464"/>
                <a:gd name="connsiteX20" fmla="*/ 8229837 w 8503920"/>
                <a:gd name="connsiteY20" fmla="*/ 1644464 h 1644464"/>
                <a:gd name="connsiteX21" fmla="*/ 7661569 w 8503920"/>
                <a:gd name="connsiteY21" fmla="*/ 1644464 h 1644464"/>
                <a:gd name="connsiteX22" fmla="*/ 7172858 w 8503920"/>
                <a:gd name="connsiteY22" fmla="*/ 1644464 h 1644464"/>
                <a:gd name="connsiteX23" fmla="*/ 6843263 w 8503920"/>
                <a:gd name="connsiteY23" fmla="*/ 1644464 h 1644464"/>
                <a:gd name="connsiteX24" fmla="*/ 6434110 w 8503920"/>
                <a:gd name="connsiteY24" fmla="*/ 1644464 h 1644464"/>
                <a:gd name="connsiteX25" fmla="*/ 5706726 w 8503920"/>
                <a:gd name="connsiteY25" fmla="*/ 1644464 h 1644464"/>
                <a:gd name="connsiteX26" fmla="*/ 4979343 w 8503920"/>
                <a:gd name="connsiteY26" fmla="*/ 1644464 h 1644464"/>
                <a:gd name="connsiteX27" fmla="*/ 4490633 w 8503920"/>
                <a:gd name="connsiteY27" fmla="*/ 1644464 h 1644464"/>
                <a:gd name="connsiteX28" fmla="*/ 3842807 w 8503920"/>
                <a:gd name="connsiteY28" fmla="*/ 1644464 h 1644464"/>
                <a:gd name="connsiteX29" fmla="*/ 3513211 w 8503920"/>
                <a:gd name="connsiteY29" fmla="*/ 1644464 h 1644464"/>
                <a:gd name="connsiteX30" fmla="*/ 2785828 w 8503920"/>
                <a:gd name="connsiteY30" fmla="*/ 1644464 h 1644464"/>
                <a:gd name="connsiteX31" fmla="*/ 2217560 w 8503920"/>
                <a:gd name="connsiteY31" fmla="*/ 1644464 h 1644464"/>
                <a:gd name="connsiteX32" fmla="*/ 1490177 w 8503920"/>
                <a:gd name="connsiteY32" fmla="*/ 1644464 h 1644464"/>
                <a:gd name="connsiteX33" fmla="*/ 762794 w 8503920"/>
                <a:gd name="connsiteY33" fmla="*/ 1644464 h 1644464"/>
                <a:gd name="connsiteX34" fmla="*/ 274083 w 8503920"/>
                <a:gd name="connsiteY34" fmla="*/ 1644464 h 1644464"/>
                <a:gd name="connsiteX35" fmla="*/ 0 w 8503920"/>
                <a:gd name="connsiteY35" fmla="*/ 1370381 h 1644464"/>
                <a:gd name="connsiteX36" fmla="*/ 0 w 8503920"/>
                <a:gd name="connsiteY36" fmla="*/ 800306 h 1644464"/>
                <a:gd name="connsiteX37" fmla="*/ 0 w 8503920"/>
                <a:gd name="connsiteY37" fmla="*/ 274083 h 164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03920" h="1644464" fill="none" extrusionOk="0">
                  <a:moveTo>
                    <a:pt x="0" y="274083"/>
                  </a:moveTo>
                  <a:cubicBezTo>
                    <a:pt x="27918" y="126151"/>
                    <a:pt x="117350" y="-10186"/>
                    <a:pt x="274083" y="0"/>
                  </a:cubicBezTo>
                  <a:cubicBezTo>
                    <a:pt x="505613" y="-35928"/>
                    <a:pt x="760162" y="1620"/>
                    <a:pt x="921909" y="0"/>
                  </a:cubicBezTo>
                  <a:cubicBezTo>
                    <a:pt x="1083656" y="-1620"/>
                    <a:pt x="1216566" y="29113"/>
                    <a:pt x="1410619" y="0"/>
                  </a:cubicBezTo>
                  <a:cubicBezTo>
                    <a:pt x="1604672" y="-29113"/>
                    <a:pt x="1612653" y="31404"/>
                    <a:pt x="1740215" y="0"/>
                  </a:cubicBezTo>
                  <a:cubicBezTo>
                    <a:pt x="1867777" y="-31404"/>
                    <a:pt x="2136005" y="13063"/>
                    <a:pt x="2308483" y="0"/>
                  </a:cubicBezTo>
                  <a:cubicBezTo>
                    <a:pt x="2480961" y="-13063"/>
                    <a:pt x="2623678" y="35054"/>
                    <a:pt x="2717636" y="0"/>
                  </a:cubicBezTo>
                  <a:cubicBezTo>
                    <a:pt x="2811594" y="-35054"/>
                    <a:pt x="3082336" y="32587"/>
                    <a:pt x="3285904" y="0"/>
                  </a:cubicBezTo>
                  <a:cubicBezTo>
                    <a:pt x="3489472" y="-32587"/>
                    <a:pt x="3519283" y="18757"/>
                    <a:pt x="3695057" y="0"/>
                  </a:cubicBezTo>
                  <a:cubicBezTo>
                    <a:pt x="3870831" y="-18757"/>
                    <a:pt x="4168223" y="9330"/>
                    <a:pt x="4422440" y="0"/>
                  </a:cubicBezTo>
                  <a:cubicBezTo>
                    <a:pt x="4676657" y="-9330"/>
                    <a:pt x="4821600" y="3681"/>
                    <a:pt x="5149824" y="0"/>
                  </a:cubicBezTo>
                  <a:cubicBezTo>
                    <a:pt x="5478048" y="-3681"/>
                    <a:pt x="5397774" y="26490"/>
                    <a:pt x="5558977" y="0"/>
                  </a:cubicBezTo>
                  <a:cubicBezTo>
                    <a:pt x="5720180" y="-26490"/>
                    <a:pt x="5944976" y="58410"/>
                    <a:pt x="6127245" y="0"/>
                  </a:cubicBezTo>
                  <a:cubicBezTo>
                    <a:pt x="6309514" y="-58410"/>
                    <a:pt x="6300025" y="23299"/>
                    <a:pt x="6456840" y="0"/>
                  </a:cubicBezTo>
                  <a:cubicBezTo>
                    <a:pt x="6613655" y="-23299"/>
                    <a:pt x="6817079" y="28829"/>
                    <a:pt x="7025109" y="0"/>
                  </a:cubicBezTo>
                  <a:cubicBezTo>
                    <a:pt x="7233139" y="-28829"/>
                    <a:pt x="7375620" y="44386"/>
                    <a:pt x="7672934" y="0"/>
                  </a:cubicBezTo>
                  <a:cubicBezTo>
                    <a:pt x="7970249" y="-44386"/>
                    <a:pt x="7988371" y="11325"/>
                    <a:pt x="8229837" y="0"/>
                  </a:cubicBezTo>
                  <a:cubicBezTo>
                    <a:pt x="8398099" y="33209"/>
                    <a:pt x="8497879" y="149411"/>
                    <a:pt x="8503920" y="274083"/>
                  </a:cubicBezTo>
                  <a:cubicBezTo>
                    <a:pt x="8523257" y="436274"/>
                    <a:pt x="8471508" y="551223"/>
                    <a:pt x="8503920" y="789343"/>
                  </a:cubicBezTo>
                  <a:cubicBezTo>
                    <a:pt x="8536332" y="1027463"/>
                    <a:pt x="8442447" y="1081214"/>
                    <a:pt x="8503920" y="1370381"/>
                  </a:cubicBezTo>
                  <a:cubicBezTo>
                    <a:pt x="8500649" y="1525175"/>
                    <a:pt x="8380123" y="1654195"/>
                    <a:pt x="8229837" y="1644464"/>
                  </a:cubicBezTo>
                  <a:cubicBezTo>
                    <a:pt x="7966448" y="1688476"/>
                    <a:pt x="7941731" y="1635266"/>
                    <a:pt x="7661569" y="1644464"/>
                  </a:cubicBezTo>
                  <a:cubicBezTo>
                    <a:pt x="7381407" y="1653662"/>
                    <a:pt x="7396891" y="1636288"/>
                    <a:pt x="7172858" y="1644464"/>
                  </a:cubicBezTo>
                  <a:cubicBezTo>
                    <a:pt x="6948825" y="1652640"/>
                    <a:pt x="6915152" y="1641142"/>
                    <a:pt x="6843263" y="1644464"/>
                  </a:cubicBezTo>
                  <a:cubicBezTo>
                    <a:pt x="6771374" y="1647786"/>
                    <a:pt x="6575214" y="1625002"/>
                    <a:pt x="6434110" y="1644464"/>
                  </a:cubicBezTo>
                  <a:cubicBezTo>
                    <a:pt x="6293006" y="1663926"/>
                    <a:pt x="5861154" y="1572486"/>
                    <a:pt x="5706726" y="1644464"/>
                  </a:cubicBezTo>
                  <a:cubicBezTo>
                    <a:pt x="5552298" y="1716442"/>
                    <a:pt x="5290821" y="1607521"/>
                    <a:pt x="4979343" y="1644464"/>
                  </a:cubicBezTo>
                  <a:cubicBezTo>
                    <a:pt x="4667865" y="1681407"/>
                    <a:pt x="4706962" y="1602598"/>
                    <a:pt x="4490633" y="1644464"/>
                  </a:cubicBezTo>
                  <a:cubicBezTo>
                    <a:pt x="4274304" y="1686330"/>
                    <a:pt x="4165869" y="1643428"/>
                    <a:pt x="3842807" y="1644464"/>
                  </a:cubicBezTo>
                  <a:cubicBezTo>
                    <a:pt x="3519745" y="1645500"/>
                    <a:pt x="3588585" y="1623176"/>
                    <a:pt x="3513211" y="1644464"/>
                  </a:cubicBezTo>
                  <a:cubicBezTo>
                    <a:pt x="3437837" y="1665752"/>
                    <a:pt x="2984748" y="1603703"/>
                    <a:pt x="2785828" y="1644464"/>
                  </a:cubicBezTo>
                  <a:cubicBezTo>
                    <a:pt x="2586908" y="1685225"/>
                    <a:pt x="2480406" y="1610864"/>
                    <a:pt x="2217560" y="1644464"/>
                  </a:cubicBezTo>
                  <a:cubicBezTo>
                    <a:pt x="1954714" y="1678064"/>
                    <a:pt x="1718466" y="1565249"/>
                    <a:pt x="1490177" y="1644464"/>
                  </a:cubicBezTo>
                  <a:cubicBezTo>
                    <a:pt x="1261888" y="1723679"/>
                    <a:pt x="994792" y="1589079"/>
                    <a:pt x="762794" y="1644464"/>
                  </a:cubicBezTo>
                  <a:cubicBezTo>
                    <a:pt x="530796" y="1699849"/>
                    <a:pt x="424963" y="1609266"/>
                    <a:pt x="274083" y="1644464"/>
                  </a:cubicBezTo>
                  <a:cubicBezTo>
                    <a:pt x="140928" y="1671896"/>
                    <a:pt x="11341" y="1537880"/>
                    <a:pt x="0" y="1370381"/>
                  </a:cubicBezTo>
                  <a:cubicBezTo>
                    <a:pt x="-27661" y="1185702"/>
                    <a:pt x="52464" y="1080734"/>
                    <a:pt x="0" y="800306"/>
                  </a:cubicBezTo>
                  <a:cubicBezTo>
                    <a:pt x="-52464" y="519879"/>
                    <a:pt x="38765" y="439642"/>
                    <a:pt x="0" y="274083"/>
                  </a:cubicBezTo>
                  <a:close/>
                </a:path>
                <a:path w="8503920" h="1644464" stroke="0" extrusionOk="0">
                  <a:moveTo>
                    <a:pt x="0" y="274083"/>
                  </a:moveTo>
                  <a:cubicBezTo>
                    <a:pt x="-10766" y="116863"/>
                    <a:pt x="126915" y="-41727"/>
                    <a:pt x="274083" y="0"/>
                  </a:cubicBezTo>
                  <a:cubicBezTo>
                    <a:pt x="469231" y="-58231"/>
                    <a:pt x="630979" y="16189"/>
                    <a:pt x="762794" y="0"/>
                  </a:cubicBezTo>
                  <a:cubicBezTo>
                    <a:pt x="894609" y="-16189"/>
                    <a:pt x="1179682" y="62071"/>
                    <a:pt x="1490177" y="0"/>
                  </a:cubicBezTo>
                  <a:cubicBezTo>
                    <a:pt x="1800672" y="-62071"/>
                    <a:pt x="1703604" y="27507"/>
                    <a:pt x="1819772" y="0"/>
                  </a:cubicBezTo>
                  <a:cubicBezTo>
                    <a:pt x="1935941" y="-27507"/>
                    <a:pt x="2387257" y="35138"/>
                    <a:pt x="2547156" y="0"/>
                  </a:cubicBezTo>
                  <a:cubicBezTo>
                    <a:pt x="2707055" y="-35138"/>
                    <a:pt x="2947030" y="5267"/>
                    <a:pt x="3115424" y="0"/>
                  </a:cubicBezTo>
                  <a:cubicBezTo>
                    <a:pt x="3283818" y="-5267"/>
                    <a:pt x="3324987" y="29842"/>
                    <a:pt x="3524577" y="0"/>
                  </a:cubicBezTo>
                  <a:cubicBezTo>
                    <a:pt x="3724167" y="-29842"/>
                    <a:pt x="4038628" y="39815"/>
                    <a:pt x="4172402" y="0"/>
                  </a:cubicBezTo>
                  <a:cubicBezTo>
                    <a:pt x="4306176" y="-39815"/>
                    <a:pt x="4409911" y="4474"/>
                    <a:pt x="4501998" y="0"/>
                  </a:cubicBezTo>
                  <a:cubicBezTo>
                    <a:pt x="4594085" y="-4474"/>
                    <a:pt x="4958490" y="19561"/>
                    <a:pt x="5229381" y="0"/>
                  </a:cubicBezTo>
                  <a:cubicBezTo>
                    <a:pt x="5500272" y="-19561"/>
                    <a:pt x="5680207" y="17220"/>
                    <a:pt x="5877207" y="0"/>
                  </a:cubicBezTo>
                  <a:cubicBezTo>
                    <a:pt x="6074207" y="-17220"/>
                    <a:pt x="6062374" y="18687"/>
                    <a:pt x="6206802" y="0"/>
                  </a:cubicBezTo>
                  <a:cubicBezTo>
                    <a:pt x="6351230" y="-18687"/>
                    <a:pt x="6460040" y="3487"/>
                    <a:pt x="6695513" y="0"/>
                  </a:cubicBezTo>
                  <a:cubicBezTo>
                    <a:pt x="6930986" y="-3487"/>
                    <a:pt x="6935945" y="45121"/>
                    <a:pt x="7104666" y="0"/>
                  </a:cubicBezTo>
                  <a:cubicBezTo>
                    <a:pt x="7273387" y="-45121"/>
                    <a:pt x="7327132" y="24832"/>
                    <a:pt x="7434262" y="0"/>
                  </a:cubicBezTo>
                  <a:cubicBezTo>
                    <a:pt x="7541392" y="-24832"/>
                    <a:pt x="7926100" y="92945"/>
                    <a:pt x="8229837" y="0"/>
                  </a:cubicBezTo>
                  <a:cubicBezTo>
                    <a:pt x="8351576" y="-2701"/>
                    <a:pt x="8493045" y="132989"/>
                    <a:pt x="8503920" y="274083"/>
                  </a:cubicBezTo>
                  <a:cubicBezTo>
                    <a:pt x="8522569" y="385022"/>
                    <a:pt x="8499395" y="600248"/>
                    <a:pt x="8503920" y="822232"/>
                  </a:cubicBezTo>
                  <a:cubicBezTo>
                    <a:pt x="8508445" y="1044216"/>
                    <a:pt x="8458668" y="1210475"/>
                    <a:pt x="8503920" y="1370381"/>
                  </a:cubicBezTo>
                  <a:cubicBezTo>
                    <a:pt x="8504710" y="1551844"/>
                    <a:pt x="8373699" y="1622202"/>
                    <a:pt x="8229837" y="1644464"/>
                  </a:cubicBezTo>
                  <a:cubicBezTo>
                    <a:pt x="7980381" y="1677080"/>
                    <a:pt x="7696284" y="1577643"/>
                    <a:pt x="7502454" y="1644464"/>
                  </a:cubicBezTo>
                  <a:cubicBezTo>
                    <a:pt x="7308624" y="1711285"/>
                    <a:pt x="7028603" y="1632377"/>
                    <a:pt x="6854628" y="1644464"/>
                  </a:cubicBezTo>
                  <a:cubicBezTo>
                    <a:pt x="6680653" y="1656551"/>
                    <a:pt x="6417272" y="1591631"/>
                    <a:pt x="6127245" y="1644464"/>
                  </a:cubicBezTo>
                  <a:cubicBezTo>
                    <a:pt x="5837218" y="1697297"/>
                    <a:pt x="5878253" y="1627120"/>
                    <a:pt x="5797649" y="1644464"/>
                  </a:cubicBezTo>
                  <a:cubicBezTo>
                    <a:pt x="5717045" y="1661808"/>
                    <a:pt x="5468103" y="1625745"/>
                    <a:pt x="5308939" y="1644464"/>
                  </a:cubicBezTo>
                  <a:cubicBezTo>
                    <a:pt x="5149775" y="1663183"/>
                    <a:pt x="5141609" y="1619726"/>
                    <a:pt x="4979343" y="1644464"/>
                  </a:cubicBezTo>
                  <a:cubicBezTo>
                    <a:pt x="4817077" y="1669202"/>
                    <a:pt x="4622255" y="1569261"/>
                    <a:pt x="4331518" y="1644464"/>
                  </a:cubicBezTo>
                  <a:cubicBezTo>
                    <a:pt x="4040781" y="1719667"/>
                    <a:pt x="3993115" y="1606046"/>
                    <a:pt x="3683692" y="1644464"/>
                  </a:cubicBezTo>
                  <a:cubicBezTo>
                    <a:pt x="3374269" y="1682882"/>
                    <a:pt x="3382572" y="1629121"/>
                    <a:pt x="3194981" y="1644464"/>
                  </a:cubicBezTo>
                  <a:cubicBezTo>
                    <a:pt x="3007390" y="1659807"/>
                    <a:pt x="2959309" y="1631874"/>
                    <a:pt x="2785828" y="1644464"/>
                  </a:cubicBezTo>
                  <a:cubicBezTo>
                    <a:pt x="2612347" y="1657054"/>
                    <a:pt x="2559145" y="1644275"/>
                    <a:pt x="2456233" y="1644464"/>
                  </a:cubicBezTo>
                  <a:cubicBezTo>
                    <a:pt x="2353321" y="1644653"/>
                    <a:pt x="2153442" y="1577486"/>
                    <a:pt x="1887965" y="1644464"/>
                  </a:cubicBezTo>
                  <a:cubicBezTo>
                    <a:pt x="1622488" y="1711442"/>
                    <a:pt x="1514672" y="1588898"/>
                    <a:pt x="1399254" y="1644464"/>
                  </a:cubicBezTo>
                  <a:cubicBezTo>
                    <a:pt x="1283836" y="1700030"/>
                    <a:pt x="1134319" y="1641743"/>
                    <a:pt x="990101" y="1644464"/>
                  </a:cubicBezTo>
                  <a:cubicBezTo>
                    <a:pt x="845883" y="1647185"/>
                    <a:pt x="612874" y="1603274"/>
                    <a:pt x="274083" y="1644464"/>
                  </a:cubicBezTo>
                  <a:cubicBezTo>
                    <a:pt x="85739" y="1646822"/>
                    <a:pt x="-18911" y="1558180"/>
                    <a:pt x="0" y="1370381"/>
                  </a:cubicBezTo>
                  <a:cubicBezTo>
                    <a:pt x="-6551" y="1259260"/>
                    <a:pt x="26595" y="1068029"/>
                    <a:pt x="0" y="833195"/>
                  </a:cubicBezTo>
                  <a:cubicBezTo>
                    <a:pt x="-26595" y="598361"/>
                    <a:pt x="59899" y="432919"/>
                    <a:pt x="0" y="274083"/>
                  </a:cubicBezTo>
                  <a:close/>
                </a:path>
              </a:pathLst>
            </a:custGeom>
            <a:solidFill>
              <a:schemeClr val="accent4">
                <a:lumMod val="20000"/>
                <a:lumOff val="80000"/>
              </a:schemeClr>
            </a:solidFill>
            <a:ln w="57150">
              <a:solidFill>
                <a:schemeClr val="bg1"/>
              </a:solidFill>
              <a:extLst>
                <a:ext uri="{C807C97D-BFC1-408E-A445-0C87EB9F89A2}">
                  <ask:lineSketchStyleProps xmlns:ask="http://schemas.microsoft.com/office/drawing/2018/sketchyshapes" xmlns="" sd="304303238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AD4BE51-E28E-C993-8A65-57414B48480C}"/>
                </a:ext>
              </a:extLst>
            </p:cNvPr>
            <p:cNvSpPr txBox="1"/>
            <p:nvPr/>
          </p:nvSpPr>
          <p:spPr>
            <a:xfrm>
              <a:off x="3550752" y="475008"/>
              <a:ext cx="7655387" cy="1415772"/>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Nêu hiểu biết của em về màu sắc của</a:t>
              </a:r>
              <a:r>
                <a:rPr kumimoji="0" lang="en-US" sz="6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đồng lúa</a:t>
              </a:r>
              <a:endPar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4100" name="Picture 4" descr="Hình ảnh Trâu Dễ Thương PNG , Trâu đẹp, Trâu, Chibi Trâu PNG và Vector với  nền trong suốt để tải xuống miễn phí">
            <a:hlinkClick r:id="rId5" action="ppaction://hlinksldjump"/>
            <a:extLst>
              <a:ext uri="{FF2B5EF4-FFF2-40B4-BE49-F238E27FC236}">
                <a16:creationId xmlns:a16="http://schemas.microsoft.com/office/drawing/2014/main" id="{66DBEDB6-4AD2-4B4F-B783-C397D39D35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6033" y="3295650"/>
            <a:ext cx="6657967" cy="699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79679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3" name="click.wav"/>
          </p:stSnd>
        </p:sndAc>
      </p:transition>
    </mc:Choice>
    <mc:Fallback xmlns="">
      <p:transition spd="slow">
        <p:split orient="vert"/>
        <p:sndAc>
          <p:stSnd>
            <p:snd r:embed="rId7"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2F58A5-202B-4460-B57C-96CF8A9AD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grpSp>
        <p:nvGrpSpPr>
          <p:cNvPr id="3" name="Group 2">
            <a:extLst>
              <a:ext uri="{FF2B5EF4-FFF2-40B4-BE49-F238E27FC236}">
                <a16:creationId xmlns:a16="http://schemas.microsoft.com/office/drawing/2014/main" id="{C630FCA2-DB31-031D-7B21-53603AC71EF3}"/>
              </a:ext>
            </a:extLst>
          </p:cNvPr>
          <p:cNvGrpSpPr/>
          <p:nvPr/>
        </p:nvGrpSpPr>
        <p:grpSpPr>
          <a:xfrm>
            <a:off x="5486400" y="3238500"/>
            <a:ext cx="9329734" cy="3214548"/>
            <a:chOff x="3126486" y="306884"/>
            <a:chExt cx="8503920" cy="1644464"/>
          </a:xfrm>
        </p:grpSpPr>
        <p:sp>
          <p:nvSpPr>
            <p:cNvPr id="5" name="Rectangle: Rounded Corners 4">
              <a:extLst>
                <a:ext uri="{FF2B5EF4-FFF2-40B4-BE49-F238E27FC236}">
                  <a16:creationId xmlns:a16="http://schemas.microsoft.com/office/drawing/2014/main" id="{9BA38859-1BCA-184F-4478-5D0A1D1C8688}"/>
                </a:ext>
              </a:extLst>
            </p:cNvPr>
            <p:cNvSpPr/>
            <p:nvPr/>
          </p:nvSpPr>
          <p:spPr>
            <a:xfrm>
              <a:off x="3126486" y="306884"/>
              <a:ext cx="8503920" cy="1644464"/>
            </a:xfrm>
            <a:custGeom>
              <a:avLst/>
              <a:gdLst>
                <a:gd name="connsiteX0" fmla="*/ 0 w 8503920"/>
                <a:gd name="connsiteY0" fmla="*/ 274083 h 1644464"/>
                <a:gd name="connsiteX1" fmla="*/ 274083 w 8503920"/>
                <a:gd name="connsiteY1" fmla="*/ 0 h 1644464"/>
                <a:gd name="connsiteX2" fmla="*/ 921909 w 8503920"/>
                <a:gd name="connsiteY2" fmla="*/ 0 h 1644464"/>
                <a:gd name="connsiteX3" fmla="*/ 1410619 w 8503920"/>
                <a:gd name="connsiteY3" fmla="*/ 0 h 1644464"/>
                <a:gd name="connsiteX4" fmla="*/ 1740215 w 8503920"/>
                <a:gd name="connsiteY4" fmla="*/ 0 h 1644464"/>
                <a:gd name="connsiteX5" fmla="*/ 2308483 w 8503920"/>
                <a:gd name="connsiteY5" fmla="*/ 0 h 1644464"/>
                <a:gd name="connsiteX6" fmla="*/ 2717636 w 8503920"/>
                <a:gd name="connsiteY6" fmla="*/ 0 h 1644464"/>
                <a:gd name="connsiteX7" fmla="*/ 3285904 w 8503920"/>
                <a:gd name="connsiteY7" fmla="*/ 0 h 1644464"/>
                <a:gd name="connsiteX8" fmla="*/ 3695057 w 8503920"/>
                <a:gd name="connsiteY8" fmla="*/ 0 h 1644464"/>
                <a:gd name="connsiteX9" fmla="*/ 4422440 w 8503920"/>
                <a:gd name="connsiteY9" fmla="*/ 0 h 1644464"/>
                <a:gd name="connsiteX10" fmla="*/ 5149824 w 8503920"/>
                <a:gd name="connsiteY10" fmla="*/ 0 h 1644464"/>
                <a:gd name="connsiteX11" fmla="*/ 5558977 w 8503920"/>
                <a:gd name="connsiteY11" fmla="*/ 0 h 1644464"/>
                <a:gd name="connsiteX12" fmla="*/ 6127245 w 8503920"/>
                <a:gd name="connsiteY12" fmla="*/ 0 h 1644464"/>
                <a:gd name="connsiteX13" fmla="*/ 6456840 w 8503920"/>
                <a:gd name="connsiteY13" fmla="*/ 0 h 1644464"/>
                <a:gd name="connsiteX14" fmla="*/ 7025109 w 8503920"/>
                <a:gd name="connsiteY14" fmla="*/ 0 h 1644464"/>
                <a:gd name="connsiteX15" fmla="*/ 7672934 w 8503920"/>
                <a:gd name="connsiteY15" fmla="*/ 0 h 1644464"/>
                <a:gd name="connsiteX16" fmla="*/ 8229837 w 8503920"/>
                <a:gd name="connsiteY16" fmla="*/ 0 h 1644464"/>
                <a:gd name="connsiteX17" fmla="*/ 8503920 w 8503920"/>
                <a:gd name="connsiteY17" fmla="*/ 274083 h 1644464"/>
                <a:gd name="connsiteX18" fmla="*/ 8503920 w 8503920"/>
                <a:gd name="connsiteY18" fmla="*/ 789343 h 1644464"/>
                <a:gd name="connsiteX19" fmla="*/ 8503920 w 8503920"/>
                <a:gd name="connsiteY19" fmla="*/ 1370381 h 1644464"/>
                <a:gd name="connsiteX20" fmla="*/ 8229837 w 8503920"/>
                <a:gd name="connsiteY20" fmla="*/ 1644464 h 1644464"/>
                <a:gd name="connsiteX21" fmla="*/ 7661569 w 8503920"/>
                <a:gd name="connsiteY21" fmla="*/ 1644464 h 1644464"/>
                <a:gd name="connsiteX22" fmla="*/ 7172858 w 8503920"/>
                <a:gd name="connsiteY22" fmla="*/ 1644464 h 1644464"/>
                <a:gd name="connsiteX23" fmla="*/ 6843263 w 8503920"/>
                <a:gd name="connsiteY23" fmla="*/ 1644464 h 1644464"/>
                <a:gd name="connsiteX24" fmla="*/ 6434110 w 8503920"/>
                <a:gd name="connsiteY24" fmla="*/ 1644464 h 1644464"/>
                <a:gd name="connsiteX25" fmla="*/ 5706726 w 8503920"/>
                <a:gd name="connsiteY25" fmla="*/ 1644464 h 1644464"/>
                <a:gd name="connsiteX26" fmla="*/ 4979343 w 8503920"/>
                <a:gd name="connsiteY26" fmla="*/ 1644464 h 1644464"/>
                <a:gd name="connsiteX27" fmla="*/ 4490633 w 8503920"/>
                <a:gd name="connsiteY27" fmla="*/ 1644464 h 1644464"/>
                <a:gd name="connsiteX28" fmla="*/ 3842807 w 8503920"/>
                <a:gd name="connsiteY28" fmla="*/ 1644464 h 1644464"/>
                <a:gd name="connsiteX29" fmla="*/ 3513211 w 8503920"/>
                <a:gd name="connsiteY29" fmla="*/ 1644464 h 1644464"/>
                <a:gd name="connsiteX30" fmla="*/ 2785828 w 8503920"/>
                <a:gd name="connsiteY30" fmla="*/ 1644464 h 1644464"/>
                <a:gd name="connsiteX31" fmla="*/ 2217560 w 8503920"/>
                <a:gd name="connsiteY31" fmla="*/ 1644464 h 1644464"/>
                <a:gd name="connsiteX32" fmla="*/ 1490177 w 8503920"/>
                <a:gd name="connsiteY32" fmla="*/ 1644464 h 1644464"/>
                <a:gd name="connsiteX33" fmla="*/ 762794 w 8503920"/>
                <a:gd name="connsiteY33" fmla="*/ 1644464 h 1644464"/>
                <a:gd name="connsiteX34" fmla="*/ 274083 w 8503920"/>
                <a:gd name="connsiteY34" fmla="*/ 1644464 h 1644464"/>
                <a:gd name="connsiteX35" fmla="*/ 0 w 8503920"/>
                <a:gd name="connsiteY35" fmla="*/ 1370381 h 1644464"/>
                <a:gd name="connsiteX36" fmla="*/ 0 w 8503920"/>
                <a:gd name="connsiteY36" fmla="*/ 800306 h 1644464"/>
                <a:gd name="connsiteX37" fmla="*/ 0 w 8503920"/>
                <a:gd name="connsiteY37" fmla="*/ 274083 h 164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03920" h="1644464" fill="none" extrusionOk="0">
                  <a:moveTo>
                    <a:pt x="0" y="274083"/>
                  </a:moveTo>
                  <a:cubicBezTo>
                    <a:pt x="27918" y="126151"/>
                    <a:pt x="117350" y="-10186"/>
                    <a:pt x="274083" y="0"/>
                  </a:cubicBezTo>
                  <a:cubicBezTo>
                    <a:pt x="505613" y="-35928"/>
                    <a:pt x="760162" y="1620"/>
                    <a:pt x="921909" y="0"/>
                  </a:cubicBezTo>
                  <a:cubicBezTo>
                    <a:pt x="1083656" y="-1620"/>
                    <a:pt x="1216566" y="29113"/>
                    <a:pt x="1410619" y="0"/>
                  </a:cubicBezTo>
                  <a:cubicBezTo>
                    <a:pt x="1604672" y="-29113"/>
                    <a:pt x="1612653" y="31404"/>
                    <a:pt x="1740215" y="0"/>
                  </a:cubicBezTo>
                  <a:cubicBezTo>
                    <a:pt x="1867777" y="-31404"/>
                    <a:pt x="2136005" y="13063"/>
                    <a:pt x="2308483" y="0"/>
                  </a:cubicBezTo>
                  <a:cubicBezTo>
                    <a:pt x="2480961" y="-13063"/>
                    <a:pt x="2623678" y="35054"/>
                    <a:pt x="2717636" y="0"/>
                  </a:cubicBezTo>
                  <a:cubicBezTo>
                    <a:pt x="2811594" y="-35054"/>
                    <a:pt x="3082336" y="32587"/>
                    <a:pt x="3285904" y="0"/>
                  </a:cubicBezTo>
                  <a:cubicBezTo>
                    <a:pt x="3489472" y="-32587"/>
                    <a:pt x="3519283" y="18757"/>
                    <a:pt x="3695057" y="0"/>
                  </a:cubicBezTo>
                  <a:cubicBezTo>
                    <a:pt x="3870831" y="-18757"/>
                    <a:pt x="4168223" y="9330"/>
                    <a:pt x="4422440" y="0"/>
                  </a:cubicBezTo>
                  <a:cubicBezTo>
                    <a:pt x="4676657" y="-9330"/>
                    <a:pt x="4821600" y="3681"/>
                    <a:pt x="5149824" y="0"/>
                  </a:cubicBezTo>
                  <a:cubicBezTo>
                    <a:pt x="5478048" y="-3681"/>
                    <a:pt x="5397774" y="26490"/>
                    <a:pt x="5558977" y="0"/>
                  </a:cubicBezTo>
                  <a:cubicBezTo>
                    <a:pt x="5720180" y="-26490"/>
                    <a:pt x="5944976" y="58410"/>
                    <a:pt x="6127245" y="0"/>
                  </a:cubicBezTo>
                  <a:cubicBezTo>
                    <a:pt x="6309514" y="-58410"/>
                    <a:pt x="6300025" y="23299"/>
                    <a:pt x="6456840" y="0"/>
                  </a:cubicBezTo>
                  <a:cubicBezTo>
                    <a:pt x="6613655" y="-23299"/>
                    <a:pt x="6817079" y="28829"/>
                    <a:pt x="7025109" y="0"/>
                  </a:cubicBezTo>
                  <a:cubicBezTo>
                    <a:pt x="7233139" y="-28829"/>
                    <a:pt x="7375620" y="44386"/>
                    <a:pt x="7672934" y="0"/>
                  </a:cubicBezTo>
                  <a:cubicBezTo>
                    <a:pt x="7970249" y="-44386"/>
                    <a:pt x="7988371" y="11325"/>
                    <a:pt x="8229837" y="0"/>
                  </a:cubicBezTo>
                  <a:cubicBezTo>
                    <a:pt x="8398099" y="33209"/>
                    <a:pt x="8497879" y="149411"/>
                    <a:pt x="8503920" y="274083"/>
                  </a:cubicBezTo>
                  <a:cubicBezTo>
                    <a:pt x="8523257" y="436274"/>
                    <a:pt x="8471508" y="551223"/>
                    <a:pt x="8503920" y="789343"/>
                  </a:cubicBezTo>
                  <a:cubicBezTo>
                    <a:pt x="8536332" y="1027463"/>
                    <a:pt x="8442447" y="1081214"/>
                    <a:pt x="8503920" y="1370381"/>
                  </a:cubicBezTo>
                  <a:cubicBezTo>
                    <a:pt x="8500649" y="1525175"/>
                    <a:pt x="8380123" y="1654195"/>
                    <a:pt x="8229837" y="1644464"/>
                  </a:cubicBezTo>
                  <a:cubicBezTo>
                    <a:pt x="7966448" y="1688476"/>
                    <a:pt x="7941731" y="1635266"/>
                    <a:pt x="7661569" y="1644464"/>
                  </a:cubicBezTo>
                  <a:cubicBezTo>
                    <a:pt x="7381407" y="1653662"/>
                    <a:pt x="7396891" y="1636288"/>
                    <a:pt x="7172858" y="1644464"/>
                  </a:cubicBezTo>
                  <a:cubicBezTo>
                    <a:pt x="6948825" y="1652640"/>
                    <a:pt x="6915152" y="1641142"/>
                    <a:pt x="6843263" y="1644464"/>
                  </a:cubicBezTo>
                  <a:cubicBezTo>
                    <a:pt x="6771374" y="1647786"/>
                    <a:pt x="6575214" y="1625002"/>
                    <a:pt x="6434110" y="1644464"/>
                  </a:cubicBezTo>
                  <a:cubicBezTo>
                    <a:pt x="6293006" y="1663926"/>
                    <a:pt x="5861154" y="1572486"/>
                    <a:pt x="5706726" y="1644464"/>
                  </a:cubicBezTo>
                  <a:cubicBezTo>
                    <a:pt x="5552298" y="1716442"/>
                    <a:pt x="5290821" y="1607521"/>
                    <a:pt x="4979343" y="1644464"/>
                  </a:cubicBezTo>
                  <a:cubicBezTo>
                    <a:pt x="4667865" y="1681407"/>
                    <a:pt x="4706962" y="1602598"/>
                    <a:pt x="4490633" y="1644464"/>
                  </a:cubicBezTo>
                  <a:cubicBezTo>
                    <a:pt x="4274304" y="1686330"/>
                    <a:pt x="4165869" y="1643428"/>
                    <a:pt x="3842807" y="1644464"/>
                  </a:cubicBezTo>
                  <a:cubicBezTo>
                    <a:pt x="3519745" y="1645500"/>
                    <a:pt x="3588585" y="1623176"/>
                    <a:pt x="3513211" y="1644464"/>
                  </a:cubicBezTo>
                  <a:cubicBezTo>
                    <a:pt x="3437837" y="1665752"/>
                    <a:pt x="2984748" y="1603703"/>
                    <a:pt x="2785828" y="1644464"/>
                  </a:cubicBezTo>
                  <a:cubicBezTo>
                    <a:pt x="2586908" y="1685225"/>
                    <a:pt x="2480406" y="1610864"/>
                    <a:pt x="2217560" y="1644464"/>
                  </a:cubicBezTo>
                  <a:cubicBezTo>
                    <a:pt x="1954714" y="1678064"/>
                    <a:pt x="1718466" y="1565249"/>
                    <a:pt x="1490177" y="1644464"/>
                  </a:cubicBezTo>
                  <a:cubicBezTo>
                    <a:pt x="1261888" y="1723679"/>
                    <a:pt x="994792" y="1589079"/>
                    <a:pt x="762794" y="1644464"/>
                  </a:cubicBezTo>
                  <a:cubicBezTo>
                    <a:pt x="530796" y="1699849"/>
                    <a:pt x="424963" y="1609266"/>
                    <a:pt x="274083" y="1644464"/>
                  </a:cubicBezTo>
                  <a:cubicBezTo>
                    <a:pt x="140928" y="1671896"/>
                    <a:pt x="11341" y="1537880"/>
                    <a:pt x="0" y="1370381"/>
                  </a:cubicBezTo>
                  <a:cubicBezTo>
                    <a:pt x="-27661" y="1185702"/>
                    <a:pt x="52464" y="1080734"/>
                    <a:pt x="0" y="800306"/>
                  </a:cubicBezTo>
                  <a:cubicBezTo>
                    <a:pt x="-52464" y="519879"/>
                    <a:pt x="38765" y="439642"/>
                    <a:pt x="0" y="274083"/>
                  </a:cubicBezTo>
                  <a:close/>
                </a:path>
                <a:path w="8503920" h="1644464" stroke="0" extrusionOk="0">
                  <a:moveTo>
                    <a:pt x="0" y="274083"/>
                  </a:moveTo>
                  <a:cubicBezTo>
                    <a:pt x="-10766" y="116863"/>
                    <a:pt x="126915" y="-41727"/>
                    <a:pt x="274083" y="0"/>
                  </a:cubicBezTo>
                  <a:cubicBezTo>
                    <a:pt x="469231" y="-58231"/>
                    <a:pt x="630979" y="16189"/>
                    <a:pt x="762794" y="0"/>
                  </a:cubicBezTo>
                  <a:cubicBezTo>
                    <a:pt x="894609" y="-16189"/>
                    <a:pt x="1179682" y="62071"/>
                    <a:pt x="1490177" y="0"/>
                  </a:cubicBezTo>
                  <a:cubicBezTo>
                    <a:pt x="1800672" y="-62071"/>
                    <a:pt x="1703604" y="27507"/>
                    <a:pt x="1819772" y="0"/>
                  </a:cubicBezTo>
                  <a:cubicBezTo>
                    <a:pt x="1935941" y="-27507"/>
                    <a:pt x="2387257" y="35138"/>
                    <a:pt x="2547156" y="0"/>
                  </a:cubicBezTo>
                  <a:cubicBezTo>
                    <a:pt x="2707055" y="-35138"/>
                    <a:pt x="2947030" y="5267"/>
                    <a:pt x="3115424" y="0"/>
                  </a:cubicBezTo>
                  <a:cubicBezTo>
                    <a:pt x="3283818" y="-5267"/>
                    <a:pt x="3324987" y="29842"/>
                    <a:pt x="3524577" y="0"/>
                  </a:cubicBezTo>
                  <a:cubicBezTo>
                    <a:pt x="3724167" y="-29842"/>
                    <a:pt x="4038628" y="39815"/>
                    <a:pt x="4172402" y="0"/>
                  </a:cubicBezTo>
                  <a:cubicBezTo>
                    <a:pt x="4306176" y="-39815"/>
                    <a:pt x="4409911" y="4474"/>
                    <a:pt x="4501998" y="0"/>
                  </a:cubicBezTo>
                  <a:cubicBezTo>
                    <a:pt x="4594085" y="-4474"/>
                    <a:pt x="4958490" y="19561"/>
                    <a:pt x="5229381" y="0"/>
                  </a:cubicBezTo>
                  <a:cubicBezTo>
                    <a:pt x="5500272" y="-19561"/>
                    <a:pt x="5680207" y="17220"/>
                    <a:pt x="5877207" y="0"/>
                  </a:cubicBezTo>
                  <a:cubicBezTo>
                    <a:pt x="6074207" y="-17220"/>
                    <a:pt x="6062374" y="18687"/>
                    <a:pt x="6206802" y="0"/>
                  </a:cubicBezTo>
                  <a:cubicBezTo>
                    <a:pt x="6351230" y="-18687"/>
                    <a:pt x="6460040" y="3487"/>
                    <a:pt x="6695513" y="0"/>
                  </a:cubicBezTo>
                  <a:cubicBezTo>
                    <a:pt x="6930986" y="-3487"/>
                    <a:pt x="6935945" y="45121"/>
                    <a:pt x="7104666" y="0"/>
                  </a:cubicBezTo>
                  <a:cubicBezTo>
                    <a:pt x="7273387" y="-45121"/>
                    <a:pt x="7327132" y="24832"/>
                    <a:pt x="7434262" y="0"/>
                  </a:cubicBezTo>
                  <a:cubicBezTo>
                    <a:pt x="7541392" y="-24832"/>
                    <a:pt x="7926100" y="92945"/>
                    <a:pt x="8229837" y="0"/>
                  </a:cubicBezTo>
                  <a:cubicBezTo>
                    <a:pt x="8351576" y="-2701"/>
                    <a:pt x="8493045" y="132989"/>
                    <a:pt x="8503920" y="274083"/>
                  </a:cubicBezTo>
                  <a:cubicBezTo>
                    <a:pt x="8522569" y="385022"/>
                    <a:pt x="8499395" y="600248"/>
                    <a:pt x="8503920" y="822232"/>
                  </a:cubicBezTo>
                  <a:cubicBezTo>
                    <a:pt x="8508445" y="1044216"/>
                    <a:pt x="8458668" y="1210475"/>
                    <a:pt x="8503920" y="1370381"/>
                  </a:cubicBezTo>
                  <a:cubicBezTo>
                    <a:pt x="8504710" y="1551844"/>
                    <a:pt x="8373699" y="1622202"/>
                    <a:pt x="8229837" y="1644464"/>
                  </a:cubicBezTo>
                  <a:cubicBezTo>
                    <a:pt x="7980381" y="1677080"/>
                    <a:pt x="7696284" y="1577643"/>
                    <a:pt x="7502454" y="1644464"/>
                  </a:cubicBezTo>
                  <a:cubicBezTo>
                    <a:pt x="7308624" y="1711285"/>
                    <a:pt x="7028603" y="1632377"/>
                    <a:pt x="6854628" y="1644464"/>
                  </a:cubicBezTo>
                  <a:cubicBezTo>
                    <a:pt x="6680653" y="1656551"/>
                    <a:pt x="6417272" y="1591631"/>
                    <a:pt x="6127245" y="1644464"/>
                  </a:cubicBezTo>
                  <a:cubicBezTo>
                    <a:pt x="5837218" y="1697297"/>
                    <a:pt x="5878253" y="1627120"/>
                    <a:pt x="5797649" y="1644464"/>
                  </a:cubicBezTo>
                  <a:cubicBezTo>
                    <a:pt x="5717045" y="1661808"/>
                    <a:pt x="5468103" y="1625745"/>
                    <a:pt x="5308939" y="1644464"/>
                  </a:cubicBezTo>
                  <a:cubicBezTo>
                    <a:pt x="5149775" y="1663183"/>
                    <a:pt x="5141609" y="1619726"/>
                    <a:pt x="4979343" y="1644464"/>
                  </a:cubicBezTo>
                  <a:cubicBezTo>
                    <a:pt x="4817077" y="1669202"/>
                    <a:pt x="4622255" y="1569261"/>
                    <a:pt x="4331518" y="1644464"/>
                  </a:cubicBezTo>
                  <a:cubicBezTo>
                    <a:pt x="4040781" y="1719667"/>
                    <a:pt x="3993115" y="1606046"/>
                    <a:pt x="3683692" y="1644464"/>
                  </a:cubicBezTo>
                  <a:cubicBezTo>
                    <a:pt x="3374269" y="1682882"/>
                    <a:pt x="3382572" y="1629121"/>
                    <a:pt x="3194981" y="1644464"/>
                  </a:cubicBezTo>
                  <a:cubicBezTo>
                    <a:pt x="3007390" y="1659807"/>
                    <a:pt x="2959309" y="1631874"/>
                    <a:pt x="2785828" y="1644464"/>
                  </a:cubicBezTo>
                  <a:cubicBezTo>
                    <a:pt x="2612347" y="1657054"/>
                    <a:pt x="2559145" y="1644275"/>
                    <a:pt x="2456233" y="1644464"/>
                  </a:cubicBezTo>
                  <a:cubicBezTo>
                    <a:pt x="2353321" y="1644653"/>
                    <a:pt x="2153442" y="1577486"/>
                    <a:pt x="1887965" y="1644464"/>
                  </a:cubicBezTo>
                  <a:cubicBezTo>
                    <a:pt x="1622488" y="1711442"/>
                    <a:pt x="1514672" y="1588898"/>
                    <a:pt x="1399254" y="1644464"/>
                  </a:cubicBezTo>
                  <a:cubicBezTo>
                    <a:pt x="1283836" y="1700030"/>
                    <a:pt x="1134319" y="1641743"/>
                    <a:pt x="990101" y="1644464"/>
                  </a:cubicBezTo>
                  <a:cubicBezTo>
                    <a:pt x="845883" y="1647185"/>
                    <a:pt x="612874" y="1603274"/>
                    <a:pt x="274083" y="1644464"/>
                  </a:cubicBezTo>
                  <a:cubicBezTo>
                    <a:pt x="85739" y="1646822"/>
                    <a:pt x="-18911" y="1558180"/>
                    <a:pt x="0" y="1370381"/>
                  </a:cubicBezTo>
                  <a:cubicBezTo>
                    <a:pt x="-6551" y="1259260"/>
                    <a:pt x="26595" y="1068029"/>
                    <a:pt x="0" y="833195"/>
                  </a:cubicBezTo>
                  <a:cubicBezTo>
                    <a:pt x="-26595" y="598361"/>
                    <a:pt x="59899" y="432919"/>
                    <a:pt x="0" y="274083"/>
                  </a:cubicBezTo>
                  <a:close/>
                </a:path>
              </a:pathLst>
            </a:custGeom>
            <a:solidFill>
              <a:schemeClr val="accent4">
                <a:lumMod val="20000"/>
                <a:lumOff val="80000"/>
              </a:schemeClr>
            </a:solidFill>
            <a:ln w="57150">
              <a:solidFill>
                <a:schemeClr val="bg1"/>
              </a:solidFill>
              <a:extLst>
                <a:ext uri="{C807C97D-BFC1-408E-A445-0C87EB9F89A2}">
                  <ask:lineSketchStyleProps xmlns:ask="http://schemas.microsoft.com/office/drawing/2018/sketchyshapes" xmlns="" sd="304303238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AD4BE51-E28E-C993-8A65-57414B48480C}"/>
                </a:ext>
              </a:extLst>
            </p:cNvPr>
            <p:cNvSpPr txBox="1"/>
            <p:nvPr/>
          </p:nvSpPr>
          <p:spPr>
            <a:xfrm>
              <a:off x="3550752" y="475008"/>
              <a:ext cx="7655387" cy="1415772"/>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Nêu hiểu biết của em về màu sắc của</a:t>
              </a:r>
              <a:r>
                <a:rPr kumimoji="0" lang="en-US" sz="6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rừng</a:t>
              </a:r>
              <a:endPar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9" name="Freeform 5">
            <a:hlinkClick r:id="rId5" action="ppaction://hlinksldjump"/>
            <a:extLst>
              <a:ext uri="{FF2B5EF4-FFF2-40B4-BE49-F238E27FC236}">
                <a16:creationId xmlns:a16="http://schemas.microsoft.com/office/drawing/2014/main" id="{27F6F6A7-AE50-4EA1-A54D-C37C5E628979}"/>
              </a:ext>
            </a:extLst>
          </p:cNvPr>
          <p:cNvSpPr/>
          <p:nvPr/>
        </p:nvSpPr>
        <p:spPr>
          <a:xfrm>
            <a:off x="-349377" y="986812"/>
            <a:ext cx="4994723" cy="9344971"/>
          </a:xfrm>
          <a:custGeom>
            <a:avLst/>
            <a:gdLst/>
            <a:ahLst/>
            <a:cxnLst/>
            <a:rect l="l" t="t" r="r" b="b"/>
            <a:pathLst>
              <a:path w="2525458" h="4114800">
                <a:moveTo>
                  <a:pt x="0" y="0"/>
                </a:moveTo>
                <a:lnTo>
                  <a:pt x="2525459" y="0"/>
                </a:lnTo>
                <a:lnTo>
                  <a:pt x="25254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76706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3" name="click.wav"/>
          </p:stSnd>
        </p:sndAc>
      </p:transition>
    </mc:Choice>
    <mc:Fallback xmlns="">
      <p:transition spd="slow">
        <p:split orient="vert"/>
        <p:sndAc>
          <p:stSnd>
            <p:snd r:embed="rId8"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4A190E-1957-46A5-9777-182FCEB49EB1}"/>
              </a:ext>
            </a:extLst>
          </p:cNvPr>
          <p:cNvPicPr>
            <a:picLocks noChangeAspect="1"/>
          </p:cNvPicPr>
          <p:nvPr/>
        </p:nvPicPr>
        <p:blipFill rotWithShape="1">
          <a:blip r:embed="rId3">
            <a:extLst>
              <a:ext uri="{28A0092B-C50C-407E-A947-70E740481C1C}">
                <a14:useLocalDpi xmlns:a14="http://schemas.microsoft.com/office/drawing/2010/main" val="0"/>
              </a:ext>
            </a:extLst>
          </a:blip>
          <a:srcRect l="1" t="45663" r="-3867"/>
          <a:stretch/>
        </p:blipFill>
        <p:spPr>
          <a:xfrm>
            <a:off x="0" y="0"/>
            <a:ext cx="14108902" cy="10287000"/>
          </a:xfrm>
          <a:prstGeom prst="rect">
            <a:avLst/>
          </a:prstGeom>
        </p:spPr>
      </p:pic>
      <p:sp>
        <p:nvSpPr>
          <p:cNvPr id="7" name="Rectangle: Rounded Corners 6">
            <a:extLst>
              <a:ext uri="{FF2B5EF4-FFF2-40B4-BE49-F238E27FC236}">
                <a16:creationId xmlns:a16="http://schemas.microsoft.com/office/drawing/2014/main" id="{E386C4A2-E9C4-4EBA-A703-5B0C568AEFB6}"/>
              </a:ext>
            </a:extLst>
          </p:cNvPr>
          <p:cNvSpPr/>
          <p:nvPr/>
        </p:nvSpPr>
        <p:spPr>
          <a:xfrm>
            <a:off x="13716000" y="1714500"/>
            <a:ext cx="4343400" cy="7772400"/>
          </a:xfrm>
          <a:prstGeom prst="roundRect">
            <a:avLst/>
          </a:prstGeom>
          <a:solidFill>
            <a:schemeClr val="accent6">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lang="en-GB" sz="7200">
                <a:solidFill>
                  <a:prstClr val="black"/>
                </a:solidFill>
                <a:latin typeface="Calibri" panose="020F0502020204030204" pitchFamily="34" charset="0"/>
                <a:ea typeface="Calibri" panose="020F0502020204030204" pitchFamily="34" charset="0"/>
                <a:cs typeface="Calibri" panose="020F0502020204030204" pitchFamily="34" charset="0"/>
              </a:rPr>
              <a:t>Q</a:t>
            </a:r>
            <a:r>
              <a:rPr lang="vi-VN" sz="7200">
                <a:solidFill>
                  <a:prstClr val="black"/>
                </a:solidFill>
                <a:latin typeface="Calibri" panose="020F0502020204030204" pitchFamily="34" charset="0"/>
                <a:ea typeface="Calibri" panose="020F0502020204030204" pitchFamily="34" charset="0"/>
                <a:cs typeface="Calibri" panose="020F0502020204030204" pitchFamily="34" charset="0"/>
              </a:rPr>
              <a:t>uan sát và miêu tả bức tranh dưới mảnh ghép </a:t>
            </a:r>
            <a:endParaRPr lang="vi-VN" sz="7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884420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voltage.wav"/>
          </p:stSnd>
        </p:sndAc>
      </p:transition>
    </mc:Choice>
    <mc:Fallback xmlns="">
      <p:transition spd="slow">
        <p:split orient="vert"/>
        <p:sndAc>
          <p:stSnd>
            <p:snd r:embed="rId4" name="voltage.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AA6A0DCA-0F5B-4107-BE8C-20BDE26A2B4C}"/>
              </a:ext>
            </a:extLst>
          </p:cNvPr>
          <p:cNvSpPr/>
          <p:nvPr/>
        </p:nvSpPr>
        <p:spPr>
          <a:xfrm>
            <a:off x="3657600" y="2247355"/>
            <a:ext cx="10972800" cy="6019800"/>
          </a:xfrm>
          <a:custGeom>
            <a:avLst/>
            <a:gdLst/>
            <a:ahLst/>
            <a:cxnLst/>
            <a:rect l="l" t="t" r="r" b="b"/>
            <a:pathLst>
              <a:path w="13098422" h="6794807">
                <a:moveTo>
                  <a:pt x="0" y="0"/>
                </a:moveTo>
                <a:lnTo>
                  <a:pt x="13098423" y="0"/>
                </a:lnTo>
                <a:lnTo>
                  <a:pt x="13098423" y="6794807"/>
                </a:lnTo>
                <a:lnTo>
                  <a:pt x="0" y="6794807"/>
                </a:lnTo>
                <a:lnTo>
                  <a:pt x="0" y="0"/>
                </a:lnTo>
                <a:close/>
              </a:path>
            </a:pathLst>
          </a:custGeom>
          <a:blipFill>
            <a:blip r:embed="rId3"/>
            <a:stretch>
              <a:fillRect/>
            </a:stretch>
          </a:blipFill>
        </p:spPr>
        <p:txBody>
          <a:bodyPr/>
          <a:lstStyle/>
          <a:p>
            <a:endParaRPr lang="en-US"/>
          </a:p>
        </p:txBody>
      </p:sp>
      <p:sp>
        <p:nvSpPr>
          <p:cNvPr id="3" name="Freeform 3"/>
          <p:cNvSpPr/>
          <p:nvPr/>
        </p:nvSpPr>
        <p:spPr>
          <a:xfrm>
            <a:off x="1867795" y="7514681"/>
            <a:ext cx="2090323" cy="2035452"/>
          </a:xfrm>
          <a:custGeom>
            <a:avLst/>
            <a:gdLst/>
            <a:ahLst/>
            <a:cxnLst/>
            <a:rect l="l" t="t" r="r" b="b"/>
            <a:pathLst>
              <a:path w="2090323" h="2035452">
                <a:moveTo>
                  <a:pt x="0" y="0"/>
                </a:moveTo>
                <a:lnTo>
                  <a:pt x="2090322" y="0"/>
                </a:lnTo>
                <a:lnTo>
                  <a:pt x="2090322" y="2035452"/>
                </a:lnTo>
                <a:lnTo>
                  <a:pt x="0" y="203545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3932292" y="572711"/>
            <a:ext cx="4612714" cy="4457035"/>
          </a:xfrm>
          <a:custGeom>
            <a:avLst/>
            <a:gdLst/>
            <a:ahLst/>
            <a:cxnLst/>
            <a:rect l="l" t="t" r="r" b="b"/>
            <a:pathLst>
              <a:path w="4612714" h="4457035">
                <a:moveTo>
                  <a:pt x="0" y="0"/>
                </a:moveTo>
                <a:lnTo>
                  <a:pt x="4612713" y="0"/>
                </a:lnTo>
                <a:lnTo>
                  <a:pt x="4612713" y="4457035"/>
                </a:lnTo>
                <a:lnTo>
                  <a:pt x="0" y="445703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A09AA78D-8518-4C75-A56A-4E323A849C57}"/>
              </a:ext>
            </a:extLst>
          </p:cNvPr>
          <p:cNvSpPr txBox="1"/>
          <p:nvPr/>
        </p:nvSpPr>
        <p:spPr>
          <a:xfrm>
            <a:off x="4362122" y="4410992"/>
            <a:ext cx="9275064" cy="3170099"/>
          </a:xfrm>
          <a:prstGeom prst="rect">
            <a:avLst/>
          </a:prstGeom>
          <a:noFill/>
        </p:spPr>
        <p:txBody>
          <a:bodyPr wrap="square" rtlCol="0">
            <a:spAutoFit/>
          </a:bodyPr>
          <a:lstStyle/>
          <a:p>
            <a:pPr algn="ctr"/>
            <a:r>
              <a:rPr lang="en-GB" sz="10000" dirty="0" err="1">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Luyện</a:t>
            </a:r>
            <a:r>
              <a:rPr lang="en-GB" sz="10000" dirty="0">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 </a:t>
            </a:r>
            <a:r>
              <a:rPr lang="en-GB" sz="10000" dirty="0" err="1">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đọc</a:t>
            </a:r>
            <a:r>
              <a:rPr lang="en-GB" sz="10000" dirty="0">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 </a:t>
            </a:r>
            <a:r>
              <a:rPr lang="en-GB" sz="10000" dirty="0" err="1">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thành</a:t>
            </a:r>
            <a:r>
              <a:rPr lang="en-GB" sz="10000" dirty="0">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 </a:t>
            </a:r>
            <a:r>
              <a:rPr lang="en-GB" sz="10000" dirty="0" err="1">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tiếng</a:t>
            </a:r>
            <a:endParaRPr lang="vi-VN" sz="10000" dirty="0">
              <a:gradFill>
                <a:gsLst>
                  <a:gs pos="0">
                    <a:srgbClr val="FFC000"/>
                  </a:gs>
                  <a:gs pos="90805">
                    <a:srgbClr val="CC00FF"/>
                  </a:gs>
                  <a:gs pos="49000">
                    <a:srgbClr val="FF6699"/>
                  </a:gs>
                  <a:gs pos="97000">
                    <a:srgbClr val="FF0000"/>
                  </a:gs>
                </a:gsLst>
                <a:lin ang="5400000" scaled="1"/>
              </a:gradFill>
              <a:latin typeface="iCiel Pony" panose="02000000000000000000" pitchFamily="2" charset="-93"/>
            </a:endParaRPr>
          </a:p>
        </p:txBody>
      </p:sp>
    </p:spTree>
    <p:extLst>
      <p:ext uri="{BB962C8B-B14F-4D97-AF65-F5344CB8AC3E}">
        <p14:creationId xmlns:p14="http://schemas.microsoft.com/office/powerpoint/2010/main" val="599211342"/>
      </p:ext>
    </p:extLst>
  </p:cSld>
  <p:clrMapOvr>
    <a:masterClrMapping/>
  </p:clrMapOvr>
  <p:transition>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 calcmode="lin" valueType="num">
                                      <p:cBhvr>
                                        <p:cTn id="12" dur="1000" fill="hold"/>
                                        <p:tgtEl>
                                          <p:spTgt spid="8"/>
                                        </p:tgtEl>
                                        <p:attrNameLst>
                                          <p:attrName>style.rotation</p:attrName>
                                        </p:attrNameLst>
                                      </p:cBhvr>
                                      <p:tavLst>
                                        <p:tav tm="0">
                                          <p:val>
                                            <p:fltVal val="90"/>
                                          </p:val>
                                        </p:tav>
                                        <p:tav tm="100000">
                                          <p:val>
                                            <p:fltVal val="0"/>
                                          </p:val>
                                        </p:tav>
                                      </p:tavLst>
                                    </p:anim>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339913-A9ED-4639-8283-E2543D896D9D}"/>
              </a:ext>
            </a:extLst>
          </p:cNvPr>
          <p:cNvGrpSpPr/>
          <p:nvPr/>
        </p:nvGrpSpPr>
        <p:grpSpPr>
          <a:xfrm>
            <a:off x="11149325" y="683854"/>
            <a:ext cx="5803658" cy="4363634"/>
            <a:chOff x="7432880" y="455902"/>
            <a:chExt cx="3869104" cy="2909089"/>
          </a:xfrm>
        </p:grpSpPr>
        <p:sp>
          <p:nvSpPr>
            <p:cNvPr id="3" name="Freeform 18">
              <a:extLst>
                <a:ext uri="{FF2B5EF4-FFF2-40B4-BE49-F238E27FC236}">
                  <a16:creationId xmlns:a16="http://schemas.microsoft.com/office/drawing/2014/main" id="{53FB90A4-C375-4A24-884E-2825F4BBBD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4" name="TextBox 3">
              <a:extLst>
                <a:ext uri="{FF2B5EF4-FFF2-40B4-BE49-F238E27FC236}">
                  <a16:creationId xmlns:a16="http://schemas.microsoft.com/office/drawing/2014/main" id="{39E65772-3D46-4023-8A47-D5D154942D51}"/>
                </a:ext>
              </a:extLst>
            </p:cNvPr>
            <p:cNvSpPr txBox="1"/>
            <p:nvPr/>
          </p:nvSpPr>
          <p:spPr>
            <a:xfrm>
              <a:off x="7731453" y="1141005"/>
              <a:ext cx="3331253" cy="1538882"/>
            </a:xfrm>
            <a:prstGeom prst="rect">
              <a:avLst/>
            </a:prstGeom>
            <a:noFill/>
          </p:spPr>
          <p:txBody>
            <a:bodyPr wrap="none" rtlCol="0">
              <a:spAutoFit/>
            </a:bodyPr>
            <a:lstStyle/>
            <a:p>
              <a:pPr algn="ctr" defTabSz="1371600"/>
              <a:r>
                <a:rPr lang="en-GB" sz="7200">
                  <a:solidFill>
                    <a:srgbClr val="0070C0"/>
                  </a:solidFill>
                  <a:latin typeface="iCiel Pony" panose="02000000000000000000" pitchFamily="2" charset="-93"/>
                </a:rPr>
                <a:t>Luyện đọc </a:t>
              </a:r>
            </a:p>
            <a:p>
              <a:pPr algn="ctr" defTabSz="1371600"/>
              <a:r>
                <a:rPr lang="en-GB" sz="7200">
                  <a:solidFill>
                    <a:srgbClr val="0070C0"/>
                  </a:solidFill>
                  <a:latin typeface="iCiel Pony" panose="02000000000000000000" pitchFamily="2" charset="-93"/>
                </a:rPr>
                <a:t>từ khó</a:t>
              </a:r>
              <a:endParaRPr lang="vi-VN" sz="7200" dirty="0">
                <a:solidFill>
                  <a:srgbClr val="0070C0"/>
                </a:solidFill>
                <a:latin typeface="iCiel Pony" panose="02000000000000000000" pitchFamily="2" charset="-93"/>
              </a:endParaRPr>
            </a:p>
          </p:txBody>
        </p:sp>
      </p:grpSp>
      <p:sp>
        <p:nvSpPr>
          <p:cNvPr id="5" name="Freeform 9">
            <a:extLst>
              <a:ext uri="{FF2B5EF4-FFF2-40B4-BE49-F238E27FC236}">
                <a16:creationId xmlns:a16="http://schemas.microsoft.com/office/drawing/2014/main" id="{CB442CF6-0BC3-48A9-B621-12F2AF74F764}"/>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8" name="Rectangle: Rounded Corners 7">
            <a:extLst>
              <a:ext uri="{FF2B5EF4-FFF2-40B4-BE49-F238E27FC236}">
                <a16:creationId xmlns:a16="http://schemas.microsoft.com/office/drawing/2014/main" id="{4D4583BF-2604-4A48-80B0-5CAC0AC4C28F}"/>
              </a:ext>
            </a:extLst>
          </p:cNvPr>
          <p:cNvSpPr/>
          <p:nvPr/>
        </p:nvSpPr>
        <p:spPr>
          <a:xfrm>
            <a:off x="990600" y="1089532"/>
            <a:ext cx="4648200" cy="1907991"/>
          </a:xfrm>
          <a:prstGeom prst="roundRect">
            <a:avLst/>
          </a:prstGeom>
          <a:solidFill>
            <a:schemeClr val="bg1"/>
          </a:solid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a:lnSpc>
                <a:spcPct val="115000"/>
              </a:lnSpc>
            </a:pPr>
            <a:r>
              <a:rPr lang="vi-VN" sz="6600" i="1">
                <a:solidFill>
                  <a:srgbClr val="002060"/>
                </a:solidFill>
                <a:effectLst/>
                <a:ea typeface="Calibri" panose="020F0502020204030204" pitchFamily="34" charset="0"/>
              </a:rPr>
              <a:t>bụ bẫm</a:t>
            </a:r>
            <a:endParaRPr lang="en-US" sz="6600">
              <a:solidFill>
                <a:srgbClr val="002060"/>
              </a:solidFill>
              <a:effectLst/>
              <a:ea typeface="Calibri" panose="020F0502020204030204" pitchFamily="34" charset="0"/>
            </a:endParaRPr>
          </a:p>
        </p:txBody>
      </p:sp>
      <p:sp>
        <p:nvSpPr>
          <p:cNvPr id="9" name="Rectangle: Rounded Corners 8">
            <a:extLst>
              <a:ext uri="{FF2B5EF4-FFF2-40B4-BE49-F238E27FC236}">
                <a16:creationId xmlns:a16="http://schemas.microsoft.com/office/drawing/2014/main" id="{4707ED80-D852-4830-84CA-F7E0F12CA6C0}"/>
              </a:ext>
            </a:extLst>
          </p:cNvPr>
          <p:cNvSpPr/>
          <p:nvPr/>
        </p:nvSpPr>
        <p:spPr>
          <a:xfrm>
            <a:off x="5691995" y="3235509"/>
            <a:ext cx="5117463" cy="1907991"/>
          </a:xfrm>
          <a:prstGeom prst="roundRect">
            <a:avLst/>
          </a:prstGeom>
          <a:solidFill>
            <a:schemeClr val="bg1"/>
          </a:solid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sz="6600" b="0" i="1" u="none" strike="noStrike" kern="1200" cap="none" spc="0" normalizeH="0" baseline="0" noProof="0">
                <a:ln>
                  <a:noFill/>
                </a:ln>
                <a:solidFill>
                  <a:srgbClr val="002060"/>
                </a:solidFill>
                <a:effectLst/>
                <a:uLnTx/>
                <a:uFillTx/>
                <a:latin typeface="Arial" panose="020B0604020202020204" pitchFamily="34" charset="0"/>
                <a:ea typeface="Calibri" panose="020F0502020204030204" pitchFamily="34" charset="0"/>
                <a:cs typeface="+mn-cs"/>
              </a:rPr>
              <a:t>lá ngoã non</a:t>
            </a:r>
            <a:endParaRPr lang="en-US" sz="6600">
              <a:solidFill>
                <a:srgbClr val="002060"/>
              </a:solidFill>
            </a:endParaRPr>
          </a:p>
        </p:txBody>
      </p:sp>
      <p:sp>
        <p:nvSpPr>
          <p:cNvPr id="10" name="Rectangle: Rounded Corners 9">
            <a:extLst>
              <a:ext uri="{FF2B5EF4-FFF2-40B4-BE49-F238E27FC236}">
                <a16:creationId xmlns:a16="http://schemas.microsoft.com/office/drawing/2014/main" id="{19038ED8-4FB4-469C-8F59-1BB1D68CEB86}"/>
              </a:ext>
            </a:extLst>
          </p:cNvPr>
          <p:cNvSpPr/>
          <p:nvPr/>
        </p:nvSpPr>
        <p:spPr>
          <a:xfrm>
            <a:off x="990600" y="6134100"/>
            <a:ext cx="4648200" cy="1907991"/>
          </a:xfrm>
          <a:prstGeom prst="roundRect">
            <a:avLst/>
          </a:prstGeom>
          <a:solidFill>
            <a:schemeClr val="bg1"/>
          </a:solid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sz="6600" b="0" i="1" u="none" strike="noStrike" kern="1200" cap="none" spc="0" normalizeH="0" baseline="0" noProof="0">
                <a:ln>
                  <a:noFill/>
                </a:ln>
                <a:solidFill>
                  <a:srgbClr val="002060"/>
                </a:solidFill>
                <a:effectLst/>
                <a:uLnTx/>
                <a:uFillTx/>
                <a:latin typeface="Arial" panose="020B0604020202020204" pitchFamily="34" charset="0"/>
                <a:ea typeface="Calibri" panose="020F0502020204030204" pitchFamily="34" charset="0"/>
                <a:cs typeface="+mn-cs"/>
              </a:rPr>
              <a:t>huyền ảo</a:t>
            </a:r>
            <a:endParaRPr lang="en-US" sz="6600">
              <a:solidFill>
                <a:srgbClr val="002060"/>
              </a:solidFill>
            </a:endParaRPr>
          </a:p>
        </p:txBody>
      </p:sp>
      <p:sp>
        <p:nvSpPr>
          <p:cNvPr id="11" name="Rectangle: Rounded Corners 10">
            <a:extLst>
              <a:ext uri="{FF2B5EF4-FFF2-40B4-BE49-F238E27FC236}">
                <a16:creationId xmlns:a16="http://schemas.microsoft.com/office/drawing/2014/main" id="{A27E763E-F09F-4508-9505-1D9507716C92}"/>
              </a:ext>
            </a:extLst>
          </p:cNvPr>
          <p:cNvSpPr/>
          <p:nvPr/>
        </p:nvSpPr>
        <p:spPr>
          <a:xfrm>
            <a:off x="6501125" y="7657055"/>
            <a:ext cx="4648200" cy="1907991"/>
          </a:xfrm>
          <a:prstGeom prst="roundRect">
            <a:avLst/>
          </a:prstGeom>
          <a:solidFill>
            <a:schemeClr val="bg1"/>
          </a:solid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sz="6600" b="0" i="1" u="none" strike="noStrike" kern="1200" cap="none" spc="0" normalizeH="0" baseline="0" noProof="0">
                <a:ln>
                  <a:noFill/>
                </a:ln>
                <a:solidFill>
                  <a:srgbClr val="002060"/>
                </a:solidFill>
                <a:effectLst/>
                <a:uLnTx/>
                <a:uFillTx/>
                <a:latin typeface="Arial" panose="020B0604020202020204" pitchFamily="34" charset="0"/>
                <a:ea typeface="Calibri" panose="020F0502020204030204" pitchFamily="34" charset="0"/>
                <a:cs typeface="+mn-cs"/>
              </a:rPr>
              <a:t>toé</a:t>
            </a:r>
            <a:endParaRPr lang="en-US" sz="6600">
              <a:solidFill>
                <a:srgbClr val="002060"/>
              </a:solidFill>
            </a:endParaRPr>
          </a:p>
        </p:txBody>
      </p:sp>
    </p:spTree>
    <p:extLst>
      <p:ext uri="{BB962C8B-B14F-4D97-AF65-F5344CB8AC3E}">
        <p14:creationId xmlns:p14="http://schemas.microsoft.com/office/powerpoint/2010/main" val="120664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par>
                          <p:cTn id="23" fill="hold">
                            <p:stCondLst>
                              <p:cond delay="2500"/>
                            </p:stCondLst>
                            <p:childTnLst>
                              <p:par>
                                <p:cTn id="24" presetID="31"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style.rotation</p:attrName>
                                        </p:attrNameLst>
                                      </p:cBhvr>
                                      <p:tavLst>
                                        <p:tav tm="0">
                                          <p:val>
                                            <p:fltVal val="90"/>
                                          </p:val>
                                        </p:tav>
                                        <p:tav tm="100000">
                                          <p:val>
                                            <p:fltVal val="0"/>
                                          </p:val>
                                        </p:tav>
                                      </p:tavLst>
                                    </p:anim>
                                    <p:animEffect transition="in" filter="fade">
                                      <p:cBhvr>
                                        <p:cTn id="29" dur="1000"/>
                                        <p:tgtEl>
                                          <p:spTgt spid="10"/>
                                        </p:tgtEl>
                                      </p:cBhvr>
                                    </p:animEffect>
                                  </p:childTnLst>
                                </p:cTn>
                              </p:par>
                            </p:childTnLst>
                          </p:cTn>
                        </p:par>
                        <p:par>
                          <p:cTn id="30" fill="hold">
                            <p:stCondLst>
                              <p:cond delay="3500"/>
                            </p:stCondLst>
                            <p:childTnLst>
                              <p:par>
                                <p:cTn id="31" presetID="31"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fltVal val="0"/>
                                          </p:val>
                                        </p:tav>
                                        <p:tav tm="100000">
                                          <p:val>
                                            <p:strVal val="#ppt_w"/>
                                          </p:val>
                                        </p:tav>
                                      </p:tavLst>
                                    </p:anim>
                                    <p:anim calcmode="lin" valueType="num">
                                      <p:cBhvr>
                                        <p:cTn id="34" dur="1000" fill="hold"/>
                                        <p:tgtEl>
                                          <p:spTgt spid="11"/>
                                        </p:tgtEl>
                                        <p:attrNameLst>
                                          <p:attrName>ppt_h</p:attrName>
                                        </p:attrNameLst>
                                      </p:cBhvr>
                                      <p:tavLst>
                                        <p:tav tm="0">
                                          <p:val>
                                            <p:fltVal val="0"/>
                                          </p:val>
                                        </p:tav>
                                        <p:tav tm="100000">
                                          <p:val>
                                            <p:strVal val="#ppt_h"/>
                                          </p:val>
                                        </p:tav>
                                      </p:tavLst>
                                    </p:anim>
                                    <p:anim calcmode="lin" valueType="num">
                                      <p:cBhvr>
                                        <p:cTn id="35" dur="1000" fill="hold"/>
                                        <p:tgtEl>
                                          <p:spTgt spid="11"/>
                                        </p:tgtEl>
                                        <p:attrNameLst>
                                          <p:attrName>style.rotation</p:attrName>
                                        </p:attrNameLst>
                                      </p:cBhvr>
                                      <p:tavLst>
                                        <p:tav tm="0">
                                          <p:val>
                                            <p:fltVal val="90"/>
                                          </p:val>
                                        </p:tav>
                                        <p:tav tm="100000">
                                          <p:val>
                                            <p:fltVal val="0"/>
                                          </p:val>
                                        </p:tav>
                                      </p:tavLst>
                                    </p:anim>
                                    <p:animEffect transition="in" filter="fade">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148</TotalTime>
  <Words>701</Words>
  <Application>Microsoft Office PowerPoint</Application>
  <PresentationFormat>Custom</PresentationFormat>
  <Paragraphs>55</Paragraphs>
  <Slides>23</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#9Slide05 Great Vibes</vt:lpstr>
      <vt:lpstr>Arial</vt:lpstr>
      <vt:lpstr>Calibri</vt:lpstr>
      <vt:lpstr>Calibri Light</vt:lpstr>
      <vt:lpstr>Cambria</vt:lpstr>
      <vt:lpstr>iCiel Pony</vt:lpstr>
      <vt:lpstr>SVN-Bali Script</vt:lpstr>
      <vt:lpstr>Times New Roman</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19</cp:revision>
  <dcterms:created xsi:type="dcterms:W3CDTF">2006-08-16T00:00:00Z</dcterms:created>
  <dcterms:modified xsi:type="dcterms:W3CDTF">2025-01-20T12:41:30Z</dcterms:modified>
  <cp:category>9Slide.vn</cp:category>
  <dc:identifier>DAGOcecA9RQ</dc:identifier>
</cp:coreProperties>
</file>