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71" r:id="rId2"/>
    <p:sldId id="257" r:id="rId3"/>
    <p:sldId id="258" r:id="rId4"/>
    <p:sldId id="345" r:id="rId5"/>
    <p:sldId id="346" r:id="rId6"/>
    <p:sldId id="259" r:id="rId7"/>
    <p:sldId id="260" r:id="rId8"/>
    <p:sldId id="347" r:id="rId9"/>
    <p:sldId id="265" r:id="rId10"/>
    <p:sldId id="263" r:id="rId11"/>
    <p:sldId id="264" r:id="rId12"/>
    <p:sldId id="348" r:id="rId13"/>
    <p:sldId id="349" r:id="rId14"/>
    <p:sldId id="266" r:id="rId15"/>
    <p:sldId id="267" r:id="rId16"/>
    <p:sldId id="268" r:id="rId17"/>
    <p:sldId id="269" r:id="rId18"/>
    <p:sldId id="350" r:id="rId19"/>
    <p:sldId id="354" r:id="rId20"/>
    <p:sldId id="351" r:id="rId21"/>
    <p:sldId id="352" r:id="rId22"/>
    <p:sldId id="355" r:id="rId23"/>
    <p:sldId id="353" r:id="rId24"/>
    <p:sldId id="356" r:id="rId25"/>
    <p:sldId id="339" r:id="rId26"/>
    <p:sldId id="271" r:id="rId27"/>
    <p:sldId id="357" r:id="rId28"/>
    <p:sldId id="340" r:id="rId29"/>
    <p:sldId id="341" r:id="rId30"/>
    <p:sldId id="342" r:id="rId31"/>
    <p:sldId id="372" r:id="rId32"/>
    <p:sldId id="373" r:id="rId33"/>
    <p:sldId id="358" r:id="rId34"/>
    <p:sldId id="359" r:id="rId35"/>
    <p:sldId id="367" r:id="rId36"/>
    <p:sldId id="368" r:id="rId37"/>
    <p:sldId id="369" r:id="rId38"/>
    <p:sldId id="360" r:id="rId39"/>
    <p:sldId id="370" r:id="rId40"/>
    <p:sldId id="361" r:id="rId41"/>
    <p:sldId id="343" r:id="rId4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86842" autoAdjust="0"/>
  </p:normalViewPr>
  <p:slideViewPr>
    <p:cSldViewPr snapToGrid="0">
      <p:cViewPr varScale="1">
        <p:scale>
          <a:sx n="100" d="100"/>
          <a:sy n="100" d="100"/>
        </p:scale>
        <p:origin x="1002"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77701-E62E-4210-AE0A-576DACD2598B}" type="datetimeFigureOut">
              <a:rPr lang="vi-VN" smtClean="0"/>
              <a:t>20/01/2025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F1E8BE-0818-4D5E-B3FC-0F5F78E64CFC}" type="slidenum">
              <a:rPr lang="vi-VN" smtClean="0"/>
              <a:t>‹#›</a:t>
            </a:fld>
            <a:endParaRPr lang="vi-VN"/>
          </a:p>
        </p:txBody>
      </p:sp>
    </p:spTree>
    <p:extLst>
      <p:ext uri="{BB962C8B-B14F-4D97-AF65-F5344CB8AC3E}">
        <p14:creationId xmlns:p14="http://schemas.microsoft.com/office/powerpoint/2010/main" val="66742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2FC5E-777B-55A8-C7BE-929705CE95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0BA3090-2748-D714-9D79-272EA1D208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A76455C-753C-F737-67D4-004EF0841042}"/>
              </a:ext>
            </a:extLst>
          </p:cNvPr>
          <p:cNvSpPr>
            <a:spLocks noGrp="1"/>
          </p:cNvSpPr>
          <p:nvPr>
            <p:ph type="dt" sz="half" idx="10"/>
          </p:nvPr>
        </p:nvSpPr>
        <p:spPr/>
        <p:txBody>
          <a:bodyPr/>
          <a:lstStyle/>
          <a:p>
            <a:fld id="{24791F28-2C55-4149-B685-365605EB3953}" type="datetimeFigureOut">
              <a:rPr lang="vi-VN" smtClean="0"/>
              <a:t>20/01/2025</a:t>
            </a:fld>
            <a:endParaRPr lang="vi-VN"/>
          </a:p>
        </p:txBody>
      </p:sp>
      <p:sp>
        <p:nvSpPr>
          <p:cNvPr id="5" name="Footer Placeholder 4">
            <a:extLst>
              <a:ext uri="{FF2B5EF4-FFF2-40B4-BE49-F238E27FC236}">
                <a16:creationId xmlns:a16="http://schemas.microsoft.com/office/drawing/2014/main" id="{E8C8564C-2778-8A2F-DC54-B786B061DF1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E9ED398-0FD2-7CEC-1B76-8C8056F8EED4}"/>
              </a:ext>
            </a:extLst>
          </p:cNvPr>
          <p:cNvSpPr>
            <a:spLocks noGrp="1"/>
          </p:cNvSpPr>
          <p:nvPr>
            <p:ph type="sldNum" sz="quarter" idx="12"/>
          </p:nvPr>
        </p:nvSpPr>
        <p:spPr/>
        <p:txBody>
          <a:bodyPr/>
          <a:lstStyle/>
          <a:p>
            <a:fld id="{E92C75FB-B7B8-4A80-8FB2-44710C5171E4}" type="slidenum">
              <a:rPr lang="vi-VN" smtClean="0"/>
              <a:t>‹#›</a:t>
            </a:fld>
            <a:endParaRPr lang="vi-VN"/>
          </a:p>
        </p:txBody>
      </p:sp>
    </p:spTree>
    <p:extLst>
      <p:ext uri="{BB962C8B-B14F-4D97-AF65-F5344CB8AC3E}">
        <p14:creationId xmlns:p14="http://schemas.microsoft.com/office/powerpoint/2010/main" val="1165627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69369-3AE4-89DC-00F3-7DDBD028347A}"/>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9A9904F-43BA-9DBA-F5F3-F0605FA1FA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0D66B29-5AD2-DA9C-94BD-BAC2D76B6355}"/>
              </a:ext>
            </a:extLst>
          </p:cNvPr>
          <p:cNvSpPr>
            <a:spLocks noGrp="1"/>
          </p:cNvSpPr>
          <p:nvPr>
            <p:ph type="dt" sz="half" idx="10"/>
          </p:nvPr>
        </p:nvSpPr>
        <p:spPr/>
        <p:txBody>
          <a:bodyPr/>
          <a:lstStyle/>
          <a:p>
            <a:fld id="{24791F28-2C55-4149-B685-365605EB3953}" type="datetimeFigureOut">
              <a:rPr lang="vi-VN" smtClean="0"/>
              <a:t>20/01/2025</a:t>
            </a:fld>
            <a:endParaRPr lang="vi-VN"/>
          </a:p>
        </p:txBody>
      </p:sp>
      <p:sp>
        <p:nvSpPr>
          <p:cNvPr id="5" name="Footer Placeholder 4">
            <a:extLst>
              <a:ext uri="{FF2B5EF4-FFF2-40B4-BE49-F238E27FC236}">
                <a16:creationId xmlns:a16="http://schemas.microsoft.com/office/drawing/2014/main" id="{C77E84EB-139B-4FCC-6B27-5ACAA672EAC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8BCDF22-CBF8-06A3-6E34-CC094FB221B9}"/>
              </a:ext>
            </a:extLst>
          </p:cNvPr>
          <p:cNvSpPr>
            <a:spLocks noGrp="1"/>
          </p:cNvSpPr>
          <p:nvPr>
            <p:ph type="sldNum" sz="quarter" idx="12"/>
          </p:nvPr>
        </p:nvSpPr>
        <p:spPr/>
        <p:txBody>
          <a:bodyPr/>
          <a:lstStyle/>
          <a:p>
            <a:fld id="{E92C75FB-B7B8-4A80-8FB2-44710C5171E4}" type="slidenum">
              <a:rPr lang="vi-VN" smtClean="0"/>
              <a:t>‹#›</a:t>
            </a:fld>
            <a:endParaRPr lang="vi-VN"/>
          </a:p>
        </p:txBody>
      </p:sp>
    </p:spTree>
    <p:extLst>
      <p:ext uri="{BB962C8B-B14F-4D97-AF65-F5344CB8AC3E}">
        <p14:creationId xmlns:p14="http://schemas.microsoft.com/office/powerpoint/2010/main" val="21978776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A9AB8C-5D9A-F448-DB2D-45457712DD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308B66B-C914-D2A2-A778-F0EC3AAB01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B404D9F-F234-7F2F-42C2-F11C789392B7}"/>
              </a:ext>
            </a:extLst>
          </p:cNvPr>
          <p:cNvSpPr>
            <a:spLocks noGrp="1"/>
          </p:cNvSpPr>
          <p:nvPr>
            <p:ph type="dt" sz="half" idx="10"/>
          </p:nvPr>
        </p:nvSpPr>
        <p:spPr/>
        <p:txBody>
          <a:bodyPr/>
          <a:lstStyle/>
          <a:p>
            <a:fld id="{24791F28-2C55-4149-B685-365605EB3953}" type="datetimeFigureOut">
              <a:rPr lang="vi-VN" smtClean="0"/>
              <a:t>20/01/2025</a:t>
            </a:fld>
            <a:endParaRPr lang="vi-VN"/>
          </a:p>
        </p:txBody>
      </p:sp>
      <p:sp>
        <p:nvSpPr>
          <p:cNvPr id="5" name="Footer Placeholder 4">
            <a:extLst>
              <a:ext uri="{FF2B5EF4-FFF2-40B4-BE49-F238E27FC236}">
                <a16:creationId xmlns:a16="http://schemas.microsoft.com/office/drawing/2014/main" id="{2F03602F-52A9-5686-1757-869B111CA60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E0AD722-1AD4-748B-22BA-CF0E5A551AF1}"/>
              </a:ext>
            </a:extLst>
          </p:cNvPr>
          <p:cNvSpPr>
            <a:spLocks noGrp="1"/>
          </p:cNvSpPr>
          <p:nvPr>
            <p:ph type="sldNum" sz="quarter" idx="12"/>
          </p:nvPr>
        </p:nvSpPr>
        <p:spPr/>
        <p:txBody>
          <a:bodyPr/>
          <a:lstStyle/>
          <a:p>
            <a:fld id="{E92C75FB-B7B8-4A80-8FB2-44710C5171E4}" type="slidenum">
              <a:rPr lang="vi-VN" smtClean="0"/>
              <a:t>‹#›</a:t>
            </a:fld>
            <a:endParaRPr lang="vi-VN"/>
          </a:p>
        </p:txBody>
      </p:sp>
    </p:spTree>
    <p:extLst>
      <p:ext uri="{BB962C8B-B14F-4D97-AF65-F5344CB8AC3E}">
        <p14:creationId xmlns:p14="http://schemas.microsoft.com/office/powerpoint/2010/main" val="41910049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0955B-C044-9CEA-27E0-C8222CFCEE2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1516B7F-7285-26DC-ED3F-EC0F4A23AF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C8BB40F-46EF-9219-BA19-8BEF7435FE5C}"/>
              </a:ext>
            </a:extLst>
          </p:cNvPr>
          <p:cNvSpPr>
            <a:spLocks noGrp="1"/>
          </p:cNvSpPr>
          <p:nvPr>
            <p:ph type="dt" sz="half" idx="10"/>
          </p:nvPr>
        </p:nvSpPr>
        <p:spPr/>
        <p:txBody>
          <a:bodyPr/>
          <a:lstStyle/>
          <a:p>
            <a:fld id="{24791F28-2C55-4149-B685-365605EB3953}" type="datetimeFigureOut">
              <a:rPr lang="vi-VN" smtClean="0"/>
              <a:t>20/01/2025</a:t>
            </a:fld>
            <a:endParaRPr lang="vi-VN"/>
          </a:p>
        </p:txBody>
      </p:sp>
      <p:sp>
        <p:nvSpPr>
          <p:cNvPr id="5" name="Footer Placeholder 4">
            <a:extLst>
              <a:ext uri="{FF2B5EF4-FFF2-40B4-BE49-F238E27FC236}">
                <a16:creationId xmlns:a16="http://schemas.microsoft.com/office/drawing/2014/main" id="{48932DA3-C76E-054D-EAE1-162E94E3BD9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43B365B-A951-B3FE-5849-6ECAE8EAA78A}"/>
              </a:ext>
            </a:extLst>
          </p:cNvPr>
          <p:cNvSpPr>
            <a:spLocks noGrp="1"/>
          </p:cNvSpPr>
          <p:nvPr>
            <p:ph type="sldNum" sz="quarter" idx="12"/>
          </p:nvPr>
        </p:nvSpPr>
        <p:spPr/>
        <p:txBody>
          <a:bodyPr/>
          <a:lstStyle/>
          <a:p>
            <a:fld id="{E92C75FB-B7B8-4A80-8FB2-44710C5171E4}" type="slidenum">
              <a:rPr lang="vi-VN" smtClean="0"/>
              <a:t>‹#›</a:t>
            </a:fld>
            <a:endParaRPr lang="vi-VN"/>
          </a:p>
        </p:txBody>
      </p:sp>
    </p:spTree>
    <p:extLst>
      <p:ext uri="{BB962C8B-B14F-4D97-AF65-F5344CB8AC3E}">
        <p14:creationId xmlns:p14="http://schemas.microsoft.com/office/powerpoint/2010/main" val="13668030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1CC95-2C6F-E47E-B1E7-921667703F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BDD62F8-A8EB-5107-F774-A1D7EEB0C96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0667FD-22F0-60B5-871B-9F736C388A67}"/>
              </a:ext>
            </a:extLst>
          </p:cNvPr>
          <p:cNvSpPr>
            <a:spLocks noGrp="1"/>
          </p:cNvSpPr>
          <p:nvPr>
            <p:ph type="dt" sz="half" idx="10"/>
          </p:nvPr>
        </p:nvSpPr>
        <p:spPr/>
        <p:txBody>
          <a:bodyPr/>
          <a:lstStyle/>
          <a:p>
            <a:fld id="{24791F28-2C55-4149-B685-365605EB3953}" type="datetimeFigureOut">
              <a:rPr lang="vi-VN" smtClean="0"/>
              <a:t>20/01/2025</a:t>
            </a:fld>
            <a:endParaRPr lang="vi-VN"/>
          </a:p>
        </p:txBody>
      </p:sp>
      <p:sp>
        <p:nvSpPr>
          <p:cNvPr id="5" name="Footer Placeholder 4">
            <a:extLst>
              <a:ext uri="{FF2B5EF4-FFF2-40B4-BE49-F238E27FC236}">
                <a16:creationId xmlns:a16="http://schemas.microsoft.com/office/drawing/2014/main" id="{27830920-CF94-1A73-EC5F-6A772F4834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9A3E11A-AEB8-E8CB-77F2-A51CB9DF5461}"/>
              </a:ext>
            </a:extLst>
          </p:cNvPr>
          <p:cNvSpPr>
            <a:spLocks noGrp="1"/>
          </p:cNvSpPr>
          <p:nvPr>
            <p:ph type="sldNum" sz="quarter" idx="12"/>
          </p:nvPr>
        </p:nvSpPr>
        <p:spPr/>
        <p:txBody>
          <a:bodyPr/>
          <a:lstStyle/>
          <a:p>
            <a:fld id="{E92C75FB-B7B8-4A80-8FB2-44710C5171E4}" type="slidenum">
              <a:rPr lang="vi-VN" smtClean="0"/>
              <a:t>‹#›</a:t>
            </a:fld>
            <a:endParaRPr lang="vi-VN"/>
          </a:p>
        </p:txBody>
      </p:sp>
    </p:spTree>
    <p:extLst>
      <p:ext uri="{BB962C8B-B14F-4D97-AF65-F5344CB8AC3E}">
        <p14:creationId xmlns:p14="http://schemas.microsoft.com/office/powerpoint/2010/main" val="4223152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49C2B-8DFB-B268-FD68-E248573D9A1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0721358-81A5-C41A-37F9-6691139073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39BE3CA-E1A9-8F6E-1836-0C8383468F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DAB65D2-1FF7-9FD5-2E54-1C426AFE82BB}"/>
              </a:ext>
            </a:extLst>
          </p:cNvPr>
          <p:cNvSpPr>
            <a:spLocks noGrp="1"/>
          </p:cNvSpPr>
          <p:nvPr>
            <p:ph type="dt" sz="half" idx="10"/>
          </p:nvPr>
        </p:nvSpPr>
        <p:spPr/>
        <p:txBody>
          <a:bodyPr/>
          <a:lstStyle/>
          <a:p>
            <a:fld id="{24791F28-2C55-4149-B685-365605EB3953}" type="datetimeFigureOut">
              <a:rPr lang="vi-VN" smtClean="0"/>
              <a:t>20/01/2025</a:t>
            </a:fld>
            <a:endParaRPr lang="vi-VN"/>
          </a:p>
        </p:txBody>
      </p:sp>
      <p:sp>
        <p:nvSpPr>
          <p:cNvPr id="6" name="Footer Placeholder 5">
            <a:extLst>
              <a:ext uri="{FF2B5EF4-FFF2-40B4-BE49-F238E27FC236}">
                <a16:creationId xmlns:a16="http://schemas.microsoft.com/office/drawing/2014/main" id="{FD9AAD95-6456-2DF5-6E2B-6CE4F212027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F0D9481-8D12-9B7E-3CA6-E313BE1753A0}"/>
              </a:ext>
            </a:extLst>
          </p:cNvPr>
          <p:cNvSpPr>
            <a:spLocks noGrp="1"/>
          </p:cNvSpPr>
          <p:nvPr>
            <p:ph type="sldNum" sz="quarter" idx="12"/>
          </p:nvPr>
        </p:nvSpPr>
        <p:spPr/>
        <p:txBody>
          <a:bodyPr/>
          <a:lstStyle/>
          <a:p>
            <a:fld id="{E92C75FB-B7B8-4A80-8FB2-44710C5171E4}" type="slidenum">
              <a:rPr lang="vi-VN" smtClean="0"/>
              <a:t>‹#›</a:t>
            </a:fld>
            <a:endParaRPr lang="vi-VN"/>
          </a:p>
        </p:txBody>
      </p:sp>
    </p:spTree>
    <p:extLst>
      <p:ext uri="{BB962C8B-B14F-4D97-AF65-F5344CB8AC3E}">
        <p14:creationId xmlns:p14="http://schemas.microsoft.com/office/powerpoint/2010/main" val="26144901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BBE20-F251-8921-5BB7-39201640223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E79F5A8-927B-957E-8B18-4D73184D25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5E0612-B599-1FE2-0691-909005A8C4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1DB2AC9F-F81C-DABD-70D3-DC916226FB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E61E4F-C5A9-B48F-79E4-C66FD6CD76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FA74372F-9909-DCCA-727B-561FCEE46B6F}"/>
              </a:ext>
            </a:extLst>
          </p:cNvPr>
          <p:cNvSpPr>
            <a:spLocks noGrp="1"/>
          </p:cNvSpPr>
          <p:nvPr>
            <p:ph type="dt" sz="half" idx="10"/>
          </p:nvPr>
        </p:nvSpPr>
        <p:spPr/>
        <p:txBody>
          <a:bodyPr/>
          <a:lstStyle/>
          <a:p>
            <a:fld id="{24791F28-2C55-4149-B685-365605EB3953}" type="datetimeFigureOut">
              <a:rPr lang="vi-VN" smtClean="0"/>
              <a:t>20/01/2025</a:t>
            </a:fld>
            <a:endParaRPr lang="vi-VN"/>
          </a:p>
        </p:txBody>
      </p:sp>
      <p:sp>
        <p:nvSpPr>
          <p:cNvPr id="8" name="Footer Placeholder 7">
            <a:extLst>
              <a:ext uri="{FF2B5EF4-FFF2-40B4-BE49-F238E27FC236}">
                <a16:creationId xmlns:a16="http://schemas.microsoft.com/office/drawing/2014/main" id="{785AE96B-0690-1A5B-16D7-65E9B29CE460}"/>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F0946C87-E0A1-33A4-8132-E5F207DF2C7B}"/>
              </a:ext>
            </a:extLst>
          </p:cNvPr>
          <p:cNvSpPr>
            <a:spLocks noGrp="1"/>
          </p:cNvSpPr>
          <p:nvPr>
            <p:ph type="sldNum" sz="quarter" idx="12"/>
          </p:nvPr>
        </p:nvSpPr>
        <p:spPr/>
        <p:txBody>
          <a:bodyPr/>
          <a:lstStyle/>
          <a:p>
            <a:fld id="{E92C75FB-B7B8-4A80-8FB2-44710C5171E4}" type="slidenum">
              <a:rPr lang="vi-VN" smtClean="0"/>
              <a:t>‹#›</a:t>
            </a:fld>
            <a:endParaRPr lang="vi-VN"/>
          </a:p>
        </p:txBody>
      </p:sp>
    </p:spTree>
    <p:extLst>
      <p:ext uri="{BB962C8B-B14F-4D97-AF65-F5344CB8AC3E}">
        <p14:creationId xmlns:p14="http://schemas.microsoft.com/office/powerpoint/2010/main" val="126092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C3CB9-B695-2D57-2741-7C51D6E05A3F}"/>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1A43755-158D-9971-C17A-D46890C796AE}"/>
              </a:ext>
            </a:extLst>
          </p:cNvPr>
          <p:cNvSpPr>
            <a:spLocks noGrp="1"/>
          </p:cNvSpPr>
          <p:nvPr>
            <p:ph type="dt" sz="half" idx="10"/>
          </p:nvPr>
        </p:nvSpPr>
        <p:spPr/>
        <p:txBody>
          <a:bodyPr/>
          <a:lstStyle/>
          <a:p>
            <a:fld id="{24791F28-2C55-4149-B685-365605EB3953}" type="datetimeFigureOut">
              <a:rPr lang="vi-VN" smtClean="0"/>
              <a:t>20/01/2025</a:t>
            </a:fld>
            <a:endParaRPr lang="vi-VN"/>
          </a:p>
        </p:txBody>
      </p:sp>
      <p:sp>
        <p:nvSpPr>
          <p:cNvPr id="4" name="Footer Placeholder 3">
            <a:extLst>
              <a:ext uri="{FF2B5EF4-FFF2-40B4-BE49-F238E27FC236}">
                <a16:creationId xmlns:a16="http://schemas.microsoft.com/office/drawing/2014/main" id="{91065EFF-8459-D305-77A3-60FAA75CEF41}"/>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BD6C787-97E3-696E-0C3B-E6CC1208405B}"/>
              </a:ext>
            </a:extLst>
          </p:cNvPr>
          <p:cNvSpPr>
            <a:spLocks noGrp="1"/>
          </p:cNvSpPr>
          <p:nvPr>
            <p:ph type="sldNum" sz="quarter" idx="12"/>
          </p:nvPr>
        </p:nvSpPr>
        <p:spPr/>
        <p:txBody>
          <a:bodyPr/>
          <a:lstStyle/>
          <a:p>
            <a:fld id="{E92C75FB-B7B8-4A80-8FB2-44710C5171E4}" type="slidenum">
              <a:rPr lang="vi-VN" smtClean="0"/>
              <a:t>‹#›</a:t>
            </a:fld>
            <a:endParaRPr lang="vi-VN"/>
          </a:p>
        </p:txBody>
      </p:sp>
    </p:spTree>
    <p:extLst>
      <p:ext uri="{BB962C8B-B14F-4D97-AF65-F5344CB8AC3E}">
        <p14:creationId xmlns:p14="http://schemas.microsoft.com/office/powerpoint/2010/main" val="544011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151C16-C206-58BF-7DC5-B5509A22DD8B}"/>
              </a:ext>
            </a:extLst>
          </p:cNvPr>
          <p:cNvSpPr>
            <a:spLocks noGrp="1"/>
          </p:cNvSpPr>
          <p:nvPr>
            <p:ph type="dt" sz="half" idx="10"/>
          </p:nvPr>
        </p:nvSpPr>
        <p:spPr/>
        <p:txBody>
          <a:bodyPr/>
          <a:lstStyle/>
          <a:p>
            <a:fld id="{24791F28-2C55-4149-B685-365605EB3953}" type="datetimeFigureOut">
              <a:rPr lang="vi-VN" smtClean="0"/>
              <a:t>20/01/2025</a:t>
            </a:fld>
            <a:endParaRPr lang="vi-VN"/>
          </a:p>
        </p:txBody>
      </p:sp>
      <p:sp>
        <p:nvSpPr>
          <p:cNvPr id="3" name="Footer Placeholder 2">
            <a:extLst>
              <a:ext uri="{FF2B5EF4-FFF2-40B4-BE49-F238E27FC236}">
                <a16:creationId xmlns:a16="http://schemas.microsoft.com/office/drawing/2014/main" id="{B14E38C9-D9C1-F5A2-4608-254A0A924105}"/>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740EE4AE-9FF7-7271-BFD9-469AC8C85B26}"/>
              </a:ext>
            </a:extLst>
          </p:cNvPr>
          <p:cNvSpPr>
            <a:spLocks noGrp="1"/>
          </p:cNvSpPr>
          <p:nvPr>
            <p:ph type="sldNum" sz="quarter" idx="12"/>
          </p:nvPr>
        </p:nvSpPr>
        <p:spPr/>
        <p:txBody>
          <a:bodyPr/>
          <a:lstStyle/>
          <a:p>
            <a:fld id="{E92C75FB-B7B8-4A80-8FB2-44710C5171E4}" type="slidenum">
              <a:rPr lang="vi-VN" smtClean="0"/>
              <a:t>‹#›</a:t>
            </a:fld>
            <a:endParaRPr lang="vi-VN"/>
          </a:p>
        </p:txBody>
      </p:sp>
    </p:spTree>
    <p:extLst>
      <p:ext uri="{BB962C8B-B14F-4D97-AF65-F5344CB8AC3E}">
        <p14:creationId xmlns:p14="http://schemas.microsoft.com/office/powerpoint/2010/main" val="30066048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5A05A-266F-E6CC-004B-94027E56E0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B7FF3109-3CB2-A324-3ED5-EA262A1EFE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CB0F07C-D30C-C758-B513-331FAB4CDE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CBC13A-70D8-CED4-F9A7-1A0842F29D2E}"/>
              </a:ext>
            </a:extLst>
          </p:cNvPr>
          <p:cNvSpPr>
            <a:spLocks noGrp="1"/>
          </p:cNvSpPr>
          <p:nvPr>
            <p:ph type="dt" sz="half" idx="10"/>
          </p:nvPr>
        </p:nvSpPr>
        <p:spPr/>
        <p:txBody>
          <a:bodyPr/>
          <a:lstStyle/>
          <a:p>
            <a:fld id="{24791F28-2C55-4149-B685-365605EB3953}" type="datetimeFigureOut">
              <a:rPr lang="vi-VN" smtClean="0"/>
              <a:t>20/01/2025</a:t>
            </a:fld>
            <a:endParaRPr lang="vi-VN"/>
          </a:p>
        </p:txBody>
      </p:sp>
      <p:sp>
        <p:nvSpPr>
          <p:cNvPr id="6" name="Footer Placeholder 5">
            <a:extLst>
              <a:ext uri="{FF2B5EF4-FFF2-40B4-BE49-F238E27FC236}">
                <a16:creationId xmlns:a16="http://schemas.microsoft.com/office/drawing/2014/main" id="{451244C1-7C49-B075-34D2-2EAA6D02C76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6670632-3646-E664-F668-A994801D005C}"/>
              </a:ext>
            </a:extLst>
          </p:cNvPr>
          <p:cNvSpPr>
            <a:spLocks noGrp="1"/>
          </p:cNvSpPr>
          <p:nvPr>
            <p:ph type="sldNum" sz="quarter" idx="12"/>
          </p:nvPr>
        </p:nvSpPr>
        <p:spPr/>
        <p:txBody>
          <a:bodyPr/>
          <a:lstStyle/>
          <a:p>
            <a:fld id="{E92C75FB-B7B8-4A80-8FB2-44710C5171E4}" type="slidenum">
              <a:rPr lang="vi-VN" smtClean="0"/>
              <a:t>‹#›</a:t>
            </a:fld>
            <a:endParaRPr lang="vi-VN"/>
          </a:p>
        </p:txBody>
      </p:sp>
    </p:spTree>
    <p:extLst>
      <p:ext uri="{BB962C8B-B14F-4D97-AF65-F5344CB8AC3E}">
        <p14:creationId xmlns:p14="http://schemas.microsoft.com/office/powerpoint/2010/main" val="4274393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432AC-065B-0071-9370-F2EB27D525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7897E5B-AFCF-FE26-F823-267C5F3B4C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8B7E6C74-BD00-7306-DBD1-7908B80CB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778D12-DE4A-7892-39ED-7A16AD8D891A}"/>
              </a:ext>
            </a:extLst>
          </p:cNvPr>
          <p:cNvSpPr>
            <a:spLocks noGrp="1"/>
          </p:cNvSpPr>
          <p:nvPr>
            <p:ph type="dt" sz="half" idx="10"/>
          </p:nvPr>
        </p:nvSpPr>
        <p:spPr/>
        <p:txBody>
          <a:bodyPr/>
          <a:lstStyle/>
          <a:p>
            <a:fld id="{24791F28-2C55-4149-B685-365605EB3953}" type="datetimeFigureOut">
              <a:rPr lang="vi-VN" smtClean="0"/>
              <a:t>20/01/2025</a:t>
            </a:fld>
            <a:endParaRPr lang="vi-VN"/>
          </a:p>
        </p:txBody>
      </p:sp>
      <p:sp>
        <p:nvSpPr>
          <p:cNvPr id="6" name="Footer Placeholder 5">
            <a:extLst>
              <a:ext uri="{FF2B5EF4-FFF2-40B4-BE49-F238E27FC236}">
                <a16:creationId xmlns:a16="http://schemas.microsoft.com/office/drawing/2014/main" id="{BFC9787F-710B-5ACE-98F6-369A214D109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4029A0E-5426-30C8-DDB4-6D56B53EE2B7}"/>
              </a:ext>
            </a:extLst>
          </p:cNvPr>
          <p:cNvSpPr>
            <a:spLocks noGrp="1"/>
          </p:cNvSpPr>
          <p:nvPr>
            <p:ph type="sldNum" sz="quarter" idx="12"/>
          </p:nvPr>
        </p:nvSpPr>
        <p:spPr/>
        <p:txBody>
          <a:bodyPr/>
          <a:lstStyle/>
          <a:p>
            <a:fld id="{E92C75FB-B7B8-4A80-8FB2-44710C5171E4}" type="slidenum">
              <a:rPr lang="vi-VN" smtClean="0"/>
              <a:t>‹#›</a:t>
            </a:fld>
            <a:endParaRPr lang="vi-VN"/>
          </a:p>
        </p:txBody>
      </p:sp>
    </p:spTree>
    <p:extLst>
      <p:ext uri="{BB962C8B-B14F-4D97-AF65-F5344CB8AC3E}">
        <p14:creationId xmlns:p14="http://schemas.microsoft.com/office/powerpoint/2010/main" val="24618837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BD358A21-8BC5-FAD8-7640-A3FCE448DA1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4D2CB37-C2B4-9A28-4F6C-094275C3AE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2286D04-BDE9-589F-C819-CD96E19BB8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8D8F347-136D-7CD5-80C6-E901BA2F3A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4791F28-2C55-4149-B685-365605EB3953}" type="datetimeFigureOut">
              <a:rPr lang="vi-VN" smtClean="0"/>
              <a:t>20/01/2025</a:t>
            </a:fld>
            <a:endParaRPr lang="vi-VN"/>
          </a:p>
        </p:txBody>
      </p:sp>
      <p:sp>
        <p:nvSpPr>
          <p:cNvPr id="5" name="Footer Placeholder 4">
            <a:extLst>
              <a:ext uri="{FF2B5EF4-FFF2-40B4-BE49-F238E27FC236}">
                <a16:creationId xmlns:a16="http://schemas.microsoft.com/office/drawing/2014/main" id="{3E3C120F-7348-7EB8-D250-D77FA3557F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5F1EE17C-E66F-FA1D-8E3A-9692785A9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2C75FB-B7B8-4A80-8FB2-44710C5171E4}" type="slidenum">
              <a:rPr lang="vi-VN" smtClean="0"/>
              <a:t>‹#›</a:t>
            </a:fld>
            <a:endParaRPr lang="vi-VN"/>
          </a:p>
        </p:txBody>
      </p:sp>
    </p:spTree>
    <p:extLst>
      <p:ext uri="{BB962C8B-B14F-4D97-AF65-F5344CB8AC3E}">
        <p14:creationId xmlns:p14="http://schemas.microsoft.com/office/powerpoint/2010/main" val="2375917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2F623C-2959-4A53-9102-C9E585D70E5A}"/>
              </a:ext>
            </a:extLst>
          </p:cNvPr>
          <p:cNvSpPr txBox="1"/>
          <p:nvPr/>
        </p:nvSpPr>
        <p:spPr>
          <a:xfrm>
            <a:off x="2857500" y="447675"/>
            <a:ext cx="7772400" cy="1938992"/>
          </a:xfrm>
          <a:prstGeom prst="rect">
            <a:avLst/>
          </a:prstGeom>
          <a:noFill/>
        </p:spPr>
        <p:txBody>
          <a:bodyPr wrap="square" rtlCol="0">
            <a:spAutoFit/>
          </a:bodyPr>
          <a:lstStyle/>
          <a:p>
            <a:pPr algn="ctr"/>
            <a:r>
              <a:rPr lang="en-US" sz="4000" b="1">
                <a:solidFill>
                  <a:srgbClr val="0000FF"/>
                </a:solidFill>
                <a:latin typeface="Times New Roman" panose="02020603050405020304" pitchFamily="18" charset="0"/>
                <a:cs typeface="Times New Roman" panose="02020603050405020304" pitchFamily="18" charset="0"/>
              </a:rPr>
              <a:t>Thứ hai, ngày 3 tháng 2 năm 2025</a:t>
            </a:r>
          </a:p>
          <a:p>
            <a:pPr algn="ctr"/>
            <a:r>
              <a:rPr lang="en-US" sz="4000" b="1" u="sng">
                <a:solidFill>
                  <a:srgbClr val="0000FF"/>
                </a:solidFill>
                <a:latin typeface="Times New Roman" panose="02020603050405020304" pitchFamily="18" charset="0"/>
                <a:cs typeface="Times New Roman" panose="02020603050405020304" pitchFamily="18" charset="0"/>
              </a:rPr>
              <a:t>Tiếng Việt</a:t>
            </a:r>
          </a:p>
          <a:p>
            <a:pPr algn="ctr"/>
            <a:r>
              <a:rPr lang="en-US" sz="4000" b="1">
                <a:solidFill>
                  <a:srgbClr val="FF0000"/>
                </a:solidFill>
                <a:latin typeface="Times New Roman" panose="02020603050405020304" pitchFamily="18" charset="0"/>
                <a:cs typeface="Times New Roman" panose="02020603050405020304" pitchFamily="18" charset="0"/>
              </a:rPr>
              <a:t>Đọc: Mùa xuân em đi trồng cây</a:t>
            </a:r>
          </a:p>
        </p:txBody>
      </p:sp>
    </p:spTree>
    <p:extLst>
      <p:ext uri="{BB962C8B-B14F-4D97-AF65-F5344CB8AC3E}">
        <p14:creationId xmlns:p14="http://schemas.microsoft.com/office/powerpoint/2010/main" val="2992822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Google Shape;170;p7">
            <a:extLst>
              <a:ext uri="{FF2B5EF4-FFF2-40B4-BE49-F238E27FC236}">
                <a16:creationId xmlns:a16="http://schemas.microsoft.com/office/drawing/2014/main" id="{05FDE6CE-20FA-00FF-EF37-135A5D0F32B7}"/>
              </a:ext>
            </a:extLst>
          </p:cNvPr>
          <p:cNvSpPr txBox="1"/>
          <p:nvPr/>
        </p:nvSpPr>
        <p:spPr>
          <a:xfrm>
            <a:off x="1388685" y="1055848"/>
            <a:ext cx="5943600" cy="492416"/>
          </a:xfrm>
          <a:prstGeom prst="rect">
            <a:avLst/>
          </a:prstGeom>
          <a:noFill/>
          <a:ln>
            <a:noFill/>
          </a:ln>
        </p:spPr>
        <p:txBody>
          <a:bodyPr spcFirstLastPara="1" wrap="square" lIns="60950" tIns="30467" rIns="60950" bIns="30467" anchor="t" anchorCtr="0">
            <a:spAutoFit/>
          </a:bodyPr>
          <a:lstStyle/>
          <a:p>
            <a:pPr algn="ctr">
              <a:buClr>
                <a:srgbClr val="000000"/>
              </a:buClr>
              <a:buFont typeface="Arial"/>
              <a:buNone/>
            </a:pPr>
            <a:r>
              <a:rPr lang="vi-VN" sz="2800" b="1" kern="0" dirty="0">
                <a:solidFill>
                  <a:srgbClr val="C00000"/>
                </a:solidFill>
                <a:latin typeface="UTM Avo" panose="02040603050506020204" pitchFamily="18" charset="0"/>
                <a:cs typeface="Arial"/>
                <a:sym typeface="Arial"/>
              </a:rPr>
              <a:t>Hướng dẫn cách ngắt giọng</a:t>
            </a:r>
          </a:p>
        </p:txBody>
      </p:sp>
      <p:sp>
        <p:nvSpPr>
          <p:cNvPr id="6" name="Google Shape;171;p7">
            <a:extLst>
              <a:ext uri="{FF2B5EF4-FFF2-40B4-BE49-F238E27FC236}">
                <a16:creationId xmlns:a16="http://schemas.microsoft.com/office/drawing/2014/main" id="{9C9CECB3-F43C-5C11-9F63-4249E36220B1}"/>
              </a:ext>
            </a:extLst>
          </p:cNvPr>
          <p:cNvSpPr/>
          <p:nvPr/>
        </p:nvSpPr>
        <p:spPr>
          <a:xfrm>
            <a:off x="761631" y="821556"/>
            <a:ext cx="10041684" cy="5884044"/>
          </a:xfrm>
          <a:prstGeom prst="roundRect">
            <a:avLst>
              <a:gd name="adj" fmla="val 7887"/>
            </a:avLst>
          </a:prstGeom>
          <a:solidFill>
            <a:srgbClr val="FFFFFF"/>
          </a:solidFill>
          <a:ln w="38100" cap="flat" cmpd="sng">
            <a:solidFill>
              <a:srgbClr val="FE9F95"/>
            </a:solidFill>
            <a:prstDash val="solid"/>
            <a:round/>
            <a:headEnd type="none" w="sm" len="sm"/>
            <a:tailEnd type="none" w="sm" len="sm"/>
          </a:ln>
        </p:spPr>
        <p:txBody>
          <a:bodyPr spcFirstLastPara="1" wrap="square" lIns="60950" tIns="30467" rIns="60950" bIns="30467" anchor="ctr" anchorCtr="0">
            <a:noAutofit/>
          </a:bodyPr>
          <a:lstStyle/>
          <a:p>
            <a:pPr indent="304815" algn="ctr">
              <a:lnSpc>
                <a:spcPct val="125000"/>
              </a:lnSpc>
              <a:buClr>
                <a:srgbClr val="000000"/>
              </a:buClr>
            </a:pPr>
            <a:r>
              <a:rPr lang="vi-VN" sz="3600" i="1" kern="0" dirty="0">
                <a:solidFill>
                  <a:srgbClr val="000000"/>
                </a:solidFill>
                <a:latin typeface="+mj-lt"/>
                <a:cs typeface="Arial"/>
                <a:sym typeface="Arial"/>
              </a:rPr>
              <a:t>Mùa xuân</a:t>
            </a:r>
            <a:r>
              <a:rPr lang="vi-VN" sz="3600" i="1" kern="0" dirty="0">
                <a:solidFill>
                  <a:srgbClr val="FF0000"/>
                </a:solidFill>
                <a:latin typeface="+mj-lt"/>
                <a:cs typeface="Arial"/>
                <a:sym typeface="Arial"/>
              </a:rPr>
              <a:t>/ </a:t>
            </a:r>
            <a:r>
              <a:rPr lang="vi-VN" sz="3600" i="1" kern="0" dirty="0">
                <a:solidFill>
                  <a:srgbClr val="000000"/>
                </a:solidFill>
                <a:latin typeface="+mj-lt"/>
                <a:cs typeface="Arial"/>
                <a:sym typeface="Arial"/>
              </a:rPr>
              <a:t>em đi </a:t>
            </a:r>
            <a:r>
              <a:rPr lang="vi-VN" sz="3600" i="1" kern="0">
                <a:solidFill>
                  <a:srgbClr val="000000"/>
                </a:solidFill>
                <a:latin typeface="+mj-lt"/>
                <a:cs typeface="Arial"/>
                <a:sym typeface="Arial"/>
              </a:rPr>
              <a:t>trồng cây</a:t>
            </a:r>
            <a:r>
              <a:rPr lang="en-US" sz="3600" i="1" kern="0">
                <a:solidFill>
                  <a:srgbClr val="FF0000"/>
                </a:solidFill>
                <a:latin typeface="+mj-lt"/>
                <a:cs typeface="Arial"/>
                <a:sym typeface="Arial"/>
              </a:rPr>
              <a:t>/</a:t>
            </a:r>
            <a:endParaRPr lang="vi-VN" sz="3600" i="1" kern="0" dirty="0">
              <a:solidFill>
                <a:srgbClr val="FF0000"/>
              </a:solidFill>
              <a:latin typeface="+mj-lt"/>
              <a:cs typeface="Arial"/>
              <a:sym typeface="Arial"/>
            </a:endParaRPr>
          </a:p>
          <a:p>
            <a:pPr indent="304815" algn="ctr">
              <a:lnSpc>
                <a:spcPct val="125000"/>
              </a:lnSpc>
              <a:buClr>
                <a:srgbClr val="000000"/>
              </a:buClr>
            </a:pPr>
            <a:r>
              <a:rPr lang="vi-VN" sz="3600" i="1" kern="0" dirty="0">
                <a:solidFill>
                  <a:srgbClr val="000000"/>
                </a:solidFill>
                <a:latin typeface="+mj-lt"/>
                <a:cs typeface="Arial"/>
                <a:sym typeface="Arial"/>
              </a:rPr>
              <a:t>Nắng lên</a:t>
            </a:r>
            <a:r>
              <a:rPr lang="vi-VN" sz="3600" i="1" kern="0" dirty="0">
                <a:solidFill>
                  <a:srgbClr val="FF0000"/>
                </a:solidFill>
                <a:latin typeface="+mj-lt"/>
                <a:cs typeface="Arial"/>
                <a:sym typeface="Arial"/>
              </a:rPr>
              <a:t>/</a:t>
            </a:r>
            <a:r>
              <a:rPr lang="vi-VN" sz="3600" i="1" kern="0" dirty="0">
                <a:solidFill>
                  <a:srgbClr val="000000"/>
                </a:solidFill>
                <a:latin typeface="+mj-lt"/>
                <a:cs typeface="Arial"/>
                <a:sym typeface="Arial"/>
              </a:rPr>
              <a:t> từ phía bàn tay </a:t>
            </a:r>
            <a:r>
              <a:rPr lang="vi-VN" sz="3600" i="1" kern="0">
                <a:solidFill>
                  <a:srgbClr val="000000"/>
                </a:solidFill>
                <a:latin typeface="+mj-lt"/>
                <a:cs typeface="Arial"/>
                <a:sym typeface="Arial"/>
              </a:rPr>
              <a:t>em trồng</a:t>
            </a:r>
            <a:r>
              <a:rPr lang="en-US" sz="3600" i="1" kern="0">
                <a:solidFill>
                  <a:srgbClr val="FF0000"/>
                </a:solidFill>
                <a:latin typeface="+mj-lt"/>
                <a:cs typeface="Arial"/>
                <a:sym typeface="Arial"/>
              </a:rPr>
              <a:t>/</a:t>
            </a:r>
            <a:endParaRPr lang="vi-VN" sz="3600" i="1" kern="0" dirty="0">
              <a:solidFill>
                <a:srgbClr val="FF0000"/>
              </a:solidFill>
              <a:latin typeface="+mj-lt"/>
              <a:cs typeface="Arial"/>
              <a:sym typeface="Arial"/>
            </a:endParaRPr>
          </a:p>
          <a:p>
            <a:pPr indent="304815" algn="ctr">
              <a:lnSpc>
                <a:spcPct val="125000"/>
              </a:lnSpc>
              <a:buClr>
                <a:srgbClr val="000000"/>
              </a:buClr>
            </a:pPr>
            <a:r>
              <a:rPr lang="vi-VN" sz="3600" i="1" kern="0" dirty="0">
                <a:solidFill>
                  <a:srgbClr val="000000"/>
                </a:solidFill>
                <a:latin typeface="+mj-lt"/>
                <a:cs typeface="Arial"/>
                <a:sym typeface="Arial"/>
              </a:rPr>
              <a:t>Đồi hoang</a:t>
            </a:r>
            <a:r>
              <a:rPr lang="vi-VN" sz="3600" i="1" kern="0" dirty="0">
                <a:solidFill>
                  <a:srgbClr val="FF0000"/>
                </a:solidFill>
                <a:latin typeface="+mj-lt"/>
                <a:cs typeface="Arial"/>
                <a:sym typeface="Arial"/>
              </a:rPr>
              <a:t>/ </a:t>
            </a:r>
            <a:r>
              <a:rPr lang="vi-VN" sz="3600" i="1" kern="0" dirty="0">
                <a:solidFill>
                  <a:srgbClr val="000000"/>
                </a:solidFill>
                <a:latin typeface="+mj-lt"/>
                <a:cs typeface="Arial"/>
                <a:sym typeface="Arial"/>
              </a:rPr>
              <a:t>sẽ hoá </a:t>
            </a:r>
            <a:r>
              <a:rPr lang="vi-VN" sz="3600" i="1" kern="0">
                <a:solidFill>
                  <a:srgbClr val="000000"/>
                </a:solidFill>
                <a:latin typeface="+mj-lt"/>
                <a:cs typeface="Arial"/>
                <a:sym typeface="Arial"/>
              </a:rPr>
              <a:t>rừng thông</a:t>
            </a:r>
            <a:r>
              <a:rPr lang="en-US" sz="3600" i="1" kern="0">
                <a:solidFill>
                  <a:srgbClr val="FF0000"/>
                </a:solidFill>
                <a:latin typeface="+mj-lt"/>
                <a:cs typeface="Arial"/>
                <a:sym typeface="Arial"/>
              </a:rPr>
              <a:t>/</a:t>
            </a:r>
            <a:endParaRPr lang="vi-VN" sz="3600" i="1" kern="0" dirty="0">
              <a:solidFill>
                <a:srgbClr val="FF0000"/>
              </a:solidFill>
              <a:latin typeface="+mj-lt"/>
              <a:cs typeface="Arial"/>
              <a:sym typeface="Arial"/>
            </a:endParaRPr>
          </a:p>
          <a:p>
            <a:pPr indent="304815" algn="ctr">
              <a:lnSpc>
                <a:spcPct val="125000"/>
              </a:lnSpc>
              <a:buClr>
                <a:srgbClr val="000000"/>
              </a:buClr>
            </a:pPr>
            <a:r>
              <a:rPr lang="vi-VN" sz="3600" i="1" kern="0" dirty="0">
                <a:solidFill>
                  <a:srgbClr val="000000"/>
                </a:solidFill>
                <a:latin typeface="+mj-lt"/>
                <a:cs typeface="Arial"/>
                <a:sym typeface="Arial"/>
              </a:rPr>
              <a:t>Núi loang lổ cháy</a:t>
            </a:r>
            <a:r>
              <a:rPr lang="vi-VN" sz="3600" i="1" kern="0" dirty="0">
                <a:solidFill>
                  <a:srgbClr val="FF0000"/>
                </a:solidFill>
                <a:latin typeface="+mj-lt"/>
                <a:cs typeface="Arial"/>
                <a:sym typeface="Arial"/>
              </a:rPr>
              <a:t>/</a:t>
            </a:r>
            <a:r>
              <a:rPr lang="vi-VN" sz="3600" i="1" kern="0" dirty="0">
                <a:solidFill>
                  <a:srgbClr val="000000"/>
                </a:solidFill>
                <a:latin typeface="+mj-lt"/>
                <a:cs typeface="Arial"/>
                <a:sym typeface="Arial"/>
              </a:rPr>
              <a:t> sẽ bùng màu xanh.</a:t>
            </a:r>
            <a:r>
              <a:rPr lang="vi-VN" sz="3600" i="1" kern="0" dirty="0">
                <a:solidFill>
                  <a:srgbClr val="FF0000"/>
                </a:solidFill>
                <a:latin typeface="+mj-lt"/>
                <a:cs typeface="Arial"/>
                <a:sym typeface="Arial"/>
              </a:rPr>
              <a:t>//</a:t>
            </a:r>
          </a:p>
          <a:p>
            <a:pPr indent="304815" algn="ctr">
              <a:lnSpc>
                <a:spcPct val="200000"/>
              </a:lnSpc>
              <a:buClr>
                <a:srgbClr val="000000"/>
              </a:buClr>
            </a:pPr>
            <a:r>
              <a:rPr lang="vi-VN" sz="3600" i="1" kern="0" dirty="0">
                <a:solidFill>
                  <a:srgbClr val="000000"/>
                </a:solidFill>
                <a:latin typeface="+mj-lt"/>
                <a:cs typeface="Arial"/>
                <a:sym typeface="Arial"/>
              </a:rPr>
              <a:t>Này em</a:t>
            </a:r>
            <a:r>
              <a:rPr lang="vi-VN" sz="3600" i="1" kern="0" dirty="0">
                <a:solidFill>
                  <a:srgbClr val="FF0000"/>
                </a:solidFill>
                <a:latin typeface="+mj-lt"/>
                <a:cs typeface="Arial"/>
                <a:sym typeface="Arial"/>
              </a:rPr>
              <a:t>/ </a:t>
            </a:r>
            <a:r>
              <a:rPr lang="vi-VN" sz="3600" i="1" kern="0" dirty="0">
                <a:solidFill>
                  <a:srgbClr val="000000"/>
                </a:solidFill>
                <a:latin typeface="+mj-lt"/>
                <a:cs typeface="Arial"/>
                <a:sym typeface="Arial"/>
              </a:rPr>
              <a:t>này chị</a:t>
            </a:r>
            <a:r>
              <a:rPr lang="vi-VN" sz="3600" i="1" kern="0" dirty="0">
                <a:solidFill>
                  <a:srgbClr val="FF0000"/>
                </a:solidFill>
                <a:latin typeface="+mj-lt"/>
                <a:cs typeface="Arial"/>
                <a:sym typeface="Arial"/>
              </a:rPr>
              <a:t>/</a:t>
            </a:r>
            <a:r>
              <a:rPr lang="vi-VN" sz="3600" i="1" kern="0" dirty="0">
                <a:solidFill>
                  <a:srgbClr val="000000"/>
                </a:solidFill>
                <a:latin typeface="+mj-lt"/>
                <a:cs typeface="Arial"/>
                <a:sym typeface="Arial"/>
              </a:rPr>
              <a:t> </a:t>
            </a:r>
            <a:r>
              <a:rPr lang="vi-VN" sz="3600" i="1" kern="0">
                <a:solidFill>
                  <a:srgbClr val="000000"/>
                </a:solidFill>
                <a:latin typeface="+mj-lt"/>
                <a:cs typeface="Arial"/>
                <a:sym typeface="Arial"/>
              </a:rPr>
              <a:t>này anh</a:t>
            </a:r>
            <a:r>
              <a:rPr lang="en-US" sz="3600" i="1" kern="0">
                <a:solidFill>
                  <a:srgbClr val="FF0000"/>
                </a:solidFill>
                <a:latin typeface="+mj-lt"/>
                <a:cs typeface="Arial"/>
                <a:sym typeface="Arial"/>
              </a:rPr>
              <a:t>/</a:t>
            </a:r>
            <a:endParaRPr lang="vi-VN" sz="3600" i="1" kern="0" dirty="0">
              <a:solidFill>
                <a:srgbClr val="FF0000"/>
              </a:solidFill>
              <a:latin typeface="+mj-lt"/>
              <a:cs typeface="Arial"/>
              <a:sym typeface="Arial"/>
            </a:endParaRPr>
          </a:p>
          <a:p>
            <a:pPr indent="304815" algn="ctr">
              <a:lnSpc>
                <a:spcPct val="125000"/>
              </a:lnSpc>
              <a:buClr>
                <a:srgbClr val="000000"/>
              </a:buClr>
            </a:pPr>
            <a:r>
              <a:rPr lang="vi-VN" sz="3600" i="1" kern="0" dirty="0">
                <a:solidFill>
                  <a:srgbClr val="000000"/>
                </a:solidFill>
                <a:latin typeface="+mj-lt"/>
                <a:cs typeface="Arial"/>
                <a:sym typeface="Arial"/>
              </a:rPr>
              <a:t>Người vun gốc</a:t>
            </a:r>
            <a:r>
              <a:rPr lang="vi-VN" sz="3600" i="1" kern="0" dirty="0">
                <a:solidFill>
                  <a:srgbClr val="FF0000"/>
                </a:solidFill>
                <a:latin typeface="+mj-lt"/>
                <a:cs typeface="Arial"/>
                <a:sym typeface="Arial"/>
              </a:rPr>
              <a:t>/</a:t>
            </a:r>
            <a:r>
              <a:rPr lang="vi-VN" sz="3600" i="1" kern="0" dirty="0">
                <a:solidFill>
                  <a:srgbClr val="000000"/>
                </a:solidFill>
                <a:latin typeface="+mj-lt"/>
                <a:cs typeface="Arial"/>
                <a:sym typeface="Arial"/>
              </a:rPr>
              <a:t> kẻ nâng cành </a:t>
            </a:r>
            <a:r>
              <a:rPr lang="vi-VN" sz="3600" i="1" kern="0">
                <a:solidFill>
                  <a:srgbClr val="000000"/>
                </a:solidFill>
                <a:latin typeface="+mj-lt"/>
                <a:cs typeface="Arial"/>
                <a:sym typeface="Arial"/>
              </a:rPr>
              <a:t>non tơ</a:t>
            </a:r>
            <a:r>
              <a:rPr lang="en-US" sz="3600" i="1" kern="0">
                <a:solidFill>
                  <a:srgbClr val="FF0000"/>
                </a:solidFill>
                <a:latin typeface="+mj-lt"/>
                <a:cs typeface="Arial"/>
                <a:sym typeface="Arial"/>
              </a:rPr>
              <a:t>/</a:t>
            </a:r>
            <a:endParaRPr lang="vi-VN" sz="3600" i="1" kern="0" dirty="0">
              <a:solidFill>
                <a:srgbClr val="FF0000"/>
              </a:solidFill>
              <a:latin typeface="+mj-lt"/>
              <a:cs typeface="Arial"/>
              <a:sym typeface="Arial"/>
            </a:endParaRPr>
          </a:p>
          <a:p>
            <a:pPr indent="304815" algn="ctr">
              <a:lnSpc>
                <a:spcPct val="125000"/>
              </a:lnSpc>
              <a:buClr>
                <a:srgbClr val="000000"/>
              </a:buClr>
            </a:pPr>
            <a:r>
              <a:rPr lang="vi-VN" sz="3600" i="1" kern="0" dirty="0">
                <a:solidFill>
                  <a:srgbClr val="000000"/>
                </a:solidFill>
                <a:latin typeface="+mj-lt"/>
                <a:cs typeface="Arial"/>
                <a:sym typeface="Arial"/>
              </a:rPr>
              <a:t>Dốc nghiêng</a:t>
            </a:r>
            <a:r>
              <a:rPr lang="vi-VN" sz="3600" i="1" kern="0" dirty="0">
                <a:solidFill>
                  <a:srgbClr val="FF0000"/>
                </a:solidFill>
                <a:latin typeface="+mj-lt"/>
                <a:cs typeface="Arial"/>
                <a:sym typeface="Arial"/>
              </a:rPr>
              <a:t>/ </a:t>
            </a:r>
            <a:r>
              <a:rPr lang="vi-VN" sz="3600" i="1" kern="0" dirty="0">
                <a:solidFill>
                  <a:srgbClr val="000000"/>
                </a:solidFill>
                <a:latin typeface="+mj-lt"/>
                <a:cs typeface="Arial"/>
                <a:sym typeface="Arial"/>
              </a:rPr>
              <a:t>mũ nón</a:t>
            </a:r>
            <a:r>
              <a:rPr lang="vi-VN" sz="3600" i="1" kern="0" dirty="0">
                <a:solidFill>
                  <a:srgbClr val="FF0000"/>
                </a:solidFill>
                <a:latin typeface="+mj-lt"/>
                <a:cs typeface="Arial"/>
                <a:sym typeface="Arial"/>
              </a:rPr>
              <a:t>/ </a:t>
            </a:r>
            <a:r>
              <a:rPr lang="vi-VN" sz="3600" i="1" kern="0">
                <a:solidFill>
                  <a:srgbClr val="000000"/>
                </a:solidFill>
                <a:latin typeface="+mj-lt"/>
                <a:cs typeface="Arial"/>
                <a:sym typeface="Arial"/>
              </a:rPr>
              <a:t>nhấp nhô</a:t>
            </a:r>
            <a:r>
              <a:rPr lang="en-US" sz="3600" i="1" kern="0">
                <a:solidFill>
                  <a:srgbClr val="FF0000"/>
                </a:solidFill>
                <a:latin typeface="+mj-lt"/>
                <a:cs typeface="Arial"/>
                <a:sym typeface="Arial"/>
              </a:rPr>
              <a:t>/</a:t>
            </a:r>
            <a:endParaRPr lang="vi-VN" sz="3600" i="1" kern="0" dirty="0">
              <a:solidFill>
                <a:srgbClr val="FF0000"/>
              </a:solidFill>
              <a:latin typeface="+mj-lt"/>
              <a:cs typeface="Arial"/>
              <a:sym typeface="Arial"/>
            </a:endParaRPr>
          </a:p>
          <a:p>
            <a:pPr indent="304815" algn="ctr">
              <a:lnSpc>
                <a:spcPct val="125000"/>
              </a:lnSpc>
              <a:buClr>
                <a:srgbClr val="000000"/>
              </a:buClr>
            </a:pPr>
            <a:r>
              <a:rPr lang="vi-VN" sz="3600" i="1" kern="0" dirty="0">
                <a:solidFill>
                  <a:srgbClr val="000000"/>
                </a:solidFill>
                <a:latin typeface="+mj-lt"/>
                <a:cs typeface="Arial"/>
                <a:sym typeface="Arial"/>
              </a:rPr>
              <a:t>Đàn chim vui</a:t>
            </a:r>
            <a:r>
              <a:rPr lang="vi-VN" sz="3600" i="1" kern="0" dirty="0">
                <a:solidFill>
                  <a:srgbClr val="FF0000"/>
                </a:solidFill>
                <a:latin typeface="+mj-lt"/>
                <a:cs typeface="Arial"/>
                <a:sym typeface="Arial"/>
              </a:rPr>
              <a:t>/ </a:t>
            </a:r>
            <a:r>
              <a:rPr lang="vi-VN" sz="3600" i="1" kern="0" dirty="0">
                <a:solidFill>
                  <a:srgbClr val="000000"/>
                </a:solidFill>
                <a:latin typeface="+mj-lt"/>
                <a:cs typeface="Arial"/>
                <a:sym typeface="Arial"/>
              </a:rPr>
              <a:t>hót líu lo</a:t>
            </a:r>
            <a:r>
              <a:rPr lang="vi-VN" sz="3600" i="1" kern="0" dirty="0">
                <a:solidFill>
                  <a:srgbClr val="FF0000"/>
                </a:solidFill>
                <a:latin typeface="+mj-lt"/>
                <a:cs typeface="Arial"/>
                <a:sym typeface="Arial"/>
              </a:rPr>
              <a:t>/</a:t>
            </a:r>
            <a:r>
              <a:rPr lang="vi-VN" sz="3600" i="1" kern="0" dirty="0">
                <a:solidFill>
                  <a:srgbClr val="000000"/>
                </a:solidFill>
                <a:latin typeface="+mj-lt"/>
                <a:cs typeface="Arial"/>
                <a:sym typeface="Arial"/>
              </a:rPr>
              <a:t> quanh đồi</a:t>
            </a:r>
            <a:r>
              <a:rPr lang="vi-VN" sz="3600" i="1" kern="0" dirty="0">
                <a:solidFill>
                  <a:srgbClr val="FF0000"/>
                </a:solidFill>
                <a:latin typeface="+mj-lt"/>
                <a:cs typeface="Arial"/>
                <a:sym typeface="Arial"/>
              </a:rPr>
              <a:t>.//</a:t>
            </a:r>
          </a:p>
        </p:txBody>
      </p:sp>
    </p:spTree>
    <p:extLst>
      <p:ext uri="{BB962C8B-B14F-4D97-AF65-F5344CB8AC3E}">
        <p14:creationId xmlns:p14="http://schemas.microsoft.com/office/powerpoint/2010/main" val="3666814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Google Shape;180;p8">
            <a:extLst>
              <a:ext uri="{FF2B5EF4-FFF2-40B4-BE49-F238E27FC236}">
                <a16:creationId xmlns:a16="http://schemas.microsoft.com/office/drawing/2014/main" id="{8EF9A590-062D-9E53-9E87-E48200645223}"/>
              </a:ext>
            </a:extLst>
          </p:cNvPr>
          <p:cNvSpPr/>
          <p:nvPr/>
        </p:nvSpPr>
        <p:spPr>
          <a:xfrm>
            <a:off x="196131" y="946734"/>
            <a:ext cx="10900493" cy="4317999"/>
          </a:xfrm>
          <a:prstGeom prst="roundRect">
            <a:avLst>
              <a:gd name="adj" fmla="val 0"/>
            </a:avLst>
          </a:prstGeom>
          <a:noFill/>
          <a:ln>
            <a:noFill/>
          </a:ln>
        </p:spPr>
        <p:txBody>
          <a:bodyPr spcFirstLastPara="1" wrap="square" lIns="60950" tIns="30467" rIns="60950" bIns="30467" anchor="ctr" anchorCtr="0">
            <a:noAutofit/>
          </a:bodyPr>
          <a:lstStyle/>
          <a:p>
            <a:pPr indent="304815" algn="ctr">
              <a:lnSpc>
                <a:spcPct val="125000"/>
              </a:lnSpc>
            </a:pPr>
            <a:r>
              <a:rPr lang="vi-VN" sz="3600" i="1" dirty="0">
                <a:solidFill>
                  <a:prstClr val="black"/>
                </a:solidFill>
                <a:latin typeface="UTM Avo" panose="02040603050506020204" pitchFamily="18" charset="0"/>
              </a:rPr>
              <a:t>Gió ngoan</a:t>
            </a:r>
            <a:r>
              <a:rPr lang="vi-VN" sz="3600" i="1" dirty="0">
                <a:solidFill>
                  <a:srgbClr val="FF0000"/>
                </a:solidFill>
                <a:latin typeface="UTM Avo" panose="02040603050506020204" pitchFamily="18" charset="0"/>
              </a:rPr>
              <a:t>/</a:t>
            </a:r>
            <a:r>
              <a:rPr lang="vi-VN" sz="3600" i="1" dirty="0">
                <a:solidFill>
                  <a:prstClr val="black"/>
                </a:solidFill>
                <a:latin typeface="UTM Avo" panose="02040603050506020204" pitchFamily="18" charset="0"/>
              </a:rPr>
              <a:t> chạm giọt </a:t>
            </a:r>
            <a:r>
              <a:rPr lang="vi-VN" sz="3600" i="1">
                <a:solidFill>
                  <a:prstClr val="black"/>
                </a:solidFill>
                <a:latin typeface="UTM Avo" panose="02040603050506020204" pitchFamily="18" charset="0"/>
              </a:rPr>
              <a:t>mồ hôi</a:t>
            </a:r>
            <a:r>
              <a:rPr lang="en-US" sz="3600" i="1">
                <a:solidFill>
                  <a:srgbClr val="FF0000"/>
                </a:solidFill>
                <a:latin typeface="UTM Avo" panose="02040603050506020204" pitchFamily="18" charset="0"/>
              </a:rPr>
              <a:t>/</a:t>
            </a:r>
            <a:endParaRPr lang="vi-VN" sz="3600" i="1" dirty="0">
              <a:solidFill>
                <a:srgbClr val="FF0000"/>
              </a:solidFill>
              <a:latin typeface="UTM Avo" panose="02040603050506020204" pitchFamily="18" charset="0"/>
            </a:endParaRPr>
          </a:p>
          <a:p>
            <a:pPr indent="304815" algn="ctr">
              <a:lnSpc>
                <a:spcPct val="125000"/>
              </a:lnSpc>
            </a:pPr>
            <a:r>
              <a:rPr lang="vi-VN" sz="3600" i="1" dirty="0">
                <a:solidFill>
                  <a:prstClr val="black"/>
                </a:solidFill>
                <a:latin typeface="UTM Avo" panose="02040603050506020204" pitchFamily="18" charset="0"/>
              </a:rPr>
              <a:t>Để gương mặt</a:t>
            </a:r>
            <a:r>
              <a:rPr lang="vi-VN" sz="3600" i="1" dirty="0">
                <a:solidFill>
                  <a:srgbClr val="FF0000"/>
                </a:solidFill>
                <a:latin typeface="UTM Avo" panose="02040603050506020204" pitchFamily="18" charset="0"/>
              </a:rPr>
              <a:t>/ </a:t>
            </a:r>
            <a:r>
              <a:rPr lang="vi-VN" sz="3600" i="1" dirty="0">
                <a:solidFill>
                  <a:prstClr val="black"/>
                </a:solidFill>
                <a:latin typeface="UTM Avo" panose="02040603050506020204" pitchFamily="18" charset="0"/>
              </a:rPr>
              <a:t>nở nụ cười </a:t>
            </a:r>
            <a:r>
              <a:rPr lang="vi-VN" sz="3600" i="1">
                <a:solidFill>
                  <a:prstClr val="black"/>
                </a:solidFill>
                <a:latin typeface="UTM Avo" panose="02040603050506020204" pitchFamily="18" charset="0"/>
              </a:rPr>
              <a:t>hồn nhiên</a:t>
            </a:r>
            <a:r>
              <a:rPr lang="en-US" sz="3600" i="1">
                <a:solidFill>
                  <a:srgbClr val="FF0000"/>
                </a:solidFill>
                <a:latin typeface="UTM Avo" panose="02040603050506020204" pitchFamily="18" charset="0"/>
              </a:rPr>
              <a:t>/</a:t>
            </a:r>
            <a:endParaRPr lang="vi-VN" sz="3600" i="1" dirty="0">
              <a:solidFill>
                <a:srgbClr val="FF0000"/>
              </a:solidFill>
              <a:latin typeface="UTM Avo" panose="02040603050506020204" pitchFamily="18" charset="0"/>
            </a:endParaRPr>
          </a:p>
          <a:p>
            <a:pPr indent="304815" algn="ctr">
              <a:lnSpc>
                <a:spcPct val="125000"/>
              </a:lnSpc>
            </a:pPr>
            <a:r>
              <a:rPr lang="vi-VN" sz="3600" i="1" dirty="0">
                <a:solidFill>
                  <a:prstClr val="black"/>
                </a:solidFill>
                <a:latin typeface="UTM Avo" panose="02040603050506020204" pitchFamily="18" charset="0"/>
              </a:rPr>
              <a:t>Nắng xuân</a:t>
            </a:r>
            <a:r>
              <a:rPr lang="vi-VN" sz="3600" i="1" dirty="0">
                <a:solidFill>
                  <a:srgbClr val="FF0000"/>
                </a:solidFill>
                <a:latin typeface="UTM Avo" panose="02040603050506020204" pitchFamily="18" charset="0"/>
              </a:rPr>
              <a:t>/</a:t>
            </a:r>
            <a:r>
              <a:rPr lang="vi-VN" sz="3600" i="1" dirty="0">
                <a:solidFill>
                  <a:prstClr val="black"/>
                </a:solidFill>
                <a:latin typeface="UTM Avo" panose="02040603050506020204" pitchFamily="18" charset="0"/>
              </a:rPr>
              <a:t> lấp lánh </a:t>
            </a:r>
            <a:r>
              <a:rPr lang="vi-VN" sz="3600" i="1">
                <a:solidFill>
                  <a:prstClr val="black"/>
                </a:solidFill>
                <a:latin typeface="UTM Avo" panose="02040603050506020204" pitchFamily="18" charset="0"/>
              </a:rPr>
              <a:t>mọi miền</a:t>
            </a:r>
            <a:r>
              <a:rPr lang="en-US" sz="3600" i="1">
                <a:solidFill>
                  <a:srgbClr val="FF0000"/>
                </a:solidFill>
                <a:latin typeface="UTM Avo" panose="02040603050506020204" pitchFamily="18" charset="0"/>
              </a:rPr>
              <a:t>/</a:t>
            </a:r>
            <a:endParaRPr lang="vi-VN" sz="3600" i="1" dirty="0">
              <a:solidFill>
                <a:srgbClr val="FF0000"/>
              </a:solidFill>
              <a:latin typeface="UTM Avo" panose="02040603050506020204" pitchFamily="18" charset="0"/>
            </a:endParaRPr>
          </a:p>
          <a:p>
            <a:pPr indent="304815" algn="ctr">
              <a:lnSpc>
                <a:spcPct val="125000"/>
              </a:lnSpc>
            </a:pPr>
            <a:r>
              <a:rPr lang="vi-VN" sz="3600" i="1" dirty="0">
                <a:solidFill>
                  <a:prstClr val="black"/>
                </a:solidFill>
                <a:latin typeface="UTM Avo" panose="02040603050506020204" pitchFamily="18" charset="0"/>
              </a:rPr>
              <a:t>Niềm vui háo hức</a:t>
            </a:r>
            <a:r>
              <a:rPr lang="vi-VN" sz="3600" i="1" dirty="0">
                <a:solidFill>
                  <a:srgbClr val="FF0000"/>
                </a:solidFill>
                <a:latin typeface="UTM Avo" panose="02040603050506020204" pitchFamily="18" charset="0"/>
              </a:rPr>
              <a:t>/</a:t>
            </a:r>
            <a:r>
              <a:rPr lang="vi-VN" sz="3600" i="1" dirty="0">
                <a:solidFill>
                  <a:prstClr val="black"/>
                </a:solidFill>
                <a:latin typeface="UTM Avo" panose="02040603050506020204" pitchFamily="18" charset="0"/>
              </a:rPr>
              <a:t> trải trên núi đồi.</a:t>
            </a:r>
            <a:r>
              <a:rPr lang="vi-VN" sz="3600" i="1" dirty="0">
                <a:solidFill>
                  <a:srgbClr val="FF0000"/>
                </a:solidFill>
                <a:latin typeface="UTM Avo" panose="02040603050506020204" pitchFamily="18" charset="0"/>
              </a:rPr>
              <a:t>//</a:t>
            </a:r>
          </a:p>
          <a:p>
            <a:pPr indent="304815" algn="ctr">
              <a:lnSpc>
                <a:spcPct val="200000"/>
              </a:lnSpc>
            </a:pPr>
            <a:r>
              <a:rPr lang="vi-VN" sz="3600" i="1" dirty="0">
                <a:solidFill>
                  <a:prstClr val="black"/>
                </a:solidFill>
                <a:latin typeface="UTM Avo" panose="02040603050506020204" pitchFamily="18" charset="0"/>
              </a:rPr>
              <a:t>Từ bàn </a:t>
            </a:r>
            <a:r>
              <a:rPr lang="vi-VN" sz="3600" i="1">
                <a:solidFill>
                  <a:prstClr val="black"/>
                </a:solidFill>
                <a:latin typeface="UTM Avo" panose="02040603050506020204" pitchFamily="18" charset="0"/>
              </a:rPr>
              <a:t>tay nhỏ</a:t>
            </a:r>
            <a:r>
              <a:rPr lang="en-US" sz="3600" i="1">
                <a:solidFill>
                  <a:srgbClr val="FF0000"/>
                </a:solidFill>
                <a:latin typeface="UTM Avo" panose="02040603050506020204" pitchFamily="18" charset="0"/>
              </a:rPr>
              <a:t>/</a:t>
            </a:r>
            <a:r>
              <a:rPr lang="vi-VN" sz="3600" i="1">
                <a:solidFill>
                  <a:prstClr val="black"/>
                </a:solidFill>
                <a:latin typeface="UTM Avo" panose="02040603050506020204" pitchFamily="18" charset="0"/>
              </a:rPr>
              <a:t> </a:t>
            </a:r>
            <a:r>
              <a:rPr lang="vi-VN" sz="3600" i="1" dirty="0">
                <a:solidFill>
                  <a:prstClr val="black"/>
                </a:solidFill>
                <a:latin typeface="UTM Avo" panose="02040603050506020204" pitchFamily="18" charset="0"/>
              </a:rPr>
              <a:t>đấy thôi!</a:t>
            </a:r>
            <a:r>
              <a:rPr lang="vi-VN" sz="3600" i="1" dirty="0">
                <a:solidFill>
                  <a:srgbClr val="FF0000"/>
                </a:solidFill>
                <a:latin typeface="UTM Avo" panose="02040603050506020204" pitchFamily="18" charset="0"/>
              </a:rPr>
              <a:t>/</a:t>
            </a:r>
          </a:p>
          <a:p>
            <a:pPr indent="304815" algn="ctr">
              <a:lnSpc>
                <a:spcPct val="125000"/>
              </a:lnSpc>
            </a:pPr>
            <a:r>
              <a:rPr lang="vi-VN" sz="3600" i="1" dirty="0">
                <a:solidFill>
                  <a:prstClr val="black"/>
                </a:solidFill>
                <a:latin typeface="UTM Avo" panose="02040603050506020204" pitchFamily="18" charset="0"/>
              </a:rPr>
              <a:t>Góp mầm xanh</a:t>
            </a:r>
            <a:r>
              <a:rPr lang="vi-VN" sz="3600" i="1" dirty="0">
                <a:solidFill>
                  <a:srgbClr val="FF0000"/>
                </a:solidFill>
                <a:latin typeface="UTM Avo" panose="02040603050506020204" pitchFamily="18" charset="0"/>
              </a:rPr>
              <a:t>/ </a:t>
            </a:r>
            <a:r>
              <a:rPr lang="vi-VN" sz="3600" i="1" dirty="0">
                <a:solidFill>
                  <a:prstClr val="black"/>
                </a:solidFill>
                <a:latin typeface="UTM Avo" panose="02040603050506020204" pitchFamily="18" charset="0"/>
              </a:rPr>
              <a:t>với đất trời </a:t>
            </a:r>
            <a:r>
              <a:rPr lang="vi-VN" sz="3600" i="1">
                <a:solidFill>
                  <a:prstClr val="black"/>
                </a:solidFill>
                <a:latin typeface="UTM Avo" panose="02040603050506020204" pitchFamily="18" charset="0"/>
              </a:rPr>
              <a:t>yêu thương</a:t>
            </a:r>
            <a:r>
              <a:rPr lang="en-US" sz="3600" i="1">
                <a:solidFill>
                  <a:srgbClr val="FF0000"/>
                </a:solidFill>
                <a:latin typeface="UTM Avo" panose="02040603050506020204" pitchFamily="18" charset="0"/>
              </a:rPr>
              <a:t>//</a:t>
            </a:r>
            <a:endParaRPr lang="vi-VN" sz="3600" i="1" dirty="0">
              <a:solidFill>
                <a:srgbClr val="FF0000"/>
              </a:solidFill>
              <a:latin typeface="UTM Avo" panose="02040603050506020204" pitchFamily="18" charset="0"/>
            </a:endParaRPr>
          </a:p>
          <a:p>
            <a:pPr indent="304815" algn="ctr">
              <a:lnSpc>
                <a:spcPct val="125000"/>
              </a:lnSpc>
            </a:pPr>
            <a:r>
              <a:rPr lang="vi-VN" sz="3600" i="1" dirty="0">
                <a:solidFill>
                  <a:prstClr val="black"/>
                </a:solidFill>
                <a:latin typeface="UTM Avo" panose="02040603050506020204" pitchFamily="18" charset="0"/>
              </a:rPr>
              <a:t>Rồi đây</a:t>
            </a:r>
            <a:r>
              <a:rPr lang="vi-VN" sz="3600" i="1" dirty="0">
                <a:solidFill>
                  <a:srgbClr val="FF0000"/>
                </a:solidFill>
                <a:latin typeface="UTM Avo" panose="02040603050506020204" pitchFamily="18" charset="0"/>
              </a:rPr>
              <a:t>/</a:t>
            </a:r>
            <a:r>
              <a:rPr lang="vi-VN" sz="3600" i="1" dirty="0">
                <a:solidFill>
                  <a:prstClr val="black"/>
                </a:solidFill>
                <a:latin typeface="UTM Avo" panose="02040603050506020204" pitchFamily="18" charset="0"/>
              </a:rPr>
              <a:t> trên khắp </a:t>
            </a:r>
            <a:r>
              <a:rPr lang="vi-VN" sz="3600" i="1">
                <a:solidFill>
                  <a:prstClr val="black"/>
                </a:solidFill>
                <a:latin typeface="UTM Avo" panose="02040603050506020204" pitchFamily="18" charset="0"/>
              </a:rPr>
              <a:t>quê hương</a:t>
            </a:r>
            <a:r>
              <a:rPr lang="en-US" sz="3600" i="1">
                <a:solidFill>
                  <a:srgbClr val="FF0000"/>
                </a:solidFill>
                <a:latin typeface="UTM Avo" panose="02040603050506020204" pitchFamily="18" charset="0"/>
              </a:rPr>
              <a:t>/</a:t>
            </a:r>
            <a:endParaRPr lang="vi-VN" sz="3600" i="1" dirty="0">
              <a:solidFill>
                <a:srgbClr val="FF0000"/>
              </a:solidFill>
              <a:latin typeface="UTM Avo" panose="02040603050506020204" pitchFamily="18" charset="0"/>
            </a:endParaRPr>
          </a:p>
          <a:p>
            <a:pPr indent="304815" algn="ctr">
              <a:lnSpc>
                <a:spcPct val="125000"/>
              </a:lnSpc>
            </a:pPr>
            <a:r>
              <a:rPr lang="vi-VN" sz="3600" i="1" dirty="0">
                <a:solidFill>
                  <a:prstClr val="black"/>
                </a:solidFill>
                <a:latin typeface="UTM Avo" panose="02040603050506020204" pitchFamily="18" charset="0"/>
              </a:rPr>
              <a:t>Màu xuân xanh biếc</a:t>
            </a:r>
            <a:r>
              <a:rPr lang="vi-VN" sz="3600" i="1" dirty="0">
                <a:solidFill>
                  <a:srgbClr val="FF0000"/>
                </a:solidFill>
                <a:latin typeface="UTM Avo" panose="02040603050506020204" pitchFamily="18" charset="0"/>
              </a:rPr>
              <a:t>/</a:t>
            </a:r>
            <a:r>
              <a:rPr lang="vi-VN" sz="3600" i="1" dirty="0">
                <a:solidFill>
                  <a:prstClr val="black"/>
                </a:solidFill>
                <a:latin typeface="UTM Avo" panose="02040603050506020204" pitchFamily="18" charset="0"/>
              </a:rPr>
              <a:t> nẻo đường tương </a:t>
            </a:r>
            <a:r>
              <a:rPr lang="vi-VN" sz="3600" i="1">
                <a:solidFill>
                  <a:prstClr val="black"/>
                </a:solidFill>
                <a:latin typeface="UTM Avo" panose="02040603050506020204" pitchFamily="18" charset="0"/>
              </a:rPr>
              <a:t>lai.</a:t>
            </a:r>
            <a:r>
              <a:rPr lang="en-US" sz="3600" i="1">
                <a:solidFill>
                  <a:srgbClr val="FF0000"/>
                </a:solidFill>
                <a:latin typeface="UTM Avo" panose="02040603050506020204" pitchFamily="18" charset="0"/>
              </a:rPr>
              <a:t>//</a:t>
            </a:r>
            <a:endParaRPr lang="vi-VN" sz="3600" i="1" dirty="0">
              <a:solidFill>
                <a:srgbClr val="FF0000"/>
              </a:solidFill>
              <a:latin typeface="UTM Avo" panose="02040603050506020204" pitchFamily="18" charset="0"/>
            </a:endParaRPr>
          </a:p>
        </p:txBody>
      </p:sp>
    </p:spTree>
    <p:extLst>
      <p:ext uri="{BB962C8B-B14F-4D97-AF65-F5344CB8AC3E}">
        <p14:creationId xmlns:p14="http://schemas.microsoft.com/office/powerpoint/2010/main" val="2575648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897F85F8-A98A-4190-8F3F-BE02458F1E60}"/>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1885950"/>
            <a:ext cx="4676775" cy="4230688"/>
          </a:xfrm>
          <a:prstGeom prst="rect">
            <a:avLst/>
          </a:prstGeom>
        </p:spPr>
      </p:pic>
      <p:pic>
        <p:nvPicPr>
          <p:cNvPr id="4" name="Picture 3">
            <a:extLst>
              <a:ext uri="{FF2B5EF4-FFF2-40B4-BE49-F238E27FC236}">
                <a16:creationId xmlns:a16="http://schemas.microsoft.com/office/drawing/2014/main" id="{44F2F626-DD22-0349-EE18-31D1094769AD}"/>
              </a:ext>
            </a:extLst>
          </p:cNvPr>
          <p:cNvPicPr>
            <a:picLocks noChangeAspect="1"/>
          </p:cNvPicPr>
          <p:nvPr/>
        </p:nvPicPr>
        <p:blipFill>
          <a:blip r:embed="rId3"/>
          <a:stretch>
            <a:fillRect/>
          </a:stretch>
        </p:blipFill>
        <p:spPr>
          <a:xfrm>
            <a:off x="0" y="1714"/>
            <a:ext cx="12192000" cy="6854572"/>
          </a:xfrm>
          <a:prstGeom prst="rect">
            <a:avLst/>
          </a:prstGeom>
        </p:spPr>
      </p:pic>
      <p:sp>
        <p:nvSpPr>
          <p:cNvPr id="5" name="Rectangle: Top Corners Rounded 4">
            <a:extLst>
              <a:ext uri="{FF2B5EF4-FFF2-40B4-BE49-F238E27FC236}">
                <a16:creationId xmlns:a16="http://schemas.microsoft.com/office/drawing/2014/main" id="{D9C209CA-1CAD-BED9-9F17-50A306A51F1D}"/>
              </a:ext>
            </a:extLst>
          </p:cNvPr>
          <p:cNvSpPr/>
          <p:nvPr/>
        </p:nvSpPr>
        <p:spPr>
          <a:xfrm>
            <a:off x="0" y="-166254"/>
            <a:ext cx="11697418" cy="708291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A11D4C13-982A-4DDE-BFC3-961EEB62A699}"/>
              </a:ext>
            </a:extLst>
          </p:cNvPr>
          <p:cNvPicPr>
            <a:picLocks noChangeAspect="1"/>
          </p:cNvPicPr>
          <p:nvPr/>
        </p:nvPicPr>
        <p:blipFill rotWithShape="1">
          <a:blip r:embed="rId2">
            <a:extLst>
              <a:ext uri="{28A0092B-C50C-407E-A947-70E740481C1C}">
                <a14:useLocalDpi xmlns:a14="http://schemas.microsoft.com/office/drawing/2010/main" val="0"/>
              </a:ext>
            </a:extLst>
          </a:blip>
          <a:srcRect l="5068"/>
          <a:stretch/>
        </p:blipFill>
        <p:spPr>
          <a:xfrm>
            <a:off x="4930745" y="0"/>
            <a:ext cx="7261255" cy="6916656"/>
          </a:xfrm>
          <a:prstGeom prst="rect">
            <a:avLst/>
          </a:prstGeom>
        </p:spPr>
      </p:pic>
      <p:sp>
        <p:nvSpPr>
          <p:cNvPr id="7" name="TextBox 6">
            <a:extLst>
              <a:ext uri="{FF2B5EF4-FFF2-40B4-BE49-F238E27FC236}">
                <a16:creationId xmlns:a16="http://schemas.microsoft.com/office/drawing/2014/main" id="{9B5EA6E5-6EEF-0DBF-8F83-DAE46BE16DA9}"/>
              </a:ext>
            </a:extLst>
          </p:cNvPr>
          <p:cNvSpPr txBox="1"/>
          <p:nvPr/>
        </p:nvSpPr>
        <p:spPr>
          <a:xfrm>
            <a:off x="-56337" y="1272084"/>
            <a:ext cx="6094562"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Mùa xuân em đi trồng cây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Nắng lên từ phía bàn tay em trồng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Đồi hoang sẽ hóa rừng thông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Núi loang lổ cháy sẽ bùng màu xanh.</a:t>
            </a:r>
          </a:p>
        </p:txBody>
      </p:sp>
      <p:sp>
        <p:nvSpPr>
          <p:cNvPr id="21" name="TextBox 20">
            <a:extLst>
              <a:ext uri="{FF2B5EF4-FFF2-40B4-BE49-F238E27FC236}">
                <a16:creationId xmlns:a16="http://schemas.microsoft.com/office/drawing/2014/main" id="{D518C7B4-75D2-2BE6-73E9-85D79F48DE02}"/>
              </a:ext>
            </a:extLst>
          </p:cNvPr>
          <p:cNvSpPr txBox="1"/>
          <p:nvPr/>
        </p:nvSpPr>
        <p:spPr>
          <a:xfrm>
            <a:off x="-56337" y="3618363"/>
            <a:ext cx="6094562"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Này em, này chị, này anh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Người vun gốc, kẻ nâng cành non tơ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Dốc nghiêng, mũ nón nhấp nhô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Đàn chim vui hót líu lo quanh đồi.</a:t>
            </a:r>
          </a:p>
        </p:txBody>
      </p:sp>
      <p:sp>
        <p:nvSpPr>
          <p:cNvPr id="19" name="TextBox 18">
            <a:extLst>
              <a:ext uri="{FF2B5EF4-FFF2-40B4-BE49-F238E27FC236}">
                <a16:creationId xmlns:a16="http://schemas.microsoft.com/office/drawing/2014/main" id="{3DC91FEE-78D0-C8E3-EFF4-366028D6DD25}"/>
              </a:ext>
            </a:extLst>
          </p:cNvPr>
          <p:cNvSpPr txBox="1"/>
          <p:nvPr/>
        </p:nvSpPr>
        <p:spPr>
          <a:xfrm>
            <a:off x="209043" y="240134"/>
            <a:ext cx="6094562"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196B24">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Mùa xuân em đi trồng cây </a:t>
            </a:r>
          </a:p>
        </p:txBody>
      </p:sp>
      <p:sp>
        <p:nvSpPr>
          <p:cNvPr id="3" name="Right Brace 2">
            <a:extLst>
              <a:ext uri="{FF2B5EF4-FFF2-40B4-BE49-F238E27FC236}">
                <a16:creationId xmlns:a16="http://schemas.microsoft.com/office/drawing/2014/main" id="{030B91F9-678B-438D-AB64-C70AF62781D4}"/>
              </a:ext>
            </a:extLst>
          </p:cNvPr>
          <p:cNvSpPr/>
          <p:nvPr/>
        </p:nvSpPr>
        <p:spPr>
          <a:xfrm>
            <a:off x="5630014" y="1405836"/>
            <a:ext cx="655502" cy="1664211"/>
          </a:xfrm>
          <a:prstGeom prst="rightBrace">
            <a:avLst>
              <a:gd name="adj1" fmla="val 24638"/>
              <a:gd name="adj2"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Google Shape;171;p7">
            <a:extLst>
              <a:ext uri="{FF2B5EF4-FFF2-40B4-BE49-F238E27FC236}">
                <a16:creationId xmlns:a16="http://schemas.microsoft.com/office/drawing/2014/main" id="{7B4179CE-8481-4B5C-92CD-1C73270DEE7F}"/>
              </a:ext>
            </a:extLst>
          </p:cNvPr>
          <p:cNvSpPr/>
          <p:nvPr/>
        </p:nvSpPr>
        <p:spPr>
          <a:xfrm>
            <a:off x="6468543" y="1898470"/>
            <a:ext cx="1681949" cy="678941"/>
          </a:xfrm>
          <a:prstGeom prst="roundRect">
            <a:avLst>
              <a:gd name="adj" fmla="val 7887"/>
            </a:avLst>
          </a:prstGeom>
          <a:solidFill>
            <a:srgbClr val="FFFFFF"/>
          </a:solidFill>
          <a:ln w="38100" cap="flat" cmpd="sng">
            <a:solidFill>
              <a:srgbClr val="FF0000"/>
            </a:solidFill>
            <a:prstDash val="dash"/>
            <a:round/>
            <a:headEnd type="none" w="sm" len="sm"/>
            <a:tailEnd type="none" w="sm" len="sm"/>
          </a:ln>
        </p:spPr>
        <p:txBody>
          <a:bodyPr spcFirstLastPara="1" wrap="square" lIns="60950" tIns="30467" rIns="60950" bIns="30467" anchor="ctr" anchorCtr="0">
            <a:noAutofit/>
          </a:bodyPr>
          <a:lstStyle/>
          <a:p>
            <a:pPr lvl="0" indent="304815">
              <a:lnSpc>
                <a:spcPct val="125000"/>
              </a:lnSpc>
              <a:buClr>
                <a:srgbClr val="000000"/>
              </a:buClr>
            </a:pPr>
            <a:r>
              <a:rPr lang="en-US" sz="2000" b="1" i="1" kern="0">
                <a:solidFill>
                  <a:srgbClr val="000000"/>
                </a:solidFill>
                <a:latin typeface="UTM Avo" panose="02040603050506020204" pitchFamily="18" charset="0"/>
                <a:cs typeface="Arial"/>
                <a:sym typeface="Arial"/>
              </a:rPr>
              <a:t>Đoạn 1</a:t>
            </a:r>
            <a:endParaRPr kumimoji="0" lang="vi-VN" sz="2000" b="1" i="1" u="none" strike="noStrike" kern="0" cap="none" spc="0" normalizeH="0" baseline="0" noProof="0" dirty="0">
              <a:ln>
                <a:noFill/>
              </a:ln>
              <a:solidFill>
                <a:srgbClr val="FF0000"/>
              </a:solidFill>
              <a:effectLst/>
              <a:uLnTx/>
              <a:uFillTx/>
              <a:latin typeface="UTM Avo" panose="02040603050506020204" pitchFamily="18" charset="0"/>
              <a:cs typeface="Arial"/>
              <a:sym typeface="Arial"/>
            </a:endParaRPr>
          </a:p>
        </p:txBody>
      </p:sp>
      <p:sp>
        <p:nvSpPr>
          <p:cNvPr id="13" name="Right Brace 12">
            <a:extLst>
              <a:ext uri="{FF2B5EF4-FFF2-40B4-BE49-F238E27FC236}">
                <a16:creationId xmlns:a16="http://schemas.microsoft.com/office/drawing/2014/main" id="{626D4DCD-D583-4C6E-B859-2E91EBC98434}"/>
              </a:ext>
            </a:extLst>
          </p:cNvPr>
          <p:cNvSpPr/>
          <p:nvPr/>
        </p:nvSpPr>
        <p:spPr>
          <a:xfrm>
            <a:off x="5630014" y="3795228"/>
            <a:ext cx="655502" cy="1664211"/>
          </a:xfrm>
          <a:prstGeom prst="rightBrace">
            <a:avLst>
              <a:gd name="adj1" fmla="val 24638"/>
              <a:gd name="adj2"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Google Shape;171;p7">
            <a:extLst>
              <a:ext uri="{FF2B5EF4-FFF2-40B4-BE49-F238E27FC236}">
                <a16:creationId xmlns:a16="http://schemas.microsoft.com/office/drawing/2014/main" id="{8D015942-BBB3-4486-9E85-3D76CE46BC01}"/>
              </a:ext>
            </a:extLst>
          </p:cNvPr>
          <p:cNvSpPr/>
          <p:nvPr/>
        </p:nvSpPr>
        <p:spPr>
          <a:xfrm>
            <a:off x="6468543" y="4287862"/>
            <a:ext cx="1681949" cy="678941"/>
          </a:xfrm>
          <a:prstGeom prst="roundRect">
            <a:avLst>
              <a:gd name="adj" fmla="val 7887"/>
            </a:avLst>
          </a:prstGeom>
          <a:solidFill>
            <a:srgbClr val="FFFFFF"/>
          </a:solidFill>
          <a:ln w="38100" cap="flat" cmpd="sng">
            <a:solidFill>
              <a:srgbClr val="FF0000"/>
            </a:solidFill>
            <a:prstDash val="dash"/>
            <a:round/>
            <a:headEnd type="none" w="sm" len="sm"/>
            <a:tailEnd type="none" w="sm" len="sm"/>
          </a:ln>
        </p:spPr>
        <p:txBody>
          <a:bodyPr spcFirstLastPara="1" wrap="square" lIns="60950" tIns="30467" rIns="60950" bIns="30467" anchor="ctr" anchorCtr="0">
            <a:noAutofit/>
          </a:bodyPr>
          <a:lstStyle/>
          <a:p>
            <a:pPr lvl="0" indent="304815">
              <a:lnSpc>
                <a:spcPct val="125000"/>
              </a:lnSpc>
              <a:buClr>
                <a:srgbClr val="000000"/>
              </a:buClr>
            </a:pPr>
            <a:r>
              <a:rPr lang="en-US" sz="2000" b="1" i="1" kern="0">
                <a:solidFill>
                  <a:srgbClr val="000000"/>
                </a:solidFill>
                <a:latin typeface="UTM Avo" panose="02040603050506020204" pitchFamily="18" charset="0"/>
                <a:cs typeface="Arial"/>
                <a:sym typeface="Arial"/>
              </a:rPr>
              <a:t>Đoạn 2</a:t>
            </a:r>
            <a:endParaRPr kumimoji="0" lang="vi-VN" sz="2000" b="1" i="1" u="none" strike="noStrike" kern="0" cap="none" spc="0" normalizeH="0" baseline="0" noProof="0" dirty="0">
              <a:ln>
                <a:noFill/>
              </a:ln>
              <a:solidFill>
                <a:srgbClr val="FF0000"/>
              </a:solidFill>
              <a:effectLst/>
              <a:uLnTx/>
              <a:uFillTx/>
              <a:latin typeface="UTM Avo" panose="02040603050506020204" pitchFamily="18" charset="0"/>
              <a:cs typeface="Arial"/>
              <a:sym typeface="Arial"/>
            </a:endParaRPr>
          </a:p>
        </p:txBody>
      </p:sp>
    </p:spTree>
    <p:extLst>
      <p:ext uri="{BB962C8B-B14F-4D97-AF65-F5344CB8AC3E}">
        <p14:creationId xmlns:p14="http://schemas.microsoft.com/office/powerpoint/2010/main" val="14186185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F2F626-DD22-0349-EE18-31D1094769AD}"/>
              </a:ext>
            </a:extLst>
          </p:cNvPr>
          <p:cNvPicPr>
            <a:picLocks noChangeAspect="1"/>
          </p:cNvPicPr>
          <p:nvPr/>
        </p:nvPicPr>
        <p:blipFill>
          <a:blip r:embed="rId2"/>
          <a:stretch>
            <a:fillRect/>
          </a:stretch>
        </p:blipFill>
        <p:spPr>
          <a:xfrm>
            <a:off x="0" y="1714"/>
            <a:ext cx="12192000" cy="6854572"/>
          </a:xfrm>
          <a:prstGeom prst="rect">
            <a:avLst/>
          </a:prstGeom>
        </p:spPr>
      </p:pic>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9" name="TextBox 18">
            <a:extLst>
              <a:ext uri="{FF2B5EF4-FFF2-40B4-BE49-F238E27FC236}">
                <a16:creationId xmlns:a16="http://schemas.microsoft.com/office/drawing/2014/main" id="{3DC91FEE-78D0-C8E3-EFF4-366028D6DD25}"/>
              </a:ext>
            </a:extLst>
          </p:cNvPr>
          <p:cNvSpPr txBox="1"/>
          <p:nvPr/>
        </p:nvSpPr>
        <p:spPr>
          <a:xfrm>
            <a:off x="1500436" y="669733"/>
            <a:ext cx="6094562"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196B24">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Mùa xuân em đi trồng cây </a:t>
            </a:r>
          </a:p>
        </p:txBody>
      </p:sp>
      <p:sp>
        <p:nvSpPr>
          <p:cNvPr id="8" name="TextBox 7">
            <a:extLst>
              <a:ext uri="{FF2B5EF4-FFF2-40B4-BE49-F238E27FC236}">
                <a16:creationId xmlns:a16="http://schemas.microsoft.com/office/drawing/2014/main" id="{98214730-FB98-21D0-287F-E9DE7E85DFE0}"/>
              </a:ext>
            </a:extLst>
          </p:cNvPr>
          <p:cNvSpPr txBox="1"/>
          <p:nvPr/>
        </p:nvSpPr>
        <p:spPr>
          <a:xfrm>
            <a:off x="1500436" y="1613118"/>
            <a:ext cx="6094562"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Gió ngoan chạm giọt mồ hôi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Để gương mặt nở nụ cười hồn nhiên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Nắng xuân lấp lánh mọi miền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Niềm vui háo hức trải trên núi đồi.</a:t>
            </a:r>
          </a:p>
        </p:txBody>
      </p:sp>
      <p:sp>
        <p:nvSpPr>
          <p:cNvPr id="10" name="TextBox 9">
            <a:extLst>
              <a:ext uri="{FF2B5EF4-FFF2-40B4-BE49-F238E27FC236}">
                <a16:creationId xmlns:a16="http://schemas.microsoft.com/office/drawing/2014/main" id="{AE22ED91-1DB0-FC89-0061-BEED1E2A7C45}"/>
              </a:ext>
            </a:extLst>
          </p:cNvPr>
          <p:cNvSpPr txBox="1"/>
          <p:nvPr/>
        </p:nvSpPr>
        <p:spPr>
          <a:xfrm>
            <a:off x="121245" y="3877132"/>
            <a:ext cx="9348877" cy="224676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 bàn tay nhỏ đấy thôi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Góp mầm xanh với đất trời yêu thương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Rồi đây trên khắp quê hương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Màu xuân xanh biếc nẻo đường tương lai.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Nguyễn Lãm Thắng</a:t>
            </a:r>
          </a:p>
        </p:txBody>
      </p:sp>
      <p:sp>
        <p:nvSpPr>
          <p:cNvPr id="11" name="Right Brace 10">
            <a:extLst>
              <a:ext uri="{FF2B5EF4-FFF2-40B4-BE49-F238E27FC236}">
                <a16:creationId xmlns:a16="http://schemas.microsoft.com/office/drawing/2014/main" id="{32D7A2D6-D476-4EFC-BF08-8A9F54819625}"/>
              </a:ext>
            </a:extLst>
          </p:cNvPr>
          <p:cNvSpPr/>
          <p:nvPr/>
        </p:nvSpPr>
        <p:spPr>
          <a:xfrm>
            <a:off x="7035760" y="1795270"/>
            <a:ext cx="655502" cy="1664211"/>
          </a:xfrm>
          <a:prstGeom prst="rightBrace">
            <a:avLst>
              <a:gd name="adj1" fmla="val 24638"/>
              <a:gd name="adj2"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Google Shape;171;p7">
            <a:extLst>
              <a:ext uri="{FF2B5EF4-FFF2-40B4-BE49-F238E27FC236}">
                <a16:creationId xmlns:a16="http://schemas.microsoft.com/office/drawing/2014/main" id="{139FD500-3C72-49FF-80F6-B37911C6E22F}"/>
              </a:ext>
            </a:extLst>
          </p:cNvPr>
          <p:cNvSpPr/>
          <p:nvPr/>
        </p:nvSpPr>
        <p:spPr>
          <a:xfrm>
            <a:off x="7874289" y="2287904"/>
            <a:ext cx="1681949" cy="678941"/>
          </a:xfrm>
          <a:prstGeom prst="roundRect">
            <a:avLst>
              <a:gd name="adj" fmla="val 7887"/>
            </a:avLst>
          </a:prstGeom>
          <a:solidFill>
            <a:srgbClr val="FFFFFF"/>
          </a:solidFill>
          <a:ln w="38100" cap="flat" cmpd="sng">
            <a:solidFill>
              <a:srgbClr val="FF0000"/>
            </a:solidFill>
            <a:prstDash val="dash"/>
            <a:round/>
            <a:headEnd type="none" w="sm" len="sm"/>
            <a:tailEnd type="none" w="sm" len="sm"/>
          </a:ln>
        </p:spPr>
        <p:txBody>
          <a:bodyPr spcFirstLastPara="1" wrap="square" lIns="60950" tIns="30467" rIns="60950" bIns="30467" anchor="ctr" anchorCtr="0">
            <a:noAutofit/>
          </a:bodyPr>
          <a:lstStyle/>
          <a:p>
            <a:pPr lvl="0" indent="304815">
              <a:lnSpc>
                <a:spcPct val="125000"/>
              </a:lnSpc>
              <a:buClr>
                <a:srgbClr val="000000"/>
              </a:buClr>
            </a:pPr>
            <a:r>
              <a:rPr lang="en-US" sz="2000" b="1" i="1" kern="0">
                <a:solidFill>
                  <a:srgbClr val="000000"/>
                </a:solidFill>
                <a:latin typeface="UTM Avo" panose="02040603050506020204" pitchFamily="18" charset="0"/>
                <a:cs typeface="Arial"/>
                <a:sym typeface="Arial"/>
              </a:rPr>
              <a:t>Đoạn 2</a:t>
            </a:r>
            <a:endParaRPr kumimoji="0" lang="vi-VN" sz="2000" b="1" i="1" u="none" strike="noStrike" kern="0" cap="none" spc="0" normalizeH="0" baseline="0" noProof="0" dirty="0">
              <a:ln>
                <a:noFill/>
              </a:ln>
              <a:solidFill>
                <a:srgbClr val="FF0000"/>
              </a:solidFill>
              <a:effectLst/>
              <a:uLnTx/>
              <a:uFillTx/>
              <a:latin typeface="UTM Avo" panose="02040603050506020204" pitchFamily="18" charset="0"/>
              <a:cs typeface="Arial"/>
              <a:sym typeface="Arial"/>
            </a:endParaRPr>
          </a:p>
        </p:txBody>
      </p:sp>
      <p:sp>
        <p:nvSpPr>
          <p:cNvPr id="13" name="Right Brace 12">
            <a:extLst>
              <a:ext uri="{FF2B5EF4-FFF2-40B4-BE49-F238E27FC236}">
                <a16:creationId xmlns:a16="http://schemas.microsoft.com/office/drawing/2014/main" id="{75193AE6-C222-4ABA-84F4-F211D88F5087}"/>
              </a:ext>
            </a:extLst>
          </p:cNvPr>
          <p:cNvSpPr/>
          <p:nvPr/>
        </p:nvSpPr>
        <p:spPr>
          <a:xfrm>
            <a:off x="7911863" y="3897754"/>
            <a:ext cx="655502" cy="1664211"/>
          </a:xfrm>
          <a:prstGeom prst="rightBrace">
            <a:avLst>
              <a:gd name="adj1" fmla="val 24638"/>
              <a:gd name="adj2"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Google Shape;171;p7">
            <a:extLst>
              <a:ext uri="{FF2B5EF4-FFF2-40B4-BE49-F238E27FC236}">
                <a16:creationId xmlns:a16="http://schemas.microsoft.com/office/drawing/2014/main" id="{4C0A442E-6F50-4201-B9A8-00B4060D5D5E}"/>
              </a:ext>
            </a:extLst>
          </p:cNvPr>
          <p:cNvSpPr/>
          <p:nvPr/>
        </p:nvSpPr>
        <p:spPr>
          <a:xfrm>
            <a:off x="8750392" y="4390388"/>
            <a:ext cx="1681949" cy="678941"/>
          </a:xfrm>
          <a:prstGeom prst="roundRect">
            <a:avLst>
              <a:gd name="adj" fmla="val 7887"/>
            </a:avLst>
          </a:prstGeom>
          <a:solidFill>
            <a:srgbClr val="FFFFFF"/>
          </a:solidFill>
          <a:ln w="38100" cap="flat" cmpd="sng">
            <a:solidFill>
              <a:srgbClr val="FF0000"/>
            </a:solidFill>
            <a:prstDash val="dash"/>
            <a:round/>
            <a:headEnd type="none" w="sm" len="sm"/>
            <a:tailEnd type="none" w="sm" len="sm"/>
          </a:ln>
        </p:spPr>
        <p:txBody>
          <a:bodyPr spcFirstLastPara="1" wrap="square" lIns="60950" tIns="30467" rIns="60950" bIns="30467" anchor="ctr" anchorCtr="0">
            <a:noAutofit/>
          </a:bodyPr>
          <a:lstStyle/>
          <a:p>
            <a:pPr lvl="0" indent="304815">
              <a:lnSpc>
                <a:spcPct val="125000"/>
              </a:lnSpc>
              <a:buClr>
                <a:srgbClr val="000000"/>
              </a:buClr>
            </a:pPr>
            <a:r>
              <a:rPr lang="en-US" sz="2000" b="1" i="1" kern="0">
                <a:solidFill>
                  <a:srgbClr val="000000"/>
                </a:solidFill>
                <a:latin typeface="UTM Avo" panose="02040603050506020204" pitchFamily="18" charset="0"/>
                <a:cs typeface="Arial"/>
                <a:sym typeface="Arial"/>
              </a:rPr>
              <a:t>Đoạn 3</a:t>
            </a:r>
            <a:endParaRPr kumimoji="0" lang="vi-VN" sz="2000" b="1" i="1" u="none" strike="noStrike" kern="0" cap="none" spc="0" normalizeH="0" baseline="0" noProof="0" dirty="0">
              <a:ln>
                <a:noFill/>
              </a:ln>
              <a:solidFill>
                <a:srgbClr val="FF0000"/>
              </a:solidFill>
              <a:effectLst/>
              <a:uLnTx/>
              <a:uFillTx/>
              <a:latin typeface="UTM Avo" panose="02040603050506020204" pitchFamily="18" charset="0"/>
              <a:cs typeface="Arial"/>
              <a:sym typeface="Arial"/>
            </a:endParaRPr>
          </a:p>
        </p:txBody>
      </p:sp>
    </p:spTree>
    <p:extLst>
      <p:ext uri="{BB962C8B-B14F-4D97-AF65-F5344CB8AC3E}">
        <p14:creationId xmlns:p14="http://schemas.microsoft.com/office/powerpoint/2010/main" val="2532167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92C32-A685-83E3-B41B-E62CCFEF4B7F}"/>
              </a:ext>
            </a:extLst>
          </p:cNvPr>
          <p:cNvSpPr>
            <a:spLocks noGrp="1"/>
          </p:cNvSpPr>
          <p:nvPr>
            <p:ph type="title"/>
          </p:nvPr>
        </p:nvSpPr>
        <p:spPr/>
        <p:txBody>
          <a:bodyPr/>
          <a:lstStyle/>
          <a:p>
            <a:endParaRPr lang="vi-VN" dirty="0"/>
          </a:p>
        </p:txBody>
      </p:sp>
      <p:pic>
        <p:nvPicPr>
          <p:cNvPr id="4" name="Picture 3">
            <a:extLst>
              <a:ext uri="{FF2B5EF4-FFF2-40B4-BE49-F238E27FC236}">
                <a16:creationId xmlns:a16="http://schemas.microsoft.com/office/drawing/2014/main" id="{44F2F626-DD22-0349-EE18-31D1094769AD}"/>
              </a:ext>
            </a:extLst>
          </p:cNvPr>
          <p:cNvPicPr>
            <a:picLocks noChangeAspect="1"/>
          </p:cNvPicPr>
          <p:nvPr/>
        </p:nvPicPr>
        <p:blipFill>
          <a:blip r:embed="rId2"/>
          <a:stretch>
            <a:fillRect/>
          </a:stretch>
        </p:blipFill>
        <p:spPr>
          <a:xfrm>
            <a:off x="0" y="1714"/>
            <a:ext cx="12192000" cy="6854572"/>
          </a:xfrm>
          <a:prstGeom prst="rect">
            <a:avLst/>
          </a:prstGeom>
        </p:spPr>
      </p:pic>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 name="Group 7">
            <a:extLst>
              <a:ext uri="{FF2B5EF4-FFF2-40B4-BE49-F238E27FC236}">
                <a16:creationId xmlns:a16="http://schemas.microsoft.com/office/drawing/2014/main" id="{99C97192-6108-5407-E7FF-3632374DAC6C}"/>
              </a:ext>
            </a:extLst>
          </p:cNvPr>
          <p:cNvGrpSpPr/>
          <p:nvPr/>
        </p:nvGrpSpPr>
        <p:grpSpPr>
          <a:xfrm>
            <a:off x="2816641" y="195916"/>
            <a:ext cx="6620664" cy="1412409"/>
            <a:chOff x="1868898" y="977107"/>
            <a:chExt cx="6620664" cy="1412409"/>
          </a:xfrm>
        </p:grpSpPr>
        <p:pic>
          <p:nvPicPr>
            <p:cNvPr id="9" name="Picture 8">
              <a:extLst>
                <a:ext uri="{FF2B5EF4-FFF2-40B4-BE49-F238E27FC236}">
                  <a16:creationId xmlns:a16="http://schemas.microsoft.com/office/drawing/2014/main" id="{B9AC123D-00B9-632E-91C7-8740F6DEA83A}"/>
                </a:ext>
              </a:extLst>
            </p:cNvPr>
            <p:cNvPicPr>
              <a:picLocks noChangeAspect="1"/>
            </p:cNvPicPr>
            <p:nvPr/>
          </p:nvPicPr>
          <p:blipFill>
            <a:blip r:embed="rId3"/>
            <a:stretch>
              <a:fillRect/>
            </a:stretch>
          </p:blipFill>
          <p:spPr>
            <a:xfrm>
              <a:off x="1868898" y="977107"/>
              <a:ext cx="6620664" cy="1412409"/>
            </a:xfrm>
            <a:prstGeom prst="rect">
              <a:avLst/>
            </a:prstGeom>
          </p:spPr>
        </p:pic>
        <p:sp>
          <p:nvSpPr>
            <p:cNvPr id="10" name="TextBox 9">
              <a:extLst>
                <a:ext uri="{FF2B5EF4-FFF2-40B4-BE49-F238E27FC236}">
                  <a16:creationId xmlns:a16="http://schemas.microsoft.com/office/drawing/2014/main" id="{16454FE7-2C3A-F69C-0639-EDC3BD0FAE76}"/>
                </a:ext>
              </a:extLst>
            </p:cNvPr>
            <p:cNvSpPr txBox="1"/>
            <p:nvPr/>
          </p:nvSpPr>
          <p:spPr>
            <a:xfrm>
              <a:off x="2316793" y="1267161"/>
              <a:ext cx="5187639" cy="830997"/>
            </a:xfrm>
            <a:prstGeom prst="rect">
              <a:avLst/>
            </a:prstGeom>
            <a:noFill/>
          </p:spPr>
          <p:txBody>
            <a:bodyPr wrap="none" rtlCol="0">
              <a:spAutoFit/>
            </a:bodyPr>
            <a:lstStyle/>
            <a:p>
              <a:pPr algn="ctr">
                <a:defRPr/>
              </a:pPr>
              <a:r>
                <a:rPr lang="en-US" sz="4800" dirty="0" err="1">
                  <a:solidFill>
                    <a:srgbClr val="00B0F0"/>
                  </a:solidFill>
                  <a:latin typeface="UTM Duepuntozero" panose="02040603050506020204" pitchFamily="18" charset="0"/>
                </a:rPr>
                <a:t>Luyện</a:t>
              </a:r>
              <a:r>
                <a:rPr lang="en-US" sz="4800" dirty="0">
                  <a:solidFill>
                    <a:srgbClr val="00B0F0"/>
                  </a:solidFill>
                  <a:latin typeface="UTM Duepuntozero" panose="02040603050506020204" pitchFamily="18" charset="0"/>
                </a:rPr>
                <a:t> </a:t>
              </a:r>
              <a:r>
                <a:rPr lang="en-US" sz="4800" dirty="0" err="1">
                  <a:solidFill>
                    <a:srgbClr val="00B0F0"/>
                  </a:solidFill>
                  <a:latin typeface="UTM Duepuntozero" panose="02040603050506020204" pitchFamily="18" charset="0"/>
                </a:rPr>
                <a:t>đọc</a:t>
              </a:r>
              <a:r>
                <a:rPr lang="en-US" sz="4800" dirty="0">
                  <a:solidFill>
                    <a:srgbClr val="00B0F0"/>
                  </a:solidFill>
                  <a:latin typeface="UTM Duepuntozero" panose="02040603050506020204" pitchFamily="18" charset="0"/>
                </a:rPr>
                <a:t> </a:t>
              </a:r>
              <a:r>
                <a:rPr lang="en-US" sz="4800" dirty="0" err="1">
                  <a:solidFill>
                    <a:srgbClr val="00B0F0"/>
                  </a:solidFill>
                  <a:latin typeface="UTM Duepuntozero" panose="02040603050506020204" pitchFamily="18" charset="0"/>
                </a:rPr>
                <a:t>trong</a:t>
              </a:r>
              <a:r>
                <a:rPr lang="en-US" sz="4800" dirty="0">
                  <a:solidFill>
                    <a:srgbClr val="00B0F0"/>
                  </a:solidFill>
                  <a:latin typeface="UTM Duepuntozero" panose="02040603050506020204" pitchFamily="18" charset="0"/>
                </a:rPr>
                <a:t> </a:t>
              </a:r>
              <a:r>
                <a:rPr lang="en-US" sz="4800" dirty="0" err="1">
                  <a:solidFill>
                    <a:srgbClr val="00B0F0"/>
                  </a:solidFill>
                  <a:latin typeface="UTM Duepuntozero" panose="02040603050506020204" pitchFamily="18" charset="0"/>
                </a:rPr>
                <a:t>nhóm</a:t>
              </a:r>
              <a:endParaRPr lang="vi-VN" sz="4800" dirty="0">
                <a:solidFill>
                  <a:srgbClr val="00B0F0"/>
                </a:solidFill>
                <a:latin typeface="Avo"/>
              </a:endParaRPr>
            </a:p>
          </p:txBody>
        </p:sp>
      </p:grpSp>
      <p:pic>
        <p:nvPicPr>
          <p:cNvPr id="15" name="Picture 14">
            <a:extLst>
              <a:ext uri="{FF2B5EF4-FFF2-40B4-BE49-F238E27FC236}">
                <a16:creationId xmlns:a16="http://schemas.microsoft.com/office/drawing/2014/main" id="{D2E517BB-A349-AD78-1D85-C1BE4A2EA7BF}"/>
              </a:ext>
            </a:extLst>
          </p:cNvPr>
          <p:cNvPicPr>
            <a:picLocks noChangeAspect="1"/>
          </p:cNvPicPr>
          <p:nvPr/>
        </p:nvPicPr>
        <p:blipFill>
          <a:blip r:embed="rId4"/>
          <a:stretch>
            <a:fillRect/>
          </a:stretch>
        </p:blipFill>
        <p:spPr>
          <a:xfrm>
            <a:off x="7881729" y="940097"/>
            <a:ext cx="3330947" cy="5163507"/>
          </a:xfrm>
          <a:prstGeom prst="rect">
            <a:avLst/>
          </a:prstGeom>
        </p:spPr>
      </p:pic>
      <p:grpSp>
        <p:nvGrpSpPr>
          <p:cNvPr id="16" name="Group 15">
            <a:extLst>
              <a:ext uri="{FF2B5EF4-FFF2-40B4-BE49-F238E27FC236}">
                <a16:creationId xmlns:a16="http://schemas.microsoft.com/office/drawing/2014/main" id="{A9901A24-7953-DFAF-8442-D645C16601E4}"/>
              </a:ext>
            </a:extLst>
          </p:cNvPr>
          <p:cNvGrpSpPr/>
          <p:nvPr/>
        </p:nvGrpSpPr>
        <p:grpSpPr>
          <a:xfrm>
            <a:off x="1564628" y="1900598"/>
            <a:ext cx="6110884" cy="2770366"/>
            <a:chOff x="-95496" y="2530136"/>
            <a:chExt cx="6110884" cy="2770366"/>
          </a:xfrm>
        </p:grpSpPr>
        <p:grpSp>
          <p:nvGrpSpPr>
            <p:cNvPr id="17" name="Group 16">
              <a:extLst>
                <a:ext uri="{FF2B5EF4-FFF2-40B4-BE49-F238E27FC236}">
                  <a16:creationId xmlns:a16="http://schemas.microsoft.com/office/drawing/2014/main" id="{DAAEFE44-C539-B5E1-B0C2-6FAAB5450D82}"/>
                </a:ext>
              </a:extLst>
            </p:cNvPr>
            <p:cNvGrpSpPr/>
            <p:nvPr/>
          </p:nvGrpSpPr>
          <p:grpSpPr>
            <a:xfrm>
              <a:off x="-95496" y="2530136"/>
              <a:ext cx="6110884" cy="2770366"/>
              <a:chOff x="132772" y="2212312"/>
              <a:chExt cx="6110884" cy="3068919"/>
            </a:xfrm>
          </p:grpSpPr>
          <p:sp>
            <p:nvSpPr>
              <p:cNvPr id="19" name="Rectangle: Rounded Corners 18">
                <a:extLst>
                  <a:ext uri="{FF2B5EF4-FFF2-40B4-BE49-F238E27FC236}">
                    <a16:creationId xmlns:a16="http://schemas.microsoft.com/office/drawing/2014/main" id="{E0016107-BE47-AA5A-E00E-D78791D07531}"/>
                  </a:ext>
                </a:extLst>
              </p:cNvPr>
              <p:cNvSpPr/>
              <p:nvPr/>
            </p:nvSpPr>
            <p:spPr>
              <a:xfrm>
                <a:off x="431199" y="2212312"/>
                <a:ext cx="5812457" cy="3068919"/>
              </a:xfrm>
              <a:custGeom>
                <a:avLst/>
                <a:gdLst>
                  <a:gd name="connsiteX0" fmla="*/ 0 w 5812457"/>
                  <a:gd name="connsiteY0" fmla="*/ 619062 h 3068919"/>
                  <a:gd name="connsiteX1" fmla="*/ 619062 w 5812457"/>
                  <a:gd name="connsiteY1" fmla="*/ 0 h 3068919"/>
                  <a:gd name="connsiteX2" fmla="*/ 1272538 w 5812457"/>
                  <a:gd name="connsiteY2" fmla="*/ 0 h 3068919"/>
                  <a:gd name="connsiteX3" fmla="*/ 1834528 w 5812457"/>
                  <a:gd name="connsiteY3" fmla="*/ 0 h 3068919"/>
                  <a:gd name="connsiteX4" fmla="*/ 2396517 w 5812457"/>
                  <a:gd name="connsiteY4" fmla="*/ 0 h 3068919"/>
                  <a:gd name="connsiteX5" fmla="*/ 3095737 w 5812457"/>
                  <a:gd name="connsiteY5" fmla="*/ 0 h 3068919"/>
                  <a:gd name="connsiteX6" fmla="*/ 3611983 w 5812457"/>
                  <a:gd name="connsiteY6" fmla="*/ 0 h 3068919"/>
                  <a:gd name="connsiteX7" fmla="*/ 4173972 w 5812457"/>
                  <a:gd name="connsiteY7" fmla="*/ 0 h 3068919"/>
                  <a:gd name="connsiteX8" fmla="*/ 5193395 w 5812457"/>
                  <a:gd name="connsiteY8" fmla="*/ 0 h 3068919"/>
                  <a:gd name="connsiteX9" fmla="*/ 5812457 w 5812457"/>
                  <a:gd name="connsiteY9" fmla="*/ 619062 h 3068919"/>
                  <a:gd name="connsiteX10" fmla="*/ 5812457 w 5812457"/>
                  <a:gd name="connsiteY10" fmla="*/ 1247635 h 3068919"/>
                  <a:gd name="connsiteX11" fmla="*/ 5812457 w 5812457"/>
                  <a:gd name="connsiteY11" fmla="*/ 1857900 h 3068919"/>
                  <a:gd name="connsiteX12" fmla="*/ 5812457 w 5812457"/>
                  <a:gd name="connsiteY12" fmla="*/ 2449857 h 3068919"/>
                  <a:gd name="connsiteX13" fmla="*/ 5193395 w 5812457"/>
                  <a:gd name="connsiteY13" fmla="*/ 3068919 h 3068919"/>
                  <a:gd name="connsiteX14" fmla="*/ 4539919 w 5812457"/>
                  <a:gd name="connsiteY14" fmla="*/ 3068919 h 3068919"/>
                  <a:gd name="connsiteX15" fmla="*/ 3886443 w 5812457"/>
                  <a:gd name="connsiteY15" fmla="*/ 3068919 h 3068919"/>
                  <a:gd name="connsiteX16" fmla="*/ 3187223 w 5812457"/>
                  <a:gd name="connsiteY16" fmla="*/ 3068919 h 3068919"/>
                  <a:gd name="connsiteX17" fmla="*/ 2533747 w 5812457"/>
                  <a:gd name="connsiteY17" fmla="*/ 3068919 h 3068919"/>
                  <a:gd name="connsiteX18" fmla="*/ 1926014 w 5812457"/>
                  <a:gd name="connsiteY18" fmla="*/ 3068919 h 3068919"/>
                  <a:gd name="connsiteX19" fmla="*/ 1318281 w 5812457"/>
                  <a:gd name="connsiteY19" fmla="*/ 3068919 h 3068919"/>
                  <a:gd name="connsiteX20" fmla="*/ 619062 w 5812457"/>
                  <a:gd name="connsiteY20" fmla="*/ 3068919 h 3068919"/>
                  <a:gd name="connsiteX21" fmla="*/ 0 w 5812457"/>
                  <a:gd name="connsiteY21" fmla="*/ 2449857 h 3068919"/>
                  <a:gd name="connsiteX22" fmla="*/ 0 w 5812457"/>
                  <a:gd name="connsiteY22" fmla="*/ 1839592 h 3068919"/>
                  <a:gd name="connsiteX23" fmla="*/ 0 w 5812457"/>
                  <a:gd name="connsiteY23" fmla="*/ 1192711 h 3068919"/>
                  <a:gd name="connsiteX24" fmla="*/ 0 w 5812457"/>
                  <a:gd name="connsiteY24" fmla="*/ 619062 h 306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12457" h="3068919" fill="none" extrusionOk="0">
                    <a:moveTo>
                      <a:pt x="0" y="619062"/>
                    </a:moveTo>
                    <a:cubicBezTo>
                      <a:pt x="-23167" y="208070"/>
                      <a:pt x="316453" y="57519"/>
                      <a:pt x="619062" y="0"/>
                    </a:cubicBezTo>
                    <a:cubicBezTo>
                      <a:pt x="888166" y="16777"/>
                      <a:pt x="1122768" y="2345"/>
                      <a:pt x="1272538" y="0"/>
                    </a:cubicBezTo>
                    <a:cubicBezTo>
                      <a:pt x="1422308" y="-2345"/>
                      <a:pt x="1708689" y="25317"/>
                      <a:pt x="1834528" y="0"/>
                    </a:cubicBezTo>
                    <a:cubicBezTo>
                      <a:pt x="1960367" y="-25317"/>
                      <a:pt x="2180081" y="-26793"/>
                      <a:pt x="2396517" y="0"/>
                    </a:cubicBezTo>
                    <a:cubicBezTo>
                      <a:pt x="2612953" y="26793"/>
                      <a:pt x="2806489" y="-5886"/>
                      <a:pt x="3095737" y="0"/>
                    </a:cubicBezTo>
                    <a:cubicBezTo>
                      <a:pt x="3384985" y="5886"/>
                      <a:pt x="3489105" y="4386"/>
                      <a:pt x="3611983" y="0"/>
                    </a:cubicBezTo>
                    <a:cubicBezTo>
                      <a:pt x="3734861" y="-4386"/>
                      <a:pt x="3927563" y="24622"/>
                      <a:pt x="4173972" y="0"/>
                    </a:cubicBezTo>
                    <a:cubicBezTo>
                      <a:pt x="4420381" y="-24622"/>
                      <a:pt x="4858728" y="-16901"/>
                      <a:pt x="5193395" y="0"/>
                    </a:cubicBezTo>
                    <a:cubicBezTo>
                      <a:pt x="5538814" y="-55006"/>
                      <a:pt x="5799190" y="227188"/>
                      <a:pt x="5812457" y="619062"/>
                    </a:cubicBezTo>
                    <a:cubicBezTo>
                      <a:pt x="5812247" y="792093"/>
                      <a:pt x="5792784" y="1067001"/>
                      <a:pt x="5812457" y="1247635"/>
                    </a:cubicBezTo>
                    <a:cubicBezTo>
                      <a:pt x="5832130" y="1428269"/>
                      <a:pt x="5799238" y="1626853"/>
                      <a:pt x="5812457" y="1857900"/>
                    </a:cubicBezTo>
                    <a:cubicBezTo>
                      <a:pt x="5825676" y="2088947"/>
                      <a:pt x="5835505" y="2224292"/>
                      <a:pt x="5812457" y="2449857"/>
                    </a:cubicBezTo>
                    <a:cubicBezTo>
                      <a:pt x="5821801" y="2790099"/>
                      <a:pt x="5508520" y="3040815"/>
                      <a:pt x="5193395" y="3068919"/>
                    </a:cubicBezTo>
                    <a:cubicBezTo>
                      <a:pt x="4936399" y="3070385"/>
                      <a:pt x="4752747" y="3071382"/>
                      <a:pt x="4539919" y="3068919"/>
                    </a:cubicBezTo>
                    <a:cubicBezTo>
                      <a:pt x="4327091" y="3066456"/>
                      <a:pt x="4118283" y="3091083"/>
                      <a:pt x="3886443" y="3068919"/>
                    </a:cubicBezTo>
                    <a:cubicBezTo>
                      <a:pt x="3654603" y="3046755"/>
                      <a:pt x="3388978" y="3081796"/>
                      <a:pt x="3187223" y="3068919"/>
                    </a:cubicBezTo>
                    <a:cubicBezTo>
                      <a:pt x="2985468" y="3056042"/>
                      <a:pt x="2729569" y="3057936"/>
                      <a:pt x="2533747" y="3068919"/>
                    </a:cubicBezTo>
                    <a:cubicBezTo>
                      <a:pt x="2337925" y="3079902"/>
                      <a:pt x="2223117" y="3068248"/>
                      <a:pt x="1926014" y="3068919"/>
                    </a:cubicBezTo>
                    <a:cubicBezTo>
                      <a:pt x="1628911" y="3069590"/>
                      <a:pt x="1591108" y="3080207"/>
                      <a:pt x="1318281" y="3068919"/>
                    </a:cubicBezTo>
                    <a:cubicBezTo>
                      <a:pt x="1045454" y="3057631"/>
                      <a:pt x="898312" y="3079300"/>
                      <a:pt x="619062" y="3068919"/>
                    </a:cubicBezTo>
                    <a:cubicBezTo>
                      <a:pt x="322049" y="3117835"/>
                      <a:pt x="61824" y="2805534"/>
                      <a:pt x="0" y="2449857"/>
                    </a:cubicBezTo>
                    <a:cubicBezTo>
                      <a:pt x="-25770" y="2283335"/>
                      <a:pt x="8788" y="2056809"/>
                      <a:pt x="0" y="1839592"/>
                    </a:cubicBezTo>
                    <a:cubicBezTo>
                      <a:pt x="-8788" y="1622375"/>
                      <a:pt x="18613" y="1380482"/>
                      <a:pt x="0" y="1192711"/>
                    </a:cubicBezTo>
                    <a:cubicBezTo>
                      <a:pt x="-18613" y="1004940"/>
                      <a:pt x="-6720" y="904371"/>
                      <a:pt x="0" y="619062"/>
                    </a:cubicBezTo>
                    <a:close/>
                  </a:path>
                  <a:path w="5812457" h="3068919" stroke="0" extrusionOk="0">
                    <a:moveTo>
                      <a:pt x="0" y="619062"/>
                    </a:moveTo>
                    <a:cubicBezTo>
                      <a:pt x="1869" y="334327"/>
                      <a:pt x="288241" y="19796"/>
                      <a:pt x="619062" y="0"/>
                    </a:cubicBezTo>
                    <a:cubicBezTo>
                      <a:pt x="759897" y="-29354"/>
                      <a:pt x="1007912" y="-23397"/>
                      <a:pt x="1318281" y="0"/>
                    </a:cubicBezTo>
                    <a:cubicBezTo>
                      <a:pt x="1628650" y="23397"/>
                      <a:pt x="1726579" y="-12972"/>
                      <a:pt x="1880271" y="0"/>
                    </a:cubicBezTo>
                    <a:cubicBezTo>
                      <a:pt x="2033963" y="12972"/>
                      <a:pt x="2191510" y="-20758"/>
                      <a:pt x="2442260" y="0"/>
                    </a:cubicBezTo>
                    <a:cubicBezTo>
                      <a:pt x="2693010" y="20758"/>
                      <a:pt x="2818271" y="31955"/>
                      <a:pt x="3141480" y="0"/>
                    </a:cubicBezTo>
                    <a:cubicBezTo>
                      <a:pt x="3464689" y="-31955"/>
                      <a:pt x="3482512" y="-8084"/>
                      <a:pt x="3749213" y="0"/>
                    </a:cubicBezTo>
                    <a:cubicBezTo>
                      <a:pt x="4015914" y="8084"/>
                      <a:pt x="4239483" y="-7554"/>
                      <a:pt x="4494176" y="0"/>
                    </a:cubicBezTo>
                    <a:cubicBezTo>
                      <a:pt x="4748869" y="7554"/>
                      <a:pt x="4938241" y="-32912"/>
                      <a:pt x="5193395" y="0"/>
                    </a:cubicBezTo>
                    <a:cubicBezTo>
                      <a:pt x="5469438" y="34664"/>
                      <a:pt x="5854738" y="230359"/>
                      <a:pt x="5812457" y="619062"/>
                    </a:cubicBezTo>
                    <a:cubicBezTo>
                      <a:pt x="5824298" y="786427"/>
                      <a:pt x="5813132" y="1066608"/>
                      <a:pt x="5812457" y="1192711"/>
                    </a:cubicBezTo>
                    <a:cubicBezTo>
                      <a:pt x="5811782" y="1318814"/>
                      <a:pt x="5803941" y="1695143"/>
                      <a:pt x="5812457" y="1839592"/>
                    </a:cubicBezTo>
                    <a:cubicBezTo>
                      <a:pt x="5820973" y="1984041"/>
                      <a:pt x="5833884" y="2270847"/>
                      <a:pt x="5812457" y="2449857"/>
                    </a:cubicBezTo>
                    <a:cubicBezTo>
                      <a:pt x="5817979" y="2720144"/>
                      <a:pt x="5523743" y="3046995"/>
                      <a:pt x="5193395" y="3068919"/>
                    </a:cubicBezTo>
                    <a:cubicBezTo>
                      <a:pt x="5070122" y="3044999"/>
                      <a:pt x="4829071" y="3045816"/>
                      <a:pt x="4677149" y="3068919"/>
                    </a:cubicBezTo>
                    <a:cubicBezTo>
                      <a:pt x="4525227" y="3092022"/>
                      <a:pt x="4121949" y="3101198"/>
                      <a:pt x="3932186" y="3068919"/>
                    </a:cubicBezTo>
                    <a:cubicBezTo>
                      <a:pt x="3742423" y="3036640"/>
                      <a:pt x="3520486" y="3061998"/>
                      <a:pt x="3324453" y="3068919"/>
                    </a:cubicBezTo>
                    <a:cubicBezTo>
                      <a:pt x="3128420" y="3075840"/>
                      <a:pt x="2987030" y="3067111"/>
                      <a:pt x="2716720" y="3068919"/>
                    </a:cubicBezTo>
                    <a:cubicBezTo>
                      <a:pt x="2446410" y="3070727"/>
                      <a:pt x="2194269" y="3092039"/>
                      <a:pt x="1971758" y="3068919"/>
                    </a:cubicBezTo>
                    <a:cubicBezTo>
                      <a:pt x="1749247" y="3045799"/>
                      <a:pt x="1461309" y="3082536"/>
                      <a:pt x="1272538" y="3068919"/>
                    </a:cubicBezTo>
                    <a:cubicBezTo>
                      <a:pt x="1083767" y="3055302"/>
                      <a:pt x="882763" y="3058116"/>
                      <a:pt x="619062" y="3068919"/>
                    </a:cubicBezTo>
                    <a:cubicBezTo>
                      <a:pt x="246616" y="3011312"/>
                      <a:pt x="2920" y="2799890"/>
                      <a:pt x="0" y="2449857"/>
                    </a:cubicBezTo>
                    <a:cubicBezTo>
                      <a:pt x="13171" y="2281576"/>
                      <a:pt x="-13808" y="2014731"/>
                      <a:pt x="0" y="1839592"/>
                    </a:cubicBezTo>
                    <a:cubicBezTo>
                      <a:pt x="13808" y="1664454"/>
                      <a:pt x="14332" y="1393019"/>
                      <a:pt x="0" y="1247635"/>
                    </a:cubicBezTo>
                    <a:cubicBezTo>
                      <a:pt x="-14332" y="1102251"/>
                      <a:pt x="857" y="746243"/>
                      <a:pt x="0" y="619062"/>
                    </a:cubicBezTo>
                    <a:close/>
                  </a:path>
                </a:pathLst>
              </a:custGeom>
              <a:solidFill>
                <a:sysClr val="window" lastClr="FFFFFF">
                  <a:alpha val="85000"/>
                </a:sysClr>
              </a:solidFill>
              <a:ln w="38100" cap="flat" cmpd="sng" algn="ctr">
                <a:solidFill>
                  <a:srgbClr val="6600FF"/>
                </a:solidFill>
                <a:prstDash val="sysDot"/>
                <a:miter lim="800000"/>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a:effectLst/>
            </p:spPr>
            <p:txBody>
              <a:bodyPr rtlCol="0" anchor="b"/>
              <a:lstStyle/>
              <a:p>
                <a:pPr marL="568325" marR="0" lvl="0" indent="0" algn="just" defTabSz="914400" eaLnBrk="1" fontAlgn="auto" latinLnBrk="0" hangingPunct="1">
                  <a:lnSpc>
                    <a:spcPct val="120000"/>
                  </a:lnSpc>
                  <a:spcBef>
                    <a:spcPts val="0"/>
                  </a:spcBef>
                  <a:spcAft>
                    <a:spcPts val="0"/>
                  </a:spcAft>
                  <a:buClrTx/>
                  <a:buSzTx/>
                  <a:buFontTx/>
                  <a:buNone/>
                  <a:tabLst/>
                  <a:defRPr/>
                </a:pPr>
                <a:endParaRPr kumimoji="0" lang="vi-VN" sz="36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0" name="TextBox 19">
                <a:extLst>
                  <a:ext uri="{FF2B5EF4-FFF2-40B4-BE49-F238E27FC236}">
                    <a16:creationId xmlns:a16="http://schemas.microsoft.com/office/drawing/2014/main" id="{9F5FA49B-7C94-497C-2B1D-652FD42049FE}"/>
                  </a:ext>
                </a:extLst>
              </p:cNvPr>
              <p:cNvSpPr txBox="1"/>
              <p:nvPr/>
            </p:nvSpPr>
            <p:spPr>
              <a:xfrm>
                <a:off x="2036216" y="2212312"/>
                <a:ext cx="2528967" cy="92055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Duepuntozero" panose="02040603050506020204" pitchFamily="18" charset="0"/>
                  </a:rPr>
                  <a:t>Yêu</a:t>
                </a:r>
                <a:r>
                  <a:rPr kumimoji="0" lang="en-US" sz="48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Duepuntozero" panose="02040603050506020204" pitchFamily="18" charset="0"/>
                  </a:rPr>
                  <a:t> </a:t>
                </a:r>
                <a:r>
                  <a:rPr kumimoji="0" lang="en-US" sz="48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Duepuntozero" panose="02040603050506020204" pitchFamily="18" charset="0"/>
                  </a:rPr>
                  <a:t>Cầu</a:t>
                </a:r>
                <a:endParaRPr kumimoji="0" lang="en-US" sz="48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Duepuntozero" panose="02040603050506020204" pitchFamily="18" charset="0"/>
                </a:endParaRPr>
              </a:p>
            </p:txBody>
          </p:sp>
          <p:sp>
            <p:nvSpPr>
              <p:cNvPr id="21" name="TextBox 20">
                <a:extLst>
                  <a:ext uri="{FF2B5EF4-FFF2-40B4-BE49-F238E27FC236}">
                    <a16:creationId xmlns:a16="http://schemas.microsoft.com/office/drawing/2014/main" id="{11773A21-4CAF-9856-ABC2-D5F10530CBF9}"/>
                  </a:ext>
                </a:extLst>
              </p:cNvPr>
              <p:cNvSpPr txBox="1"/>
              <p:nvPr/>
            </p:nvSpPr>
            <p:spPr>
              <a:xfrm>
                <a:off x="132772" y="3026057"/>
                <a:ext cx="6110884" cy="1949316"/>
              </a:xfrm>
              <a:prstGeom prst="rect">
                <a:avLst/>
              </a:prstGeom>
              <a:noFill/>
            </p:spPr>
            <p:txBody>
              <a:bodyPr wrap="square">
                <a:spAutoFit/>
              </a:bodyPr>
              <a:lstStyle/>
              <a:p>
                <a:pPr marL="911225" marR="0" lvl="0" indent="-342900" defTabSz="91440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2800" b="1" i="0" u="none" strike="noStrike" kern="0" cap="none" spc="0" normalizeH="0" baseline="0" noProof="0" dirty="0" err="1">
                    <a:ln>
                      <a:noFill/>
                    </a:ln>
                    <a:solidFill>
                      <a:srgbClr val="C00000"/>
                    </a:solidFill>
                    <a:effectLst/>
                    <a:uLnTx/>
                    <a:uFillTx/>
                    <a:latin typeface="UTM Avo" panose="02040603050506020204" pitchFamily="18" charset="0"/>
                  </a:rPr>
                  <a:t>Phân</a:t>
                </a:r>
                <a:r>
                  <a:rPr kumimoji="0" lang="en-US" sz="2800" b="1" i="0" u="none" strike="noStrike" kern="0" cap="none" spc="0" normalizeH="0" baseline="0" noProof="0" dirty="0">
                    <a:ln>
                      <a:noFill/>
                    </a:ln>
                    <a:solidFill>
                      <a:srgbClr val="C00000"/>
                    </a:solidFill>
                    <a:effectLst/>
                    <a:uLnTx/>
                    <a:uFillTx/>
                    <a:latin typeface="UTM Avo" panose="02040603050506020204" pitchFamily="18" charset="0"/>
                  </a:rPr>
                  <a:t> </a:t>
                </a:r>
                <a:r>
                  <a:rPr kumimoji="0" lang="en-US" sz="2800" b="1" i="0" u="none" strike="noStrike" kern="0" cap="none" spc="0" normalizeH="0" baseline="0" noProof="0" dirty="0" err="1">
                    <a:ln>
                      <a:noFill/>
                    </a:ln>
                    <a:solidFill>
                      <a:srgbClr val="C00000"/>
                    </a:solidFill>
                    <a:effectLst/>
                    <a:uLnTx/>
                    <a:uFillTx/>
                    <a:latin typeface="UTM Avo" panose="02040603050506020204" pitchFamily="18" charset="0"/>
                  </a:rPr>
                  <a:t>công</a:t>
                </a:r>
                <a:r>
                  <a:rPr kumimoji="0" lang="en-US" sz="2800" b="1" i="0" u="none" strike="noStrike" kern="0" cap="none" spc="0" normalizeH="0" baseline="0" noProof="0" dirty="0">
                    <a:ln>
                      <a:noFill/>
                    </a:ln>
                    <a:solidFill>
                      <a:srgbClr val="C00000"/>
                    </a:solidFill>
                    <a:effectLst/>
                    <a:uLnTx/>
                    <a:uFillTx/>
                    <a:latin typeface="UTM Avo" panose="02040603050506020204" pitchFamily="18" charset="0"/>
                  </a:rPr>
                  <a:t> </a:t>
                </a:r>
                <a:r>
                  <a:rPr kumimoji="0" lang="en-US" sz="2800" b="1" i="0" u="none" strike="noStrike" kern="0" cap="none" spc="0" normalizeH="0" baseline="0" noProof="0" dirty="0" err="1">
                    <a:ln>
                      <a:noFill/>
                    </a:ln>
                    <a:solidFill>
                      <a:srgbClr val="C00000"/>
                    </a:solidFill>
                    <a:effectLst/>
                    <a:uLnTx/>
                    <a:uFillTx/>
                    <a:latin typeface="UTM Avo" panose="02040603050506020204" pitchFamily="18" charset="0"/>
                  </a:rPr>
                  <a:t>đọc</a:t>
                </a:r>
                <a:r>
                  <a:rPr kumimoji="0" lang="en-US" sz="2800" b="1" i="0" u="none" strike="noStrike" kern="0" cap="none" spc="0" normalizeH="0" baseline="0" noProof="0" dirty="0">
                    <a:ln>
                      <a:noFill/>
                    </a:ln>
                    <a:solidFill>
                      <a:srgbClr val="C00000"/>
                    </a:solidFill>
                    <a:effectLst/>
                    <a:uLnTx/>
                    <a:uFillTx/>
                    <a:latin typeface="UTM Avo" panose="02040603050506020204" pitchFamily="18" charset="0"/>
                  </a:rPr>
                  <a:t> </a:t>
                </a:r>
                <a:r>
                  <a:rPr kumimoji="0" lang="en-US" sz="2800" b="1" i="0" u="none" strike="noStrike" kern="0" cap="none" spc="0" normalizeH="0" baseline="0" noProof="0" dirty="0" err="1">
                    <a:ln>
                      <a:noFill/>
                    </a:ln>
                    <a:solidFill>
                      <a:srgbClr val="C00000"/>
                    </a:solidFill>
                    <a:effectLst/>
                    <a:uLnTx/>
                    <a:uFillTx/>
                    <a:latin typeface="UTM Avo" panose="02040603050506020204" pitchFamily="18" charset="0"/>
                  </a:rPr>
                  <a:t>theo</a:t>
                </a:r>
                <a:r>
                  <a:rPr kumimoji="0" lang="en-US" sz="2800" b="1" i="0" u="none" strike="noStrike" kern="0" cap="none" spc="0" normalizeH="0" baseline="0" noProof="0" dirty="0">
                    <a:ln>
                      <a:noFill/>
                    </a:ln>
                    <a:solidFill>
                      <a:srgbClr val="C00000"/>
                    </a:solidFill>
                    <a:effectLst/>
                    <a:uLnTx/>
                    <a:uFillTx/>
                    <a:latin typeface="UTM Avo" panose="02040603050506020204" pitchFamily="18" charset="0"/>
                  </a:rPr>
                  <a:t> </a:t>
                </a:r>
                <a:r>
                  <a:rPr kumimoji="0" lang="en-US" sz="2800" b="1" i="0" u="none" strike="noStrike" kern="0" cap="none" spc="0" normalizeH="0" baseline="0" noProof="0" dirty="0" err="1">
                    <a:ln>
                      <a:noFill/>
                    </a:ln>
                    <a:solidFill>
                      <a:srgbClr val="C00000"/>
                    </a:solidFill>
                    <a:effectLst/>
                    <a:uLnTx/>
                    <a:uFillTx/>
                    <a:latin typeface="UTM Avo" panose="02040603050506020204" pitchFamily="18" charset="0"/>
                  </a:rPr>
                  <a:t>đoạn</a:t>
                </a:r>
                <a:r>
                  <a:rPr kumimoji="0" lang="en-US" sz="2800" b="1" i="0" u="none" strike="noStrike" kern="0" cap="none" spc="0" normalizeH="0" baseline="0" noProof="0" dirty="0">
                    <a:ln>
                      <a:noFill/>
                    </a:ln>
                    <a:solidFill>
                      <a:srgbClr val="C00000"/>
                    </a:solidFill>
                    <a:effectLst/>
                    <a:uLnTx/>
                    <a:uFillTx/>
                    <a:latin typeface="UTM Avo" panose="02040603050506020204" pitchFamily="18" charset="0"/>
                  </a:rPr>
                  <a:t>.</a:t>
                </a:r>
              </a:p>
              <a:p>
                <a:pPr marL="911225" marR="0" lvl="0" indent="-342900" defTabSz="91440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2800" b="1" i="0" u="none" strike="noStrike" kern="0" cap="none" spc="0" normalizeH="0" baseline="0" noProof="0" dirty="0" err="1">
                    <a:ln>
                      <a:noFill/>
                    </a:ln>
                    <a:solidFill>
                      <a:srgbClr val="00B050"/>
                    </a:solidFill>
                    <a:effectLst/>
                    <a:uLnTx/>
                    <a:uFillTx/>
                    <a:latin typeface="UTM Avo" panose="02040603050506020204" pitchFamily="18" charset="0"/>
                  </a:rPr>
                  <a:t>Tất</a:t>
                </a:r>
                <a:r>
                  <a:rPr kumimoji="0" lang="en-US" sz="2800" b="1" i="0" u="none" strike="noStrike" kern="0" cap="none" spc="0" normalizeH="0" baseline="0" noProof="0" dirty="0">
                    <a:ln>
                      <a:noFill/>
                    </a:ln>
                    <a:solidFill>
                      <a:srgbClr val="00B050"/>
                    </a:solidFill>
                    <a:effectLst/>
                    <a:uLnTx/>
                    <a:uFillTx/>
                    <a:latin typeface="UTM Avo" panose="02040603050506020204" pitchFamily="18" charset="0"/>
                  </a:rPr>
                  <a:t> </a:t>
                </a:r>
                <a:r>
                  <a:rPr kumimoji="0" lang="en-US" sz="2800" b="1" i="0" u="none" strike="noStrike" kern="0" cap="none" spc="0" normalizeH="0" baseline="0" noProof="0" dirty="0" err="1">
                    <a:ln>
                      <a:noFill/>
                    </a:ln>
                    <a:solidFill>
                      <a:srgbClr val="00B050"/>
                    </a:solidFill>
                    <a:effectLst/>
                    <a:uLnTx/>
                    <a:uFillTx/>
                    <a:latin typeface="UTM Avo" panose="02040603050506020204" pitchFamily="18" charset="0"/>
                  </a:rPr>
                  <a:t>cả</a:t>
                </a:r>
                <a:r>
                  <a:rPr kumimoji="0" lang="en-US" sz="2800" b="1" i="0" u="none" strike="noStrike" kern="0" cap="none" spc="0" normalizeH="0" baseline="0" noProof="0" dirty="0">
                    <a:ln>
                      <a:noFill/>
                    </a:ln>
                    <a:solidFill>
                      <a:srgbClr val="00B050"/>
                    </a:solidFill>
                    <a:effectLst/>
                    <a:uLnTx/>
                    <a:uFillTx/>
                    <a:latin typeface="UTM Avo" panose="02040603050506020204" pitchFamily="18" charset="0"/>
                  </a:rPr>
                  <a:t> </a:t>
                </a:r>
                <a:r>
                  <a:rPr kumimoji="0" lang="en-US" sz="2800" b="1" i="0" u="none" strike="noStrike" kern="0" cap="none" spc="0" normalizeH="0" baseline="0" noProof="0" dirty="0" err="1">
                    <a:ln>
                      <a:noFill/>
                    </a:ln>
                    <a:solidFill>
                      <a:srgbClr val="00B050"/>
                    </a:solidFill>
                    <a:effectLst/>
                    <a:uLnTx/>
                    <a:uFillTx/>
                    <a:latin typeface="UTM Avo" panose="02040603050506020204" pitchFamily="18" charset="0"/>
                  </a:rPr>
                  <a:t>thành</a:t>
                </a:r>
                <a:r>
                  <a:rPr kumimoji="0" lang="en-US" sz="2800" b="1" i="0" u="none" strike="noStrike" kern="0" cap="none" spc="0" normalizeH="0" baseline="0" noProof="0" dirty="0">
                    <a:ln>
                      <a:noFill/>
                    </a:ln>
                    <a:solidFill>
                      <a:srgbClr val="00B050"/>
                    </a:solidFill>
                    <a:effectLst/>
                    <a:uLnTx/>
                    <a:uFillTx/>
                    <a:latin typeface="UTM Avo" panose="02040603050506020204" pitchFamily="18" charset="0"/>
                  </a:rPr>
                  <a:t> </a:t>
                </a:r>
                <a:r>
                  <a:rPr kumimoji="0" lang="en-US" sz="2800" b="1" i="0" u="none" strike="noStrike" kern="0" cap="none" spc="0" normalizeH="0" baseline="0" noProof="0" dirty="0" err="1">
                    <a:ln>
                      <a:noFill/>
                    </a:ln>
                    <a:solidFill>
                      <a:srgbClr val="00B050"/>
                    </a:solidFill>
                    <a:effectLst/>
                    <a:uLnTx/>
                    <a:uFillTx/>
                    <a:latin typeface="UTM Avo" panose="02040603050506020204" pitchFamily="18" charset="0"/>
                  </a:rPr>
                  <a:t>viên</a:t>
                </a:r>
                <a:r>
                  <a:rPr kumimoji="0" lang="en-US" sz="2800" b="1" i="0" u="none" strike="noStrike" kern="0" cap="none" spc="0" normalizeH="0" baseline="0" noProof="0" dirty="0">
                    <a:ln>
                      <a:noFill/>
                    </a:ln>
                    <a:solidFill>
                      <a:srgbClr val="00B050"/>
                    </a:solidFill>
                    <a:effectLst/>
                    <a:uLnTx/>
                    <a:uFillTx/>
                    <a:latin typeface="UTM Avo" panose="02040603050506020204" pitchFamily="18" charset="0"/>
                  </a:rPr>
                  <a:t> </a:t>
                </a:r>
                <a:r>
                  <a:rPr kumimoji="0" lang="en-US" sz="2800" b="1" i="0" u="none" strike="noStrike" kern="0" cap="none" spc="0" normalizeH="0" baseline="0" noProof="0" dirty="0" err="1">
                    <a:ln>
                      <a:noFill/>
                    </a:ln>
                    <a:solidFill>
                      <a:srgbClr val="00B050"/>
                    </a:solidFill>
                    <a:effectLst/>
                    <a:uLnTx/>
                    <a:uFillTx/>
                    <a:latin typeface="UTM Avo" panose="02040603050506020204" pitchFamily="18" charset="0"/>
                  </a:rPr>
                  <a:t>đều</a:t>
                </a:r>
                <a:r>
                  <a:rPr kumimoji="0" lang="en-US" sz="2800" b="1" i="0" u="none" strike="noStrike" kern="0" cap="none" spc="0" normalizeH="0" baseline="0" noProof="0" dirty="0">
                    <a:ln>
                      <a:noFill/>
                    </a:ln>
                    <a:solidFill>
                      <a:srgbClr val="00B050"/>
                    </a:solidFill>
                    <a:effectLst/>
                    <a:uLnTx/>
                    <a:uFillTx/>
                    <a:latin typeface="UTM Avo" panose="02040603050506020204" pitchFamily="18" charset="0"/>
                  </a:rPr>
                  <a:t> </a:t>
                </a:r>
                <a:r>
                  <a:rPr kumimoji="0" lang="en-US" sz="2800" b="1" i="0" u="none" strike="noStrike" kern="0" cap="none" spc="0" normalizeH="0" baseline="0" noProof="0" dirty="0" err="1">
                    <a:ln>
                      <a:noFill/>
                    </a:ln>
                    <a:solidFill>
                      <a:srgbClr val="00B050"/>
                    </a:solidFill>
                    <a:effectLst/>
                    <a:uLnTx/>
                    <a:uFillTx/>
                    <a:latin typeface="UTM Avo" panose="02040603050506020204" pitchFamily="18" charset="0"/>
                  </a:rPr>
                  <a:t>đọc</a:t>
                </a:r>
                <a:r>
                  <a:rPr kumimoji="0" lang="en-US" sz="2800" b="1" i="0" u="none" strike="noStrike" kern="0" cap="none" spc="0" normalizeH="0" baseline="0" noProof="0" dirty="0">
                    <a:ln>
                      <a:noFill/>
                    </a:ln>
                    <a:solidFill>
                      <a:srgbClr val="00B050"/>
                    </a:solidFill>
                    <a:effectLst/>
                    <a:uLnTx/>
                    <a:uFillTx/>
                    <a:latin typeface="UTM Avo" panose="02040603050506020204" pitchFamily="18" charset="0"/>
                  </a:rPr>
                  <a:t>.</a:t>
                </a:r>
              </a:p>
              <a:p>
                <a:pPr marL="911225" marR="0" lvl="0" indent="-342900" defTabSz="91440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2800" b="1" i="0" u="none" strike="noStrike" kern="0" cap="none" spc="0" normalizeH="0" baseline="0" noProof="0" dirty="0" err="1">
                    <a:ln>
                      <a:noFill/>
                    </a:ln>
                    <a:solidFill>
                      <a:srgbClr val="002060"/>
                    </a:solidFill>
                    <a:effectLst/>
                    <a:uLnTx/>
                    <a:uFillTx/>
                    <a:latin typeface="UTM Avo" panose="02040603050506020204" pitchFamily="18" charset="0"/>
                  </a:rPr>
                  <a:t>Giải</a:t>
                </a:r>
                <a:r>
                  <a:rPr kumimoji="0" lang="en-US" sz="2800" b="1" i="0" u="none" strike="noStrike" kern="0" cap="none" spc="0" normalizeH="0" baseline="0" noProof="0" dirty="0">
                    <a:ln>
                      <a:noFill/>
                    </a:ln>
                    <a:solidFill>
                      <a:srgbClr val="002060"/>
                    </a:solidFill>
                    <a:effectLst/>
                    <a:uLnTx/>
                    <a:uFillTx/>
                    <a:latin typeface="UTM Avo" panose="02040603050506020204" pitchFamily="18" charset="0"/>
                  </a:rPr>
                  <a:t> </a:t>
                </a:r>
                <a:r>
                  <a:rPr kumimoji="0" lang="en-US" sz="2800" b="1" i="0" u="none" strike="noStrike" kern="0" cap="none" spc="0" normalizeH="0" baseline="0" noProof="0" dirty="0" err="1">
                    <a:ln>
                      <a:noFill/>
                    </a:ln>
                    <a:solidFill>
                      <a:srgbClr val="002060"/>
                    </a:solidFill>
                    <a:effectLst/>
                    <a:uLnTx/>
                    <a:uFillTx/>
                    <a:latin typeface="UTM Avo" panose="02040603050506020204" pitchFamily="18" charset="0"/>
                  </a:rPr>
                  <a:t>nghĩa</a:t>
                </a:r>
                <a:r>
                  <a:rPr kumimoji="0" lang="en-US" sz="2800" b="1" i="0" u="none" strike="noStrike" kern="0" cap="none" spc="0" normalizeH="0" baseline="0" noProof="0" dirty="0">
                    <a:ln>
                      <a:noFill/>
                    </a:ln>
                    <a:solidFill>
                      <a:srgbClr val="002060"/>
                    </a:solidFill>
                    <a:effectLst/>
                    <a:uLnTx/>
                    <a:uFillTx/>
                    <a:latin typeface="UTM Avo" panose="02040603050506020204" pitchFamily="18" charset="0"/>
                  </a:rPr>
                  <a:t> </a:t>
                </a:r>
                <a:r>
                  <a:rPr kumimoji="0" lang="en-US" sz="2800" b="1" i="0" u="none" strike="noStrike" kern="0" cap="none" spc="0" normalizeH="0" baseline="0" noProof="0" dirty="0" err="1">
                    <a:ln>
                      <a:noFill/>
                    </a:ln>
                    <a:solidFill>
                      <a:srgbClr val="002060"/>
                    </a:solidFill>
                    <a:effectLst/>
                    <a:uLnTx/>
                    <a:uFillTx/>
                    <a:latin typeface="UTM Avo" panose="02040603050506020204" pitchFamily="18" charset="0"/>
                  </a:rPr>
                  <a:t>từ</a:t>
                </a:r>
                <a:r>
                  <a:rPr kumimoji="0" lang="en-US" sz="2800" b="1" i="0" u="none" strike="noStrike" kern="0" cap="none" spc="0" normalizeH="0" baseline="0" noProof="0" dirty="0">
                    <a:ln>
                      <a:noFill/>
                    </a:ln>
                    <a:solidFill>
                      <a:srgbClr val="002060"/>
                    </a:solidFill>
                    <a:effectLst/>
                    <a:uLnTx/>
                    <a:uFillTx/>
                    <a:latin typeface="UTM Avo" panose="02040603050506020204" pitchFamily="18" charset="0"/>
                  </a:rPr>
                  <a:t> </a:t>
                </a:r>
                <a:r>
                  <a:rPr kumimoji="0" lang="en-US" sz="2800" b="1" i="0" u="none" strike="noStrike" kern="0" cap="none" spc="0" normalizeH="0" baseline="0" noProof="0" dirty="0" err="1">
                    <a:ln>
                      <a:noFill/>
                    </a:ln>
                    <a:solidFill>
                      <a:srgbClr val="002060"/>
                    </a:solidFill>
                    <a:effectLst/>
                    <a:uLnTx/>
                    <a:uFillTx/>
                    <a:latin typeface="UTM Avo" panose="02040603050506020204" pitchFamily="18" charset="0"/>
                  </a:rPr>
                  <a:t>cùng</a:t>
                </a:r>
                <a:r>
                  <a:rPr kumimoji="0" lang="en-US" sz="2800" b="1" i="0" u="none" strike="noStrike" kern="0" cap="none" spc="0" normalizeH="0" baseline="0" noProof="0" dirty="0">
                    <a:ln>
                      <a:noFill/>
                    </a:ln>
                    <a:solidFill>
                      <a:srgbClr val="002060"/>
                    </a:solidFill>
                    <a:effectLst/>
                    <a:uLnTx/>
                    <a:uFillTx/>
                    <a:latin typeface="UTM Avo" panose="02040603050506020204" pitchFamily="18" charset="0"/>
                  </a:rPr>
                  <a:t> </a:t>
                </a:r>
                <a:r>
                  <a:rPr kumimoji="0" lang="en-US" sz="2800" b="1" i="0" u="none" strike="noStrike" kern="0" cap="none" spc="0" normalizeH="0" baseline="0" noProof="0" dirty="0" err="1">
                    <a:ln>
                      <a:noFill/>
                    </a:ln>
                    <a:solidFill>
                      <a:srgbClr val="002060"/>
                    </a:solidFill>
                    <a:effectLst/>
                    <a:uLnTx/>
                    <a:uFillTx/>
                    <a:latin typeface="UTM Avo" panose="02040603050506020204" pitchFamily="18" charset="0"/>
                  </a:rPr>
                  <a:t>nhau</a:t>
                </a:r>
                <a:r>
                  <a:rPr kumimoji="0" lang="en-US" sz="2800" b="1" i="0" u="none" strike="noStrike" kern="0" cap="none" spc="0" normalizeH="0" baseline="0" noProof="0" dirty="0">
                    <a:ln>
                      <a:noFill/>
                    </a:ln>
                    <a:solidFill>
                      <a:srgbClr val="002060"/>
                    </a:solidFill>
                    <a:effectLst/>
                    <a:uLnTx/>
                    <a:uFillTx/>
                    <a:latin typeface="UTM Avo" panose="02040603050506020204" pitchFamily="18" charset="0"/>
                  </a:rPr>
                  <a:t>. </a:t>
                </a:r>
                <a:endParaRPr kumimoji="0" lang="vi-VN" sz="2800" b="1" i="0" u="none" strike="noStrike" kern="0" cap="none" spc="0" normalizeH="0" baseline="0" noProof="0" dirty="0">
                  <a:ln>
                    <a:noFill/>
                  </a:ln>
                  <a:solidFill>
                    <a:srgbClr val="002060"/>
                  </a:solidFill>
                  <a:effectLst/>
                  <a:uLnTx/>
                  <a:uFillTx/>
                </a:endParaRPr>
              </a:p>
            </p:txBody>
          </p:sp>
        </p:grpSp>
        <p:pic>
          <p:nvPicPr>
            <p:cNvPr id="18" name="Picture 17">
              <a:extLst>
                <a:ext uri="{FF2B5EF4-FFF2-40B4-BE49-F238E27FC236}">
                  <a16:creationId xmlns:a16="http://schemas.microsoft.com/office/drawing/2014/main" id="{91D730E3-AFF6-A8F0-AE4E-D3C8ACB204A4}"/>
                </a:ext>
              </a:extLst>
            </p:cNvPr>
            <p:cNvPicPr>
              <a:picLocks noChangeAspect="1"/>
            </p:cNvPicPr>
            <p:nvPr/>
          </p:nvPicPr>
          <p:blipFill>
            <a:blip r:embed="rId5"/>
            <a:stretch>
              <a:fillRect/>
            </a:stretch>
          </p:blipFill>
          <p:spPr>
            <a:xfrm>
              <a:off x="3880868" y="2551894"/>
              <a:ext cx="856323" cy="728397"/>
            </a:xfrm>
            <a:prstGeom prst="rect">
              <a:avLst/>
            </a:prstGeom>
          </p:spPr>
        </p:pic>
      </p:grpSp>
    </p:spTree>
    <p:extLst>
      <p:ext uri="{BB962C8B-B14F-4D97-AF65-F5344CB8AC3E}">
        <p14:creationId xmlns:p14="http://schemas.microsoft.com/office/powerpoint/2010/main" val="34458246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92C32-A685-83E3-B41B-E62CCFEF4B7F}"/>
              </a:ext>
            </a:extLst>
          </p:cNvPr>
          <p:cNvSpPr>
            <a:spLocks noGrp="1"/>
          </p:cNvSpPr>
          <p:nvPr>
            <p:ph type="title"/>
          </p:nvPr>
        </p:nvSpPr>
        <p:spPr/>
        <p:txBody>
          <a:bodyPr/>
          <a:lstStyle/>
          <a:p>
            <a:endParaRPr lang="vi-VN" dirty="0"/>
          </a:p>
        </p:txBody>
      </p:sp>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 name="Group 7">
            <a:extLst>
              <a:ext uri="{FF2B5EF4-FFF2-40B4-BE49-F238E27FC236}">
                <a16:creationId xmlns:a16="http://schemas.microsoft.com/office/drawing/2014/main" id="{99C97192-6108-5407-E7FF-3632374DAC6C}"/>
              </a:ext>
            </a:extLst>
          </p:cNvPr>
          <p:cNvGrpSpPr/>
          <p:nvPr/>
        </p:nvGrpSpPr>
        <p:grpSpPr>
          <a:xfrm>
            <a:off x="2816641" y="195916"/>
            <a:ext cx="6620664" cy="1412409"/>
            <a:chOff x="1868898" y="977107"/>
            <a:chExt cx="6620664" cy="1412409"/>
          </a:xfrm>
        </p:grpSpPr>
        <p:pic>
          <p:nvPicPr>
            <p:cNvPr id="9" name="Picture 8">
              <a:extLst>
                <a:ext uri="{FF2B5EF4-FFF2-40B4-BE49-F238E27FC236}">
                  <a16:creationId xmlns:a16="http://schemas.microsoft.com/office/drawing/2014/main" id="{B9AC123D-00B9-632E-91C7-8740F6DEA83A}"/>
                </a:ext>
              </a:extLst>
            </p:cNvPr>
            <p:cNvPicPr>
              <a:picLocks noChangeAspect="1"/>
            </p:cNvPicPr>
            <p:nvPr/>
          </p:nvPicPr>
          <p:blipFill>
            <a:blip r:embed="rId2"/>
            <a:stretch>
              <a:fillRect/>
            </a:stretch>
          </p:blipFill>
          <p:spPr>
            <a:xfrm>
              <a:off x="1868898" y="977107"/>
              <a:ext cx="6620664" cy="1412409"/>
            </a:xfrm>
            <a:prstGeom prst="rect">
              <a:avLst/>
            </a:prstGeom>
          </p:spPr>
        </p:pic>
        <p:sp>
          <p:nvSpPr>
            <p:cNvPr id="10" name="TextBox 9">
              <a:extLst>
                <a:ext uri="{FF2B5EF4-FFF2-40B4-BE49-F238E27FC236}">
                  <a16:creationId xmlns:a16="http://schemas.microsoft.com/office/drawing/2014/main" id="{16454FE7-2C3A-F69C-0639-EDC3BD0FAE76}"/>
                </a:ext>
              </a:extLst>
            </p:cNvPr>
            <p:cNvSpPr txBox="1"/>
            <p:nvPr/>
          </p:nvSpPr>
          <p:spPr>
            <a:xfrm>
              <a:off x="2316793" y="1267161"/>
              <a:ext cx="5187639" cy="830997"/>
            </a:xfrm>
            <a:prstGeom prst="rect">
              <a:avLst/>
            </a:prstGeom>
            <a:noFill/>
          </p:spPr>
          <p:txBody>
            <a:bodyPr wrap="none" rtlCol="0">
              <a:spAutoFit/>
            </a:bodyPr>
            <a:lstStyle/>
            <a:p>
              <a:pPr algn="ctr">
                <a:defRPr/>
              </a:pPr>
              <a:r>
                <a:rPr lang="en-US" sz="4800" dirty="0" err="1">
                  <a:solidFill>
                    <a:srgbClr val="00B0F0"/>
                  </a:solidFill>
                  <a:latin typeface="UTM Duepuntozero" panose="02040603050506020204" pitchFamily="18" charset="0"/>
                </a:rPr>
                <a:t>Luyện</a:t>
              </a:r>
              <a:r>
                <a:rPr lang="en-US" sz="4800" dirty="0">
                  <a:solidFill>
                    <a:srgbClr val="00B0F0"/>
                  </a:solidFill>
                  <a:latin typeface="UTM Duepuntozero" panose="02040603050506020204" pitchFamily="18" charset="0"/>
                </a:rPr>
                <a:t> </a:t>
              </a:r>
              <a:r>
                <a:rPr lang="en-US" sz="4800" dirty="0" err="1">
                  <a:solidFill>
                    <a:srgbClr val="00B0F0"/>
                  </a:solidFill>
                  <a:latin typeface="UTM Duepuntozero" panose="02040603050506020204" pitchFamily="18" charset="0"/>
                </a:rPr>
                <a:t>đọc</a:t>
              </a:r>
              <a:r>
                <a:rPr lang="en-US" sz="4800" dirty="0">
                  <a:solidFill>
                    <a:srgbClr val="00B0F0"/>
                  </a:solidFill>
                  <a:latin typeface="UTM Duepuntozero" panose="02040603050506020204" pitchFamily="18" charset="0"/>
                </a:rPr>
                <a:t> </a:t>
              </a:r>
              <a:r>
                <a:rPr lang="en-US" sz="4800" dirty="0" err="1">
                  <a:solidFill>
                    <a:srgbClr val="00B0F0"/>
                  </a:solidFill>
                  <a:latin typeface="UTM Duepuntozero" panose="02040603050506020204" pitchFamily="18" charset="0"/>
                </a:rPr>
                <a:t>trong</a:t>
              </a:r>
              <a:r>
                <a:rPr lang="en-US" sz="4800" dirty="0">
                  <a:solidFill>
                    <a:srgbClr val="00B0F0"/>
                  </a:solidFill>
                  <a:latin typeface="UTM Duepuntozero" panose="02040603050506020204" pitchFamily="18" charset="0"/>
                </a:rPr>
                <a:t> </a:t>
              </a:r>
              <a:r>
                <a:rPr lang="en-US" sz="4800" dirty="0" err="1">
                  <a:solidFill>
                    <a:srgbClr val="00B0F0"/>
                  </a:solidFill>
                  <a:latin typeface="UTM Duepuntozero" panose="02040603050506020204" pitchFamily="18" charset="0"/>
                </a:rPr>
                <a:t>nhóm</a:t>
              </a:r>
              <a:endParaRPr lang="vi-VN" sz="4800" dirty="0">
                <a:solidFill>
                  <a:srgbClr val="00B0F0"/>
                </a:solidFill>
                <a:latin typeface="Avo"/>
              </a:endParaRPr>
            </a:p>
          </p:txBody>
        </p:sp>
      </p:grpSp>
    </p:spTree>
    <p:extLst>
      <p:ext uri="{BB962C8B-B14F-4D97-AF65-F5344CB8AC3E}">
        <p14:creationId xmlns:p14="http://schemas.microsoft.com/office/powerpoint/2010/main" val="1557482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92C32-A685-83E3-B41B-E62CCFEF4B7F}"/>
              </a:ext>
            </a:extLst>
          </p:cNvPr>
          <p:cNvSpPr>
            <a:spLocks noGrp="1"/>
          </p:cNvSpPr>
          <p:nvPr>
            <p:ph type="title"/>
          </p:nvPr>
        </p:nvSpPr>
        <p:spPr/>
        <p:txBody>
          <a:bodyPr/>
          <a:lstStyle/>
          <a:p>
            <a:endParaRPr lang="vi-VN" dirty="0"/>
          </a:p>
        </p:txBody>
      </p:sp>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 name="Group 7">
            <a:extLst>
              <a:ext uri="{FF2B5EF4-FFF2-40B4-BE49-F238E27FC236}">
                <a16:creationId xmlns:a16="http://schemas.microsoft.com/office/drawing/2014/main" id="{99C97192-6108-5407-E7FF-3632374DAC6C}"/>
              </a:ext>
            </a:extLst>
          </p:cNvPr>
          <p:cNvGrpSpPr/>
          <p:nvPr/>
        </p:nvGrpSpPr>
        <p:grpSpPr>
          <a:xfrm>
            <a:off x="2816641" y="195916"/>
            <a:ext cx="6620664" cy="1412409"/>
            <a:chOff x="1868898" y="977107"/>
            <a:chExt cx="6620664" cy="1412409"/>
          </a:xfrm>
        </p:grpSpPr>
        <p:pic>
          <p:nvPicPr>
            <p:cNvPr id="9" name="Picture 8">
              <a:extLst>
                <a:ext uri="{FF2B5EF4-FFF2-40B4-BE49-F238E27FC236}">
                  <a16:creationId xmlns:a16="http://schemas.microsoft.com/office/drawing/2014/main" id="{B9AC123D-00B9-632E-91C7-8740F6DEA83A}"/>
                </a:ext>
              </a:extLst>
            </p:cNvPr>
            <p:cNvPicPr>
              <a:picLocks noChangeAspect="1"/>
            </p:cNvPicPr>
            <p:nvPr/>
          </p:nvPicPr>
          <p:blipFill>
            <a:blip r:embed="rId2"/>
            <a:stretch>
              <a:fillRect/>
            </a:stretch>
          </p:blipFill>
          <p:spPr>
            <a:xfrm>
              <a:off x="1868898" y="977107"/>
              <a:ext cx="6620664" cy="1412409"/>
            </a:xfrm>
            <a:prstGeom prst="rect">
              <a:avLst/>
            </a:prstGeom>
          </p:spPr>
        </p:pic>
        <p:sp>
          <p:nvSpPr>
            <p:cNvPr id="10" name="TextBox 9">
              <a:extLst>
                <a:ext uri="{FF2B5EF4-FFF2-40B4-BE49-F238E27FC236}">
                  <a16:creationId xmlns:a16="http://schemas.microsoft.com/office/drawing/2014/main" id="{16454FE7-2C3A-F69C-0639-EDC3BD0FAE76}"/>
                </a:ext>
              </a:extLst>
            </p:cNvPr>
            <p:cNvSpPr txBox="1"/>
            <p:nvPr/>
          </p:nvSpPr>
          <p:spPr>
            <a:xfrm>
              <a:off x="2614952" y="1267161"/>
              <a:ext cx="4591321" cy="830997"/>
            </a:xfrm>
            <a:prstGeom prst="rect">
              <a:avLst/>
            </a:prstGeom>
            <a:noFill/>
          </p:spPr>
          <p:txBody>
            <a:bodyPr wrap="none" rtlCol="0">
              <a:spAutoFit/>
            </a:bodyPr>
            <a:lstStyle/>
            <a:p>
              <a:pPr algn="ctr">
                <a:defRPr/>
              </a:pPr>
              <a:r>
                <a:rPr lang="en-US" sz="4800" dirty="0" err="1">
                  <a:solidFill>
                    <a:srgbClr val="00B0F0"/>
                  </a:solidFill>
                  <a:latin typeface="UTM Duepuntozero" panose="02040603050506020204" pitchFamily="18" charset="0"/>
                </a:rPr>
                <a:t>Luyện</a:t>
              </a:r>
              <a:r>
                <a:rPr lang="en-US" sz="4800" dirty="0">
                  <a:solidFill>
                    <a:srgbClr val="00B0F0"/>
                  </a:solidFill>
                  <a:latin typeface="UTM Duepuntozero" panose="02040603050506020204" pitchFamily="18" charset="0"/>
                </a:rPr>
                <a:t> </a:t>
              </a:r>
              <a:r>
                <a:rPr lang="en-US" sz="4800" dirty="0" err="1">
                  <a:solidFill>
                    <a:srgbClr val="00B0F0"/>
                  </a:solidFill>
                  <a:latin typeface="UTM Duepuntozero" panose="02040603050506020204" pitchFamily="18" charset="0"/>
                </a:rPr>
                <a:t>đọc</a:t>
              </a:r>
              <a:r>
                <a:rPr lang="en-US" sz="4800" dirty="0">
                  <a:solidFill>
                    <a:srgbClr val="00B0F0"/>
                  </a:solidFill>
                  <a:latin typeface="UTM Duepuntozero" panose="02040603050506020204" pitchFamily="18" charset="0"/>
                </a:rPr>
                <a:t> </a:t>
              </a:r>
              <a:r>
                <a:rPr lang="en-US" sz="4800" dirty="0" err="1">
                  <a:solidFill>
                    <a:srgbClr val="00B0F0"/>
                  </a:solidFill>
                  <a:latin typeface="UTM Duepuntozero" panose="02040603050506020204" pitchFamily="18" charset="0"/>
                </a:rPr>
                <a:t>trước</a:t>
              </a:r>
              <a:r>
                <a:rPr lang="en-US" sz="4800" dirty="0">
                  <a:solidFill>
                    <a:srgbClr val="00B0F0"/>
                  </a:solidFill>
                  <a:latin typeface="UTM Duepuntozero" panose="02040603050506020204" pitchFamily="18" charset="0"/>
                </a:rPr>
                <a:t> </a:t>
              </a:r>
              <a:r>
                <a:rPr lang="en-US" sz="4800" dirty="0" err="1">
                  <a:solidFill>
                    <a:srgbClr val="00B0F0"/>
                  </a:solidFill>
                  <a:latin typeface="UTM Duepuntozero" panose="02040603050506020204" pitchFamily="18" charset="0"/>
                </a:rPr>
                <a:t>lớp</a:t>
              </a:r>
              <a:endParaRPr lang="vi-VN" sz="4800" dirty="0">
                <a:solidFill>
                  <a:srgbClr val="00B0F0"/>
                </a:solidFill>
                <a:latin typeface="Avo"/>
              </a:endParaRPr>
            </a:p>
          </p:txBody>
        </p:sp>
      </p:grpSp>
    </p:spTree>
    <p:extLst>
      <p:ext uri="{BB962C8B-B14F-4D97-AF65-F5344CB8AC3E}">
        <p14:creationId xmlns:p14="http://schemas.microsoft.com/office/powerpoint/2010/main" val="2841756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reeform 16">
            <a:extLst>
              <a:ext uri="{FF2B5EF4-FFF2-40B4-BE49-F238E27FC236}">
                <a16:creationId xmlns:a16="http://schemas.microsoft.com/office/drawing/2014/main" id="{7AC5460E-FD72-4644-35B3-D82E96DDA934}"/>
              </a:ext>
            </a:extLst>
          </p:cNvPr>
          <p:cNvSpPr/>
          <p:nvPr/>
        </p:nvSpPr>
        <p:spPr>
          <a:xfrm>
            <a:off x="1687591" y="534838"/>
            <a:ext cx="6625710" cy="5103905"/>
          </a:xfrm>
          <a:custGeom>
            <a:avLst/>
            <a:gdLst/>
            <a:ahLst/>
            <a:cxnLst/>
            <a:rect l="l" t="t" r="r" b="b"/>
            <a:pathLst>
              <a:path w="2757084" h="1916173">
                <a:moveTo>
                  <a:pt x="0" y="0"/>
                </a:moveTo>
                <a:lnTo>
                  <a:pt x="2757084" y="0"/>
                </a:lnTo>
                <a:lnTo>
                  <a:pt x="2757084" y="1916173"/>
                </a:lnTo>
                <a:lnTo>
                  <a:pt x="0" y="19161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BF1A9FEF-6710-D788-B2B0-BEEFDAD77977}"/>
              </a:ext>
            </a:extLst>
          </p:cNvPr>
          <p:cNvSpPr txBox="1"/>
          <p:nvPr/>
        </p:nvSpPr>
        <p:spPr>
          <a:xfrm>
            <a:off x="1824632" y="2486625"/>
            <a:ext cx="635162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7200" b="0" i="0" u="none" strike="noStrike" kern="1200" cap="none" spc="0" normalizeH="0" baseline="0" noProof="0" dirty="0">
                <a:ln>
                  <a:noFill/>
                </a:ln>
                <a:solidFill>
                  <a:srgbClr val="6600FF"/>
                </a:solidFill>
                <a:effectLst/>
                <a:uLnTx/>
                <a:uFillTx/>
                <a:latin typeface="#9Slide07 Cadena" panose="02000503000000020004" pitchFamily="2" charset="0"/>
                <a:ea typeface="+mn-ea"/>
                <a:cs typeface="+mn-cs"/>
              </a:rPr>
              <a:t>Luyện đọc hiểu</a:t>
            </a:r>
            <a:endParaRPr kumimoji="0" lang="en-US" sz="7200" b="0" i="0" u="none" strike="noStrike" kern="1200" cap="none" spc="0" normalizeH="0" baseline="0" noProof="0" dirty="0">
              <a:ln>
                <a:noFill/>
              </a:ln>
              <a:solidFill>
                <a:srgbClr val="6600FF"/>
              </a:solidFill>
              <a:effectLst/>
              <a:uLnTx/>
              <a:uFillTx/>
              <a:latin typeface="#9Slide07 Cadena" panose="02000503000000020004" pitchFamily="2" charset="0"/>
              <a:ea typeface="+mn-ea"/>
              <a:cs typeface="+mn-cs"/>
            </a:endParaRPr>
          </a:p>
        </p:txBody>
      </p:sp>
    </p:spTree>
    <p:extLst>
      <p:ext uri="{BB962C8B-B14F-4D97-AF65-F5344CB8AC3E}">
        <p14:creationId xmlns:p14="http://schemas.microsoft.com/office/powerpoint/2010/main" val="39766949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110E04EF-EB84-4704-BD8B-55A9A50ED54C}"/>
              </a:ext>
            </a:extLst>
          </p:cNvPr>
          <p:cNvSpPr txBox="1"/>
          <p:nvPr/>
        </p:nvSpPr>
        <p:spPr>
          <a:xfrm>
            <a:off x="729861" y="166223"/>
            <a:ext cx="10827003" cy="1843582"/>
          </a:xfrm>
          <a:prstGeom prst="rect">
            <a:avLst/>
          </a:prstGeom>
          <a:noFill/>
        </p:spPr>
        <p:txBody>
          <a:bodyPr wrap="none" rtlCol="0">
            <a:spAutoFit/>
          </a:bodyPr>
          <a:lstStyle/>
          <a:p>
            <a:pPr marL="742950" marR="0" lvl="0" indent="-742950" algn="just" defTabSz="914400" rtl="0" eaLnBrk="1" fontAlgn="auto" latinLnBrk="0" hangingPunct="1">
              <a:lnSpc>
                <a:spcPct val="150000"/>
              </a:lnSpc>
              <a:spcBef>
                <a:spcPts val="0"/>
              </a:spcBef>
              <a:spcAft>
                <a:spcPts val="0"/>
              </a:spcAft>
              <a:buClrTx/>
              <a:buSzTx/>
              <a:buFontTx/>
              <a:buAutoNum type="arabicPeriod"/>
              <a:tabLst/>
              <a:defRPr/>
            </a:pPr>
            <a:r>
              <a:rPr kumimoji="0" lang="vi-VN" sz="4000" b="1" i="0" u="none" strike="noStrike" kern="1200" cap="none" spc="0" normalizeH="0" baseline="0" noProof="0">
                <a:ln>
                  <a:noFill/>
                </a:ln>
                <a:solidFill>
                  <a:prstClr val="black"/>
                </a:solidFill>
                <a:effectLst/>
                <a:uLnTx/>
                <a:uFillTx/>
                <a:latin typeface="UTM Avo" panose="02040603050506020204" pitchFamily="18" charset="0"/>
                <a:ea typeface="+mn-ea"/>
                <a:cs typeface="+mn-cs"/>
              </a:rPr>
              <a:t>Ở khổ thơ đầu, bạn nhỏ thể hiện mong ước gì </a:t>
            </a:r>
            <a:endParaRPr kumimoji="0" lang="en-US" sz="4000" b="1"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a:p>
            <a:pPr marR="0" lvl="0" algn="just" defTabSz="914400" rtl="0" eaLnBrk="1" fontAlgn="auto" latinLnBrk="0" hangingPunct="1">
              <a:lnSpc>
                <a:spcPct val="150000"/>
              </a:lnSpc>
              <a:spcBef>
                <a:spcPts val="0"/>
              </a:spcBef>
              <a:spcAft>
                <a:spcPts val="0"/>
              </a:spcAft>
              <a:buClrTx/>
              <a:buSzTx/>
              <a:tabLst/>
              <a:defRPr/>
            </a:pPr>
            <a:r>
              <a:rPr kumimoji="0" lang="vi-VN" sz="4000" b="1" i="0" u="none" strike="noStrike" kern="1200" cap="none" spc="0" normalizeH="0" baseline="0" noProof="0">
                <a:ln>
                  <a:noFill/>
                </a:ln>
                <a:solidFill>
                  <a:prstClr val="black"/>
                </a:solidFill>
                <a:effectLst/>
                <a:uLnTx/>
                <a:uFillTx/>
                <a:latin typeface="UTM Avo" panose="02040603050506020204" pitchFamily="18" charset="0"/>
                <a:ea typeface="+mn-ea"/>
                <a:cs typeface="+mn-cs"/>
              </a:rPr>
              <a:t>khi trồng cây? </a:t>
            </a:r>
            <a:endParaRPr kumimoji="0" lang="vi-VN" sz="40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endParaRPr>
          </a:p>
        </p:txBody>
      </p:sp>
      <p:sp>
        <p:nvSpPr>
          <p:cNvPr id="3" name="Rectangle 2">
            <a:extLst>
              <a:ext uri="{FF2B5EF4-FFF2-40B4-BE49-F238E27FC236}">
                <a16:creationId xmlns:a16="http://schemas.microsoft.com/office/drawing/2014/main" id="{3C0C4E84-DCA2-4286-9CC6-6ACE17395F8A}"/>
              </a:ext>
            </a:extLst>
          </p:cNvPr>
          <p:cNvSpPr/>
          <p:nvPr/>
        </p:nvSpPr>
        <p:spPr>
          <a:xfrm>
            <a:off x="3313216" y="3040856"/>
            <a:ext cx="5142016" cy="52174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50BE782-27C3-4FBD-9135-32CE1F5118EE}"/>
              </a:ext>
            </a:extLst>
          </p:cNvPr>
          <p:cNvSpPr/>
          <p:nvPr/>
        </p:nvSpPr>
        <p:spPr>
          <a:xfrm>
            <a:off x="2818633" y="3520528"/>
            <a:ext cx="6408493" cy="52174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8D7EF4C-E9E1-4BA0-A658-0136ED6BE72F}"/>
              </a:ext>
            </a:extLst>
          </p:cNvPr>
          <p:cNvSpPr txBox="1"/>
          <p:nvPr/>
        </p:nvSpPr>
        <p:spPr>
          <a:xfrm>
            <a:off x="2152473" y="2009805"/>
            <a:ext cx="7585293" cy="255454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Mùa xuân em đi trồng cây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Nắng lên từ phía bàn tay em trồng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Đồi hoang sẽ hóa rừng thông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Núi loang lổ cháy sẽ bùng màu </a:t>
            </a:r>
            <a:r>
              <a:rPr kumimoji="0" lang="vi-VN" sz="3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xanh.</a:t>
            </a:r>
            <a:endParaRPr kumimoji="0" lang="en-US" sz="3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60EF9318-87D2-4962-9279-97C7F266ADD6}"/>
              </a:ext>
            </a:extLst>
          </p:cNvPr>
          <p:cNvSpPr/>
          <p:nvPr/>
        </p:nvSpPr>
        <p:spPr>
          <a:xfrm>
            <a:off x="1180237" y="4306035"/>
            <a:ext cx="9926253" cy="1883317"/>
          </a:xfrm>
          <a:prstGeom prst="roundRect">
            <a:avLst/>
          </a:prstGeom>
          <a:noFill/>
          <a:ln>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rgbClr val="C00000"/>
                </a:solidFill>
              </a:rPr>
              <a:t>Bạn nhỏ thể hiện mong ước đồi hoang sẽ hoá thành rừng thông và những ngọn núi loang lổ do cháy rừng/ đốt rừng sẽ được phủ xanh.</a:t>
            </a:r>
            <a:endParaRPr lang="en-US" sz="3600">
              <a:solidFill>
                <a:srgbClr val="C00000"/>
              </a:solidFill>
            </a:endParaRPr>
          </a:p>
        </p:txBody>
      </p:sp>
    </p:spTree>
    <p:extLst>
      <p:ext uri="{BB962C8B-B14F-4D97-AF65-F5344CB8AC3E}">
        <p14:creationId xmlns:p14="http://schemas.microsoft.com/office/powerpoint/2010/main" val="34646440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4" grpId="0"/>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8" name="Group 7">
            <a:extLst>
              <a:ext uri="{FF2B5EF4-FFF2-40B4-BE49-F238E27FC236}">
                <a16:creationId xmlns:a16="http://schemas.microsoft.com/office/drawing/2014/main" id="{99C97192-6108-5407-E7FF-3632374DAC6C}"/>
              </a:ext>
            </a:extLst>
          </p:cNvPr>
          <p:cNvGrpSpPr/>
          <p:nvPr/>
        </p:nvGrpSpPr>
        <p:grpSpPr>
          <a:xfrm>
            <a:off x="2816641" y="195916"/>
            <a:ext cx="6620664" cy="1412409"/>
            <a:chOff x="1868898" y="977107"/>
            <a:chExt cx="6620664" cy="1412409"/>
          </a:xfrm>
        </p:grpSpPr>
        <p:pic>
          <p:nvPicPr>
            <p:cNvPr id="9" name="Picture 8">
              <a:extLst>
                <a:ext uri="{FF2B5EF4-FFF2-40B4-BE49-F238E27FC236}">
                  <a16:creationId xmlns:a16="http://schemas.microsoft.com/office/drawing/2014/main" id="{B9AC123D-00B9-632E-91C7-8740F6DEA83A}"/>
                </a:ext>
              </a:extLst>
            </p:cNvPr>
            <p:cNvPicPr>
              <a:picLocks noChangeAspect="1"/>
            </p:cNvPicPr>
            <p:nvPr/>
          </p:nvPicPr>
          <p:blipFill>
            <a:blip r:embed="rId2"/>
            <a:stretch>
              <a:fillRect/>
            </a:stretch>
          </p:blipFill>
          <p:spPr>
            <a:xfrm>
              <a:off x="1868898" y="977107"/>
              <a:ext cx="6620664" cy="1412409"/>
            </a:xfrm>
            <a:prstGeom prst="rect">
              <a:avLst/>
            </a:prstGeom>
          </p:spPr>
        </p:pic>
        <p:sp>
          <p:nvSpPr>
            <p:cNvPr id="10" name="TextBox 9">
              <a:extLst>
                <a:ext uri="{FF2B5EF4-FFF2-40B4-BE49-F238E27FC236}">
                  <a16:creationId xmlns:a16="http://schemas.microsoft.com/office/drawing/2014/main" id="{16454FE7-2C3A-F69C-0639-EDC3BD0FAE76}"/>
                </a:ext>
              </a:extLst>
            </p:cNvPr>
            <p:cNvSpPr txBox="1"/>
            <p:nvPr/>
          </p:nvSpPr>
          <p:spPr>
            <a:xfrm>
              <a:off x="3157570" y="1267161"/>
              <a:ext cx="3506089"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B0F0"/>
                  </a:solidFill>
                  <a:effectLst/>
                  <a:uLnTx/>
                  <a:uFillTx/>
                  <a:latin typeface="UTM Duepuntozero" panose="02040603050506020204" pitchFamily="18" charset="0"/>
                  <a:ea typeface="+mn-ea"/>
                  <a:cs typeface="+mn-cs"/>
                </a:rPr>
                <a:t>RÚT Ý ĐOẠN 1</a:t>
              </a:r>
              <a:endParaRPr kumimoji="0" lang="vi-VN" sz="4800" b="0" i="0" u="none" strike="noStrike" kern="1200" cap="none" spc="0" normalizeH="0" baseline="0" noProof="0" dirty="0">
                <a:ln>
                  <a:noFill/>
                </a:ln>
                <a:solidFill>
                  <a:srgbClr val="00B0F0"/>
                </a:solidFill>
                <a:effectLst/>
                <a:uLnTx/>
                <a:uFillTx/>
                <a:latin typeface="Avo"/>
                <a:ea typeface="+mn-ea"/>
                <a:cs typeface="+mn-cs"/>
              </a:endParaRPr>
            </a:p>
          </p:txBody>
        </p:sp>
      </p:grpSp>
      <p:grpSp>
        <p:nvGrpSpPr>
          <p:cNvPr id="17" name="Group 16">
            <a:extLst>
              <a:ext uri="{FF2B5EF4-FFF2-40B4-BE49-F238E27FC236}">
                <a16:creationId xmlns:a16="http://schemas.microsoft.com/office/drawing/2014/main" id="{DAAEFE44-C539-B5E1-B0C2-6FAAB5450D82}"/>
              </a:ext>
            </a:extLst>
          </p:cNvPr>
          <p:cNvGrpSpPr/>
          <p:nvPr/>
        </p:nvGrpSpPr>
        <p:grpSpPr>
          <a:xfrm>
            <a:off x="638352" y="2136667"/>
            <a:ext cx="10639248" cy="2770366"/>
            <a:chOff x="132772" y="2212312"/>
            <a:chExt cx="6110884" cy="3068919"/>
          </a:xfrm>
        </p:grpSpPr>
        <p:sp>
          <p:nvSpPr>
            <p:cNvPr id="19" name="Rectangle: Rounded Corners 18">
              <a:extLst>
                <a:ext uri="{FF2B5EF4-FFF2-40B4-BE49-F238E27FC236}">
                  <a16:creationId xmlns:a16="http://schemas.microsoft.com/office/drawing/2014/main" id="{E0016107-BE47-AA5A-E00E-D78791D07531}"/>
                </a:ext>
              </a:extLst>
            </p:cNvPr>
            <p:cNvSpPr/>
            <p:nvPr/>
          </p:nvSpPr>
          <p:spPr>
            <a:xfrm>
              <a:off x="431199" y="2212312"/>
              <a:ext cx="5812457" cy="3068919"/>
            </a:xfrm>
            <a:custGeom>
              <a:avLst/>
              <a:gdLst>
                <a:gd name="connsiteX0" fmla="*/ 0 w 5812457"/>
                <a:gd name="connsiteY0" fmla="*/ 619062 h 3068919"/>
                <a:gd name="connsiteX1" fmla="*/ 619062 w 5812457"/>
                <a:gd name="connsiteY1" fmla="*/ 0 h 3068919"/>
                <a:gd name="connsiteX2" fmla="*/ 1272538 w 5812457"/>
                <a:gd name="connsiteY2" fmla="*/ 0 h 3068919"/>
                <a:gd name="connsiteX3" fmla="*/ 1834528 w 5812457"/>
                <a:gd name="connsiteY3" fmla="*/ 0 h 3068919"/>
                <a:gd name="connsiteX4" fmla="*/ 2396517 w 5812457"/>
                <a:gd name="connsiteY4" fmla="*/ 0 h 3068919"/>
                <a:gd name="connsiteX5" fmla="*/ 3095737 w 5812457"/>
                <a:gd name="connsiteY5" fmla="*/ 0 h 3068919"/>
                <a:gd name="connsiteX6" fmla="*/ 3611983 w 5812457"/>
                <a:gd name="connsiteY6" fmla="*/ 0 h 3068919"/>
                <a:gd name="connsiteX7" fmla="*/ 4173972 w 5812457"/>
                <a:gd name="connsiteY7" fmla="*/ 0 h 3068919"/>
                <a:gd name="connsiteX8" fmla="*/ 5193395 w 5812457"/>
                <a:gd name="connsiteY8" fmla="*/ 0 h 3068919"/>
                <a:gd name="connsiteX9" fmla="*/ 5812457 w 5812457"/>
                <a:gd name="connsiteY9" fmla="*/ 619062 h 3068919"/>
                <a:gd name="connsiteX10" fmla="*/ 5812457 w 5812457"/>
                <a:gd name="connsiteY10" fmla="*/ 1247635 h 3068919"/>
                <a:gd name="connsiteX11" fmla="*/ 5812457 w 5812457"/>
                <a:gd name="connsiteY11" fmla="*/ 1857900 h 3068919"/>
                <a:gd name="connsiteX12" fmla="*/ 5812457 w 5812457"/>
                <a:gd name="connsiteY12" fmla="*/ 2449857 h 3068919"/>
                <a:gd name="connsiteX13" fmla="*/ 5193395 w 5812457"/>
                <a:gd name="connsiteY13" fmla="*/ 3068919 h 3068919"/>
                <a:gd name="connsiteX14" fmla="*/ 4539919 w 5812457"/>
                <a:gd name="connsiteY14" fmla="*/ 3068919 h 3068919"/>
                <a:gd name="connsiteX15" fmla="*/ 3886443 w 5812457"/>
                <a:gd name="connsiteY15" fmla="*/ 3068919 h 3068919"/>
                <a:gd name="connsiteX16" fmla="*/ 3187223 w 5812457"/>
                <a:gd name="connsiteY16" fmla="*/ 3068919 h 3068919"/>
                <a:gd name="connsiteX17" fmla="*/ 2533747 w 5812457"/>
                <a:gd name="connsiteY17" fmla="*/ 3068919 h 3068919"/>
                <a:gd name="connsiteX18" fmla="*/ 1926014 w 5812457"/>
                <a:gd name="connsiteY18" fmla="*/ 3068919 h 3068919"/>
                <a:gd name="connsiteX19" fmla="*/ 1318281 w 5812457"/>
                <a:gd name="connsiteY19" fmla="*/ 3068919 h 3068919"/>
                <a:gd name="connsiteX20" fmla="*/ 619062 w 5812457"/>
                <a:gd name="connsiteY20" fmla="*/ 3068919 h 3068919"/>
                <a:gd name="connsiteX21" fmla="*/ 0 w 5812457"/>
                <a:gd name="connsiteY21" fmla="*/ 2449857 h 3068919"/>
                <a:gd name="connsiteX22" fmla="*/ 0 w 5812457"/>
                <a:gd name="connsiteY22" fmla="*/ 1839592 h 3068919"/>
                <a:gd name="connsiteX23" fmla="*/ 0 w 5812457"/>
                <a:gd name="connsiteY23" fmla="*/ 1192711 h 3068919"/>
                <a:gd name="connsiteX24" fmla="*/ 0 w 5812457"/>
                <a:gd name="connsiteY24" fmla="*/ 619062 h 306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12457" h="3068919" fill="none" extrusionOk="0">
                  <a:moveTo>
                    <a:pt x="0" y="619062"/>
                  </a:moveTo>
                  <a:cubicBezTo>
                    <a:pt x="-23167" y="208070"/>
                    <a:pt x="316453" y="57519"/>
                    <a:pt x="619062" y="0"/>
                  </a:cubicBezTo>
                  <a:cubicBezTo>
                    <a:pt x="888166" y="16777"/>
                    <a:pt x="1122768" y="2345"/>
                    <a:pt x="1272538" y="0"/>
                  </a:cubicBezTo>
                  <a:cubicBezTo>
                    <a:pt x="1422308" y="-2345"/>
                    <a:pt x="1708689" y="25317"/>
                    <a:pt x="1834528" y="0"/>
                  </a:cubicBezTo>
                  <a:cubicBezTo>
                    <a:pt x="1960367" y="-25317"/>
                    <a:pt x="2180081" y="-26793"/>
                    <a:pt x="2396517" y="0"/>
                  </a:cubicBezTo>
                  <a:cubicBezTo>
                    <a:pt x="2612953" y="26793"/>
                    <a:pt x="2806489" y="-5886"/>
                    <a:pt x="3095737" y="0"/>
                  </a:cubicBezTo>
                  <a:cubicBezTo>
                    <a:pt x="3384985" y="5886"/>
                    <a:pt x="3489105" y="4386"/>
                    <a:pt x="3611983" y="0"/>
                  </a:cubicBezTo>
                  <a:cubicBezTo>
                    <a:pt x="3734861" y="-4386"/>
                    <a:pt x="3927563" y="24622"/>
                    <a:pt x="4173972" y="0"/>
                  </a:cubicBezTo>
                  <a:cubicBezTo>
                    <a:pt x="4420381" y="-24622"/>
                    <a:pt x="4858728" y="-16901"/>
                    <a:pt x="5193395" y="0"/>
                  </a:cubicBezTo>
                  <a:cubicBezTo>
                    <a:pt x="5538814" y="-55006"/>
                    <a:pt x="5799190" y="227188"/>
                    <a:pt x="5812457" y="619062"/>
                  </a:cubicBezTo>
                  <a:cubicBezTo>
                    <a:pt x="5812247" y="792093"/>
                    <a:pt x="5792784" y="1067001"/>
                    <a:pt x="5812457" y="1247635"/>
                  </a:cubicBezTo>
                  <a:cubicBezTo>
                    <a:pt x="5832130" y="1428269"/>
                    <a:pt x="5799238" y="1626853"/>
                    <a:pt x="5812457" y="1857900"/>
                  </a:cubicBezTo>
                  <a:cubicBezTo>
                    <a:pt x="5825676" y="2088947"/>
                    <a:pt x="5835505" y="2224292"/>
                    <a:pt x="5812457" y="2449857"/>
                  </a:cubicBezTo>
                  <a:cubicBezTo>
                    <a:pt x="5821801" y="2790099"/>
                    <a:pt x="5508520" y="3040815"/>
                    <a:pt x="5193395" y="3068919"/>
                  </a:cubicBezTo>
                  <a:cubicBezTo>
                    <a:pt x="4936399" y="3070385"/>
                    <a:pt x="4752747" y="3071382"/>
                    <a:pt x="4539919" y="3068919"/>
                  </a:cubicBezTo>
                  <a:cubicBezTo>
                    <a:pt x="4327091" y="3066456"/>
                    <a:pt x="4118283" y="3091083"/>
                    <a:pt x="3886443" y="3068919"/>
                  </a:cubicBezTo>
                  <a:cubicBezTo>
                    <a:pt x="3654603" y="3046755"/>
                    <a:pt x="3388978" y="3081796"/>
                    <a:pt x="3187223" y="3068919"/>
                  </a:cubicBezTo>
                  <a:cubicBezTo>
                    <a:pt x="2985468" y="3056042"/>
                    <a:pt x="2729569" y="3057936"/>
                    <a:pt x="2533747" y="3068919"/>
                  </a:cubicBezTo>
                  <a:cubicBezTo>
                    <a:pt x="2337925" y="3079902"/>
                    <a:pt x="2223117" y="3068248"/>
                    <a:pt x="1926014" y="3068919"/>
                  </a:cubicBezTo>
                  <a:cubicBezTo>
                    <a:pt x="1628911" y="3069590"/>
                    <a:pt x="1591108" y="3080207"/>
                    <a:pt x="1318281" y="3068919"/>
                  </a:cubicBezTo>
                  <a:cubicBezTo>
                    <a:pt x="1045454" y="3057631"/>
                    <a:pt x="898312" y="3079300"/>
                    <a:pt x="619062" y="3068919"/>
                  </a:cubicBezTo>
                  <a:cubicBezTo>
                    <a:pt x="322049" y="3117835"/>
                    <a:pt x="61824" y="2805534"/>
                    <a:pt x="0" y="2449857"/>
                  </a:cubicBezTo>
                  <a:cubicBezTo>
                    <a:pt x="-25770" y="2283335"/>
                    <a:pt x="8788" y="2056809"/>
                    <a:pt x="0" y="1839592"/>
                  </a:cubicBezTo>
                  <a:cubicBezTo>
                    <a:pt x="-8788" y="1622375"/>
                    <a:pt x="18613" y="1380482"/>
                    <a:pt x="0" y="1192711"/>
                  </a:cubicBezTo>
                  <a:cubicBezTo>
                    <a:pt x="-18613" y="1004940"/>
                    <a:pt x="-6720" y="904371"/>
                    <a:pt x="0" y="619062"/>
                  </a:cubicBezTo>
                  <a:close/>
                </a:path>
                <a:path w="5812457" h="3068919" stroke="0" extrusionOk="0">
                  <a:moveTo>
                    <a:pt x="0" y="619062"/>
                  </a:moveTo>
                  <a:cubicBezTo>
                    <a:pt x="1869" y="334327"/>
                    <a:pt x="288241" y="19796"/>
                    <a:pt x="619062" y="0"/>
                  </a:cubicBezTo>
                  <a:cubicBezTo>
                    <a:pt x="759897" y="-29354"/>
                    <a:pt x="1007912" y="-23397"/>
                    <a:pt x="1318281" y="0"/>
                  </a:cubicBezTo>
                  <a:cubicBezTo>
                    <a:pt x="1628650" y="23397"/>
                    <a:pt x="1726579" y="-12972"/>
                    <a:pt x="1880271" y="0"/>
                  </a:cubicBezTo>
                  <a:cubicBezTo>
                    <a:pt x="2033963" y="12972"/>
                    <a:pt x="2191510" y="-20758"/>
                    <a:pt x="2442260" y="0"/>
                  </a:cubicBezTo>
                  <a:cubicBezTo>
                    <a:pt x="2693010" y="20758"/>
                    <a:pt x="2818271" y="31955"/>
                    <a:pt x="3141480" y="0"/>
                  </a:cubicBezTo>
                  <a:cubicBezTo>
                    <a:pt x="3464689" y="-31955"/>
                    <a:pt x="3482512" y="-8084"/>
                    <a:pt x="3749213" y="0"/>
                  </a:cubicBezTo>
                  <a:cubicBezTo>
                    <a:pt x="4015914" y="8084"/>
                    <a:pt x="4239483" y="-7554"/>
                    <a:pt x="4494176" y="0"/>
                  </a:cubicBezTo>
                  <a:cubicBezTo>
                    <a:pt x="4748869" y="7554"/>
                    <a:pt x="4938241" y="-32912"/>
                    <a:pt x="5193395" y="0"/>
                  </a:cubicBezTo>
                  <a:cubicBezTo>
                    <a:pt x="5469438" y="34664"/>
                    <a:pt x="5854738" y="230359"/>
                    <a:pt x="5812457" y="619062"/>
                  </a:cubicBezTo>
                  <a:cubicBezTo>
                    <a:pt x="5824298" y="786427"/>
                    <a:pt x="5813132" y="1066608"/>
                    <a:pt x="5812457" y="1192711"/>
                  </a:cubicBezTo>
                  <a:cubicBezTo>
                    <a:pt x="5811782" y="1318814"/>
                    <a:pt x="5803941" y="1695143"/>
                    <a:pt x="5812457" y="1839592"/>
                  </a:cubicBezTo>
                  <a:cubicBezTo>
                    <a:pt x="5820973" y="1984041"/>
                    <a:pt x="5833884" y="2270847"/>
                    <a:pt x="5812457" y="2449857"/>
                  </a:cubicBezTo>
                  <a:cubicBezTo>
                    <a:pt x="5817979" y="2720144"/>
                    <a:pt x="5523743" y="3046995"/>
                    <a:pt x="5193395" y="3068919"/>
                  </a:cubicBezTo>
                  <a:cubicBezTo>
                    <a:pt x="5070122" y="3044999"/>
                    <a:pt x="4829071" y="3045816"/>
                    <a:pt x="4677149" y="3068919"/>
                  </a:cubicBezTo>
                  <a:cubicBezTo>
                    <a:pt x="4525227" y="3092022"/>
                    <a:pt x="4121949" y="3101198"/>
                    <a:pt x="3932186" y="3068919"/>
                  </a:cubicBezTo>
                  <a:cubicBezTo>
                    <a:pt x="3742423" y="3036640"/>
                    <a:pt x="3520486" y="3061998"/>
                    <a:pt x="3324453" y="3068919"/>
                  </a:cubicBezTo>
                  <a:cubicBezTo>
                    <a:pt x="3128420" y="3075840"/>
                    <a:pt x="2987030" y="3067111"/>
                    <a:pt x="2716720" y="3068919"/>
                  </a:cubicBezTo>
                  <a:cubicBezTo>
                    <a:pt x="2446410" y="3070727"/>
                    <a:pt x="2194269" y="3092039"/>
                    <a:pt x="1971758" y="3068919"/>
                  </a:cubicBezTo>
                  <a:cubicBezTo>
                    <a:pt x="1749247" y="3045799"/>
                    <a:pt x="1461309" y="3082536"/>
                    <a:pt x="1272538" y="3068919"/>
                  </a:cubicBezTo>
                  <a:cubicBezTo>
                    <a:pt x="1083767" y="3055302"/>
                    <a:pt x="882763" y="3058116"/>
                    <a:pt x="619062" y="3068919"/>
                  </a:cubicBezTo>
                  <a:cubicBezTo>
                    <a:pt x="246616" y="3011312"/>
                    <a:pt x="2920" y="2799890"/>
                    <a:pt x="0" y="2449857"/>
                  </a:cubicBezTo>
                  <a:cubicBezTo>
                    <a:pt x="13171" y="2281576"/>
                    <a:pt x="-13808" y="2014731"/>
                    <a:pt x="0" y="1839592"/>
                  </a:cubicBezTo>
                  <a:cubicBezTo>
                    <a:pt x="13808" y="1664454"/>
                    <a:pt x="14332" y="1393019"/>
                    <a:pt x="0" y="1247635"/>
                  </a:cubicBezTo>
                  <a:cubicBezTo>
                    <a:pt x="-14332" y="1102251"/>
                    <a:pt x="857" y="746243"/>
                    <a:pt x="0" y="619062"/>
                  </a:cubicBezTo>
                  <a:close/>
                </a:path>
              </a:pathLst>
            </a:custGeom>
            <a:solidFill>
              <a:sysClr val="window" lastClr="FFFFFF">
                <a:alpha val="85000"/>
              </a:sysClr>
            </a:solidFill>
            <a:ln w="38100" cap="flat" cmpd="sng" algn="ctr">
              <a:solidFill>
                <a:srgbClr val="6600FF"/>
              </a:solidFill>
              <a:prstDash val="sysDot"/>
              <a:miter lim="800000"/>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a:effectLst/>
          </p:spPr>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endParaRPr kumimoji="0" lang="vi-VN" sz="36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11773A21-4CAF-9856-ABC2-D5F10530CBF9}"/>
                </a:ext>
              </a:extLst>
            </p:cNvPr>
            <p:cNvSpPr txBox="1"/>
            <p:nvPr/>
          </p:nvSpPr>
          <p:spPr>
            <a:xfrm>
              <a:off x="132772" y="2316265"/>
              <a:ext cx="6110884" cy="2749150"/>
            </a:xfrm>
            <a:prstGeom prst="rect">
              <a:avLst/>
            </a:prstGeom>
            <a:noFill/>
          </p:spPr>
          <p:txBody>
            <a:bodyPr wrap="square">
              <a:spAutoFit/>
            </a:bodyPr>
            <a:lstStyle/>
            <a:p>
              <a:pPr marL="568325" marR="0" lvl="0" algn="ctr" defTabSz="914400" rtl="0" eaLnBrk="1" fontAlgn="auto" latinLnBrk="0" hangingPunct="1">
                <a:lnSpc>
                  <a:spcPct val="150000"/>
                </a:lnSpc>
                <a:spcBef>
                  <a:spcPts val="0"/>
                </a:spcBef>
                <a:spcAft>
                  <a:spcPts val="0"/>
                </a:spcAft>
                <a:buClrTx/>
                <a:buSzTx/>
                <a:tabLst/>
                <a:defRPr/>
              </a:pPr>
              <a:r>
                <a:rPr kumimoji="0" lang="vi-VN" sz="3600" b="1" i="0" u="none" strike="noStrike" kern="0" cap="none" spc="0" normalizeH="0" baseline="0" noProof="0">
                  <a:ln>
                    <a:noFill/>
                  </a:ln>
                  <a:solidFill>
                    <a:srgbClr val="C00000"/>
                  </a:solidFill>
                  <a:effectLst/>
                  <a:uLnTx/>
                  <a:uFillTx/>
                  <a:latin typeface="UTM Avo" panose="02040603050506020204" pitchFamily="18" charset="0"/>
                  <a:ea typeface="+mn-ea"/>
                  <a:cs typeface="+mn-cs"/>
                </a:rPr>
                <a:t>Mong ước của các bạn nhỏ khi tham gia trồng cây. </a:t>
              </a:r>
              <a:endParaRPr kumimoji="0" lang="vi-VN" sz="3600" b="1" i="0" u="none" strike="noStrike" kern="0" cap="none" spc="0" normalizeH="0" baseline="0" noProof="0" dirty="0">
                <a:ln>
                  <a:noFill/>
                </a:ln>
                <a:solidFill>
                  <a:srgbClr val="00206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7305066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4FCF56-6983-32EA-D046-61D318C874E7}"/>
              </a:ext>
            </a:extLst>
          </p:cNvPr>
          <p:cNvPicPr>
            <a:picLocks noChangeAspect="1"/>
          </p:cNvPicPr>
          <p:nvPr/>
        </p:nvPicPr>
        <p:blipFill>
          <a:blip r:embed="rId2"/>
          <a:stretch>
            <a:fillRect/>
          </a:stretch>
        </p:blipFill>
        <p:spPr>
          <a:xfrm>
            <a:off x="3292117" y="616143"/>
            <a:ext cx="6927884" cy="5625714"/>
          </a:xfrm>
          <a:prstGeom prst="rect">
            <a:avLst/>
          </a:prstGeom>
        </p:spPr>
      </p:pic>
      <p:sp>
        <p:nvSpPr>
          <p:cNvPr id="7" name="Freeform 6">
            <a:extLst>
              <a:ext uri="{FF2B5EF4-FFF2-40B4-BE49-F238E27FC236}">
                <a16:creationId xmlns:a16="http://schemas.microsoft.com/office/drawing/2014/main" id="{94AACC6F-0C88-D40D-F2FE-E85D7047EFDA}"/>
              </a:ext>
            </a:extLst>
          </p:cNvPr>
          <p:cNvSpPr/>
          <p:nvPr/>
        </p:nvSpPr>
        <p:spPr>
          <a:xfrm>
            <a:off x="490608" y="3798625"/>
            <a:ext cx="3325143" cy="2938595"/>
          </a:xfrm>
          <a:custGeom>
            <a:avLst/>
            <a:gdLst/>
            <a:ahLst/>
            <a:cxnLst/>
            <a:rect l="l" t="t" r="r" b="b"/>
            <a:pathLst>
              <a:path w="3325143" h="2938595">
                <a:moveTo>
                  <a:pt x="0" y="0"/>
                </a:moveTo>
                <a:lnTo>
                  <a:pt x="3325143" y="0"/>
                </a:lnTo>
                <a:lnTo>
                  <a:pt x="3325143" y="2938595"/>
                </a:lnTo>
                <a:lnTo>
                  <a:pt x="0" y="2938595"/>
                </a:lnTo>
                <a:lnTo>
                  <a:pt x="0" y="0"/>
                </a:lnTo>
                <a:close/>
              </a:path>
            </a:pathLst>
          </a:custGeom>
          <a:blipFill>
            <a:blip r:embed="rId3"/>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433024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209574" y="-43389"/>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110E04EF-EB84-4704-BD8B-55A9A50ED54C}"/>
              </a:ext>
            </a:extLst>
          </p:cNvPr>
          <p:cNvSpPr txBox="1"/>
          <p:nvPr/>
        </p:nvSpPr>
        <p:spPr>
          <a:xfrm>
            <a:off x="524840" y="840"/>
            <a:ext cx="11295685" cy="193899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UTM Avo" panose="02040603050506020204" pitchFamily="18" charset="0"/>
                <a:ea typeface="+mn-ea"/>
                <a:cs typeface="+mn-cs"/>
              </a:rPr>
              <a:t>2. Những từ ngữ, hình ảnh nào cho thấy hoạt động trồng cây rất vui? </a:t>
            </a:r>
            <a:endParaRPr kumimoji="0" lang="vi-VN" sz="40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endParaRPr>
          </a:p>
        </p:txBody>
      </p:sp>
      <p:sp>
        <p:nvSpPr>
          <p:cNvPr id="3" name="Rectangle 2">
            <a:extLst>
              <a:ext uri="{FF2B5EF4-FFF2-40B4-BE49-F238E27FC236}">
                <a16:creationId xmlns:a16="http://schemas.microsoft.com/office/drawing/2014/main" id="{3C0C4E84-DCA2-4286-9CC6-6ACE17395F8A}"/>
              </a:ext>
            </a:extLst>
          </p:cNvPr>
          <p:cNvSpPr/>
          <p:nvPr/>
        </p:nvSpPr>
        <p:spPr>
          <a:xfrm>
            <a:off x="3776354" y="1673774"/>
            <a:ext cx="4334492" cy="52174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E50BE782-27C3-4FBD-9135-32CE1F5118EE}"/>
              </a:ext>
            </a:extLst>
          </p:cNvPr>
          <p:cNvSpPr/>
          <p:nvPr/>
        </p:nvSpPr>
        <p:spPr>
          <a:xfrm>
            <a:off x="2937815" y="2195515"/>
            <a:ext cx="6408493" cy="52174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6B1F84FA-69E6-4CCA-A304-F3CB9AA80A69}"/>
              </a:ext>
            </a:extLst>
          </p:cNvPr>
          <p:cNvSpPr/>
          <p:nvPr/>
        </p:nvSpPr>
        <p:spPr>
          <a:xfrm>
            <a:off x="5503521" y="2717256"/>
            <a:ext cx="3842787" cy="52174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60268DAE-D2D2-49E1-B709-2F6D0F1C36FD}"/>
              </a:ext>
            </a:extLst>
          </p:cNvPr>
          <p:cNvSpPr/>
          <p:nvPr/>
        </p:nvSpPr>
        <p:spPr>
          <a:xfrm>
            <a:off x="5942481" y="4605065"/>
            <a:ext cx="3403828" cy="52174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2EB0B88-3C30-4353-85FA-2569742F486E}"/>
              </a:ext>
            </a:extLst>
          </p:cNvPr>
          <p:cNvSpPr/>
          <p:nvPr/>
        </p:nvSpPr>
        <p:spPr>
          <a:xfrm>
            <a:off x="3044902" y="5598688"/>
            <a:ext cx="5885342" cy="52174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id="{68D7EF4C-E9E1-4BA0-A658-0136ED6BE72F}"/>
              </a:ext>
            </a:extLst>
          </p:cNvPr>
          <p:cNvSpPr txBox="1"/>
          <p:nvPr/>
        </p:nvSpPr>
        <p:spPr>
          <a:xfrm>
            <a:off x="2199974" y="1681437"/>
            <a:ext cx="7585293" cy="5016758"/>
          </a:xfrm>
          <a:prstGeom prst="rect">
            <a:avLst/>
          </a:prstGeom>
          <a:noFill/>
        </p:spPr>
        <p:txBody>
          <a:bodyPr wrap="square">
            <a:spAutoFit/>
          </a:bodyPr>
          <a:lstStyle/>
          <a:p>
            <a:pPr lvl="0" algn="ctr"/>
            <a:r>
              <a:rPr lang="vi-VN" sz="3200">
                <a:solidFill>
                  <a:srgbClr val="000000"/>
                </a:solidFill>
                <a:latin typeface="Calibri" panose="020F0502020204030204" pitchFamily="34" charset="0"/>
                <a:ea typeface="Calibri" panose="020F0502020204030204" pitchFamily="34" charset="0"/>
                <a:cs typeface="Calibri" panose="020F0502020204030204" pitchFamily="34" charset="0"/>
              </a:rPr>
              <a:t>Này em, này chị, này anh </a:t>
            </a:r>
          </a:p>
          <a:p>
            <a:pPr lvl="0" algn="ctr"/>
            <a:r>
              <a:rPr lang="vi-VN" sz="3200">
                <a:solidFill>
                  <a:srgbClr val="000000"/>
                </a:solidFill>
                <a:latin typeface="Calibri" panose="020F0502020204030204" pitchFamily="34" charset="0"/>
                <a:ea typeface="Calibri" panose="020F0502020204030204" pitchFamily="34" charset="0"/>
                <a:cs typeface="Calibri" panose="020F0502020204030204" pitchFamily="34" charset="0"/>
              </a:rPr>
              <a:t>Người vun gốc, kẻ nâng cành non tơ </a:t>
            </a:r>
          </a:p>
          <a:p>
            <a:pPr lvl="0" algn="ctr"/>
            <a:r>
              <a:rPr lang="vi-VN" sz="3200">
                <a:solidFill>
                  <a:srgbClr val="000000"/>
                </a:solidFill>
                <a:latin typeface="Calibri" panose="020F0502020204030204" pitchFamily="34" charset="0"/>
                <a:ea typeface="Calibri" panose="020F0502020204030204" pitchFamily="34" charset="0"/>
                <a:cs typeface="Calibri" panose="020F0502020204030204" pitchFamily="34" charset="0"/>
              </a:rPr>
              <a:t>Dốc nghiêng, mũ nón nhấp nhô </a:t>
            </a:r>
          </a:p>
          <a:p>
            <a:pPr lvl="0" algn="ctr"/>
            <a:r>
              <a:rPr lang="vi-VN" sz="3200">
                <a:solidFill>
                  <a:srgbClr val="000000"/>
                </a:solidFill>
                <a:latin typeface="Calibri" panose="020F0502020204030204" pitchFamily="34" charset="0"/>
                <a:ea typeface="Calibri" panose="020F0502020204030204" pitchFamily="34" charset="0"/>
                <a:cs typeface="Calibri" panose="020F0502020204030204" pitchFamily="34" charset="0"/>
              </a:rPr>
              <a:t>Đàn chim vui hót líu lo quanh đồi.</a:t>
            </a:r>
            <a:endParaRPr lang="en-US" sz="32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0" algn="ctr"/>
            <a:endParaRPr lang="en-US" sz="32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0" algn="ctr"/>
            <a:r>
              <a:rPr lang="vi-VN" sz="3200">
                <a:solidFill>
                  <a:srgbClr val="000000"/>
                </a:solidFill>
                <a:latin typeface="Calibri" panose="020F0502020204030204" pitchFamily="34" charset="0"/>
                <a:ea typeface="Calibri" panose="020F0502020204030204" pitchFamily="34" charset="0"/>
                <a:cs typeface="Calibri" panose="020F0502020204030204" pitchFamily="34" charset="0"/>
              </a:rPr>
              <a:t>Gió ngoan chạm giọt mồ hôi </a:t>
            </a:r>
          </a:p>
          <a:p>
            <a:pPr lvl="0" algn="ctr"/>
            <a:r>
              <a:rPr lang="vi-VN" sz="3200">
                <a:solidFill>
                  <a:srgbClr val="000000"/>
                </a:solidFill>
                <a:latin typeface="Calibri" panose="020F0502020204030204" pitchFamily="34" charset="0"/>
                <a:ea typeface="Calibri" panose="020F0502020204030204" pitchFamily="34" charset="0"/>
                <a:cs typeface="Calibri" panose="020F0502020204030204" pitchFamily="34" charset="0"/>
              </a:rPr>
              <a:t>Để gương mặt nở nụ cười hồn nhiên </a:t>
            </a:r>
          </a:p>
          <a:p>
            <a:pPr lvl="0" algn="ctr"/>
            <a:r>
              <a:rPr lang="vi-VN" sz="3200">
                <a:solidFill>
                  <a:srgbClr val="000000"/>
                </a:solidFill>
                <a:latin typeface="Calibri" panose="020F0502020204030204" pitchFamily="34" charset="0"/>
                <a:ea typeface="Calibri" panose="020F0502020204030204" pitchFamily="34" charset="0"/>
                <a:cs typeface="Calibri" panose="020F0502020204030204" pitchFamily="34" charset="0"/>
              </a:rPr>
              <a:t>Nắng xuân lấp lánh mọi miền </a:t>
            </a:r>
          </a:p>
          <a:p>
            <a:pPr lvl="0" algn="ctr"/>
            <a:r>
              <a:rPr lang="vi-VN" sz="3200">
                <a:solidFill>
                  <a:srgbClr val="000000"/>
                </a:solidFill>
                <a:latin typeface="Calibri" panose="020F0502020204030204" pitchFamily="34" charset="0"/>
                <a:ea typeface="Calibri" panose="020F0502020204030204" pitchFamily="34" charset="0"/>
                <a:cs typeface="Calibri" panose="020F0502020204030204" pitchFamily="34" charset="0"/>
              </a:rPr>
              <a:t>Niềm vui háo hức trải trên núi đồi.</a:t>
            </a:r>
          </a:p>
          <a:p>
            <a:pPr lvl="0" algn="ctr"/>
            <a:endParaRPr lang="vi-VN" sz="3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81796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500"/>
                                        <p:tgtEl>
                                          <p:spTgt spid="19"/>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7" grpId="0" animBg="1"/>
      <p:bldP spid="18" grpId="0" animBg="1"/>
      <p:bldP spid="19"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110E04EF-EB84-4704-BD8B-55A9A50ED54C}"/>
              </a:ext>
            </a:extLst>
          </p:cNvPr>
          <p:cNvSpPr txBox="1"/>
          <p:nvPr/>
        </p:nvSpPr>
        <p:spPr>
          <a:xfrm>
            <a:off x="705745" y="8009"/>
            <a:ext cx="10991673" cy="193899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UTM Avo" panose="02040603050506020204" pitchFamily="18" charset="0"/>
                <a:ea typeface="+mn-ea"/>
                <a:cs typeface="+mn-cs"/>
              </a:rPr>
              <a:t>3. </a:t>
            </a:r>
            <a:r>
              <a:rPr kumimoji="0" lang="vi-VN" sz="4000" b="1" i="0" u="none" strike="noStrike" kern="1200" cap="none" spc="0" normalizeH="0" baseline="0" noProof="0">
                <a:ln>
                  <a:noFill/>
                </a:ln>
                <a:solidFill>
                  <a:prstClr val="black"/>
                </a:solidFill>
                <a:effectLst/>
                <a:uLnTx/>
                <a:uFillTx/>
                <a:latin typeface="UTM Avo" panose="02040603050506020204" pitchFamily="18" charset="0"/>
                <a:ea typeface="+mn-ea"/>
                <a:cs typeface="+mn-cs"/>
              </a:rPr>
              <a:t>Mỗi sự vật sau được tả bằng những từ ngữ, hình ảnh nào? Cách tả đó có gì thú vị? </a:t>
            </a:r>
            <a:endParaRPr kumimoji="0" lang="vi-VN" sz="40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endParaRPr>
          </a:p>
        </p:txBody>
      </p:sp>
      <p:pic>
        <p:nvPicPr>
          <p:cNvPr id="6" name="Picture 5">
            <a:extLst>
              <a:ext uri="{FF2B5EF4-FFF2-40B4-BE49-F238E27FC236}">
                <a16:creationId xmlns:a16="http://schemas.microsoft.com/office/drawing/2014/main" id="{365CF4ED-D336-4649-8D5D-0BAD47246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209" y="2121906"/>
            <a:ext cx="10103923" cy="811299"/>
          </a:xfrm>
          <a:prstGeom prst="rect">
            <a:avLst/>
          </a:prstGeom>
        </p:spPr>
      </p:pic>
      <p:cxnSp>
        <p:nvCxnSpPr>
          <p:cNvPr id="8" name="Straight Connector 7">
            <a:extLst>
              <a:ext uri="{FF2B5EF4-FFF2-40B4-BE49-F238E27FC236}">
                <a16:creationId xmlns:a16="http://schemas.microsoft.com/office/drawing/2014/main" id="{D93EC4FA-16AA-4026-AAE4-B0CCCCDD7C5E}"/>
              </a:ext>
            </a:extLst>
          </p:cNvPr>
          <p:cNvCxnSpPr/>
          <p:nvPr/>
        </p:nvCxnSpPr>
        <p:spPr>
          <a:xfrm>
            <a:off x="4476998" y="2527555"/>
            <a:ext cx="0" cy="35644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C419FB3A-8E60-4294-9787-F0EFA3695F55}"/>
              </a:ext>
            </a:extLst>
          </p:cNvPr>
          <p:cNvCxnSpPr/>
          <p:nvPr/>
        </p:nvCxnSpPr>
        <p:spPr>
          <a:xfrm>
            <a:off x="8134598" y="2527555"/>
            <a:ext cx="0" cy="3564487"/>
          </a:xfrm>
          <a:prstGeom prst="line">
            <a:avLst/>
          </a:prstGeom>
        </p:spPr>
        <p:style>
          <a:lnRef idx="2">
            <a:schemeClr val="accent1"/>
          </a:lnRef>
          <a:fillRef idx="0">
            <a:schemeClr val="accent1"/>
          </a:fillRef>
          <a:effectRef idx="1">
            <a:schemeClr val="accent1"/>
          </a:effectRef>
          <a:fontRef idx="minor">
            <a:schemeClr val="tx1"/>
          </a:fontRef>
        </p:style>
      </p:cxnSp>
      <p:sp>
        <p:nvSpPr>
          <p:cNvPr id="21" name="Rectangle: Rounded Corners 20">
            <a:extLst>
              <a:ext uri="{FF2B5EF4-FFF2-40B4-BE49-F238E27FC236}">
                <a16:creationId xmlns:a16="http://schemas.microsoft.com/office/drawing/2014/main" id="{8D857AFD-93EF-4198-976C-4C33B43437C1}"/>
              </a:ext>
            </a:extLst>
          </p:cNvPr>
          <p:cNvSpPr/>
          <p:nvPr/>
        </p:nvSpPr>
        <p:spPr>
          <a:xfrm>
            <a:off x="1065666" y="4466677"/>
            <a:ext cx="2916750" cy="1668183"/>
          </a:xfrm>
          <a:prstGeom prst="roundRect">
            <a:avLst/>
          </a:prstGeom>
          <a:noFill/>
          <a:ln>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rgbClr val="C00000"/>
                </a:solidFill>
              </a:rPr>
              <a:t>vui, hót líu lo quanh đồi</a:t>
            </a:r>
            <a:endParaRPr lang="en-US" sz="3600">
              <a:solidFill>
                <a:srgbClr val="C00000"/>
              </a:solidFill>
            </a:endParaRPr>
          </a:p>
        </p:txBody>
      </p:sp>
      <p:sp>
        <p:nvSpPr>
          <p:cNvPr id="22" name="Rectangle: Rounded Corners 21">
            <a:extLst>
              <a:ext uri="{FF2B5EF4-FFF2-40B4-BE49-F238E27FC236}">
                <a16:creationId xmlns:a16="http://schemas.microsoft.com/office/drawing/2014/main" id="{4763D05B-BE61-4B22-85E2-26BC4A79D783}"/>
              </a:ext>
            </a:extLst>
          </p:cNvPr>
          <p:cNvSpPr/>
          <p:nvPr/>
        </p:nvSpPr>
        <p:spPr>
          <a:xfrm>
            <a:off x="4853614" y="4466677"/>
            <a:ext cx="2916750" cy="1668183"/>
          </a:xfrm>
          <a:prstGeom prst="roundRect">
            <a:avLst/>
          </a:prstGeom>
          <a:noFill/>
          <a:ln>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rgbClr val="C00000"/>
                </a:solidFill>
              </a:rPr>
              <a:t>ngoan, chạm giọt mồ hôi</a:t>
            </a:r>
            <a:endParaRPr lang="en-US" sz="3600">
              <a:solidFill>
                <a:srgbClr val="C00000"/>
              </a:solidFill>
            </a:endParaRPr>
          </a:p>
        </p:txBody>
      </p:sp>
      <p:sp>
        <p:nvSpPr>
          <p:cNvPr id="23" name="Rectangle: Rounded Corners 22">
            <a:extLst>
              <a:ext uri="{FF2B5EF4-FFF2-40B4-BE49-F238E27FC236}">
                <a16:creationId xmlns:a16="http://schemas.microsoft.com/office/drawing/2014/main" id="{E873FECF-0A38-4672-AC7E-9F553A579F4B}"/>
              </a:ext>
            </a:extLst>
          </p:cNvPr>
          <p:cNvSpPr/>
          <p:nvPr/>
        </p:nvSpPr>
        <p:spPr>
          <a:xfrm>
            <a:off x="8368710" y="4466677"/>
            <a:ext cx="2916750" cy="1668183"/>
          </a:xfrm>
          <a:prstGeom prst="roundRect">
            <a:avLst/>
          </a:prstGeom>
          <a:noFill/>
          <a:ln>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rgbClr val="C00000"/>
                </a:solidFill>
              </a:rPr>
              <a:t>lấp lánh mọi miền </a:t>
            </a:r>
            <a:endParaRPr lang="en-US" sz="3600">
              <a:solidFill>
                <a:srgbClr val="C00000"/>
              </a:solidFill>
            </a:endParaRPr>
          </a:p>
        </p:txBody>
      </p:sp>
      <p:pic>
        <p:nvPicPr>
          <p:cNvPr id="2050" name="Picture 2" descr="Hình ảnh Một đàn Chim Bay Vector PNG , Chim Bay, Chim, đàn Chim PNG và  Vector với nền trong suốt để tải xuống miễn phí">
            <a:extLst>
              <a:ext uri="{FF2B5EF4-FFF2-40B4-BE49-F238E27FC236}">
                <a16:creationId xmlns:a16="http://schemas.microsoft.com/office/drawing/2014/main" id="{AC78D511-DCF9-4100-9A64-015588CA78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745" y="2710871"/>
            <a:ext cx="3557214" cy="20009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Phong Cách Hoạt Hình Nhân Loại Thời Tiết Gió PNG , Thời Tiết, Cơn  Lốc, Mây PNG miễn phí tải tập tin PSDComment và Vector">
            <a:extLst>
              <a:ext uri="{FF2B5EF4-FFF2-40B4-BE49-F238E27FC236}">
                <a16:creationId xmlns:a16="http://schemas.microsoft.com/office/drawing/2014/main" id="{E6B4DF48-CE6B-4D0B-B8E6-7F47E20795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1059" y="2527555"/>
            <a:ext cx="2284208" cy="22842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ình ảnh Nắng Vàng Có Tác Dụng Tia Nắng PNG , Mặt Trời, Png, Màu Vàng PNG  miễn phí tải tập tin PSDComment và Vector">
            <a:extLst>
              <a:ext uri="{FF2B5EF4-FFF2-40B4-BE49-F238E27FC236}">
                <a16:creationId xmlns:a16="http://schemas.microsoft.com/office/drawing/2014/main" id="{2A8AA384-3E68-4267-BEBF-D052560DD1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8902" y="2507249"/>
            <a:ext cx="2933204" cy="2933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109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8" name="Group 7">
            <a:extLst>
              <a:ext uri="{FF2B5EF4-FFF2-40B4-BE49-F238E27FC236}">
                <a16:creationId xmlns:a16="http://schemas.microsoft.com/office/drawing/2014/main" id="{99C97192-6108-5407-E7FF-3632374DAC6C}"/>
              </a:ext>
            </a:extLst>
          </p:cNvPr>
          <p:cNvGrpSpPr/>
          <p:nvPr/>
        </p:nvGrpSpPr>
        <p:grpSpPr>
          <a:xfrm>
            <a:off x="2816641" y="195916"/>
            <a:ext cx="6620664" cy="1412409"/>
            <a:chOff x="1868898" y="977107"/>
            <a:chExt cx="6620664" cy="1412409"/>
          </a:xfrm>
        </p:grpSpPr>
        <p:pic>
          <p:nvPicPr>
            <p:cNvPr id="9" name="Picture 8">
              <a:extLst>
                <a:ext uri="{FF2B5EF4-FFF2-40B4-BE49-F238E27FC236}">
                  <a16:creationId xmlns:a16="http://schemas.microsoft.com/office/drawing/2014/main" id="{B9AC123D-00B9-632E-91C7-8740F6DEA83A}"/>
                </a:ext>
              </a:extLst>
            </p:cNvPr>
            <p:cNvPicPr>
              <a:picLocks noChangeAspect="1"/>
            </p:cNvPicPr>
            <p:nvPr/>
          </p:nvPicPr>
          <p:blipFill>
            <a:blip r:embed="rId2"/>
            <a:stretch>
              <a:fillRect/>
            </a:stretch>
          </p:blipFill>
          <p:spPr>
            <a:xfrm>
              <a:off x="1868898" y="977107"/>
              <a:ext cx="6620664" cy="1412409"/>
            </a:xfrm>
            <a:prstGeom prst="rect">
              <a:avLst/>
            </a:prstGeom>
          </p:spPr>
        </p:pic>
        <p:sp>
          <p:nvSpPr>
            <p:cNvPr id="10" name="TextBox 9">
              <a:extLst>
                <a:ext uri="{FF2B5EF4-FFF2-40B4-BE49-F238E27FC236}">
                  <a16:creationId xmlns:a16="http://schemas.microsoft.com/office/drawing/2014/main" id="{16454FE7-2C3A-F69C-0639-EDC3BD0FAE76}"/>
                </a:ext>
              </a:extLst>
            </p:cNvPr>
            <p:cNvSpPr txBox="1"/>
            <p:nvPr/>
          </p:nvSpPr>
          <p:spPr>
            <a:xfrm>
              <a:off x="3083031" y="1267161"/>
              <a:ext cx="3655168"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B0F0"/>
                  </a:solidFill>
                  <a:effectLst/>
                  <a:uLnTx/>
                  <a:uFillTx/>
                  <a:latin typeface="UTM Duepuntozero" panose="02040603050506020204" pitchFamily="18" charset="0"/>
                  <a:ea typeface="+mn-ea"/>
                  <a:cs typeface="+mn-cs"/>
                </a:rPr>
                <a:t>RÚT Ý ĐOẠN 2</a:t>
              </a:r>
              <a:endParaRPr kumimoji="0" lang="vi-VN" sz="4800" b="0" i="0" u="none" strike="noStrike" kern="1200" cap="none" spc="0" normalizeH="0" baseline="0" noProof="0" dirty="0">
                <a:ln>
                  <a:noFill/>
                </a:ln>
                <a:solidFill>
                  <a:srgbClr val="00B0F0"/>
                </a:solidFill>
                <a:effectLst/>
                <a:uLnTx/>
                <a:uFillTx/>
                <a:latin typeface="Avo"/>
                <a:ea typeface="+mn-ea"/>
                <a:cs typeface="+mn-cs"/>
              </a:endParaRPr>
            </a:p>
          </p:txBody>
        </p:sp>
      </p:grpSp>
      <p:grpSp>
        <p:nvGrpSpPr>
          <p:cNvPr id="17" name="Group 16">
            <a:extLst>
              <a:ext uri="{FF2B5EF4-FFF2-40B4-BE49-F238E27FC236}">
                <a16:creationId xmlns:a16="http://schemas.microsoft.com/office/drawing/2014/main" id="{DAAEFE44-C539-B5E1-B0C2-6FAAB5450D82}"/>
              </a:ext>
            </a:extLst>
          </p:cNvPr>
          <p:cNvGrpSpPr/>
          <p:nvPr/>
        </p:nvGrpSpPr>
        <p:grpSpPr>
          <a:xfrm>
            <a:off x="491705" y="2136667"/>
            <a:ext cx="10509670" cy="2770366"/>
            <a:chOff x="-13875" y="2212312"/>
            <a:chExt cx="6257531" cy="3068919"/>
          </a:xfrm>
        </p:grpSpPr>
        <p:sp>
          <p:nvSpPr>
            <p:cNvPr id="19" name="Rectangle: Rounded Corners 18">
              <a:extLst>
                <a:ext uri="{FF2B5EF4-FFF2-40B4-BE49-F238E27FC236}">
                  <a16:creationId xmlns:a16="http://schemas.microsoft.com/office/drawing/2014/main" id="{E0016107-BE47-AA5A-E00E-D78791D07531}"/>
                </a:ext>
              </a:extLst>
            </p:cNvPr>
            <p:cNvSpPr/>
            <p:nvPr/>
          </p:nvSpPr>
          <p:spPr>
            <a:xfrm>
              <a:off x="431199" y="2212312"/>
              <a:ext cx="5812457" cy="3068919"/>
            </a:xfrm>
            <a:custGeom>
              <a:avLst/>
              <a:gdLst>
                <a:gd name="connsiteX0" fmla="*/ 0 w 5812457"/>
                <a:gd name="connsiteY0" fmla="*/ 619062 h 3068919"/>
                <a:gd name="connsiteX1" fmla="*/ 619062 w 5812457"/>
                <a:gd name="connsiteY1" fmla="*/ 0 h 3068919"/>
                <a:gd name="connsiteX2" fmla="*/ 1272538 w 5812457"/>
                <a:gd name="connsiteY2" fmla="*/ 0 h 3068919"/>
                <a:gd name="connsiteX3" fmla="*/ 1834528 w 5812457"/>
                <a:gd name="connsiteY3" fmla="*/ 0 h 3068919"/>
                <a:gd name="connsiteX4" fmla="*/ 2396517 w 5812457"/>
                <a:gd name="connsiteY4" fmla="*/ 0 h 3068919"/>
                <a:gd name="connsiteX5" fmla="*/ 3095737 w 5812457"/>
                <a:gd name="connsiteY5" fmla="*/ 0 h 3068919"/>
                <a:gd name="connsiteX6" fmla="*/ 3611983 w 5812457"/>
                <a:gd name="connsiteY6" fmla="*/ 0 h 3068919"/>
                <a:gd name="connsiteX7" fmla="*/ 4173972 w 5812457"/>
                <a:gd name="connsiteY7" fmla="*/ 0 h 3068919"/>
                <a:gd name="connsiteX8" fmla="*/ 5193395 w 5812457"/>
                <a:gd name="connsiteY8" fmla="*/ 0 h 3068919"/>
                <a:gd name="connsiteX9" fmla="*/ 5812457 w 5812457"/>
                <a:gd name="connsiteY9" fmla="*/ 619062 h 3068919"/>
                <a:gd name="connsiteX10" fmla="*/ 5812457 w 5812457"/>
                <a:gd name="connsiteY10" fmla="*/ 1247635 h 3068919"/>
                <a:gd name="connsiteX11" fmla="*/ 5812457 w 5812457"/>
                <a:gd name="connsiteY11" fmla="*/ 1857900 h 3068919"/>
                <a:gd name="connsiteX12" fmla="*/ 5812457 w 5812457"/>
                <a:gd name="connsiteY12" fmla="*/ 2449857 h 3068919"/>
                <a:gd name="connsiteX13" fmla="*/ 5193395 w 5812457"/>
                <a:gd name="connsiteY13" fmla="*/ 3068919 h 3068919"/>
                <a:gd name="connsiteX14" fmla="*/ 4539919 w 5812457"/>
                <a:gd name="connsiteY14" fmla="*/ 3068919 h 3068919"/>
                <a:gd name="connsiteX15" fmla="*/ 3886443 w 5812457"/>
                <a:gd name="connsiteY15" fmla="*/ 3068919 h 3068919"/>
                <a:gd name="connsiteX16" fmla="*/ 3187223 w 5812457"/>
                <a:gd name="connsiteY16" fmla="*/ 3068919 h 3068919"/>
                <a:gd name="connsiteX17" fmla="*/ 2533747 w 5812457"/>
                <a:gd name="connsiteY17" fmla="*/ 3068919 h 3068919"/>
                <a:gd name="connsiteX18" fmla="*/ 1926014 w 5812457"/>
                <a:gd name="connsiteY18" fmla="*/ 3068919 h 3068919"/>
                <a:gd name="connsiteX19" fmla="*/ 1318281 w 5812457"/>
                <a:gd name="connsiteY19" fmla="*/ 3068919 h 3068919"/>
                <a:gd name="connsiteX20" fmla="*/ 619062 w 5812457"/>
                <a:gd name="connsiteY20" fmla="*/ 3068919 h 3068919"/>
                <a:gd name="connsiteX21" fmla="*/ 0 w 5812457"/>
                <a:gd name="connsiteY21" fmla="*/ 2449857 h 3068919"/>
                <a:gd name="connsiteX22" fmla="*/ 0 w 5812457"/>
                <a:gd name="connsiteY22" fmla="*/ 1839592 h 3068919"/>
                <a:gd name="connsiteX23" fmla="*/ 0 w 5812457"/>
                <a:gd name="connsiteY23" fmla="*/ 1192711 h 3068919"/>
                <a:gd name="connsiteX24" fmla="*/ 0 w 5812457"/>
                <a:gd name="connsiteY24" fmla="*/ 619062 h 306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12457" h="3068919" fill="none" extrusionOk="0">
                  <a:moveTo>
                    <a:pt x="0" y="619062"/>
                  </a:moveTo>
                  <a:cubicBezTo>
                    <a:pt x="-23167" y="208070"/>
                    <a:pt x="316453" y="57519"/>
                    <a:pt x="619062" y="0"/>
                  </a:cubicBezTo>
                  <a:cubicBezTo>
                    <a:pt x="888166" y="16777"/>
                    <a:pt x="1122768" y="2345"/>
                    <a:pt x="1272538" y="0"/>
                  </a:cubicBezTo>
                  <a:cubicBezTo>
                    <a:pt x="1422308" y="-2345"/>
                    <a:pt x="1708689" y="25317"/>
                    <a:pt x="1834528" y="0"/>
                  </a:cubicBezTo>
                  <a:cubicBezTo>
                    <a:pt x="1960367" y="-25317"/>
                    <a:pt x="2180081" y="-26793"/>
                    <a:pt x="2396517" y="0"/>
                  </a:cubicBezTo>
                  <a:cubicBezTo>
                    <a:pt x="2612953" y="26793"/>
                    <a:pt x="2806489" y="-5886"/>
                    <a:pt x="3095737" y="0"/>
                  </a:cubicBezTo>
                  <a:cubicBezTo>
                    <a:pt x="3384985" y="5886"/>
                    <a:pt x="3489105" y="4386"/>
                    <a:pt x="3611983" y="0"/>
                  </a:cubicBezTo>
                  <a:cubicBezTo>
                    <a:pt x="3734861" y="-4386"/>
                    <a:pt x="3927563" y="24622"/>
                    <a:pt x="4173972" y="0"/>
                  </a:cubicBezTo>
                  <a:cubicBezTo>
                    <a:pt x="4420381" y="-24622"/>
                    <a:pt x="4858728" y="-16901"/>
                    <a:pt x="5193395" y="0"/>
                  </a:cubicBezTo>
                  <a:cubicBezTo>
                    <a:pt x="5538814" y="-55006"/>
                    <a:pt x="5799190" y="227188"/>
                    <a:pt x="5812457" y="619062"/>
                  </a:cubicBezTo>
                  <a:cubicBezTo>
                    <a:pt x="5812247" y="792093"/>
                    <a:pt x="5792784" y="1067001"/>
                    <a:pt x="5812457" y="1247635"/>
                  </a:cubicBezTo>
                  <a:cubicBezTo>
                    <a:pt x="5832130" y="1428269"/>
                    <a:pt x="5799238" y="1626853"/>
                    <a:pt x="5812457" y="1857900"/>
                  </a:cubicBezTo>
                  <a:cubicBezTo>
                    <a:pt x="5825676" y="2088947"/>
                    <a:pt x="5835505" y="2224292"/>
                    <a:pt x="5812457" y="2449857"/>
                  </a:cubicBezTo>
                  <a:cubicBezTo>
                    <a:pt x="5821801" y="2790099"/>
                    <a:pt x="5508520" y="3040815"/>
                    <a:pt x="5193395" y="3068919"/>
                  </a:cubicBezTo>
                  <a:cubicBezTo>
                    <a:pt x="4936399" y="3070385"/>
                    <a:pt x="4752747" y="3071382"/>
                    <a:pt x="4539919" y="3068919"/>
                  </a:cubicBezTo>
                  <a:cubicBezTo>
                    <a:pt x="4327091" y="3066456"/>
                    <a:pt x="4118283" y="3091083"/>
                    <a:pt x="3886443" y="3068919"/>
                  </a:cubicBezTo>
                  <a:cubicBezTo>
                    <a:pt x="3654603" y="3046755"/>
                    <a:pt x="3388978" y="3081796"/>
                    <a:pt x="3187223" y="3068919"/>
                  </a:cubicBezTo>
                  <a:cubicBezTo>
                    <a:pt x="2985468" y="3056042"/>
                    <a:pt x="2729569" y="3057936"/>
                    <a:pt x="2533747" y="3068919"/>
                  </a:cubicBezTo>
                  <a:cubicBezTo>
                    <a:pt x="2337925" y="3079902"/>
                    <a:pt x="2223117" y="3068248"/>
                    <a:pt x="1926014" y="3068919"/>
                  </a:cubicBezTo>
                  <a:cubicBezTo>
                    <a:pt x="1628911" y="3069590"/>
                    <a:pt x="1591108" y="3080207"/>
                    <a:pt x="1318281" y="3068919"/>
                  </a:cubicBezTo>
                  <a:cubicBezTo>
                    <a:pt x="1045454" y="3057631"/>
                    <a:pt x="898312" y="3079300"/>
                    <a:pt x="619062" y="3068919"/>
                  </a:cubicBezTo>
                  <a:cubicBezTo>
                    <a:pt x="322049" y="3117835"/>
                    <a:pt x="61824" y="2805534"/>
                    <a:pt x="0" y="2449857"/>
                  </a:cubicBezTo>
                  <a:cubicBezTo>
                    <a:pt x="-25770" y="2283335"/>
                    <a:pt x="8788" y="2056809"/>
                    <a:pt x="0" y="1839592"/>
                  </a:cubicBezTo>
                  <a:cubicBezTo>
                    <a:pt x="-8788" y="1622375"/>
                    <a:pt x="18613" y="1380482"/>
                    <a:pt x="0" y="1192711"/>
                  </a:cubicBezTo>
                  <a:cubicBezTo>
                    <a:pt x="-18613" y="1004940"/>
                    <a:pt x="-6720" y="904371"/>
                    <a:pt x="0" y="619062"/>
                  </a:cubicBezTo>
                  <a:close/>
                </a:path>
                <a:path w="5812457" h="3068919" stroke="0" extrusionOk="0">
                  <a:moveTo>
                    <a:pt x="0" y="619062"/>
                  </a:moveTo>
                  <a:cubicBezTo>
                    <a:pt x="1869" y="334327"/>
                    <a:pt x="288241" y="19796"/>
                    <a:pt x="619062" y="0"/>
                  </a:cubicBezTo>
                  <a:cubicBezTo>
                    <a:pt x="759897" y="-29354"/>
                    <a:pt x="1007912" y="-23397"/>
                    <a:pt x="1318281" y="0"/>
                  </a:cubicBezTo>
                  <a:cubicBezTo>
                    <a:pt x="1628650" y="23397"/>
                    <a:pt x="1726579" y="-12972"/>
                    <a:pt x="1880271" y="0"/>
                  </a:cubicBezTo>
                  <a:cubicBezTo>
                    <a:pt x="2033963" y="12972"/>
                    <a:pt x="2191510" y="-20758"/>
                    <a:pt x="2442260" y="0"/>
                  </a:cubicBezTo>
                  <a:cubicBezTo>
                    <a:pt x="2693010" y="20758"/>
                    <a:pt x="2818271" y="31955"/>
                    <a:pt x="3141480" y="0"/>
                  </a:cubicBezTo>
                  <a:cubicBezTo>
                    <a:pt x="3464689" y="-31955"/>
                    <a:pt x="3482512" y="-8084"/>
                    <a:pt x="3749213" y="0"/>
                  </a:cubicBezTo>
                  <a:cubicBezTo>
                    <a:pt x="4015914" y="8084"/>
                    <a:pt x="4239483" y="-7554"/>
                    <a:pt x="4494176" y="0"/>
                  </a:cubicBezTo>
                  <a:cubicBezTo>
                    <a:pt x="4748869" y="7554"/>
                    <a:pt x="4938241" y="-32912"/>
                    <a:pt x="5193395" y="0"/>
                  </a:cubicBezTo>
                  <a:cubicBezTo>
                    <a:pt x="5469438" y="34664"/>
                    <a:pt x="5854738" y="230359"/>
                    <a:pt x="5812457" y="619062"/>
                  </a:cubicBezTo>
                  <a:cubicBezTo>
                    <a:pt x="5824298" y="786427"/>
                    <a:pt x="5813132" y="1066608"/>
                    <a:pt x="5812457" y="1192711"/>
                  </a:cubicBezTo>
                  <a:cubicBezTo>
                    <a:pt x="5811782" y="1318814"/>
                    <a:pt x="5803941" y="1695143"/>
                    <a:pt x="5812457" y="1839592"/>
                  </a:cubicBezTo>
                  <a:cubicBezTo>
                    <a:pt x="5820973" y="1984041"/>
                    <a:pt x="5833884" y="2270847"/>
                    <a:pt x="5812457" y="2449857"/>
                  </a:cubicBezTo>
                  <a:cubicBezTo>
                    <a:pt x="5817979" y="2720144"/>
                    <a:pt x="5523743" y="3046995"/>
                    <a:pt x="5193395" y="3068919"/>
                  </a:cubicBezTo>
                  <a:cubicBezTo>
                    <a:pt x="5070122" y="3044999"/>
                    <a:pt x="4829071" y="3045816"/>
                    <a:pt x="4677149" y="3068919"/>
                  </a:cubicBezTo>
                  <a:cubicBezTo>
                    <a:pt x="4525227" y="3092022"/>
                    <a:pt x="4121949" y="3101198"/>
                    <a:pt x="3932186" y="3068919"/>
                  </a:cubicBezTo>
                  <a:cubicBezTo>
                    <a:pt x="3742423" y="3036640"/>
                    <a:pt x="3520486" y="3061998"/>
                    <a:pt x="3324453" y="3068919"/>
                  </a:cubicBezTo>
                  <a:cubicBezTo>
                    <a:pt x="3128420" y="3075840"/>
                    <a:pt x="2987030" y="3067111"/>
                    <a:pt x="2716720" y="3068919"/>
                  </a:cubicBezTo>
                  <a:cubicBezTo>
                    <a:pt x="2446410" y="3070727"/>
                    <a:pt x="2194269" y="3092039"/>
                    <a:pt x="1971758" y="3068919"/>
                  </a:cubicBezTo>
                  <a:cubicBezTo>
                    <a:pt x="1749247" y="3045799"/>
                    <a:pt x="1461309" y="3082536"/>
                    <a:pt x="1272538" y="3068919"/>
                  </a:cubicBezTo>
                  <a:cubicBezTo>
                    <a:pt x="1083767" y="3055302"/>
                    <a:pt x="882763" y="3058116"/>
                    <a:pt x="619062" y="3068919"/>
                  </a:cubicBezTo>
                  <a:cubicBezTo>
                    <a:pt x="246616" y="3011312"/>
                    <a:pt x="2920" y="2799890"/>
                    <a:pt x="0" y="2449857"/>
                  </a:cubicBezTo>
                  <a:cubicBezTo>
                    <a:pt x="13171" y="2281576"/>
                    <a:pt x="-13808" y="2014731"/>
                    <a:pt x="0" y="1839592"/>
                  </a:cubicBezTo>
                  <a:cubicBezTo>
                    <a:pt x="13808" y="1664454"/>
                    <a:pt x="14332" y="1393019"/>
                    <a:pt x="0" y="1247635"/>
                  </a:cubicBezTo>
                  <a:cubicBezTo>
                    <a:pt x="-14332" y="1102251"/>
                    <a:pt x="857" y="746243"/>
                    <a:pt x="0" y="619062"/>
                  </a:cubicBezTo>
                  <a:close/>
                </a:path>
              </a:pathLst>
            </a:custGeom>
            <a:solidFill>
              <a:sysClr val="window" lastClr="FFFFFF">
                <a:alpha val="85000"/>
              </a:sysClr>
            </a:solidFill>
            <a:ln w="38100" cap="flat" cmpd="sng" algn="ctr">
              <a:solidFill>
                <a:srgbClr val="6600FF"/>
              </a:solidFill>
              <a:prstDash val="sysDot"/>
              <a:miter lim="800000"/>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a:effectLst/>
          </p:spPr>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endParaRPr kumimoji="0" lang="vi-VN" sz="36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11773A21-4CAF-9856-ABC2-D5F10530CBF9}"/>
                </a:ext>
              </a:extLst>
            </p:cNvPr>
            <p:cNvSpPr txBox="1"/>
            <p:nvPr/>
          </p:nvSpPr>
          <p:spPr>
            <a:xfrm>
              <a:off x="-13875" y="2832472"/>
              <a:ext cx="6110884" cy="1828599"/>
            </a:xfrm>
            <a:prstGeom prst="rect">
              <a:avLst/>
            </a:prstGeom>
            <a:noFill/>
          </p:spPr>
          <p:txBody>
            <a:bodyPr wrap="square">
              <a:spAutoFit/>
            </a:bodyPr>
            <a:lstStyle/>
            <a:p>
              <a:pPr marL="568325" marR="0" lvl="0" indent="0" algn="ctr"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0" cap="none" spc="0" normalizeH="0" baseline="0" noProof="0">
                  <a:ln>
                    <a:noFill/>
                  </a:ln>
                  <a:solidFill>
                    <a:srgbClr val="C00000"/>
                  </a:solidFill>
                  <a:effectLst/>
                  <a:uLnTx/>
                  <a:uFillTx/>
                  <a:latin typeface="UTM Avo" panose="02040603050506020204" pitchFamily="18" charset="0"/>
                  <a:ea typeface="+mn-ea"/>
                  <a:cs typeface="+mn-cs"/>
                </a:rPr>
                <a:t>Khung cảnh trồng cây tràn đầy niềm vui.</a:t>
              </a:r>
              <a:endParaRPr kumimoji="0" lang="vi-VN" sz="3600" b="1" i="0" u="none" strike="noStrike" kern="0" cap="none" spc="0" normalizeH="0" baseline="0" noProof="0" dirty="0">
                <a:ln>
                  <a:noFill/>
                </a:ln>
                <a:solidFill>
                  <a:srgbClr val="00206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3026996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110E04EF-EB84-4704-BD8B-55A9A50ED54C}"/>
              </a:ext>
            </a:extLst>
          </p:cNvPr>
          <p:cNvSpPr txBox="1"/>
          <p:nvPr/>
        </p:nvSpPr>
        <p:spPr>
          <a:xfrm>
            <a:off x="1222646" y="582445"/>
            <a:ext cx="9957361" cy="1815882"/>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UTM Avo" panose="02040603050506020204" pitchFamily="18" charset="0"/>
                <a:ea typeface="+mn-ea"/>
                <a:cs typeface="+mn-cs"/>
              </a:rPr>
              <a:t>4. Theo em, tác giả muốn gửi gắm thông điệp gì qua bài thơ? </a:t>
            </a:r>
          </a:p>
          <a:p>
            <a:pPr marL="0" marR="0" lvl="0" indent="0" algn="just" defTabSz="914400" rtl="0" eaLnBrk="1" fontAlgn="auto" latinLnBrk="0" hangingPunct="1">
              <a:spcBef>
                <a:spcPts val="0"/>
              </a:spcBef>
              <a:spcAft>
                <a:spcPts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6" name="Rectangle: Rounded Corners 15">
            <a:extLst>
              <a:ext uri="{FF2B5EF4-FFF2-40B4-BE49-F238E27FC236}">
                <a16:creationId xmlns:a16="http://schemas.microsoft.com/office/drawing/2014/main" id="{74200248-B862-4401-8152-ED00456C40A5}"/>
              </a:ext>
            </a:extLst>
          </p:cNvPr>
          <p:cNvSpPr/>
          <p:nvPr/>
        </p:nvSpPr>
        <p:spPr>
          <a:xfrm>
            <a:off x="1431828" y="2564152"/>
            <a:ext cx="9515248" cy="3522289"/>
          </a:xfrm>
          <a:prstGeom prst="roundRect">
            <a:avLst/>
          </a:prstGeom>
          <a:noFill/>
          <a:ln>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rgbClr val="C00000"/>
                </a:solidFill>
              </a:rPr>
              <a:t>Tác giả muốn gửi gắm thông điệp:</a:t>
            </a:r>
            <a:endParaRPr lang="en-US" sz="3600">
              <a:solidFill>
                <a:srgbClr val="C00000"/>
              </a:solidFill>
            </a:endParaRPr>
          </a:p>
          <a:p>
            <a:pPr algn="ctr"/>
            <a:r>
              <a:rPr lang="vi-VN" sz="3600">
                <a:solidFill>
                  <a:srgbClr val="C00000"/>
                </a:solidFill>
              </a:rPr>
              <a:t> </a:t>
            </a:r>
            <a:r>
              <a:rPr lang="vi-VN" sz="3600">
                <a:solidFill>
                  <a:srgbClr val="0070C0"/>
                </a:solidFill>
              </a:rPr>
              <a:t>Hãy cùng chung tay trồng cây gây rừng, phủ xanh đồi trọc, cùng nhau nhuộm xanh quê hương bằng những mầm cây, góp phần bảo vệ môi trường sống của tất cả mọi người ở hiện tại và tương lai.</a:t>
            </a:r>
          </a:p>
        </p:txBody>
      </p:sp>
    </p:spTree>
    <p:extLst>
      <p:ext uri="{BB962C8B-B14F-4D97-AF65-F5344CB8AC3E}">
        <p14:creationId xmlns:p14="http://schemas.microsoft.com/office/powerpoint/2010/main" val="34243485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8" name="Group 7">
            <a:extLst>
              <a:ext uri="{FF2B5EF4-FFF2-40B4-BE49-F238E27FC236}">
                <a16:creationId xmlns:a16="http://schemas.microsoft.com/office/drawing/2014/main" id="{99C97192-6108-5407-E7FF-3632374DAC6C}"/>
              </a:ext>
            </a:extLst>
          </p:cNvPr>
          <p:cNvGrpSpPr/>
          <p:nvPr/>
        </p:nvGrpSpPr>
        <p:grpSpPr>
          <a:xfrm>
            <a:off x="2816641" y="195916"/>
            <a:ext cx="6620664" cy="1412409"/>
            <a:chOff x="1868898" y="977107"/>
            <a:chExt cx="6620664" cy="1412409"/>
          </a:xfrm>
        </p:grpSpPr>
        <p:pic>
          <p:nvPicPr>
            <p:cNvPr id="9" name="Picture 8">
              <a:extLst>
                <a:ext uri="{FF2B5EF4-FFF2-40B4-BE49-F238E27FC236}">
                  <a16:creationId xmlns:a16="http://schemas.microsoft.com/office/drawing/2014/main" id="{B9AC123D-00B9-632E-91C7-8740F6DEA83A}"/>
                </a:ext>
              </a:extLst>
            </p:cNvPr>
            <p:cNvPicPr>
              <a:picLocks noChangeAspect="1"/>
            </p:cNvPicPr>
            <p:nvPr/>
          </p:nvPicPr>
          <p:blipFill>
            <a:blip r:embed="rId2"/>
            <a:stretch>
              <a:fillRect/>
            </a:stretch>
          </p:blipFill>
          <p:spPr>
            <a:xfrm>
              <a:off x="1868898" y="977107"/>
              <a:ext cx="6620664" cy="1412409"/>
            </a:xfrm>
            <a:prstGeom prst="rect">
              <a:avLst/>
            </a:prstGeom>
          </p:spPr>
        </p:pic>
        <p:sp>
          <p:nvSpPr>
            <p:cNvPr id="10" name="TextBox 9">
              <a:extLst>
                <a:ext uri="{FF2B5EF4-FFF2-40B4-BE49-F238E27FC236}">
                  <a16:creationId xmlns:a16="http://schemas.microsoft.com/office/drawing/2014/main" id="{16454FE7-2C3A-F69C-0639-EDC3BD0FAE76}"/>
                </a:ext>
              </a:extLst>
            </p:cNvPr>
            <p:cNvSpPr txBox="1"/>
            <p:nvPr/>
          </p:nvSpPr>
          <p:spPr>
            <a:xfrm>
              <a:off x="3083031" y="1267161"/>
              <a:ext cx="3655168"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B0F0"/>
                  </a:solidFill>
                  <a:effectLst/>
                  <a:uLnTx/>
                  <a:uFillTx/>
                  <a:latin typeface="UTM Duepuntozero" panose="02040603050506020204" pitchFamily="18" charset="0"/>
                  <a:ea typeface="+mn-ea"/>
                  <a:cs typeface="+mn-cs"/>
                </a:rPr>
                <a:t>RÚT Ý ĐOẠN 3</a:t>
              </a:r>
              <a:endParaRPr kumimoji="0" lang="vi-VN" sz="4800" b="0" i="0" u="none" strike="noStrike" kern="1200" cap="none" spc="0" normalizeH="0" baseline="0" noProof="0" dirty="0">
                <a:ln>
                  <a:noFill/>
                </a:ln>
                <a:solidFill>
                  <a:srgbClr val="00B0F0"/>
                </a:solidFill>
                <a:effectLst/>
                <a:uLnTx/>
                <a:uFillTx/>
                <a:latin typeface="Avo"/>
                <a:ea typeface="+mn-ea"/>
                <a:cs typeface="+mn-cs"/>
              </a:endParaRPr>
            </a:p>
          </p:txBody>
        </p:sp>
      </p:grpSp>
      <p:grpSp>
        <p:nvGrpSpPr>
          <p:cNvPr id="17" name="Group 16">
            <a:extLst>
              <a:ext uri="{FF2B5EF4-FFF2-40B4-BE49-F238E27FC236}">
                <a16:creationId xmlns:a16="http://schemas.microsoft.com/office/drawing/2014/main" id="{DAAEFE44-C539-B5E1-B0C2-6FAAB5450D82}"/>
              </a:ext>
            </a:extLst>
          </p:cNvPr>
          <p:cNvGrpSpPr/>
          <p:nvPr/>
        </p:nvGrpSpPr>
        <p:grpSpPr>
          <a:xfrm>
            <a:off x="491705" y="2136667"/>
            <a:ext cx="11205713" cy="2770366"/>
            <a:chOff x="-13875" y="2212312"/>
            <a:chExt cx="6257531" cy="3068919"/>
          </a:xfrm>
        </p:grpSpPr>
        <p:sp>
          <p:nvSpPr>
            <p:cNvPr id="19" name="Rectangle: Rounded Corners 18">
              <a:extLst>
                <a:ext uri="{FF2B5EF4-FFF2-40B4-BE49-F238E27FC236}">
                  <a16:creationId xmlns:a16="http://schemas.microsoft.com/office/drawing/2014/main" id="{E0016107-BE47-AA5A-E00E-D78791D07531}"/>
                </a:ext>
              </a:extLst>
            </p:cNvPr>
            <p:cNvSpPr/>
            <p:nvPr/>
          </p:nvSpPr>
          <p:spPr>
            <a:xfrm>
              <a:off x="431199" y="2212312"/>
              <a:ext cx="5812457" cy="3068919"/>
            </a:xfrm>
            <a:custGeom>
              <a:avLst/>
              <a:gdLst>
                <a:gd name="connsiteX0" fmla="*/ 0 w 5812457"/>
                <a:gd name="connsiteY0" fmla="*/ 619062 h 3068919"/>
                <a:gd name="connsiteX1" fmla="*/ 619062 w 5812457"/>
                <a:gd name="connsiteY1" fmla="*/ 0 h 3068919"/>
                <a:gd name="connsiteX2" fmla="*/ 1272538 w 5812457"/>
                <a:gd name="connsiteY2" fmla="*/ 0 h 3068919"/>
                <a:gd name="connsiteX3" fmla="*/ 1834528 w 5812457"/>
                <a:gd name="connsiteY3" fmla="*/ 0 h 3068919"/>
                <a:gd name="connsiteX4" fmla="*/ 2396517 w 5812457"/>
                <a:gd name="connsiteY4" fmla="*/ 0 h 3068919"/>
                <a:gd name="connsiteX5" fmla="*/ 3095737 w 5812457"/>
                <a:gd name="connsiteY5" fmla="*/ 0 h 3068919"/>
                <a:gd name="connsiteX6" fmla="*/ 3611983 w 5812457"/>
                <a:gd name="connsiteY6" fmla="*/ 0 h 3068919"/>
                <a:gd name="connsiteX7" fmla="*/ 4173972 w 5812457"/>
                <a:gd name="connsiteY7" fmla="*/ 0 h 3068919"/>
                <a:gd name="connsiteX8" fmla="*/ 5193395 w 5812457"/>
                <a:gd name="connsiteY8" fmla="*/ 0 h 3068919"/>
                <a:gd name="connsiteX9" fmla="*/ 5812457 w 5812457"/>
                <a:gd name="connsiteY9" fmla="*/ 619062 h 3068919"/>
                <a:gd name="connsiteX10" fmla="*/ 5812457 w 5812457"/>
                <a:gd name="connsiteY10" fmla="*/ 1247635 h 3068919"/>
                <a:gd name="connsiteX11" fmla="*/ 5812457 w 5812457"/>
                <a:gd name="connsiteY11" fmla="*/ 1857900 h 3068919"/>
                <a:gd name="connsiteX12" fmla="*/ 5812457 w 5812457"/>
                <a:gd name="connsiteY12" fmla="*/ 2449857 h 3068919"/>
                <a:gd name="connsiteX13" fmla="*/ 5193395 w 5812457"/>
                <a:gd name="connsiteY13" fmla="*/ 3068919 h 3068919"/>
                <a:gd name="connsiteX14" fmla="*/ 4539919 w 5812457"/>
                <a:gd name="connsiteY14" fmla="*/ 3068919 h 3068919"/>
                <a:gd name="connsiteX15" fmla="*/ 3886443 w 5812457"/>
                <a:gd name="connsiteY15" fmla="*/ 3068919 h 3068919"/>
                <a:gd name="connsiteX16" fmla="*/ 3187223 w 5812457"/>
                <a:gd name="connsiteY16" fmla="*/ 3068919 h 3068919"/>
                <a:gd name="connsiteX17" fmla="*/ 2533747 w 5812457"/>
                <a:gd name="connsiteY17" fmla="*/ 3068919 h 3068919"/>
                <a:gd name="connsiteX18" fmla="*/ 1926014 w 5812457"/>
                <a:gd name="connsiteY18" fmla="*/ 3068919 h 3068919"/>
                <a:gd name="connsiteX19" fmla="*/ 1318281 w 5812457"/>
                <a:gd name="connsiteY19" fmla="*/ 3068919 h 3068919"/>
                <a:gd name="connsiteX20" fmla="*/ 619062 w 5812457"/>
                <a:gd name="connsiteY20" fmla="*/ 3068919 h 3068919"/>
                <a:gd name="connsiteX21" fmla="*/ 0 w 5812457"/>
                <a:gd name="connsiteY21" fmla="*/ 2449857 h 3068919"/>
                <a:gd name="connsiteX22" fmla="*/ 0 w 5812457"/>
                <a:gd name="connsiteY22" fmla="*/ 1839592 h 3068919"/>
                <a:gd name="connsiteX23" fmla="*/ 0 w 5812457"/>
                <a:gd name="connsiteY23" fmla="*/ 1192711 h 3068919"/>
                <a:gd name="connsiteX24" fmla="*/ 0 w 5812457"/>
                <a:gd name="connsiteY24" fmla="*/ 619062 h 306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12457" h="3068919" fill="none" extrusionOk="0">
                  <a:moveTo>
                    <a:pt x="0" y="619062"/>
                  </a:moveTo>
                  <a:cubicBezTo>
                    <a:pt x="-23167" y="208070"/>
                    <a:pt x="316453" y="57519"/>
                    <a:pt x="619062" y="0"/>
                  </a:cubicBezTo>
                  <a:cubicBezTo>
                    <a:pt x="888166" y="16777"/>
                    <a:pt x="1122768" y="2345"/>
                    <a:pt x="1272538" y="0"/>
                  </a:cubicBezTo>
                  <a:cubicBezTo>
                    <a:pt x="1422308" y="-2345"/>
                    <a:pt x="1708689" y="25317"/>
                    <a:pt x="1834528" y="0"/>
                  </a:cubicBezTo>
                  <a:cubicBezTo>
                    <a:pt x="1960367" y="-25317"/>
                    <a:pt x="2180081" y="-26793"/>
                    <a:pt x="2396517" y="0"/>
                  </a:cubicBezTo>
                  <a:cubicBezTo>
                    <a:pt x="2612953" y="26793"/>
                    <a:pt x="2806489" y="-5886"/>
                    <a:pt x="3095737" y="0"/>
                  </a:cubicBezTo>
                  <a:cubicBezTo>
                    <a:pt x="3384985" y="5886"/>
                    <a:pt x="3489105" y="4386"/>
                    <a:pt x="3611983" y="0"/>
                  </a:cubicBezTo>
                  <a:cubicBezTo>
                    <a:pt x="3734861" y="-4386"/>
                    <a:pt x="3927563" y="24622"/>
                    <a:pt x="4173972" y="0"/>
                  </a:cubicBezTo>
                  <a:cubicBezTo>
                    <a:pt x="4420381" y="-24622"/>
                    <a:pt x="4858728" y="-16901"/>
                    <a:pt x="5193395" y="0"/>
                  </a:cubicBezTo>
                  <a:cubicBezTo>
                    <a:pt x="5538814" y="-55006"/>
                    <a:pt x="5799190" y="227188"/>
                    <a:pt x="5812457" y="619062"/>
                  </a:cubicBezTo>
                  <a:cubicBezTo>
                    <a:pt x="5812247" y="792093"/>
                    <a:pt x="5792784" y="1067001"/>
                    <a:pt x="5812457" y="1247635"/>
                  </a:cubicBezTo>
                  <a:cubicBezTo>
                    <a:pt x="5832130" y="1428269"/>
                    <a:pt x="5799238" y="1626853"/>
                    <a:pt x="5812457" y="1857900"/>
                  </a:cubicBezTo>
                  <a:cubicBezTo>
                    <a:pt x="5825676" y="2088947"/>
                    <a:pt x="5835505" y="2224292"/>
                    <a:pt x="5812457" y="2449857"/>
                  </a:cubicBezTo>
                  <a:cubicBezTo>
                    <a:pt x="5821801" y="2790099"/>
                    <a:pt x="5508520" y="3040815"/>
                    <a:pt x="5193395" y="3068919"/>
                  </a:cubicBezTo>
                  <a:cubicBezTo>
                    <a:pt x="4936399" y="3070385"/>
                    <a:pt x="4752747" y="3071382"/>
                    <a:pt x="4539919" y="3068919"/>
                  </a:cubicBezTo>
                  <a:cubicBezTo>
                    <a:pt x="4327091" y="3066456"/>
                    <a:pt x="4118283" y="3091083"/>
                    <a:pt x="3886443" y="3068919"/>
                  </a:cubicBezTo>
                  <a:cubicBezTo>
                    <a:pt x="3654603" y="3046755"/>
                    <a:pt x="3388978" y="3081796"/>
                    <a:pt x="3187223" y="3068919"/>
                  </a:cubicBezTo>
                  <a:cubicBezTo>
                    <a:pt x="2985468" y="3056042"/>
                    <a:pt x="2729569" y="3057936"/>
                    <a:pt x="2533747" y="3068919"/>
                  </a:cubicBezTo>
                  <a:cubicBezTo>
                    <a:pt x="2337925" y="3079902"/>
                    <a:pt x="2223117" y="3068248"/>
                    <a:pt x="1926014" y="3068919"/>
                  </a:cubicBezTo>
                  <a:cubicBezTo>
                    <a:pt x="1628911" y="3069590"/>
                    <a:pt x="1591108" y="3080207"/>
                    <a:pt x="1318281" y="3068919"/>
                  </a:cubicBezTo>
                  <a:cubicBezTo>
                    <a:pt x="1045454" y="3057631"/>
                    <a:pt x="898312" y="3079300"/>
                    <a:pt x="619062" y="3068919"/>
                  </a:cubicBezTo>
                  <a:cubicBezTo>
                    <a:pt x="322049" y="3117835"/>
                    <a:pt x="61824" y="2805534"/>
                    <a:pt x="0" y="2449857"/>
                  </a:cubicBezTo>
                  <a:cubicBezTo>
                    <a:pt x="-25770" y="2283335"/>
                    <a:pt x="8788" y="2056809"/>
                    <a:pt x="0" y="1839592"/>
                  </a:cubicBezTo>
                  <a:cubicBezTo>
                    <a:pt x="-8788" y="1622375"/>
                    <a:pt x="18613" y="1380482"/>
                    <a:pt x="0" y="1192711"/>
                  </a:cubicBezTo>
                  <a:cubicBezTo>
                    <a:pt x="-18613" y="1004940"/>
                    <a:pt x="-6720" y="904371"/>
                    <a:pt x="0" y="619062"/>
                  </a:cubicBezTo>
                  <a:close/>
                </a:path>
                <a:path w="5812457" h="3068919" stroke="0" extrusionOk="0">
                  <a:moveTo>
                    <a:pt x="0" y="619062"/>
                  </a:moveTo>
                  <a:cubicBezTo>
                    <a:pt x="1869" y="334327"/>
                    <a:pt x="288241" y="19796"/>
                    <a:pt x="619062" y="0"/>
                  </a:cubicBezTo>
                  <a:cubicBezTo>
                    <a:pt x="759897" y="-29354"/>
                    <a:pt x="1007912" y="-23397"/>
                    <a:pt x="1318281" y="0"/>
                  </a:cubicBezTo>
                  <a:cubicBezTo>
                    <a:pt x="1628650" y="23397"/>
                    <a:pt x="1726579" y="-12972"/>
                    <a:pt x="1880271" y="0"/>
                  </a:cubicBezTo>
                  <a:cubicBezTo>
                    <a:pt x="2033963" y="12972"/>
                    <a:pt x="2191510" y="-20758"/>
                    <a:pt x="2442260" y="0"/>
                  </a:cubicBezTo>
                  <a:cubicBezTo>
                    <a:pt x="2693010" y="20758"/>
                    <a:pt x="2818271" y="31955"/>
                    <a:pt x="3141480" y="0"/>
                  </a:cubicBezTo>
                  <a:cubicBezTo>
                    <a:pt x="3464689" y="-31955"/>
                    <a:pt x="3482512" y="-8084"/>
                    <a:pt x="3749213" y="0"/>
                  </a:cubicBezTo>
                  <a:cubicBezTo>
                    <a:pt x="4015914" y="8084"/>
                    <a:pt x="4239483" y="-7554"/>
                    <a:pt x="4494176" y="0"/>
                  </a:cubicBezTo>
                  <a:cubicBezTo>
                    <a:pt x="4748869" y="7554"/>
                    <a:pt x="4938241" y="-32912"/>
                    <a:pt x="5193395" y="0"/>
                  </a:cubicBezTo>
                  <a:cubicBezTo>
                    <a:pt x="5469438" y="34664"/>
                    <a:pt x="5854738" y="230359"/>
                    <a:pt x="5812457" y="619062"/>
                  </a:cubicBezTo>
                  <a:cubicBezTo>
                    <a:pt x="5824298" y="786427"/>
                    <a:pt x="5813132" y="1066608"/>
                    <a:pt x="5812457" y="1192711"/>
                  </a:cubicBezTo>
                  <a:cubicBezTo>
                    <a:pt x="5811782" y="1318814"/>
                    <a:pt x="5803941" y="1695143"/>
                    <a:pt x="5812457" y="1839592"/>
                  </a:cubicBezTo>
                  <a:cubicBezTo>
                    <a:pt x="5820973" y="1984041"/>
                    <a:pt x="5833884" y="2270847"/>
                    <a:pt x="5812457" y="2449857"/>
                  </a:cubicBezTo>
                  <a:cubicBezTo>
                    <a:pt x="5817979" y="2720144"/>
                    <a:pt x="5523743" y="3046995"/>
                    <a:pt x="5193395" y="3068919"/>
                  </a:cubicBezTo>
                  <a:cubicBezTo>
                    <a:pt x="5070122" y="3044999"/>
                    <a:pt x="4829071" y="3045816"/>
                    <a:pt x="4677149" y="3068919"/>
                  </a:cubicBezTo>
                  <a:cubicBezTo>
                    <a:pt x="4525227" y="3092022"/>
                    <a:pt x="4121949" y="3101198"/>
                    <a:pt x="3932186" y="3068919"/>
                  </a:cubicBezTo>
                  <a:cubicBezTo>
                    <a:pt x="3742423" y="3036640"/>
                    <a:pt x="3520486" y="3061998"/>
                    <a:pt x="3324453" y="3068919"/>
                  </a:cubicBezTo>
                  <a:cubicBezTo>
                    <a:pt x="3128420" y="3075840"/>
                    <a:pt x="2987030" y="3067111"/>
                    <a:pt x="2716720" y="3068919"/>
                  </a:cubicBezTo>
                  <a:cubicBezTo>
                    <a:pt x="2446410" y="3070727"/>
                    <a:pt x="2194269" y="3092039"/>
                    <a:pt x="1971758" y="3068919"/>
                  </a:cubicBezTo>
                  <a:cubicBezTo>
                    <a:pt x="1749247" y="3045799"/>
                    <a:pt x="1461309" y="3082536"/>
                    <a:pt x="1272538" y="3068919"/>
                  </a:cubicBezTo>
                  <a:cubicBezTo>
                    <a:pt x="1083767" y="3055302"/>
                    <a:pt x="882763" y="3058116"/>
                    <a:pt x="619062" y="3068919"/>
                  </a:cubicBezTo>
                  <a:cubicBezTo>
                    <a:pt x="246616" y="3011312"/>
                    <a:pt x="2920" y="2799890"/>
                    <a:pt x="0" y="2449857"/>
                  </a:cubicBezTo>
                  <a:cubicBezTo>
                    <a:pt x="13171" y="2281576"/>
                    <a:pt x="-13808" y="2014731"/>
                    <a:pt x="0" y="1839592"/>
                  </a:cubicBezTo>
                  <a:cubicBezTo>
                    <a:pt x="13808" y="1664454"/>
                    <a:pt x="14332" y="1393019"/>
                    <a:pt x="0" y="1247635"/>
                  </a:cubicBezTo>
                  <a:cubicBezTo>
                    <a:pt x="-14332" y="1102251"/>
                    <a:pt x="857" y="746243"/>
                    <a:pt x="0" y="619062"/>
                  </a:cubicBezTo>
                  <a:close/>
                </a:path>
              </a:pathLst>
            </a:custGeom>
            <a:solidFill>
              <a:sysClr val="window" lastClr="FFFFFF">
                <a:alpha val="85000"/>
              </a:sysClr>
            </a:solidFill>
            <a:ln w="38100" cap="flat" cmpd="sng" algn="ctr">
              <a:solidFill>
                <a:srgbClr val="6600FF"/>
              </a:solidFill>
              <a:prstDash val="sysDot"/>
              <a:miter lim="800000"/>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a:effectLst/>
          </p:spPr>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endParaRPr kumimoji="0" lang="vi-VN" sz="36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11773A21-4CAF-9856-ABC2-D5F10530CBF9}"/>
                </a:ext>
              </a:extLst>
            </p:cNvPr>
            <p:cNvSpPr txBox="1"/>
            <p:nvPr/>
          </p:nvSpPr>
          <p:spPr>
            <a:xfrm>
              <a:off x="-13875" y="2372196"/>
              <a:ext cx="6110884" cy="2749150"/>
            </a:xfrm>
            <a:prstGeom prst="rect">
              <a:avLst/>
            </a:prstGeom>
            <a:noFill/>
          </p:spPr>
          <p:txBody>
            <a:bodyPr wrap="square">
              <a:spAutoFit/>
            </a:bodyPr>
            <a:lstStyle/>
            <a:p>
              <a:pPr marL="568325" marR="0" lvl="0" indent="0" algn="ctr"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0" cap="none" spc="0" normalizeH="0" baseline="0" noProof="0">
                  <a:ln>
                    <a:noFill/>
                  </a:ln>
                  <a:solidFill>
                    <a:srgbClr val="C00000"/>
                  </a:solidFill>
                  <a:effectLst/>
                  <a:uLnTx/>
                  <a:uFillTx/>
                  <a:latin typeface="UTM Avo" panose="02040603050506020204" pitchFamily="18" charset="0"/>
                  <a:ea typeface="+mn-ea"/>
                  <a:cs typeface="+mn-cs"/>
                </a:rPr>
                <a:t>Ước mơ của tác giả về một tương lai ngập tràn sắc xanh.</a:t>
              </a:r>
              <a:endParaRPr kumimoji="0" lang="vi-VN" sz="3600" b="1" i="0" u="none" strike="noStrike" kern="0" cap="none" spc="0" normalizeH="0" baseline="0" noProof="0" dirty="0">
                <a:ln>
                  <a:noFill/>
                </a:ln>
                <a:solidFill>
                  <a:srgbClr val="00206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98294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reeform 14">
            <a:extLst>
              <a:ext uri="{FF2B5EF4-FFF2-40B4-BE49-F238E27FC236}">
                <a16:creationId xmlns:a16="http://schemas.microsoft.com/office/drawing/2014/main" id="{D1E7842C-9330-F0F7-E57F-773AFCCC8783}"/>
              </a:ext>
            </a:extLst>
          </p:cNvPr>
          <p:cNvSpPr/>
          <p:nvPr/>
        </p:nvSpPr>
        <p:spPr>
          <a:xfrm>
            <a:off x="7519670" y="2078967"/>
            <a:ext cx="3778369" cy="4891167"/>
          </a:xfrm>
          <a:custGeom>
            <a:avLst/>
            <a:gdLst/>
            <a:ahLst/>
            <a:cxnLst/>
            <a:rect l="l" t="t" r="r" b="b"/>
            <a:pathLst>
              <a:path w="1005480" h="1512000">
                <a:moveTo>
                  <a:pt x="0" y="0"/>
                </a:moveTo>
                <a:lnTo>
                  <a:pt x="1005480" y="0"/>
                </a:lnTo>
                <a:lnTo>
                  <a:pt x="1005480" y="1512000"/>
                </a:lnTo>
                <a:lnTo>
                  <a:pt x="0" y="1512000"/>
                </a:lnTo>
                <a:lnTo>
                  <a:pt x="0" y="0"/>
                </a:lnTo>
                <a:close/>
              </a:path>
            </a:pathLst>
          </a:custGeom>
          <a:blipFill>
            <a:blip r:embed="rId2"/>
            <a:stretch>
              <a:fillRect/>
            </a:stretch>
          </a:blipFill>
        </p:spPr>
        <p:txBody>
          <a:bodyPr/>
          <a:lstStyle/>
          <a:p>
            <a:pPr marL="0" marR="0" lvl="0" indent="0" algn="l" defTabSz="1244773" rtl="0" eaLnBrk="1" fontAlgn="auto" latinLnBrk="0" hangingPunct="1">
              <a:lnSpc>
                <a:spcPct val="100000"/>
              </a:lnSpc>
              <a:spcBef>
                <a:spcPts val="0"/>
              </a:spcBef>
              <a:spcAft>
                <a:spcPts val="0"/>
              </a:spcAft>
              <a:buClrTx/>
              <a:buSzTx/>
              <a:buFontTx/>
              <a:buNone/>
              <a:tabLst/>
              <a:defRPr/>
            </a:pPr>
            <a:endParaRPr kumimoji="0" lang="vi-VN" sz="245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BF1A9FEF-6710-D788-B2B0-BEEFDAD77977}"/>
              </a:ext>
            </a:extLst>
          </p:cNvPr>
          <p:cNvSpPr txBox="1"/>
          <p:nvPr/>
        </p:nvSpPr>
        <p:spPr>
          <a:xfrm>
            <a:off x="2542476" y="2276135"/>
            <a:ext cx="5114901"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7200" b="0" i="0" u="none" strike="noStrike" kern="1200" cap="none" spc="0" normalizeH="0" baseline="0" noProof="0" dirty="0">
                <a:ln>
                  <a:noFill/>
                </a:ln>
                <a:solidFill>
                  <a:srgbClr val="6600FF"/>
                </a:solidFill>
                <a:effectLst/>
                <a:uLnTx/>
                <a:uFillTx/>
                <a:latin typeface="#9Slide07 Cadena" panose="02000503000000020004" pitchFamily="2" charset="0"/>
                <a:ea typeface="+mn-ea"/>
                <a:cs typeface="+mn-cs"/>
              </a:rPr>
              <a:t>Luyện </a:t>
            </a:r>
            <a:r>
              <a:rPr kumimoji="0" lang="vi-VN" sz="7200" b="0" i="0" u="none" strike="noStrike" kern="1200" cap="none" spc="0" normalizeH="0" baseline="0" noProof="0">
                <a:ln>
                  <a:noFill/>
                </a:ln>
                <a:solidFill>
                  <a:srgbClr val="6600FF"/>
                </a:solidFill>
                <a:effectLst/>
                <a:uLnTx/>
                <a:uFillTx/>
                <a:latin typeface="#9Slide07 Cadena" panose="02000503000000020004" pitchFamily="2" charset="0"/>
                <a:ea typeface="+mn-ea"/>
                <a:cs typeface="+mn-cs"/>
              </a:rPr>
              <a:t>đọc </a:t>
            </a:r>
            <a:r>
              <a:rPr kumimoji="0" lang="en-US" sz="7200" b="0" i="0" u="none" strike="noStrike" kern="1200" cap="none" spc="0" normalizeH="0" baseline="0" noProof="0">
                <a:ln>
                  <a:noFill/>
                </a:ln>
                <a:solidFill>
                  <a:srgbClr val="6600FF"/>
                </a:solidFill>
                <a:effectLst/>
                <a:uLnTx/>
                <a:uFillTx/>
                <a:latin typeface="#9Slide07 Cadena" panose="02000503000000020004" pitchFamily="2" charset="0"/>
                <a:ea typeface="+mn-ea"/>
                <a:cs typeface="+mn-cs"/>
              </a:rPr>
              <a:t>lại</a:t>
            </a:r>
            <a:endParaRPr kumimoji="0" lang="en-US" sz="7200" b="0" i="0" u="none" strike="noStrike" kern="1200" cap="none" spc="0" normalizeH="0" baseline="0" noProof="0" dirty="0">
              <a:ln>
                <a:noFill/>
              </a:ln>
              <a:solidFill>
                <a:srgbClr val="6600FF"/>
              </a:solidFill>
              <a:effectLst/>
              <a:uLnTx/>
              <a:uFillTx/>
              <a:latin typeface="#9Slide07 Cadena" panose="02000503000000020004" pitchFamily="2" charset="0"/>
              <a:ea typeface="+mn-ea"/>
              <a:cs typeface="+mn-cs"/>
            </a:endParaRPr>
          </a:p>
        </p:txBody>
      </p:sp>
    </p:spTree>
    <p:extLst>
      <p:ext uri="{BB962C8B-B14F-4D97-AF65-F5344CB8AC3E}">
        <p14:creationId xmlns:p14="http://schemas.microsoft.com/office/powerpoint/2010/main" val="13978277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Google Shape;370;p28">
            <a:extLst>
              <a:ext uri="{FF2B5EF4-FFF2-40B4-BE49-F238E27FC236}">
                <a16:creationId xmlns:a16="http://schemas.microsoft.com/office/drawing/2014/main" id="{84691168-588A-9132-E621-47650B3D9CA8}"/>
              </a:ext>
            </a:extLst>
          </p:cNvPr>
          <p:cNvSpPr/>
          <p:nvPr/>
        </p:nvSpPr>
        <p:spPr>
          <a:xfrm>
            <a:off x="1770560" y="1307526"/>
            <a:ext cx="8313007" cy="2507908"/>
          </a:xfrm>
          <a:prstGeom prst="roundRect">
            <a:avLst>
              <a:gd name="adj" fmla="val 0"/>
            </a:avLst>
          </a:prstGeom>
          <a:noFill/>
          <a:ln>
            <a:noFill/>
          </a:ln>
        </p:spPr>
        <p:txBody>
          <a:bodyPr spcFirstLastPara="1" wrap="square" lIns="60950" tIns="30467" rIns="60950" bIns="30467" anchor="ctr" anchorCtr="0">
            <a:noAutofit/>
          </a:bodyPr>
          <a:lstStyle/>
          <a:p>
            <a:pPr marL="381038" indent="-381038" algn="just">
              <a:buClr>
                <a:srgbClr val="000000"/>
              </a:buClr>
              <a:buSzPct val="100000"/>
              <a:buFont typeface="UTM Avo" panose="02040603050506020204" pitchFamily="18" charset="0"/>
              <a:buChar char="-"/>
              <a:defRPr/>
            </a:pPr>
            <a:r>
              <a:rPr lang="vi-VN" sz="4000" b="1" kern="0">
                <a:solidFill>
                  <a:srgbClr val="000000"/>
                </a:solidFill>
                <a:latin typeface="UTM Avo" panose="02040603050506020204" pitchFamily="18" charset="0"/>
                <a:cs typeface="Arial"/>
                <a:sym typeface="Arial"/>
              </a:rPr>
              <a:t>Toàn bài đọc với giọng trong trẻo, tươi vui.</a:t>
            </a:r>
          </a:p>
          <a:p>
            <a:pPr marL="381038" indent="-381038" algn="just">
              <a:buClr>
                <a:srgbClr val="000000"/>
              </a:buClr>
              <a:buSzPct val="100000"/>
              <a:buFont typeface="UTM Avo" panose="02040603050506020204" pitchFamily="18" charset="0"/>
              <a:buChar char="-"/>
              <a:defRPr/>
            </a:pPr>
            <a:r>
              <a:rPr lang="vi-VN" sz="4000" b="1" kern="0">
                <a:solidFill>
                  <a:srgbClr val="000000"/>
                </a:solidFill>
                <a:latin typeface="UTM Avo" panose="02040603050506020204" pitchFamily="18" charset="0"/>
                <a:cs typeface="Arial"/>
                <a:sym typeface="Arial"/>
              </a:rPr>
              <a:t>Nhấn giọng ở những từ ngữ thể hiện tình cảm, cảm xúc và hoạt động của nhân vật,…</a:t>
            </a:r>
            <a:endParaRPr lang="vi-VN" sz="4000" b="1" kern="0" dirty="0">
              <a:solidFill>
                <a:srgbClr val="000000"/>
              </a:solidFill>
              <a:latin typeface="UTM Avo" panose="02040603050506020204" pitchFamily="18" charset="0"/>
              <a:cs typeface="Arial"/>
              <a:sym typeface="Arial"/>
            </a:endParaRPr>
          </a:p>
        </p:txBody>
      </p:sp>
    </p:spTree>
    <p:extLst>
      <p:ext uri="{BB962C8B-B14F-4D97-AF65-F5344CB8AC3E}">
        <p14:creationId xmlns:p14="http://schemas.microsoft.com/office/powerpoint/2010/main" val="13685091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AE22ED91-1DB0-FC89-0061-BEED1E2A7C45}"/>
              </a:ext>
            </a:extLst>
          </p:cNvPr>
          <p:cNvSpPr txBox="1"/>
          <p:nvPr/>
        </p:nvSpPr>
        <p:spPr>
          <a:xfrm>
            <a:off x="970900" y="1394914"/>
            <a:ext cx="9348877" cy="2062103"/>
          </a:xfrm>
          <a:prstGeom prst="rect">
            <a:avLst/>
          </a:prstGeom>
          <a:noFill/>
        </p:spPr>
        <p:txBody>
          <a:bodyPr wrap="square">
            <a:spAutoFit/>
          </a:bodyPr>
          <a:lstStyle/>
          <a:p>
            <a:pPr lvl="0" algn="ctr">
              <a:defRPr/>
            </a:pPr>
            <a:r>
              <a:rPr lang="vi-VN" sz="3200">
                <a:solidFill>
                  <a:prstClr val="black"/>
                </a:solidFill>
                <a:latin typeface="Calibri" panose="020F0502020204030204" pitchFamily="34" charset="0"/>
                <a:ea typeface="Calibri" panose="020F0502020204030204" pitchFamily="34" charset="0"/>
                <a:cs typeface="Calibri" panose="020F0502020204030204" pitchFamily="34" charset="0"/>
              </a:rPr>
              <a:t>Này em, này chị, này anh </a:t>
            </a:r>
          </a:p>
          <a:p>
            <a:pPr lvl="0" algn="ctr">
              <a:defRPr/>
            </a:pPr>
            <a:r>
              <a:rPr lang="vi-VN" sz="3200">
                <a:solidFill>
                  <a:prstClr val="black"/>
                </a:solidFill>
                <a:latin typeface="Calibri" panose="020F0502020204030204" pitchFamily="34" charset="0"/>
                <a:ea typeface="Calibri" panose="020F0502020204030204" pitchFamily="34" charset="0"/>
                <a:cs typeface="Calibri" panose="020F0502020204030204" pitchFamily="34" charset="0"/>
              </a:rPr>
              <a:t>Người vun gốc, kẻ nâng cành non tơ </a:t>
            </a:r>
          </a:p>
          <a:p>
            <a:pPr lvl="0" algn="ctr">
              <a:defRPr/>
            </a:pPr>
            <a:r>
              <a:rPr lang="vi-VN" sz="3200">
                <a:solidFill>
                  <a:prstClr val="black"/>
                </a:solidFill>
                <a:latin typeface="Calibri" panose="020F0502020204030204" pitchFamily="34" charset="0"/>
                <a:ea typeface="Calibri" panose="020F0502020204030204" pitchFamily="34" charset="0"/>
                <a:cs typeface="Calibri" panose="020F0502020204030204" pitchFamily="34" charset="0"/>
              </a:rPr>
              <a:t>Dốc nghiêng, mũ nón nhấp nhô </a:t>
            </a:r>
          </a:p>
          <a:p>
            <a:pPr lvl="0" algn="ctr">
              <a:defRPr/>
            </a:pPr>
            <a:r>
              <a:rPr lang="vi-VN" sz="3200">
                <a:solidFill>
                  <a:prstClr val="black"/>
                </a:solidFill>
                <a:latin typeface="Calibri" panose="020F0502020204030204" pitchFamily="34" charset="0"/>
                <a:ea typeface="Calibri" panose="020F0502020204030204" pitchFamily="34" charset="0"/>
                <a:cs typeface="Calibri" panose="020F0502020204030204" pitchFamily="34" charset="0"/>
              </a:rPr>
              <a:t>Đàn chim vui hót líu lo quanh đồi.</a:t>
            </a:r>
            <a:endPar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B3F7208A-184D-4CF7-99C3-C325C01439B2}"/>
              </a:ext>
            </a:extLst>
          </p:cNvPr>
          <p:cNvSpPr txBox="1"/>
          <p:nvPr/>
        </p:nvSpPr>
        <p:spPr>
          <a:xfrm>
            <a:off x="1267784" y="3769916"/>
            <a:ext cx="9348877" cy="206210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Gió ngoan chạm giọt mồ hôi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Để gương mặt nở nụ cười hồn nhiên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Nắng xuân lấp lánh mọi miền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Niềm vui háo hức trải trên núi đồi.</a:t>
            </a:r>
            <a:endPar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7BE48FA9-7705-49B9-926E-EAF5DC5064B4}"/>
              </a:ext>
            </a:extLst>
          </p:cNvPr>
          <p:cNvCxnSpPr/>
          <p:nvPr/>
        </p:nvCxnSpPr>
        <p:spPr>
          <a:xfrm flipH="1">
            <a:off x="4868883" y="1531917"/>
            <a:ext cx="106878" cy="38631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565D4F5-694C-468F-9176-1ABD37F58E05}"/>
              </a:ext>
            </a:extLst>
          </p:cNvPr>
          <p:cNvCxnSpPr/>
          <p:nvPr/>
        </p:nvCxnSpPr>
        <p:spPr>
          <a:xfrm flipH="1">
            <a:off x="6282046" y="1531917"/>
            <a:ext cx="106878" cy="38631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50B7640-6CF7-4585-8C91-8A7D64D8D2D5}"/>
              </a:ext>
            </a:extLst>
          </p:cNvPr>
          <p:cNvCxnSpPr/>
          <p:nvPr/>
        </p:nvCxnSpPr>
        <p:spPr>
          <a:xfrm flipH="1">
            <a:off x="7695209" y="1531917"/>
            <a:ext cx="106878" cy="38631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F22A17C-2080-490B-B57B-692F26A0E035}"/>
              </a:ext>
            </a:extLst>
          </p:cNvPr>
          <p:cNvCxnSpPr/>
          <p:nvPr/>
        </p:nvCxnSpPr>
        <p:spPr>
          <a:xfrm flipH="1">
            <a:off x="5094513" y="2039653"/>
            <a:ext cx="106878" cy="38631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E425E20F-3839-4C46-BACC-1EF43A33F385}"/>
              </a:ext>
            </a:extLst>
          </p:cNvPr>
          <p:cNvCxnSpPr/>
          <p:nvPr/>
        </p:nvCxnSpPr>
        <p:spPr>
          <a:xfrm flipH="1">
            <a:off x="8655982" y="1962652"/>
            <a:ext cx="106878" cy="38631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96596E94-9447-4BD3-804E-C915873CC7D9}"/>
              </a:ext>
            </a:extLst>
          </p:cNvPr>
          <p:cNvCxnSpPr/>
          <p:nvPr/>
        </p:nvCxnSpPr>
        <p:spPr>
          <a:xfrm flipH="1">
            <a:off x="8762860" y="1962652"/>
            <a:ext cx="106878" cy="38631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81B4AC9D-967B-474B-8B95-B0B121A613D6}"/>
              </a:ext>
            </a:extLst>
          </p:cNvPr>
          <p:cNvCxnSpPr/>
          <p:nvPr/>
        </p:nvCxnSpPr>
        <p:spPr>
          <a:xfrm flipH="1">
            <a:off x="5147952" y="2545708"/>
            <a:ext cx="106878" cy="38631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5ED9EE3-55D2-4F6F-AC1B-122D7EC0D46D}"/>
              </a:ext>
            </a:extLst>
          </p:cNvPr>
          <p:cNvCxnSpPr/>
          <p:nvPr/>
        </p:nvCxnSpPr>
        <p:spPr>
          <a:xfrm flipH="1">
            <a:off x="8214839" y="2541372"/>
            <a:ext cx="106878" cy="38631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7C891BF-4861-4EAE-8043-1460CBF6D0EF}"/>
              </a:ext>
            </a:extLst>
          </p:cNvPr>
          <p:cNvCxnSpPr/>
          <p:nvPr/>
        </p:nvCxnSpPr>
        <p:spPr>
          <a:xfrm flipH="1">
            <a:off x="5001266" y="3004824"/>
            <a:ext cx="106878" cy="38631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AE89ABB-B504-4032-9B24-376E239141B0}"/>
              </a:ext>
            </a:extLst>
          </p:cNvPr>
          <p:cNvCxnSpPr/>
          <p:nvPr/>
        </p:nvCxnSpPr>
        <p:spPr>
          <a:xfrm flipH="1">
            <a:off x="8375156" y="2915904"/>
            <a:ext cx="106878" cy="38631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9DC9C9E-ADFD-4E24-9B5A-09F74A17C8A7}"/>
              </a:ext>
            </a:extLst>
          </p:cNvPr>
          <p:cNvCxnSpPr/>
          <p:nvPr/>
        </p:nvCxnSpPr>
        <p:spPr>
          <a:xfrm flipH="1">
            <a:off x="8495665" y="2927684"/>
            <a:ext cx="106878" cy="38631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EB5C38A-4AA4-4DC8-9F74-89A11B1E85A4}"/>
              </a:ext>
            </a:extLst>
          </p:cNvPr>
          <p:cNvCxnSpPr/>
          <p:nvPr/>
        </p:nvCxnSpPr>
        <p:spPr>
          <a:xfrm flipH="1">
            <a:off x="5218074" y="3889658"/>
            <a:ext cx="106878" cy="38631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FD9C6023-84FC-4F11-A4E9-BB7AB2B754DD}"/>
              </a:ext>
            </a:extLst>
          </p:cNvPr>
          <p:cNvCxnSpPr/>
          <p:nvPr/>
        </p:nvCxnSpPr>
        <p:spPr>
          <a:xfrm flipH="1">
            <a:off x="8231521" y="3889658"/>
            <a:ext cx="106878" cy="38631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3B98FA65-5F9F-489E-A85B-1BA39BFFD6AC}"/>
              </a:ext>
            </a:extLst>
          </p:cNvPr>
          <p:cNvCxnSpPr/>
          <p:nvPr/>
        </p:nvCxnSpPr>
        <p:spPr>
          <a:xfrm flipH="1">
            <a:off x="5271513" y="4316296"/>
            <a:ext cx="106878" cy="38631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17C65732-8937-4BBA-B1A3-39851499A201}"/>
              </a:ext>
            </a:extLst>
          </p:cNvPr>
          <p:cNvCxnSpPr/>
          <p:nvPr/>
        </p:nvCxnSpPr>
        <p:spPr>
          <a:xfrm flipH="1">
            <a:off x="8869738" y="4380307"/>
            <a:ext cx="106878" cy="38631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0AD2337-88E8-4176-B34E-56298D5B0FAB}"/>
              </a:ext>
            </a:extLst>
          </p:cNvPr>
          <p:cNvCxnSpPr/>
          <p:nvPr/>
        </p:nvCxnSpPr>
        <p:spPr>
          <a:xfrm flipH="1">
            <a:off x="8923177" y="4380307"/>
            <a:ext cx="106878" cy="38631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D908EA9-3B47-470B-B780-C565F35CF2AF}"/>
              </a:ext>
            </a:extLst>
          </p:cNvPr>
          <p:cNvCxnSpPr/>
          <p:nvPr/>
        </p:nvCxnSpPr>
        <p:spPr>
          <a:xfrm flipH="1">
            <a:off x="5188386" y="4822350"/>
            <a:ext cx="106878" cy="38631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BFA1542-33D3-4E69-A85E-6F80566CDA5F}"/>
              </a:ext>
            </a:extLst>
          </p:cNvPr>
          <p:cNvCxnSpPr/>
          <p:nvPr/>
        </p:nvCxnSpPr>
        <p:spPr>
          <a:xfrm flipH="1">
            <a:off x="8268278" y="4800967"/>
            <a:ext cx="106878" cy="38631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0C1F7C92-CDB5-46D0-8FEF-E33006D0D47F}"/>
              </a:ext>
            </a:extLst>
          </p:cNvPr>
          <p:cNvCxnSpPr/>
          <p:nvPr/>
        </p:nvCxnSpPr>
        <p:spPr>
          <a:xfrm flipH="1">
            <a:off x="4539426" y="5329305"/>
            <a:ext cx="106878" cy="38631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036DB217-C6F7-40A2-A1E0-F9E29C790C74}"/>
              </a:ext>
            </a:extLst>
          </p:cNvPr>
          <p:cNvCxnSpPr/>
          <p:nvPr/>
        </p:nvCxnSpPr>
        <p:spPr>
          <a:xfrm flipH="1">
            <a:off x="8762860" y="5357863"/>
            <a:ext cx="106878" cy="38631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AD8CBEEF-71FB-453E-B8BC-84A81BC698C1}"/>
              </a:ext>
            </a:extLst>
          </p:cNvPr>
          <p:cNvCxnSpPr/>
          <p:nvPr/>
        </p:nvCxnSpPr>
        <p:spPr>
          <a:xfrm flipH="1">
            <a:off x="8869738" y="5335775"/>
            <a:ext cx="106878" cy="38631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BCFBC782-C623-49FA-BCD3-980D48A546ED}"/>
              </a:ext>
            </a:extLst>
          </p:cNvPr>
          <p:cNvCxnSpPr>
            <a:cxnSpLocks/>
          </p:cNvCxnSpPr>
          <p:nvPr/>
        </p:nvCxnSpPr>
        <p:spPr>
          <a:xfrm flipH="1">
            <a:off x="3834449" y="2355442"/>
            <a:ext cx="1141312" cy="0"/>
          </a:xfrm>
          <a:prstGeom prst="line">
            <a:avLst/>
          </a:prstGeom>
          <a:ln w="381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C0708517-EA9D-4E4D-A9DE-711AB73770CA}"/>
              </a:ext>
            </a:extLst>
          </p:cNvPr>
          <p:cNvCxnSpPr>
            <a:cxnSpLocks/>
          </p:cNvCxnSpPr>
          <p:nvPr/>
        </p:nvCxnSpPr>
        <p:spPr>
          <a:xfrm flipH="1">
            <a:off x="5711390" y="2341216"/>
            <a:ext cx="1639436" cy="0"/>
          </a:xfrm>
          <a:prstGeom prst="line">
            <a:avLst/>
          </a:prstGeom>
          <a:ln w="381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A84DCE34-C3B3-4CD9-8E93-6DBF97044DD5}"/>
              </a:ext>
            </a:extLst>
          </p:cNvPr>
          <p:cNvCxnSpPr>
            <a:cxnSpLocks/>
          </p:cNvCxnSpPr>
          <p:nvPr/>
        </p:nvCxnSpPr>
        <p:spPr>
          <a:xfrm flipH="1">
            <a:off x="3811337" y="2844654"/>
            <a:ext cx="1283176" cy="0"/>
          </a:xfrm>
          <a:prstGeom prst="line">
            <a:avLst/>
          </a:prstGeom>
          <a:ln w="381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E071AD79-E810-4BB0-B778-46B4279E3C0D}"/>
              </a:ext>
            </a:extLst>
          </p:cNvPr>
          <p:cNvCxnSpPr>
            <a:cxnSpLocks/>
          </p:cNvCxnSpPr>
          <p:nvPr/>
        </p:nvCxnSpPr>
        <p:spPr>
          <a:xfrm flipH="1" flipV="1">
            <a:off x="6709238" y="2812229"/>
            <a:ext cx="1505601" cy="32425"/>
          </a:xfrm>
          <a:prstGeom prst="line">
            <a:avLst/>
          </a:prstGeom>
          <a:ln w="381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58D17F96-DFEB-4CD2-BA57-8A8F704B7D32}"/>
              </a:ext>
            </a:extLst>
          </p:cNvPr>
          <p:cNvCxnSpPr>
            <a:cxnSpLocks/>
          </p:cNvCxnSpPr>
          <p:nvPr/>
        </p:nvCxnSpPr>
        <p:spPr>
          <a:xfrm flipH="1">
            <a:off x="4489025" y="3311558"/>
            <a:ext cx="605488" cy="22939"/>
          </a:xfrm>
          <a:prstGeom prst="line">
            <a:avLst/>
          </a:prstGeom>
          <a:ln w="381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F114B024-4C84-44C0-922A-529B56A0285E}"/>
              </a:ext>
            </a:extLst>
          </p:cNvPr>
          <p:cNvCxnSpPr>
            <a:cxnSpLocks/>
          </p:cNvCxnSpPr>
          <p:nvPr/>
        </p:nvCxnSpPr>
        <p:spPr>
          <a:xfrm flipH="1">
            <a:off x="5108144" y="3311558"/>
            <a:ext cx="605488" cy="22939"/>
          </a:xfrm>
          <a:prstGeom prst="line">
            <a:avLst/>
          </a:prstGeom>
          <a:ln w="381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A98B421A-7385-4050-B82B-C407B6DE18F1}"/>
              </a:ext>
            </a:extLst>
          </p:cNvPr>
          <p:cNvCxnSpPr>
            <a:cxnSpLocks/>
          </p:cNvCxnSpPr>
          <p:nvPr/>
        </p:nvCxnSpPr>
        <p:spPr>
          <a:xfrm flipH="1">
            <a:off x="4256403" y="4251373"/>
            <a:ext cx="961671" cy="22939"/>
          </a:xfrm>
          <a:prstGeom prst="line">
            <a:avLst/>
          </a:prstGeom>
          <a:ln w="381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F7EF7CA6-4968-480B-8FD8-E68ABDFF2583}"/>
              </a:ext>
            </a:extLst>
          </p:cNvPr>
          <p:cNvCxnSpPr>
            <a:cxnSpLocks/>
          </p:cNvCxnSpPr>
          <p:nvPr/>
        </p:nvCxnSpPr>
        <p:spPr>
          <a:xfrm flipH="1">
            <a:off x="5324952" y="4239903"/>
            <a:ext cx="961671" cy="22939"/>
          </a:xfrm>
          <a:prstGeom prst="line">
            <a:avLst/>
          </a:prstGeom>
          <a:ln w="381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A6484F86-9719-4685-9905-9B2391E20FBA}"/>
              </a:ext>
            </a:extLst>
          </p:cNvPr>
          <p:cNvCxnSpPr>
            <a:cxnSpLocks/>
          </p:cNvCxnSpPr>
          <p:nvPr/>
        </p:nvCxnSpPr>
        <p:spPr>
          <a:xfrm flipH="1">
            <a:off x="5369913" y="4762478"/>
            <a:ext cx="435874" cy="0"/>
          </a:xfrm>
          <a:prstGeom prst="line">
            <a:avLst/>
          </a:prstGeom>
          <a:ln w="381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329F1599-ABD2-4BC4-B2A4-CD15FA6C1CB2}"/>
              </a:ext>
            </a:extLst>
          </p:cNvPr>
          <p:cNvCxnSpPr>
            <a:cxnSpLocks/>
          </p:cNvCxnSpPr>
          <p:nvPr/>
        </p:nvCxnSpPr>
        <p:spPr>
          <a:xfrm flipH="1">
            <a:off x="7259335" y="4702608"/>
            <a:ext cx="1663842" cy="0"/>
          </a:xfrm>
          <a:prstGeom prst="line">
            <a:avLst/>
          </a:prstGeom>
          <a:ln w="381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2BF41898-D9BB-4C78-BD84-47358217A177}"/>
              </a:ext>
            </a:extLst>
          </p:cNvPr>
          <p:cNvCxnSpPr>
            <a:cxnSpLocks/>
          </p:cNvCxnSpPr>
          <p:nvPr/>
        </p:nvCxnSpPr>
        <p:spPr>
          <a:xfrm flipH="1">
            <a:off x="5271513" y="5208662"/>
            <a:ext cx="1437725" cy="0"/>
          </a:xfrm>
          <a:prstGeom prst="line">
            <a:avLst/>
          </a:prstGeom>
          <a:ln w="381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2D248B4-8508-4F50-99AC-325095429765}"/>
              </a:ext>
            </a:extLst>
          </p:cNvPr>
          <p:cNvCxnSpPr>
            <a:cxnSpLocks/>
          </p:cNvCxnSpPr>
          <p:nvPr/>
        </p:nvCxnSpPr>
        <p:spPr>
          <a:xfrm flipH="1">
            <a:off x="4692025" y="5711011"/>
            <a:ext cx="1437725" cy="0"/>
          </a:xfrm>
          <a:prstGeom prst="line">
            <a:avLst/>
          </a:prstGeom>
          <a:ln w="38100">
            <a:solidFill>
              <a:srgbClr val="00B050"/>
            </a:solidFill>
          </a:ln>
        </p:spPr>
        <p:style>
          <a:lnRef idx="2">
            <a:schemeClr val="accent1"/>
          </a:lnRef>
          <a:fillRef idx="0">
            <a:schemeClr val="accent1"/>
          </a:fillRef>
          <a:effectRef idx="1">
            <a:schemeClr val="accent1"/>
          </a:effectRef>
          <a:fontRef idx="minor">
            <a:schemeClr val="tx1"/>
          </a:fontRef>
        </p:style>
      </p:cxnSp>
      <p:sp>
        <p:nvSpPr>
          <p:cNvPr id="58" name="Google Shape;171;p7">
            <a:extLst>
              <a:ext uri="{FF2B5EF4-FFF2-40B4-BE49-F238E27FC236}">
                <a16:creationId xmlns:a16="http://schemas.microsoft.com/office/drawing/2014/main" id="{A9EDC973-F4FB-48A1-8A58-FD5798678AB1}"/>
              </a:ext>
            </a:extLst>
          </p:cNvPr>
          <p:cNvSpPr/>
          <p:nvPr/>
        </p:nvSpPr>
        <p:spPr>
          <a:xfrm>
            <a:off x="2733187" y="224881"/>
            <a:ext cx="5869356" cy="856450"/>
          </a:xfrm>
          <a:prstGeom prst="roundRect">
            <a:avLst>
              <a:gd name="adj" fmla="val 7887"/>
            </a:avLst>
          </a:prstGeom>
          <a:solidFill>
            <a:srgbClr val="FFFFFF"/>
          </a:solidFill>
          <a:ln w="38100" cap="flat" cmpd="sng">
            <a:solidFill>
              <a:srgbClr val="00B050"/>
            </a:solidFill>
            <a:prstDash val="dash"/>
            <a:round/>
            <a:headEnd type="none" w="sm" len="sm"/>
            <a:tailEnd type="none" w="sm" len="sm"/>
          </a:ln>
        </p:spPr>
        <p:txBody>
          <a:bodyPr spcFirstLastPara="1" wrap="square" lIns="60950" tIns="30467" rIns="60950" bIns="30467" anchor="ctr" anchorCtr="0">
            <a:noAutofit/>
          </a:bodyPr>
          <a:lstStyle/>
          <a:p>
            <a:pPr marL="0" marR="0" lvl="0" indent="304815" algn="l" defTabSz="914400" rtl="0" eaLnBrk="1" fontAlgn="auto" latinLnBrk="0" hangingPunct="1">
              <a:lnSpc>
                <a:spcPct val="125000"/>
              </a:lnSpc>
              <a:spcBef>
                <a:spcPts val="0"/>
              </a:spcBef>
              <a:spcAft>
                <a:spcPts val="0"/>
              </a:spcAft>
              <a:buClr>
                <a:srgbClr val="000000"/>
              </a:buClr>
              <a:buSzTx/>
              <a:buFontTx/>
              <a:buNone/>
              <a:tabLst/>
              <a:defRPr/>
            </a:pPr>
            <a:r>
              <a:rPr kumimoji="0" lang="en-US" sz="3200" b="1" i="1" u="none" strike="noStrike" kern="0" cap="none" spc="0" normalizeH="0" baseline="0" noProof="0">
                <a:ln>
                  <a:noFill/>
                </a:ln>
                <a:solidFill>
                  <a:srgbClr val="000000"/>
                </a:solidFill>
                <a:effectLst/>
                <a:uLnTx/>
                <a:uFillTx/>
                <a:latin typeface="UTM Avo" panose="02040603050506020204" pitchFamily="18" charset="0"/>
                <a:ea typeface="+mn-ea"/>
                <a:cs typeface="Arial"/>
                <a:sym typeface="Arial"/>
              </a:rPr>
              <a:t>LẮNG</a:t>
            </a:r>
            <a:r>
              <a:rPr kumimoji="0" lang="en-US" sz="3200" b="1" i="1" u="none" strike="noStrike" kern="0" cap="none" spc="0" normalizeH="0" noProof="0">
                <a:ln>
                  <a:noFill/>
                </a:ln>
                <a:solidFill>
                  <a:srgbClr val="000000"/>
                </a:solidFill>
                <a:effectLst/>
                <a:uLnTx/>
                <a:uFillTx/>
                <a:latin typeface="UTM Avo" panose="02040603050506020204" pitchFamily="18" charset="0"/>
                <a:ea typeface="+mn-ea"/>
                <a:cs typeface="Arial"/>
                <a:sym typeface="Arial"/>
              </a:rPr>
              <a:t> NGHE ĐỌC MẪU</a:t>
            </a:r>
            <a:endParaRPr kumimoji="0" lang="vi-VN" sz="3200" b="1" i="1" u="none" strike="noStrike" kern="0" cap="none" spc="0" normalizeH="0" baseline="0" noProof="0" dirty="0">
              <a:ln>
                <a:noFill/>
              </a:ln>
              <a:solidFill>
                <a:srgbClr val="FF0000"/>
              </a:solidFill>
              <a:effectLst/>
              <a:uLnTx/>
              <a:uFillTx/>
              <a:latin typeface="UTM Avo" panose="02040603050506020204" pitchFamily="18" charset="0"/>
              <a:ea typeface="+mn-ea"/>
              <a:cs typeface="Arial"/>
              <a:sym typeface="Arial"/>
            </a:endParaRPr>
          </a:p>
        </p:txBody>
      </p:sp>
    </p:spTree>
    <p:extLst>
      <p:ext uri="{BB962C8B-B14F-4D97-AF65-F5344CB8AC3E}">
        <p14:creationId xmlns:p14="http://schemas.microsoft.com/office/powerpoint/2010/main" val="36435954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par>
                                <p:cTn id="11" presetID="14" presetClass="entr" presetSubtype="1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par>
                                <p:cTn id="14" presetID="14"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par>
                                <p:cTn id="17" presetID="14" presetClass="entr" presetSubtype="1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randombar(horizontal)">
                                      <p:cBhvr>
                                        <p:cTn id="19" dur="500"/>
                                        <p:tgtEl>
                                          <p:spTgt spid="20"/>
                                        </p:tgtEl>
                                      </p:cBhvr>
                                    </p:animEffect>
                                  </p:childTnLst>
                                </p:cTn>
                              </p:par>
                              <p:par>
                                <p:cTn id="20" presetID="14"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randombar(horizontal)">
                                      <p:cBhvr>
                                        <p:cTn id="22" dur="500"/>
                                        <p:tgtEl>
                                          <p:spTgt spid="21"/>
                                        </p:tgtEl>
                                      </p:cBhvr>
                                    </p:animEffect>
                                  </p:childTnLst>
                                </p:cTn>
                              </p:par>
                              <p:par>
                                <p:cTn id="23" presetID="14" presetClass="entr" presetSubtype="1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par>
                                <p:cTn id="26" presetID="14" presetClass="entr" presetSubtype="1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randombar(horizontal)">
                                      <p:cBhvr>
                                        <p:cTn id="28" dur="500"/>
                                        <p:tgtEl>
                                          <p:spTgt spid="23"/>
                                        </p:tgtEl>
                                      </p:cBhvr>
                                    </p:animEffect>
                                  </p:childTnLst>
                                </p:cTn>
                              </p:par>
                              <p:par>
                                <p:cTn id="29" presetID="14" presetClass="entr" presetSubtype="1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randombar(horizontal)">
                                      <p:cBhvr>
                                        <p:cTn id="31" dur="500"/>
                                        <p:tgtEl>
                                          <p:spTgt spid="24"/>
                                        </p:tgtEl>
                                      </p:cBhvr>
                                    </p:animEffect>
                                  </p:childTnLst>
                                </p:cTn>
                              </p:par>
                              <p:par>
                                <p:cTn id="32" presetID="14" presetClass="entr" presetSubtype="1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randombar(horizontal)">
                                      <p:cBhvr>
                                        <p:cTn id="34" dur="500"/>
                                        <p:tgtEl>
                                          <p:spTgt spid="25"/>
                                        </p:tgtEl>
                                      </p:cBhvr>
                                    </p:animEffect>
                                  </p:childTnLst>
                                </p:cTn>
                              </p:par>
                              <p:par>
                                <p:cTn id="35" presetID="14" presetClass="entr" presetSubtype="1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randombar(horizontal)">
                                      <p:cBhvr>
                                        <p:cTn id="37" dur="500"/>
                                        <p:tgtEl>
                                          <p:spTgt spid="26"/>
                                        </p:tgtEl>
                                      </p:cBhvr>
                                    </p:animEffect>
                                  </p:childTnLst>
                                </p:cTn>
                              </p:par>
                              <p:par>
                                <p:cTn id="38" presetID="14" presetClass="entr" presetSubtype="1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randombar(horizontal)">
                                      <p:cBhvr>
                                        <p:cTn id="40" dur="500"/>
                                        <p:tgtEl>
                                          <p:spTgt spid="27"/>
                                        </p:tgtEl>
                                      </p:cBhvr>
                                    </p:animEffect>
                                  </p:childTnLst>
                                </p:cTn>
                              </p:par>
                              <p:par>
                                <p:cTn id="41" presetID="14" presetClass="entr" presetSubtype="1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randombar(horizontal)">
                                      <p:cBhvr>
                                        <p:cTn id="43" dur="500"/>
                                        <p:tgtEl>
                                          <p:spTgt spid="28"/>
                                        </p:tgtEl>
                                      </p:cBhvr>
                                    </p:animEffect>
                                  </p:childTnLst>
                                </p:cTn>
                              </p:par>
                              <p:par>
                                <p:cTn id="44" presetID="14" presetClass="entr" presetSubtype="10"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randombar(horizontal)">
                                      <p:cBhvr>
                                        <p:cTn id="46" dur="500"/>
                                        <p:tgtEl>
                                          <p:spTgt spid="29"/>
                                        </p:tgtEl>
                                      </p:cBhvr>
                                    </p:animEffect>
                                  </p:childTnLst>
                                </p:cTn>
                              </p:par>
                              <p:par>
                                <p:cTn id="47" presetID="14" presetClass="entr" presetSubtype="1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randombar(horizontal)">
                                      <p:cBhvr>
                                        <p:cTn id="49" dur="500"/>
                                        <p:tgtEl>
                                          <p:spTgt spid="30"/>
                                        </p:tgtEl>
                                      </p:cBhvr>
                                    </p:animEffect>
                                  </p:childTnLst>
                                </p:cTn>
                              </p:par>
                              <p:par>
                                <p:cTn id="50" presetID="14" presetClass="entr" presetSubtype="1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randombar(horizontal)">
                                      <p:cBhvr>
                                        <p:cTn id="52" dur="500"/>
                                        <p:tgtEl>
                                          <p:spTgt spid="31"/>
                                        </p:tgtEl>
                                      </p:cBhvr>
                                    </p:animEffect>
                                  </p:childTnLst>
                                </p:cTn>
                              </p:par>
                              <p:par>
                                <p:cTn id="53" presetID="14" presetClass="entr" presetSubtype="1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randombar(horizontal)">
                                      <p:cBhvr>
                                        <p:cTn id="55" dur="500"/>
                                        <p:tgtEl>
                                          <p:spTgt spid="32"/>
                                        </p:tgtEl>
                                      </p:cBhvr>
                                    </p:animEffect>
                                  </p:childTnLst>
                                </p:cTn>
                              </p:par>
                              <p:par>
                                <p:cTn id="56" presetID="14" presetClass="entr" presetSubtype="10"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randombar(horizontal)">
                                      <p:cBhvr>
                                        <p:cTn id="58" dur="500"/>
                                        <p:tgtEl>
                                          <p:spTgt spid="33"/>
                                        </p:tgtEl>
                                      </p:cBhvr>
                                    </p:animEffect>
                                  </p:childTnLst>
                                </p:cTn>
                              </p:par>
                              <p:par>
                                <p:cTn id="59" presetID="14" presetClass="entr" presetSubtype="10"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randombar(horizontal)">
                                      <p:cBhvr>
                                        <p:cTn id="61" dur="500"/>
                                        <p:tgtEl>
                                          <p:spTgt spid="34"/>
                                        </p:tgtEl>
                                      </p:cBhvr>
                                    </p:animEffect>
                                  </p:childTnLst>
                                </p:cTn>
                              </p:par>
                              <p:par>
                                <p:cTn id="62" presetID="14" presetClass="entr" presetSubtype="10"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randombar(horizontal)">
                                      <p:cBhvr>
                                        <p:cTn id="64" dur="500"/>
                                        <p:tgtEl>
                                          <p:spTgt spid="35"/>
                                        </p:tgtEl>
                                      </p:cBhvr>
                                    </p:animEffect>
                                  </p:childTnLst>
                                </p:cTn>
                              </p:par>
                              <p:par>
                                <p:cTn id="65" presetID="14" presetClass="entr" presetSubtype="1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randombar(horizontal)">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randombar(horizontal)">
                                      <p:cBhvr>
                                        <p:cTn id="72" dur="500"/>
                                        <p:tgtEl>
                                          <p:spTgt spid="37"/>
                                        </p:tgtEl>
                                      </p:cBhvr>
                                    </p:animEffect>
                                  </p:childTnLst>
                                </p:cTn>
                              </p:par>
                              <p:par>
                                <p:cTn id="73" presetID="14" presetClass="entr" presetSubtype="10" fill="hold"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randombar(horizontal)">
                                      <p:cBhvr>
                                        <p:cTn id="75" dur="500"/>
                                        <p:tgtEl>
                                          <p:spTgt spid="39"/>
                                        </p:tgtEl>
                                      </p:cBhvr>
                                    </p:animEffect>
                                  </p:childTnLst>
                                </p:cTn>
                              </p:par>
                              <p:par>
                                <p:cTn id="76" presetID="14" presetClass="entr" presetSubtype="10"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randombar(horizontal)">
                                      <p:cBhvr>
                                        <p:cTn id="78" dur="500"/>
                                        <p:tgtEl>
                                          <p:spTgt spid="41"/>
                                        </p:tgtEl>
                                      </p:cBhvr>
                                    </p:animEffect>
                                  </p:childTnLst>
                                </p:cTn>
                              </p:par>
                              <p:par>
                                <p:cTn id="79" presetID="14" presetClass="entr" presetSubtype="10" fill="hold" nodeType="with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randombar(horizontal)">
                                      <p:cBhvr>
                                        <p:cTn id="81" dur="500"/>
                                        <p:tgtEl>
                                          <p:spTgt spid="43"/>
                                        </p:tgtEl>
                                      </p:cBhvr>
                                    </p:animEffect>
                                  </p:childTnLst>
                                </p:cTn>
                              </p:par>
                              <p:par>
                                <p:cTn id="82" presetID="14" presetClass="entr" presetSubtype="10" fill="hold" nodeType="with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randombar(horizontal)">
                                      <p:cBhvr>
                                        <p:cTn id="84" dur="500"/>
                                        <p:tgtEl>
                                          <p:spTgt spid="45"/>
                                        </p:tgtEl>
                                      </p:cBhvr>
                                    </p:animEffect>
                                  </p:childTnLst>
                                </p:cTn>
                              </p:par>
                              <p:par>
                                <p:cTn id="85" presetID="14" presetClass="entr" presetSubtype="10" fill="hold" nodeType="with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randombar(horizontal)">
                                      <p:cBhvr>
                                        <p:cTn id="87" dur="500"/>
                                        <p:tgtEl>
                                          <p:spTgt spid="47"/>
                                        </p:tgtEl>
                                      </p:cBhvr>
                                    </p:animEffect>
                                  </p:childTnLst>
                                </p:cTn>
                              </p:par>
                              <p:par>
                                <p:cTn id="88" presetID="14" presetClass="entr" presetSubtype="10" fill="hold" nodeType="with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randombar(horizontal)">
                                      <p:cBhvr>
                                        <p:cTn id="90" dur="500"/>
                                        <p:tgtEl>
                                          <p:spTgt spid="48"/>
                                        </p:tgtEl>
                                      </p:cBhvr>
                                    </p:animEffect>
                                  </p:childTnLst>
                                </p:cTn>
                              </p:par>
                              <p:par>
                                <p:cTn id="91" presetID="14" presetClass="entr" presetSubtype="10" fill="hold" nodeType="with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randombar(horizontal)">
                                      <p:cBhvr>
                                        <p:cTn id="93" dur="500"/>
                                        <p:tgtEl>
                                          <p:spTgt spid="50"/>
                                        </p:tgtEl>
                                      </p:cBhvr>
                                    </p:animEffect>
                                  </p:childTnLst>
                                </p:cTn>
                              </p:par>
                              <p:par>
                                <p:cTn id="94" presetID="14" presetClass="entr" presetSubtype="10" fill="hold" nodeType="with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randombar(horizontal)">
                                      <p:cBhvr>
                                        <p:cTn id="96" dur="500"/>
                                        <p:tgtEl>
                                          <p:spTgt spid="51"/>
                                        </p:tgtEl>
                                      </p:cBhvr>
                                    </p:animEffect>
                                  </p:childTnLst>
                                </p:cTn>
                              </p:par>
                              <p:par>
                                <p:cTn id="97" presetID="14" presetClass="entr" presetSubtype="10" fill="hold" nodeType="with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randombar(horizontal)">
                                      <p:cBhvr>
                                        <p:cTn id="99" dur="500"/>
                                        <p:tgtEl>
                                          <p:spTgt spid="53"/>
                                        </p:tgtEl>
                                      </p:cBhvr>
                                    </p:animEffect>
                                  </p:childTnLst>
                                </p:cTn>
                              </p:par>
                              <p:par>
                                <p:cTn id="100" presetID="14" presetClass="entr" presetSubtype="10" fill="hold" nodeType="with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randombar(horizontal)">
                                      <p:cBhvr>
                                        <p:cTn id="102" dur="500"/>
                                        <p:tgtEl>
                                          <p:spTgt spid="55"/>
                                        </p:tgtEl>
                                      </p:cBhvr>
                                    </p:animEffect>
                                  </p:childTnLst>
                                </p:cTn>
                              </p:par>
                              <p:par>
                                <p:cTn id="103" presetID="14" presetClass="entr" presetSubtype="10" fill="hold" nodeType="withEffect">
                                  <p:stCondLst>
                                    <p:cond delay="0"/>
                                  </p:stCondLst>
                                  <p:childTnLst>
                                    <p:set>
                                      <p:cBhvr>
                                        <p:cTn id="104" dur="1" fill="hold">
                                          <p:stCondLst>
                                            <p:cond delay="0"/>
                                          </p:stCondLst>
                                        </p:cTn>
                                        <p:tgtEl>
                                          <p:spTgt spid="57"/>
                                        </p:tgtEl>
                                        <p:attrNameLst>
                                          <p:attrName>style.visibility</p:attrName>
                                        </p:attrNameLst>
                                      </p:cBhvr>
                                      <p:to>
                                        <p:strVal val="visible"/>
                                      </p:to>
                                    </p:set>
                                    <p:animEffect transition="in" filter="randombar(horizontal)">
                                      <p:cBhvr>
                                        <p:cTn id="105" dur="500"/>
                                        <p:tgtEl>
                                          <p:spTgt spid="57"/>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fade">
                                      <p:cBhvr>
                                        <p:cTn id="11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8" name="Group 7">
            <a:extLst>
              <a:ext uri="{FF2B5EF4-FFF2-40B4-BE49-F238E27FC236}">
                <a16:creationId xmlns:a16="http://schemas.microsoft.com/office/drawing/2014/main" id="{99C97192-6108-5407-E7FF-3632374DAC6C}"/>
              </a:ext>
            </a:extLst>
          </p:cNvPr>
          <p:cNvGrpSpPr/>
          <p:nvPr/>
        </p:nvGrpSpPr>
        <p:grpSpPr>
          <a:xfrm>
            <a:off x="2816641" y="195916"/>
            <a:ext cx="6620664" cy="1412409"/>
            <a:chOff x="1868898" y="977107"/>
            <a:chExt cx="6620664" cy="1412409"/>
          </a:xfrm>
        </p:grpSpPr>
        <p:pic>
          <p:nvPicPr>
            <p:cNvPr id="9" name="Picture 8">
              <a:extLst>
                <a:ext uri="{FF2B5EF4-FFF2-40B4-BE49-F238E27FC236}">
                  <a16:creationId xmlns:a16="http://schemas.microsoft.com/office/drawing/2014/main" id="{B9AC123D-00B9-632E-91C7-8740F6DEA83A}"/>
                </a:ext>
              </a:extLst>
            </p:cNvPr>
            <p:cNvPicPr>
              <a:picLocks noChangeAspect="1"/>
            </p:cNvPicPr>
            <p:nvPr/>
          </p:nvPicPr>
          <p:blipFill>
            <a:blip r:embed="rId2"/>
            <a:stretch>
              <a:fillRect/>
            </a:stretch>
          </p:blipFill>
          <p:spPr>
            <a:xfrm>
              <a:off x="1868898" y="977107"/>
              <a:ext cx="6620664" cy="1412409"/>
            </a:xfrm>
            <a:prstGeom prst="rect">
              <a:avLst/>
            </a:prstGeom>
          </p:spPr>
        </p:pic>
        <p:sp>
          <p:nvSpPr>
            <p:cNvPr id="10" name="TextBox 9">
              <a:extLst>
                <a:ext uri="{FF2B5EF4-FFF2-40B4-BE49-F238E27FC236}">
                  <a16:creationId xmlns:a16="http://schemas.microsoft.com/office/drawing/2014/main" id="{16454FE7-2C3A-F69C-0639-EDC3BD0FAE76}"/>
                </a:ext>
              </a:extLst>
            </p:cNvPr>
            <p:cNvSpPr txBox="1"/>
            <p:nvPr/>
          </p:nvSpPr>
          <p:spPr>
            <a:xfrm>
              <a:off x="2316793" y="1267161"/>
              <a:ext cx="5187639"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00B0F0"/>
                  </a:solidFill>
                  <a:effectLst/>
                  <a:uLnTx/>
                  <a:uFillTx/>
                  <a:latin typeface="UTM Duepuntozero" panose="02040603050506020204" pitchFamily="18" charset="0"/>
                  <a:ea typeface="+mn-ea"/>
                  <a:cs typeface="+mn-cs"/>
                </a:rPr>
                <a:t>Luyện</a:t>
              </a:r>
              <a:r>
                <a:rPr kumimoji="0" lang="en-US" sz="4800" b="0" i="0" u="none" strike="noStrike" kern="1200" cap="none" spc="0" normalizeH="0" baseline="0" noProof="0" dirty="0">
                  <a:ln>
                    <a:noFill/>
                  </a:ln>
                  <a:solidFill>
                    <a:srgbClr val="00B0F0"/>
                  </a:solidFill>
                  <a:effectLst/>
                  <a:uLnTx/>
                  <a:uFillTx/>
                  <a:latin typeface="UTM Duepuntozero" panose="02040603050506020204" pitchFamily="18" charset="0"/>
                  <a:ea typeface="+mn-ea"/>
                  <a:cs typeface="+mn-cs"/>
                </a:rPr>
                <a:t> </a:t>
              </a:r>
              <a:r>
                <a:rPr kumimoji="0" lang="en-US" sz="4800" b="0" i="0" u="none" strike="noStrike" kern="1200" cap="none" spc="0" normalizeH="0" baseline="0" noProof="0" dirty="0" err="1">
                  <a:ln>
                    <a:noFill/>
                  </a:ln>
                  <a:solidFill>
                    <a:srgbClr val="00B0F0"/>
                  </a:solidFill>
                  <a:effectLst/>
                  <a:uLnTx/>
                  <a:uFillTx/>
                  <a:latin typeface="UTM Duepuntozero" panose="02040603050506020204" pitchFamily="18" charset="0"/>
                  <a:ea typeface="+mn-ea"/>
                  <a:cs typeface="+mn-cs"/>
                </a:rPr>
                <a:t>đọc</a:t>
              </a:r>
              <a:r>
                <a:rPr kumimoji="0" lang="en-US" sz="4800" b="0" i="0" u="none" strike="noStrike" kern="1200" cap="none" spc="0" normalizeH="0" baseline="0" noProof="0" dirty="0">
                  <a:ln>
                    <a:noFill/>
                  </a:ln>
                  <a:solidFill>
                    <a:srgbClr val="00B0F0"/>
                  </a:solidFill>
                  <a:effectLst/>
                  <a:uLnTx/>
                  <a:uFillTx/>
                  <a:latin typeface="UTM Duepuntozero" panose="02040603050506020204" pitchFamily="18" charset="0"/>
                  <a:ea typeface="+mn-ea"/>
                  <a:cs typeface="+mn-cs"/>
                </a:rPr>
                <a:t> </a:t>
              </a:r>
              <a:r>
                <a:rPr kumimoji="0" lang="en-US" sz="4800" b="0" i="0" u="none" strike="noStrike" kern="1200" cap="none" spc="0" normalizeH="0" baseline="0" noProof="0" dirty="0" err="1">
                  <a:ln>
                    <a:noFill/>
                  </a:ln>
                  <a:solidFill>
                    <a:srgbClr val="00B0F0"/>
                  </a:solidFill>
                  <a:effectLst/>
                  <a:uLnTx/>
                  <a:uFillTx/>
                  <a:latin typeface="UTM Duepuntozero" panose="02040603050506020204" pitchFamily="18" charset="0"/>
                  <a:ea typeface="+mn-ea"/>
                  <a:cs typeface="+mn-cs"/>
                </a:rPr>
                <a:t>trong</a:t>
              </a:r>
              <a:r>
                <a:rPr kumimoji="0" lang="en-US" sz="4800" b="0" i="0" u="none" strike="noStrike" kern="1200" cap="none" spc="0" normalizeH="0" baseline="0" noProof="0" dirty="0">
                  <a:ln>
                    <a:noFill/>
                  </a:ln>
                  <a:solidFill>
                    <a:srgbClr val="00B0F0"/>
                  </a:solidFill>
                  <a:effectLst/>
                  <a:uLnTx/>
                  <a:uFillTx/>
                  <a:latin typeface="UTM Duepuntozero" panose="02040603050506020204" pitchFamily="18" charset="0"/>
                  <a:ea typeface="+mn-ea"/>
                  <a:cs typeface="+mn-cs"/>
                </a:rPr>
                <a:t> </a:t>
              </a:r>
              <a:r>
                <a:rPr kumimoji="0" lang="en-US" sz="4800" b="0" i="0" u="none" strike="noStrike" kern="1200" cap="none" spc="0" normalizeH="0" baseline="0" noProof="0" dirty="0" err="1">
                  <a:ln>
                    <a:noFill/>
                  </a:ln>
                  <a:solidFill>
                    <a:srgbClr val="00B0F0"/>
                  </a:solidFill>
                  <a:effectLst/>
                  <a:uLnTx/>
                  <a:uFillTx/>
                  <a:latin typeface="UTM Duepuntozero" panose="02040603050506020204" pitchFamily="18" charset="0"/>
                  <a:ea typeface="+mn-ea"/>
                  <a:cs typeface="+mn-cs"/>
                </a:rPr>
                <a:t>nhóm</a:t>
              </a:r>
              <a:endParaRPr kumimoji="0" lang="vi-VN" sz="4800" b="0" i="0" u="none" strike="noStrike" kern="1200" cap="none" spc="0" normalizeH="0" baseline="0" noProof="0" dirty="0">
                <a:ln>
                  <a:noFill/>
                </a:ln>
                <a:solidFill>
                  <a:srgbClr val="00B0F0"/>
                </a:solidFill>
                <a:effectLst/>
                <a:uLnTx/>
                <a:uFillTx/>
                <a:latin typeface="Avo"/>
                <a:ea typeface="+mn-ea"/>
                <a:cs typeface="+mn-cs"/>
              </a:endParaRPr>
            </a:p>
          </p:txBody>
        </p:sp>
      </p:grpSp>
    </p:spTree>
    <p:extLst>
      <p:ext uri="{BB962C8B-B14F-4D97-AF65-F5344CB8AC3E}">
        <p14:creationId xmlns:p14="http://schemas.microsoft.com/office/powerpoint/2010/main" val="11816498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9C97192-6108-5407-E7FF-3632374DAC6C}"/>
              </a:ext>
            </a:extLst>
          </p:cNvPr>
          <p:cNvGrpSpPr/>
          <p:nvPr/>
        </p:nvGrpSpPr>
        <p:grpSpPr>
          <a:xfrm>
            <a:off x="2816641" y="195916"/>
            <a:ext cx="6620664" cy="1412409"/>
            <a:chOff x="1868898" y="977107"/>
            <a:chExt cx="6620664" cy="1412409"/>
          </a:xfrm>
        </p:grpSpPr>
        <p:pic>
          <p:nvPicPr>
            <p:cNvPr id="9" name="Picture 8">
              <a:extLst>
                <a:ext uri="{FF2B5EF4-FFF2-40B4-BE49-F238E27FC236}">
                  <a16:creationId xmlns:a16="http://schemas.microsoft.com/office/drawing/2014/main" id="{B9AC123D-00B9-632E-91C7-8740F6DEA83A}"/>
                </a:ext>
              </a:extLst>
            </p:cNvPr>
            <p:cNvPicPr>
              <a:picLocks noChangeAspect="1"/>
            </p:cNvPicPr>
            <p:nvPr/>
          </p:nvPicPr>
          <p:blipFill>
            <a:blip r:embed="rId2"/>
            <a:stretch>
              <a:fillRect/>
            </a:stretch>
          </p:blipFill>
          <p:spPr>
            <a:xfrm>
              <a:off x="1868898" y="977107"/>
              <a:ext cx="6620664" cy="1412409"/>
            </a:xfrm>
            <a:prstGeom prst="rect">
              <a:avLst/>
            </a:prstGeom>
          </p:spPr>
        </p:pic>
        <p:sp>
          <p:nvSpPr>
            <p:cNvPr id="10" name="TextBox 9">
              <a:extLst>
                <a:ext uri="{FF2B5EF4-FFF2-40B4-BE49-F238E27FC236}">
                  <a16:creationId xmlns:a16="http://schemas.microsoft.com/office/drawing/2014/main" id="{16454FE7-2C3A-F69C-0639-EDC3BD0FAE76}"/>
                </a:ext>
              </a:extLst>
            </p:cNvPr>
            <p:cNvSpPr txBox="1"/>
            <p:nvPr/>
          </p:nvSpPr>
          <p:spPr>
            <a:xfrm>
              <a:off x="2316793" y="1267161"/>
              <a:ext cx="5187639"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00B0F0"/>
                  </a:solidFill>
                  <a:effectLst/>
                  <a:uLnTx/>
                  <a:uFillTx/>
                  <a:latin typeface="UTM Duepuntozero" panose="02040603050506020204" pitchFamily="18" charset="0"/>
                  <a:ea typeface="+mn-ea"/>
                  <a:cs typeface="+mn-cs"/>
                </a:rPr>
                <a:t>Luyện</a:t>
              </a:r>
              <a:r>
                <a:rPr kumimoji="0" lang="en-US" sz="4800" b="0" i="0" u="none" strike="noStrike" kern="1200" cap="none" spc="0" normalizeH="0" baseline="0" noProof="0" dirty="0">
                  <a:ln>
                    <a:noFill/>
                  </a:ln>
                  <a:solidFill>
                    <a:srgbClr val="00B0F0"/>
                  </a:solidFill>
                  <a:effectLst/>
                  <a:uLnTx/>
                  <a:uFillTx/>
                  <a:latin typeface="UTM Duepuntozero" panose="02040603050506020204" pitchFamily="18" charset="0"/>
                  <a:ea typeface="+mn-ea"/>
                  <a:cs typeface="+mn-cs"/>
                </a:rPr>
                <a:t> </a:t>
              </a:r>
              <a:r>
                <a:rPr kumimoji="0" lang="en-US" sz="4800" b="0" i="0" u="none" strike="noStrike" kern="1200" cap="none" spc="0" normalizeH="0" baseline="0" noProof="0" dirty="0" err="1">
                  <a:ln>
                    <a:noFill/>
                  </a:ln>
                  <a:solidFill>
                    <a:srgbClr val="00B0F0"/>
                  </a:solidFill>
                  <a:effectLst/>
                  <a:uLnTx/>
                  <a:uFillTx/>
                  <a:latin typeface="UTM Duepuntozero" panose="02040603050506020204" pitchFamily="18" charset="0"/>
                  <a:ea typeface="+mn-ea"/>
                  <a:cs typeface="+mn-cs"/>
                </a:rPr>
                <a:t>đọc</a:t>
              </a:r>
              <a:r>
                <a:rPr kumimoji="0" lang="en-US" sz="4800" b="0" i="0" u="none" strike="noStrike" kern="1200" cap="none" spc="0" normalizeH="0" baseline="0" noProof="0" dirty="0">
                  <a:ln>
                    <a:noFill/>
                  </a:ln>
                  <a:solidFill>
                    <a:srgbClr val="00B0F0"/>
                  </a:solidFill>
                  <a:effectLst/>
                  <a:uLnTx/>
                  <a:uFillTx/>
                  <a:latin typeface="UTM Duepuntozero" panose="02040603050506020204" pitchFamily="18" charset="0"/>
                  <a:ea typeface="+mn-ea"/>
                  <a:cs typeface="+mn-cs"/>
                </a:rPr>
                <a:t> </a:t>
              </a:r>
              <a:r>
                <a:rPr kumimoji="0" lang="en-US" sz="4800" b="0" i="0" u="none" strike="noStrike" kern="1200" cap="none" spc="0" normalizeH="0" baseline="0" noProof="0" dirty="0" err="1">
                  <a:ln>
                    <a:noFill/>
                  </a:ln>
                  <a:solidFill>
                    <a:srgbClr val="00B0F0"/>
                  </a:solidFill>
                  <a:effectLst/>
                  <a:uLnTx/>
                  <a:uFillTx/>
                  <a:latin typeface="UTM Duepuntozero" panose="02040603050506020204" pitchFamily="18" charset="0"/>
                  <a:ea typeface="+mn-ea"/>
                  <a:cs typeface="+mn-cs"/>
                </a:rPr>
                <a:t>trong</a:t>
              </a:r>
              <a:r>
                <a:rPr kumimoji="0" lang="en-US" sz="4800" b="0" i="0" u="none" strike="noStrike" kern="1200" cap="none" spc="0" normalizeH="0" baseline="0" noProof="0" dirty="0">
                  <a:ln>
                    <a:noFill/>
                  </a:ln>
                  <a:solidFill>
                    <a:srgbClr val="00B0F0"/>
                  </a:solidFill>
                  <a:effectLst/>
                  <a:uLnTx/>
                  <a:uFillTx/>
                  <a:latin typeface="UTM Duepuntozero" panose="02040603050506020204" pitchFamily="18" charset="0"/>
                  <a:ea typeface="+mn-ea"/>
                  <a:cs typeface="+mn-cs"/>
                </a:rPr>
                <a:t> </a:t>
              </a:r>
              <a:r>
                <a:rPr kumimoji="0" lang="en-US" sz="4800" b="0" i="0" u="none" strike="noStrike" kern="1200" cap="none" spc="0" normalizeH="0" baseline="0" noProof="0" dirty="0" err="1">
                  <a:ln>
                    <a:noFill/>
                  </a:ln>
                  <a:solidFill>
                    <a:srgbClr val="00B0F0"/>
                  </a:solidFill>
                  <a:effectLst/>
                  <a:uLnTx/>
                  <a:uFillTx/>
                  <a:latin typeface="UTM Duepuntozero" panose="02040603050506020204" pitchFamily="18" charset="0"/>
                  <a:ea typeface="+mn-ea"/>
                  <a:cs typeface="+mn-cs"/>
                </a:rPr>
                <a:t>nhóm</a:t>
              </a:r>
              <a:endParaRPr kumimoji="0" lang="vi-VN" sz="4800" b="0" i="0" u="none" strike="noStrike" kern="1200" cap="none" spc="0" normalizeH="0" baseline="0" noProof="0" dirty="0">
                <a:ln>
                  <a:noFill/>
                </a:ln>
                <a:solidFill>
                  <a:srgbClr val="00B0F0"/>
                </a:solidFill>
                <a:effectLst/>
                <a:uLnTx/>
                <a:uFillTx/>
                <a:latin typeface="Avo"/>
                <a:ea typeface="+mn-ea"/>
                <a:cs typeface="+mn-cs"/>
              </a:endParaRPr>
            </a:p>
          </p:txBody>
        </p:sp>
      </p:grpSp>
    </p:spTree>
    <p:extLst>
      <p:ext uri="{BB962C8B-B14F-4D97-AF65-F5344CB8AC3E}">
        <p14:creationId xmlns:p14="http://schemas.microsoft.com/office/powerpoint/2010/main" val="1511882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0966A3-CBE6-75C3-D85E-CE80975D4957}"/>
              </a:ext>
            </a:extLst>
          </p:cNvPr>
          <p:cNvSpPr>
            <a:spLocks noGrp="1"/>
          </p:cNvSpPr>
          <p:nvPr>
            <p:ph idx="1"/>
          </p:nvPr>
        </p:nvSpPr>
        <p:spPr/>
        <p:txBody>
          <a:bodyPr/>
          <a:lstStyle/>
          <a:p>
            <a:endParaRPr lang="vi-VN"/>
          </a:p>
        </p:txBody>
      </p:sp>
      <p:sp>
        <p:nvSpPr>
          <p:cNvPr id="5" name="Rectangle: Top Corners Rounded 4">
            <a:extLst>
              <a:ext uri="{FF2B5EF4-FFF2-40B4-BE49-F238E27FC236}">
                <a16:creationId xmlns:a16="http://schemas.microsoft.com/office/drawing/2014/main" id="{D9C209CA-1CAD-BED9-9F17-50A306A51F1D}"/>
              </a:ext>
            </a:extLst>
          </p:cNvPr>
          <p:cNvSpPr/>
          <p:nvPr/>
        </p:nvSpPr>
        <p:spPr>
          <a:xfrm>
            <a:off x="493143" y="582058"/>
            <a:ext cx="11205713" cy="5693883"/>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Google Shape;108;p2">
            <a:extLst>
              <a:ext uri="{FF2B5EF4-FFF2-40B4-BE49-F238E27FC236}">
                <a16:creationId xmlns:a16="http://schemas.microsoft.com/office/drawing/2014/main" id="{95D262FB-0F91-9FAD-318B-B65EAEF2C269}"/>
              </a:ext>
            </a:extLst>
          </p:cNvPr>
          <p:cNvPicPr preferRelativeResize="0"/>
          <p:nvPr/>
        </p:nvPicPr>
        <p:blipFill rotWithShape="1">
          <a:blip r:embed="rId2">
            <a:alphaModFix/>
          </a:blip>
          <a:srcRect/>
          <a:stretch/>
        </p:blipFill>
        <p:spPr>
          <a:xfrm rot="741355">
            <a:off x="1005276" y="692223"/>
            <a:ext cx="947534" cy="1664147"/>
          </a:xfrm>
          <a:prstGeom prst="rect">
            <a:avLst/>
          </a:prstGeom>
          <a:noFill/>
          <a:ln>
            <a:noFill/>
          </a:ln>
        </p:spPr>
      </p:pic>
      <p:pic>
        <p:nvPicPr>
          <p:cNvPr id="1026" name="Picture 2" descr="Ý nghĩa “Tết trồng cây” của Bác Hồ">
            <a:extLst>
              <a:ext uri="{FF2B5EF4-FFF2-40B4-BE49-F238E27FC236}">
                <a16:creationId xmlns:a16="http://schemas.microsoft.com/office/drawing/2014/main" id="{CB67C464-BA7A-40DC-8F00-EC49A1F24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1892" y="3585074"/>
            <a:ext cx="3814842" cy="23524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ác Hồ với Tết Trồng cây 65 năm trước">
            <a:extLst>
              <a:ext uri="{FF2B5EF4-FFF2-40B4-BE49-F238E27FC236}">
                <a16:creationId xmlns:a16="http://schemas.microsoft.com/office/drawing/2014/main" id="{55B7543A-A61E-4DD3-BD68-B8AE0ACEF6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1790" y="2438476"/>
            <a:ext cx="2664538" cy="3738487"/>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6;p2">
            <a:extLst>
              <a:ext uri="{FF2B5EF4-FFF2-40B4-BE49-F238E27FC236}">
                <a16:creationId xmlns:a16="http://schemas.microsoft.com/office/drawing/2014/main" id="{64262E71-C8A3-878F-AF30-96991837D6C0}"/>
              </a:ext>
            </a:extLst>
          </p:cNvPr>
          <p:cNvSpPr/>
          <p:nvPr/>
        </p:nvSpPr>
        <p:spPr>
          <a:xfrm>
            <a:off x="662944" y="1182209"/>
            <a:ext cx="10233148" cy="1473200"/>
          </a:xfrm>
          <a:prstGeom prst="roundRect">
            <a:avLst>
              <a:gd name="adj" fmla="val 7648"/>
            </a:avLst>
          </a:prstGeom>
          <a:noFill/>
          <a:ln>
            <a:noFill/>
          </a:ln>
        </p:spPr>
        <p:txBody>
          <a:bodyPr spcFirstLastPara="1" wrap="square" lIns="60950" tIns="30467" rIns="60950" bIns="30467" anchor="ctr" anchorCtr="0">
            <a:noAutofit/>
          </a:bodyPr>
          <a:lstStyle/>
          <a:p>
            <a:pPr algn="ctr">
              <a:lnSpc>
                <a:spcPct val="150000"/>
              </a:lnSpc>
              <a:buClr>
                <a:srgbClr val="000000"/>
              </a:buClr>
              <a:buFont typeface="Arial"/>
              <a:buNone/>
            </a:pPr>
            <a:r>
              <a:rPr lang="vi-VN" sz="4000" b="1" kern="0">
                <a:solidFill>
                  <a:srgbClr val="C00000"/>
                </a:solidFill>
                <a:latin typeface="+mj-lt"/>
                <a:cs typeface="Arial"/>
                <a:sym typeface="Arial"/>
              </a:rPr>
              <a:t>Bày tỏ suy nghĩ của em khi đọc câu thơ sau:</a:t>
            </a:r>
          </a:p>
          <a:p>
            <a:pPr algn="ctr">
              <a:lnSpc>
                <a:spcPct val="150000"/>
              </a:lnSpc>
              <a:buClr>
                <a:srgbClr val="000000"/>
              </a:buClr>
              <a:buFont typeface="Arial"/>
              <a:buNone/>
            </a:pPr>
            <a:r>
              <a:rPr lang="vi-VN" sz="4000" b="1" kern="0">
                <a:solidFill>
                  <a:srgbClr val="0070C0"/>
                </a:solidFill>
                <a:latin typeface="+mj-lt"/>
                <a:cs typeface="Arial"/>
                <a:sym typeface="Arial"/>
              </a:rPr>
              <a:t>Mùa xuân là Tết trồng cây</a:t>
            </a:r>
          </a:p>
          <a:p>
            <a:pPr algn="ctr">
              <a:lnSpc>
                <a:spcPct val="150000"/>
              </a:lnSpc>
              <a:buClr>
                <a:srgbClr val="000000"/>
              </a:buClr>
              <a:buFont typeface="Arial"/>
              <a:buNone/>
            </a:pPr>
            <a:r>
              <a:rPr lang="vi-VN" sz="4000" b="1" kern="0">
                <a:solidFill>
                  <a:srgbClr val="0070C0"/>
                </a:solidFill>
                <a:latin typeface="+mj-lt"/>
                <a:cs typeface="Arial"/>
                <a:sym typeface="Arial"/>
              </a:rPr>
              <a:t>Làm cho đất nước càng ngày càng xuân.</a:t>
            </a:r>
          </a:p>
          <a:p>
            <a:pPr algn="ctr">
              <a:lnSpc>
                <a:spcPct val="150000"/>
              </a:lnSpc>
              <a:buClr>
                <a:srgbClr val="000000"/>
              </a:buClr>
              <a:buFont typeface="Arial"/>
              <a:buNone/>
            </a:pPr>
            <a:r>
              <a:rPr lang="en-US" sz="4000" b="1" kern="0">
                <a:solidFill>
                  <a:srgbClr val="0070C0"/>
                </a:solidFill>
                <a:latin typeface="+mj-lt"/>
                <a:cs typeface="Arial"/>
                <a:sym typeface="Arial"/>
              </a:rPr>
              <a:t>			</a:t>
            </a:r>
            <a:r>
              <a:rPr lang="vi-VN" sz="4000" b="1" i="1" kern="0">
                <a:solidFill>
                  <a:srgbClr val="0070C0"/>
                </a:solidFill>
                <a:latin typeface="+mj-lt"/>
                <a:cs typeface="Arial"/>
                <a:sym typeface="Arial"/>
              </a:rPr>
              <a:t>Hồ Chí Minh</a:t>
            </a:r>
            <a:endParaRPr lang="vi-VN" sz="4000" b="1" i="1" kern="0" dirty="0">
              <a:solidFill>
                <a:srgbClr val="0070C0"/>
              </a:solidFill>
              <a:latin typeface="+mj-lt"/>
              <a:cs typeface="Arial"/>
              <a:sym typeface="Arial"/>
            </a:endParaRPr>
          </a:p>
        </p:txBody>
      </p:sp>
      <p:pic>
        <p:nvPicPr>
          <p:cNvPr id="1030" name="Picture 6" descr="Chi tiết tin - Sở Thông tin và Truyền thông - Quảng Bình">
            <a:extLst>
              <a:ext uri="{FF2B5EF4-FFF2-40B4-BE49-F238E27FC236}">
                <a16:creationId xmlns:a16="http://schemas.microsoft.com/office/drawing/2014/main" id="{F433C5B7-2825-424D-9A23-BB41469DC7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821" y="3585073"/>
            <a:ext cx="3957543" cy="2404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2991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92C32-A685-83E3-B41B-E62CCFEF4B7F}"/>
              </a:ext>
            </a:extLst>
          </p:cNvPr>
          <p:cNvSpPr>
            <a:spLocks noGrp="1"/>
          </p:cNvSpPr>
          <p:nvPr>
            <p:ph type="title"/>
          </p:nvPr>
        </p:nvSpPr>
        <p:spPr/>
        <p:txBody>
          <a:bodyPr/>
          <a:lstStyle/>
          <a:p>
            <a:endParaRPr lang="vi-VN" dirty="0"/>
          </a:p>
        </p:txBody>
      </p:sp>
      <p:pic>
        <p:nvPicPr>
          <p:cNvPr id="4" name="Picture 3">
            <a:extLst>
              <a:ext uri="{FF2B5EF4-FFF2-40B4-BE49-F238E27FC236}">
                <a16:creationId xmlns:a16="http://schemas.microsoft.com/office/drawing/2014/main" id="{44F2F626-DD22-0349-EE18-31D1094769AD}"/>
              </a:ext>
            </a:extLst>
          </p:cNvPr>
          <p:cNvPicPr>
            <a:picLocks noChangeAspect="1"/>
          </p:cNvPicPr>
          <p:nvPr/>
        </p:nvPicPr>
        <p:blipFill>
          <a:blip r:embed="rId2"/>
          <a:stretch>
            <a:fillRect/>
          </a:stretch>
        </p:blipFill>
        <p:spPr>
          <a:xfrm>
            <a:off x="0" y="1714"/>
            <a:ext cx="12192000" cy="6854572"/>
          </a:xfrm>
          <a:prstGeom prst="rect">
            <a:avLst/>
          </a:prstGeom>
        </p:spPr>
      </p:pic>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8" name="Group 7">
            <a:extLst>
              <a:ext uri="{FF2B5EF4-FFF2-40B4-BE49-F238E27FC236}">
                <a16:creationId xmlns:a16="http://schemas.microsoft.com/office/drawing/2014/main" id="{99C97192-6108-5407-E7FF-3632374DAC6C}"/>
              </a:ext>
            </a:extLst>
          </p:cNvPr>
          <p:cNvGrpSpPr/>
          <p:nvPr/>
        </p:nvGrpSpPr>
        <p:grpSpPr>
          <a:xfrm>
            <a:off x="2816641" y="195916"/>
            <a:ext cx="6620664" cy="1412409"/>
            <a:chOff x="1868898" y="977107"/>
            <a:chExt cx="6620664" cy="1412409"/>
          </a:xfrm>
        </p:grpSpPr>
        <p:pic>
          <p:nvPicPr>
            <p:cNvPr id="9" name="Picture 8">
              <a:extLst>
                <a:ext uri="{FF2B5EF4-FFF2-40B4-BE49-F238E27FC236}">
                  <a16:creationId xmlns:a16="http://schemas.microsoft.com/office/drawing/2014/main" id="{B9AC123D-00B9-632E-91C7-8740F6DEA83A}"/>
                </a:ext>
              </a:extLst>
            </p:cNvPr>
            <p:cNvPicPr>
              <a:picLocks noChangeAspect="1"/>
            </p:cNvPicPr>
            <p:nvPr/>
          </p:nvPicPr>
          <p:blipFill>
            <a:blip r:embed="rId3"/>
            <a:stretch>
              <a:fillRect/>
            </a:stretch>
          </p:blipFill>
          <p:spPr>
            <a:xfrm>
              <a:off x="1868898" y="977107"/>
              <a:ext cx="6620664" cy="1412409"/>
            </a:xfrm>
            <a:prstGeom prst="rect">
              <a:avLst/>
            </a:prstGeom>
          </p:spPr>
        </p:pic>
        <p:sp>
          <p:nvSpPr>
            <p:cNvPr id="10" name="TextBox 9">
              <a:extLst>
                <a:ext uri="{FF2B5EF4-FFF2-40B4-BE49-F238E27FC236}">
                  <a16:creationId xmlns:a16="http://schemas.microsoft.com/office/drawing/2014/main" id="{16454FE7-2C3A-F69C-0639-EDC3BD0FAE76}"/>
                </a:ext>
              </a:extLst>
            </p:cNvPr>
            <p:cNvSpPr txBox="1"/>
            <p:nvPr/>
          </p:nvSpPr>
          <p:spPr>
            <a:xfrm>
              <a:off x="2614952" y="1267161"/>
              <a:ext cx="4591321"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00B0F0"/>
                  </a:solidFill>
                  <a:effectLst/>
                  <a:uLnTx/>
                  <a:uFillTx/>
                  <a:latin typeface="UTM Duepuntozero" panose="02040603050506020204" pitchFamily="18" charset="0"/>
                  <a:ea typeface="+mn-ea"/>
                  <a:cs typeface="+mn-cs"/>
                </a:rPr>
                <a:t>Luyện</a:t>
              </a:r>
              <a:r>
                <a:rPr kumimoji="0" lang="en-US" sz="4800" b="0" i="0" u="none" strike="noStrike" kern="1200" cap="none" spc="0" normalizeH="0" baseline="0" noProof="0" dirty="0">
                  <a:ln>
                    <a:noFill/>
                  </a:ln>
                  <a:solidFill>
                    <a:srgbClr val="00B0F0"/>
                  </a:solidFill>
                  <a:effectLst/>
                  <a:uLnTx/>
                  <a:uFillTx/>
                  <a:latin typeface="UTM Duepuntozero" panose="02040603050506020204" pitchFamily="18" charset="0"/>
                  <a:ea typeface="+mn-ea"/>
                  <a:cs typeface="+mn-cs"/>
                </a:rPr>
                <a:t> </a:t>
              </a:r>
              <a:r>
                <a:rPr kumimoji="0" lang="en-US" sz="4800" b="0" i="0" u="none" strike="noStrike" kern="1200" cap="none" spc="0" normalizeH="0" baseline="0" noProof="0" dirty="0" err="1">
                  <a:ln>
                    <a:noFill/>
                  </a:ln>
                  <a:solidFill>
                    <a:srgbClr val="00B0F0"/>
                  </a:solidFill>
                  <a:effectLst/>
                  <a:uLnTx/>
                  <a:uFillTx/>
                  <a:latin typeface="UTM Duepuntozero" panose="02040603050506020204" pitchFamily="18" charset="0"/>
                  <a:ea typeface="+mn-ea"/>
                  <a:cs typeface="+mn-cs"/>
                </a:rPr>
                <a:t>đọc</a:t>
              </a:r>
              <a:r>
                <a:rPr kumimoji="0" lang="en-US" sz="4800" b="0" i="0" u="none" strike="noStrike" kern="1200" cap="none" spc="0" normalizeH="0" baseline="0" noProof="0" dirty="0">
                  <a:ln>
                    <a:noFill/>
                  </a:ln>
                  <a:solidFill>
                    <a:srgbClr val="00B0F0"/>
                  </a:solidFill>
                  <a:effectLst/>
                  <a:uLnTx/>
                  <a:uFillTx/>
                  <a:latin typeface="UTM Duepuntozero" panose="02040603050506020204" pitchFamily="18" charset="0"/>
                  <a:ea typeface="+mn-ea"/>
                  <a:cs typeface="+mn-cs"/>
                </a:rPr>
                <a:t> </a:t>
              </a:r>
              <a:r>
                <a:rPr kumimoji="0" lang="en-US" sz="4800" b="0" i="0" u="none" strike="noStrike" kern="1200" cap="none" spc="0" normalizeH="0" baseline="0" noProof="0" dirty="0" err="1">
                  <a:ln>
                    <a:noFill/>
                  </a:ln>
                  <a:solidFill>
                    <a:srgbClr val="00B0F0"/>
                  </a:solidFill>
                  <a:effectLst/>
                  <a:uLnTx/>
                  <a:uFillTx/>
                  <a:latin typeface="UTM Duepuntozero" panose="02040603050506020204" pitchFamily="18" charset="0"/>
                  <a:ea typeface="+mn-ea"/>
                  <a:cs typeface="+mn-cs"/>
                </a:rPr>
                <a:t>trước</a:t>
              </a:r>
              <a:r>
                <a:rPr kumimoji="0" lang="en-US" sz="4800" b="0" i="0" u="none" strike="noStrike" kern="1200" cap="none" spc="0" normalizeH="0" baseline="0" noProof="0" dirty="0">
                  <a:ln>
                    <a:noFill/>
                  </a:ln>
                  <a:solidFill>
                    <a:srgbClr val="00B0F0"/>
                  </a:solidFill>
                  <a:effectLst/>
                  <a:uLnTx/>
                  <a:uFillTx/>
                  <a:latin typeface="UTM Duepuntozero" panose="02040603050506020204" pitchFamily="18" charset="0"/>
                  <a:ea typeface="+mn-ea"/>
                  <a:cs typeface="+mn-cs"/>
                </a:rPr>
                <a:t> </a:t>
              </a:r>
              <a:r>
                <a:rPr kumimoji="0" lang="en-US" sz="4800" b="0" i="0" u="none" strike="noStrike" kern="1200" cap="none" spc="0" normalizeH="0" baseline="0" noProof="0" dirty="0" err="1">
                  <a:ln>
                    <a:noFill/>
                  </a:ln>
                  <a:solidFill>
                    <a:srgbClr val="00B0F0"/>
                  </a:solidFill>
                  <a:effectLst/>
                  <a:uLnTx/>
                  <a:uFillTx/>
                  <a:latin typeface="UTM Duepuntozero" panose="02040603050506020204" pitchFamily="18" charset="0"/>
                  <a:ea typeface="+mn-ea"/>
                  <a:cs typeface="+mn-cs"/>
                </a:rPr>
                <a:t>lớp</a:t>
              </a:r>
              <a:endParaRPr kumimoji="0" lang="vi-VN" sz="4800" b="0" i="0" u="none" strike="noStrike" kern="1200" cap="none" spc="0" normalizeH="0" baseline="0" noProof="0" dirty="0">
                <a:ln>
                  <a:noFill/>
                </a:ln>
                <a:solidFill>
                  <a:srgbClr val="00B0F0"/>
                </a:solidFill>
                <a:effectLst/>
                <a:uLnTx/>
                <a:uFillTx/>
                <a:latin typeface="Avo"/>
                <a:ea typeface="+mn-ea"/>
                <a:cs typeface="+mn-cs"/>
              </a:endParaRPr>
            </a:p>
          </p:txBody>
        </p:sp>
      </p:grpSp>
    </p:spTree>
    <p:extLst>
      <p:ext uri="{BB962C8B-B14F-4D97-AF65-F5344CB8AC3E}">
        <p14:creationId xmlns:p14="http://schemas.microsoft.com/office/powerpoint/2010/main" val="1662139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4492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2F623C-2959-4A53-9102-C9E585D70E5A}"/>
              </a:ext>
            </a:extLst>
          </p:cNvPr>
          <p:cNvSpPr txBox="1"/>
          <p:nvPr/>
        </p:nvSpPr>
        <p:spPr>
          <a:xfrm>
            <a:off x="2857500" y="447675"/>
            <a:ext cx="7772400" cy="2554545"/>
          </a:xfrm>
          <a:prstGeom prst="rect">
            <a:avLst/>
          </a:prstGeom>
          <a:noFill/>
        </p:spPr>
        <p:txBody>
          <a:bodyPr wrap="square" rtlCol="0">
            <a:spAutoFit/>
          </a:bodyPr>
          <a:lstStyle/>
          <a:p>
            <a:pPr algn="ctr"/>
            <a:r>
              <a:rPr lang="en-US" sz="4000" b="1">
                <a:solidFill>
                  <a:srgbClr val="0000FF"/>
                </a:solidFill>
                <a:latin typeface="Times New Roman" panose="02020603050405020304" pitchFamily="18" charset="0"/>
                <a:cs typeface="Times New Roman" panose="02020603050405020304" pitchFamily="18" charset="0"/>
              </a:rPr>
              <a:t>Thứ hai, ngày 3 tháng 2 năm 2025</a:t>
            </a:r>
          </a:p>
          <a:p>
            <a:pPr algn="ctr"/>
            <a:r>
              <a:rPr lang="en-US" sz="4000" b="1" u="sng">
                <a:solidFill>
                  <a:srgbClr val="0000FF"/>
                </a:solidFill>
                <a:latin typeface="Times New Roman" panose="02020603050405020304" pitchFamily="18" charset="0"/>
                <a:cs typeface="Times New Roman" panose="02020603050405020304" pitchFamily="18" charset="0"/>
              </a:rPr>
              <a:t>Tiếng Việt</a:t>
            </a:r>
          </a:p>
          <a:p>
            <a:pPr algn="ctr"/>
            <a:r>
              <a:rPr lang="en-US" sz="4000" b="1">
                <a:solidFill>
                  <a:srgbClr val="FF0000"/>
                </a:solidFill>
                <a:latin typeface="Times New Roman" panose="02020603050405020304" pitchFamily="18" charset="0"/>
                <a:cs typeface="Times New Roman" panose="02020603050405020304" pitchFamily="18" charset="0"/>
              </a:rPr>
              <a:t>Sinh hoạt câu lạc bộ đọc sách</a:t>
            </a:r>
          </a:p>
          <a:p>
            <a:pPr algn="ctr"/>
            <a:r>
              <a:rPr lang="en-US" sz="4000" b="1">
                <a:solidFill>
                  <a:srgbClr val="FF0000"/>
                </a:solidFill>
                <a:latin typeface="Times New Roman" panose="02020603050405020304" pitchFamily="18" charset="0"/>
                <a:cs typeface="Times New Roman" panose="02020603050405020304" pitchFamily="18" charset="0"/>
              </a:rPr>
              <a:t>Chủ điểm Giữ mãi màu xanh</a:t>
            </a:r>
          </a:p>
        </p:txBody>
      </p:sp>
    </p:spTree>
    <p:extLst>
      <p:ext uri="{BB962C8B-B14F-4D97-AF65-F5344CB8AC3E}">
        <p14:creationId xmlns:p14="http://schemas.microsoft.com/office/powerpoint/2010/main" val="18193346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reeform 16">
            <a:extLst>
              <a:ext uri="{FF2B5EF4-FFF2-40B4-BE49-F238E27FC236}">
                <a16:creationId xmlns:a16="http://schemas.microsoft.com/office/drawing/2014/main" id="{7AC5460E-FD72-4644-35B3-D82E96DDA934}"/>
              </a:ext>
            </a:extLst>
          </p:cNvPr>
          <p:cNvSpPr/>
          <p:nvPr/>
        </p:nvSpPr>
        <p:spPr>
          <a:xfrm>
            <a:off x="1687591" y="534838"/>
            <a:ext cx="6625710" cy="5103905"/>
          </a:xfrm>
          <a:custGeom>
            <a:avLst/>
            <a:gdLst/>
            <a:ahLst/>
            <a:cxnLst/>
            <a:rect l="l" t="t" r="r" b="b"/>
            <a:pathLst>
              <a:path w="2757084" h="1916173">
                <a:moveTo>
                  <a:pt x="0" y="0"/>
                </a:moveTo>
                <a:lnTo>
                  <a:pt x="2757084" y="0"/>
                </a:lnTo>
                <a:lnTo>
                  <a:pt x="2757084" y="1916173"/>
                </a:lnTo>
                <a:lnTo>
                  <a:pt x="0" y="19161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BF1A9FEF-6710-D788-B2B0-BEEFDAD77977}"/>
              </a:ext>
            </a:extLst>
          </p:cNvPr>
          <p:cNvSpPr txBox="1"/>
          <p:nvPr/>
        </p:nvSpPr>
        <p:spPr>
          <a:xfrm>
            <a:off x="1961673" y="2319174"/>
            <a:ext cx="635162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a:solidFill>
                  <a:srgbClr val="6600FF"/>
                </a:solidFill>
                <a:latin typeface="#9Slide07 Cadena" panose="02000503000000020004" pitchFamily="2" charset="0"/>
              </a:rPr>
              <a:t>ĐỌC MỞ RỘNG</a:t>
            </a:r>
            <a:endParaRPr kumimoji="0" lang="en-US" sz="7200" b="0" i="0" u="none" strike="noStrike" kern="1200" cap="none" spc="0" normalizeH="0" baseline="0" noProof="0" dirty="0">
              <a:ln>
                <a:noFill/>
              </a:ln>
              <a:solidFill>
                <a:srgbClr val="6600FF"/>
              </a:solidFill>
              <a:effectLst/>
              <a:uLnTx/>
              <a:uFillTx/>
              <a:latin typeface="#9Slide07 Cadena" panose="02000503000000020004" pitchFamily="2" charset="0"/>
              <a:ea typeface="+mn-ea"/>
              <a:cs typeface="+mn-cs"/>
            </a:endParaRPr>
          </a:p>
        </p:txBody>
      </p:sp>
    </p:spTree>
    <p:extLst>
      <p:ext uri="{BB962C8B-B14F-4D97-AF65-F5344CB8AC3E}">
        <p14:creationId xmlns:p14="http://schemas.microsoft.com/office/powerpoint/2010/main" val="20865346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Google Shape;170;p7">
            <a:extLst>
              <a:ext uri="{FF2B5EF4-FFF2-40B4-BE49-F238E27FC236}">
                <a16:creationId xmlns:a16="http://schemas.microsoft.com/office/drawing/2014/main" id="{05FDE6CE-20FA-00FF-EF37-135A5D0F32B7}"/>
              </a:ext>
            </a:extLst>
          </p:cNvPr>
          <p:cNvSpPr txBox="1"/>
          <p:nvPr/>
        </p:nvSpPr>
        <p:spPr>
          <a:xfrm>
            <a:off x="1424311" y="552947"/>
            <a:ext cx="9655366" cy="1169525"/>
          </a:xfrm>
          <a:prstGeom prst="rect">
            <a:avLst/>
          </a:prstGeom>
          <a:noFill/>
          <a:ln>
            <a:noFill/>
          </a:ln>
        </p:spPr>
        <p:txBody>
          <a:bodyPr spcFirstLastPara="1" wrap="square" lIns="60950" tIns="30467" rIns="60950" bIns="30467" anchor="t" anchorCtr="0">
            <a:spAutoFit/>
          </a:bodyPr>
          <a:lstStyle/>
          <a:p>
            <a:pPr lvl="0" algn="ctr">
              <a:buClr>
                <a:srgbClr val="000000"/>
              </a:buClr>
            </a:pPr>
            <a:r>
              <a:rPr lang="en-US" sz="3600" b="1" kern="0">
                <a:solidFill>
                  <a:srgbClr val="C00000"/>
                </a:solidFill>
                <a:latin typeface="UTM Avo" panose="02040603050506020204" pitchFamily="18" charset="0"/>
                <a:cs typeface="Arial"/>
                <a:sym typeface="Arial"/>
              </a:rPr>
              <a:t>Sinh hoạt câu lạc bộ đọc sách </a:t>
            </a:r>
          </a:p>
          <a:p>
            <a:pPr lvl="0" algn="ctr">
              <a:buClr>
                <a:srgbClr val="000000"/>
              </a:buClr>
            </a:pPr>
            <a:r>
              <a:rPr lang="en-US" sz="3600" b="1" kern="0">
                <a:solidFill>
                  <a:srgbClr val="C00000"/>
                </a:solidFill>
                <a:latin typeface="UTM Avo" panose="02040603050506020204" pitchFamily="18" charset="0"/>
                <a:cs typeface="Arial"/>
                <a:sym typeface="Arial"/>
              </a:rPr>
              <a:t>Chủ điểm Giữ mãi màu xanh</a:t>
            </a:r>
            <a:endParaRPr kumimoji="0" lang="vi-VN" sz="3600" b="1" i="0" u="none" strike="noStrike" kern="0" cap="none" spc="0" normalizeH="0" baseline="0" noProof="0" dirty="0">
              <a:ln>
                <a:noFill/>
              </a:ln>
              <a:solidFill>
                <a:srgbClr val="C00000"/>
              </a:solidFill>
              <a:effectLst/>
              <a:uLnTx/>
              <a:uFillTx/>
              <a:latin typeface="UTM Avo" panose="02040603050506020204" pitchFamily="18" charset="0"/>
              <a:ea typeface="+mn-ea"/>
              <a:cs typeface="Arial"/>
              <a:sym typeface="Arial"/>
            </a:endParaRPr>
          </a:p>
        </p:txBody>
      </p:sp>
      <p:pic>
        <p:nvPicPr>
          <p:cNvPr id="8" name="Google Shape;181;p8">
            <a:extLst>
              <a:ext uri="{FF2B5EF4-FFF2-40B4-BE49-F238E27FC236}">
                <a16:creationId xmlns:a16="http://schemas.microsoft.com/office/drawing/2014/main" id="{224E4F29-3B71-4AD0-9C80-8794C69D6EA0}"/>
              </a:ext>
            </a:extLst>
          </p:cNvPr>
          <p:cNvPicPr preferRelativeResize="0"/>
          <p:nvPr/>
        </p:nvPicPr>
        <p:blipFill rotWithShape="1">
          <a:blip r:embed="rId2">
            <a:alphaModFix/>
          </a:blip>
          <a:srcRect/>
          <a:stretch/>
        </p:blipFill>
        <p:spPr>
          <a:xfrm>
            <a:off x="9930968" y="234072"/>
            <a:ext cx="2258155" cy="4318000"/>
          </a:xfrm>
          <a:prstGeom prst="rect">
            <a:avLst/>
          </a:prstGeom>
          <a:noFill/>
          <a:ln>
            <a:noFill/>
          </a:ln>
        </p:spPr>
      </p:pic>
      <p:sp>
        <p:nvSpPr>
          <p:cNvPr id="11" name="Google Shape;170;p7">
            <a:extLst>
              <a:ext uri="{FF2B5EF4-FFF2-40B4-BE49-F238E27FC236}">
                <a16:creationId xmlns:a16="http://schemas.microsoft.com/office/drawing/2014/main" id="{4D8178FF-3292-4713-AA04-C9B993356E94}"/>
              </a:ext>
            </a:extLst>
          </p:cNvPr>
          <p:cNvSpPr txBox="1"/>
          <p:nvPr/>
        </p:nvSpPr>
        <p:spPr>
          <a:xfrm>
            <a:off x="653436" y="1646907"/>
            <a:ext cx="9655366" cy="1169525"/>
          </a:xfrm>
          <a:prstGeom prst="rect">
            <a:avLst/>
          </a:prstGeom>
          <a:noFill/>
          <a:ln>
            <a:noFill/>
          </a:ln>
        </p:spPr>
        <p:txBody>
          <a:bodyPr spcFirstLastPara="1" wrap="square" lIns="60950" tIns="30467" rIns="60950" bIns="30467" anchor="t" anchorCtr="0">
            <a:spAutoFit/>
          </a:bodyPr>
          <a:lstStyle/>
          <a:p>
            <a:pPr lvl="0">
              <a:buClr>
                <a:srgbClr val="000000"/>
              </a:buClr>
            </a:pPr>
            <a:r>
              <a:rPr lang="en-US" sz="3600" kern="0">
                <a:latin typeface="UTM Avo" panose="02040603050506020204" pitchFamily="18" charset="0"/>
                <a:cs typeface="Arial"/>
                <a:sym typeface="Arial"/>
              </a:rPr>
              <a:t>(a) Tìm đọc truyện hoặc đoạn kịch:</a:t>
            </a:r>
          </a:p>
          <a:p>
            <a:pPr lvl="0">
              <a:buClr>
                <a:srgbClr val="000000"/>
              </a:buClr>
            </a:pPr>
            <a:r>
              <a:rPr lang="en-US" sz="3600" kern="0">
                <a:latin typeface="UTM Avo" panose="02040603050506020204" pitchFamily="18" charset="0"/>
                <a:cs typeface="Arial"/>
                <a:sym typeface="Arial"/>
              </a:rPr>
              <a:t>Gợi ý:</a:t>
            </a:r>
            <a:endParaRPr kumimoji="0" lang="vi-VN" sz="3600" i="0" u="none" strike="noStrike" kern="0" cap="none" spc="0" normalizeH="0" baseline="0" noProof="0" dirty="0">
              <a:ln>
                <a:noFill/>
              </a:ln>
              <a:effectLst/>
              <a:uLnTx/>
              <a:uFillTx/>
              <a:latin typeface="UTM Avo" panose="02040603050506020204" pitchFamily="18" charset="0"/>
              <a:cs typeface="Arial"/>
              <a:sym typeface="Arial"/>
            </a:endParaRPr>
          </a:p>
        </p:txBody>
      </p:sp>
      <p:pic>
        <p:nvPicPr>
          <p:cNvPr id="7" name="Picture 6">
            <a:extLst>
              <a:ext uri="{FF2B5EF4-FFF2-40B4-BE49-F238E27FC236}">
                <a16:creationId xmlns:a16="http://schemas.microsoft.com/office/drawing/2014/main" id="{814F3D7D-0997-4791-8562-5159B6894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436" y="2880013"/>
            <a:ext cx="5889868" cy="2417843"/>
          </a:xfrm>
          <a:prstGeom prst="rect">
            <a:avLst/>
          </a:prstGeom>
        </p:spPr>
      </p:pic>
      <p:pic>
        <p:nvPicPr>
          <p:cNvPr id="13" name="Picture 12">
            <a:extLst>
              <a:ext uri="{FF2B5EF4-FFF2-40B4-BE49-F238E27FC236}">
                <a16:creationId xmlns:a16="http://schemas.microsoft.com/office/drawing/2014/main" id="{86211ABA-C77E-4BC0-942A-66C360042A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5225" y="3429000"/>
            <a:ext cx="5163823" cy="2777742"/>
          </a:xfrm>
          <a:prstGeom prst="rect">
            <a:avLst/>
          </a:prstGeom>
        </p:spPr>
      </p:pic>
    </p:spTree>
    <p:extLst>
      <p:ext uri="{BB962C8B-B14F-4D97-AF65-F5344CB8AC3E}">
        <p14:creationId xmlns:p14="http://schemas.microsoft.com/office/powerpoint/2010/main" val="14124248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Google Shape;170;p7">
            <a:extLst>
              <a:ext uri="{FF2B5EF4-FFF2-40B4-BE49-F238E27FC236}">
                <a16:creationId xmlns:a16="http://schemas.microsoft.com/office/drawing/2014/main" id="{4D8178FF-3292-4713-AA04-C9B993356E94}"/>
              </a:ext>
            </a:extLst>
          </p:cNvPr>
          <p:cNvSpPr txBox="1"/>
          <p:nvPr/>
        </p:nvSpPr>
        <p:spPr>
          <a:xfrm>
            <a:off x="1604412" y="453674"/>
            <a:ext cx="9655366" cy="615527"/>
          </a:xfrm>
          <a:prstGeom prst="rect">
            <a:avLst/>
          </a:prstGeom>
          <a:noFill/>
          <a:ln>
            <a:noFill/>
          </a:ln>
        </p:spPr>
        <p:txBody>
          <a:bodyPr spcFirstLastPara="1" wrap="square" lIns="60950" tIns="30467" rIns="60950" bIns="30467" anchor="t" anchorCtr="0">
            <a:spAutoFit/>
          </a:bodyPr>
          <a:lstStyle/>
          <a:p>
            <a:pPr lvl="0">
              <a:buClr>
                <a:srgbClr val="000000"/>
              </a:buClr>
            </a:pPr>
            <a:r>
              <a:rPr lang="vi-VN" sz="3600" kern="0">
                <a:solidFill>
                  <a:srgbClr val="FF0000"/>
                </a:solidFill>
                <a:latin typeface="UTM Avo" panose="02040603050506020204" pitchFamily="18" charset="0"/>
                <a:cs typeface="Arial"/>
                <a:sym typeface="Arial"/>
              </a:rPr>
              <a:t>(a) Câu chuyện: Người gác rừng tí hon</a:t>
            </a:r>
            <a:endParaRPr kumimoji="0" lang="vi-VN" sz="3600" b="0" i="0" u="none" strike="noStrike" kern="0" cap="none" spc="0" normalizeH="0" baseline="0" noProof="0" dirty="0">
              <a:ln>
                <a:noFill/>
              </a:ln>
              <a:solidFill>
                <a:srgbClr val="FF0000"/>
              </a:solidFill>
              <a:effectLst/>
              <a:uLnTx/>
              <a:uFillTx/>
              <a:latin typeface="UTM Avo" panose="02040603050506020204" pitchFamily="18" charset="0"/>
              <a:cs typeface="Arial"/>
              <a:sym typeface="Arial"/>
            </a:endParaRPr>
          </a:p>
        </p:txBody>
      </p:sp>
      <p:sp>
        <p:nvSpPr>
          <p:cNvPr id="2" name="Google Shape;170;p7">
            <a:extLst>
              <a:ext uri="{FF2B5EF4-FFF2-40B4-BE49-F238E27FC236}">
                <a16:creationId xmlns:a16="http://schemas.microsoft.com/office/drawing/2014/main" id="{45F03D20-4F93-2F03-4C8C-95DF84DF07DE}"/>
              </a:ext>
            </a:extLst>
          </p:cNvPr>
          <p:cNvSpPr txBox="1"/>
          <p:nvPr/>
        </p:nvSpPr>
        <p:spPr>
          <a:xfrm>
            <a:off x="793544" y="1014478"/>
            <a:ext cx="10602034" cy="5478397"/>
          </a:xfrm>
          <a:prstGeom prst="rect">
            <a:avLst/>
          </a:prstGeom>
          <a:noFill/>
          <a:ln>
            <a:noFill/>
          </a:ln>
        </p:spPr>
        <p:txBody>
          <a:bodyPr spcFirstLastPara="1" wrap="square" lIns="60950" tIns="30467" rIns="60950" bIns="30467" anchor="t" anchorCtr="0">
            <a:spAutoFit/>
          </a:bodyPr>
          <a:lstStyle/>
          <a:p>
            <a:pPr lvl="0" algn="just">
              <a:buClr>
                <a:srgbClr val="000000"/>
              </a:buClr>
            </a:pPr>
            <a:r>
              <a:rPr lang="en-US" sz="3200" kern="0">
                <a:solidFill>
                  <a:prstClr val="black"/>
                </a:solidFill>
                <a:latin typeface="UTM Avo" panose="02040603050506020204" pitchFamily="18" charset="0"/>
                <a:cs typeface="Arial"/>
                <a:sym typeface="Arial"/>
              </a:rPr>
              <a:t>	</a:t>
            </a:r>
            <a:r>
              <a:rPr lang="vi-VN" sz="3200" kern="0">
                <a:solidFill>
                  <a:prstClr val="black"/>
                </a:solidFill>
                <a:latin typeface="UTM Avo" panose="02040603050506020204" pitchFamily="18" charset="0"/>
                <a:cs typeface="Arial"/>
                <a:sym typeface="Arial"/>
              </a:rPr>
              <a:t>Ba em làm nghề gác rừng. Tình yêu rừng của ba đã sớm truyền sang em.</a:t>
            </a:r>
          </a:p>
          <a:p>
            <a:pPr lvl="0" algn="just">
              <a:buClr>
                <a:srgbClr val="000000"/>
              </a:buClr>
            </a:pPr>
            <a:r>
              <a:rPr lang="vi-VN" sz="3200" kern="0">
                <a:solidFill>
                  <a:prstClr val="black"/>
                </a:solidFill>
                <a:latin typeface="UTM Avo" panose="02040603050506020204" pitchFamily="18" charset="0"/>
                <a:cs typeface="Arial"/>
                <a:sym typeface="Arial"/>
              </a:rPr>
              <a:t>      Sáng hôm ấy, ba về thăm bà nội ốm. Chiều đến, em đi loanh quanh theo lối ba vẫn đi tuần rừng. Phát hiện những dấu chân người lớn hằn trên đất, em thắc mắc: "Hai ngày nay đâu có đoàn khách tham quan nào?" Thấy lạ, em lần theo dấu chân. Khoảng hơn chục cây to cộ đã bị chặt thành từng khúc dài. Gần đó có tiếng bàn bạc:</a:t>
            </a:r>
          </a:p>
          <a:p>
            <a:pPr lvl="0" algn="just">
              <a:buClr>
                <a:srgbClr val="000000"/>
              </a:buClr>
            </a:pPr>
            <a:r>
              <a:rPr lang="vi-VN" sz="3200" kern="0">
                <a:solidFill>
                  <a:prstClr val="black"/>
                </a:solidFill>
                <a:latin typeface="UTM Avo" panose="02040603050506020204" pitchFamily="18" charset="0"/>
                <a:cs typeface="Arial"/>
                <a:sym typeface="Arial"/>
              </a:rPr>
              <a:t>      - Mày đã dặn lão Sáu Bơ tối đánh xe ra bìa rừng chưa?</a:t>
            </a:r>
            <a:endParaRPr kumimoji="0" lang="vi-VN" sz="3200" b="0" i="0" u="none" strike="noStrike" kern="0" cap="none" spc="0" normalizeH="0" baseline="0" noProof="0" dirty="0">
              <a:ln>
                <a:noFill/>
              </a:ln>
              <a:solidFill>
                <a:prstClr val="black"/>
              </a:solidFill>
              <a:effectLst/>
              <a:uLnTx/>
              <a:uFillTx/>
              <a:latin typeface="UTM Avo" panose="02040603050506020204" pitchFamily="18" charset="0"/>
              <a:cs typeface="Arial"/>
              <a:sym typeface="Arial"/>
            </a:endParaRPr>
          </a:p>
        </p:txBody>
      </p:sp>
    </p:spTree>
    <p:extLst>
      <p:ext uri="{BB962C8B-B14F-4D97-AF65-F5344CB8AC3E}">
        <p14:creationId xmlns:p14="http://schemas.microsoft.com/office/powerpoint/2010/main" val="18465844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Google Shape;170;p7">
            <a:extLst>
              <a:ext uri="{FF2B5EF4-FFF2-40B4-BE49-F238E27FC236}">
                <a16:creationId xmlns:a16="http://schemas.microsoft.com/office/drawing/2014/main" id="{45F03D20-4F93-2F03-4C8C-95DF84DF07DE}"/>
              </a:ext>
            </a:extLst>
          </p:cNvPr>
          <p:cNvSpPr txBox="1"/>
          <p:nvPr/>
        </p:nvSpPr>
        <p:spPr>
          <a:xfrm>
            <a:off x="793544" y="603478"/>
            <a:ext cx="10602034" cy="5478397"/>
          </a:xfrm>
          <a:prstGeom prst="rect">
            <a:avLst/>
          </a:prstGeom>
          <a:noFill/>
          <a:ln>
            <a:noFill/>
          </a:ln>
        </p:spPr>
        <p:txBody>
          <a:bodyPr spcFirstLastPara="1" wrap="square" lIns="60950" tIns="30467" rIns="60950" bIns="30467"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a:ln>
                  <a:noFill/>
                </a:ln>
                <a:solidFill>
                  <a:prstClr val="black"/>
                </a:solidFill>
                <a:effectLst/>
                <a:uLnTx/>
                <a:uFillTx/>
                <a:latin typeface="UTM Avo" panose="02040603050506020204" pitchFamily="18" charset="0"/>
                <a:ea typeface="+mn-ea"/>
                <a:cs typeface="Arial"/>
                <a:sym typeface="Arial"/>
              </a:rPr>
              <a:t>	</a:t>
            </a:r>
            <a:r>
              <a:rPr kumimoji="0" lang="vi-VN" sz="3200" b="0" i="0" u="none" strike="noStrike" kern="0" cap="none" spc="0" normalizeH="0" baseline="0" noProof="0">
                <a:ln>
                  <a:noFill/>
                </a:ln>
                <a:solidFill>
                  <a:prstClr val="black"/>
                </a:solidFill>
                <a:effectLst/>
                <a:uLnTx/>
                <a:uFillTx/>
                <a:latin typeface="UTM Avo" panose="02040603050506020204" pitchFamily="18" charset="0"/>
                <a:ea typeface="+mn-ea"/>
                <a:cs typeface="Arial"/>
                <a:sym typeface="Arial"/>
              </a:rPr>
              <a:t>Qua khe lá, em thấy hai gã trộm. Lừa khi hai gã mải cột các khúc gỗ, em lén chạy. Em chạy theo đường tắt về quán bà Hai, xin bà cho gọi điện thoại. Một giọng nói rắn rỏi vang lên ở đầu dây bên kia:</a:t>
            </a: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a:ln>
                  <a:noFill/>
                </a:ln>
                <a:solidFill>
                  <a:prstClr val="black"/>
                </a:solidFill>
                <a:effectLst/>
                <a:uLnTx/>
                <a:uFillTx/>
                <a:latin typeface="UTM Avo" panose="02040603050506020204" pitchFamily="18" charset="0"/>
                <a:ea typeface="+mn-ea"/>
                <a:cs typeface="Arial"/>
                <a:sym typeface="Arial"/>
              </a:rPr>
              <a:t>       - A lô! Công an huyện đây!</a:t>
            </a:r>
            <a:endParaRPr kumimoji="0" lang="en-US" sz="3200" b="0" i="0" u="none" strike="noStrike" kern="0" cap="none" spc="0" normalizeH="0" baseline="0" noProof="0">
              <a:ln>
                <a:noFill/>
              </a:ln>
              <a:solidFill>
                <a:prstClr val="black"/>
              </a:solidFill>
              <a:effectLst/>
              <a:uLnTx/>
              <a:uFillTx/>
              <a:latin typeface="UTM Avo" panose="02040603050506020204" pitchFamily="18" charset="0"/>
              <a:ea typeface="+mn-ea"/>
              <a:cs typeface="Arial"/>
              <a:sym typeface="Arial"/>
            </a:endParaRPr>
          </a:p>
          <a:p>
            <a:pPr lvl="0" algn="just">
              <a:buClr>
                <a:srgbClr val="000000"/>
              </a:buClr>
            </a:pPr>
            <a:r>
              <a:rPr lang="vi-VN" sz="3200" kern="0">
                <a:solidFill>
                  <a:prstClr val="black"/>
                </a:solidFill>
                <a:latin typeface="UTM Avo" panose="02040603050506020204" pitchFamily="18" charset="0"/>
                <a:cs typeface="Arial"/>
                <a:sym typeface="Arial"/>
              </a:rPr>
              <a:t>Sau khi nghe em báo tin có bọn trộm gỗ, các chú công an dặn dò em cách phối hợp với các chú để bắt bọn trộm, thu lại gỗ. </a:t>
            </a:r>
          </a:p>
          <a:p>
            <a:pPr lvl="0" algn="just">
              <a:buClr>
                <a:srgbClr val="000000"/>
              </a:buClr>
            </a:pPr>
            <a:r>
              <a:rPr lang="vi-VN" sz="3200" kern="0">
                <a:solidFill>
                  <a:prstClr val="black"/>
                </a:solidFill>
                <a:latin typeface="UTM Avo" panose="02040603050506020204" pitchFamily="18" charset="0"/>
                <a:cs typeface="Arial"/>
                <a:sym typeface="Arial"/>
              </a:rPr>
              <a:t>        Đêm ấy, lòng em như lửa đốt. Nghe thấy tiếng bành bạch của xe chở trộm gỗ, em lao ra. Chiếc xe tới gần... tới gần, mắc vào sợi dây chão chăng</a:t>
            </a:r>
            <a:endParaRPr kumimoji="0" lang="vi-VN" sz="32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endParaRPr>
          </a:p>
        </p:txBody>
      </p:sp>
    </p:spTree>
    <p:extLst>
      <p:ext uri="{BB962C8B-B14F-4D97-AF65-F5344CB8AC3E}">
        <p14:creationId xmlns:p14="http://schemas.microsoft.com/office/powerpoint/2010/main" val="5124414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0" y="407485"/>
            <a:ext cx="12326112"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Google Shape;170;p7">
            <a:extLst>
              <a:ext uri="{FF2B5EF4-FFF2-40B4-BE49-F238E27FC236}">
                <a16:creationId xmlns:a16="http://schemas.microsoft.com/office/drawing/2014/main" id="{45F03D20-4F93-2F03-4C8C-95DF84DF07DE}"/>
              </a:ext>
            </a:extLst>
          </p:cNvPr>
          <p:cNvSpPr txBox="1"/>
          <p:nvPr/>
        </p:nvSpPr>
        <p:spPr>
          <a:xfrm>
            <a:off x="416814" y="689800"/>
            <a:ext cx="6254496" cy="5478397"/>
          </a:xfrm>
          <a:prstGeom prst="rect">
            <a:avLst/>
          </a:prstGeom>
          <a:noFill/>
          <a:ln>
            <a:noFill/>
          </a:ln>
        </p:spPr>
        <p:txBody>
          <a:bodyPr spcFirstLastPara="1" wrap="square" lIns="60950" tIns="30467" rIns="60950" bIns="30467"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a:ln>
                  <a:noFill/>
                </a:ln>
                <a:solidFill>
                  <a:prstClr val="black"/>
                </a:solidFill>
                <a:effectLst/>
                <a:uLnTx/>
                <a:uFillTx/>
                <a:latin typeface="UTM Avo" panose="02040603050506020204" pitchFamily="18" charset="0"/>
                <a:ea typeface="+mn-ea"/>
                <a:cs typeface="Arial"/>
                <a:sym typeface="Arial"/>
              </a:rPr>
              <a:t>ngang đường, gỗ văng ra. Bọn trộm đang loay hoay lượm lại gỗ thì xe công an lao tới.</a:t>
            </a: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a:ln>
                  <a:noFill/>
                </a:ln>
                <a:solidFill>
                  <a:prstClr val="black"/>
                </a:solidFill>
                <a:effectLst/>
                <a:uLnTx/>
                <a:uFillTx/>
                <a:latin typeface="UTM Avo" panose="02040603050506020204" pitchFamily="18" charset="0"/>
                <a:ea typeface="+mn-ea"/>
                <a:cs typeface="Arial"/>
                <a:sym typeface="Arial"/>
              </a:rPr>
              <a:t>        Ba gã trộm đứng khựng lại như rô bốt hết pin. Tiếng còng tay đã vang lên lách cách. Một chú công an vỗ vai em:</a:t>
            </a: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a:ln>
                  <a:noFill/>
                </a:ln>
                <a:solidFill>
                  <a:prstClr val="black"/>
                </a:solidFill>
                <a:effectLst/>
                <a:uLnTx/>
                <a:uFillTx/>
                <a:latin typeface="UTM Avo" panose="02040603050506020204" pitchFamily="18" charset="0"/>
                <a:ea typeface="+mn-ea"/>
                <a:cs typeface="Arial"/>
                <a:sym typeface="Arial"/>
              </a:rPr>
              <a:t>       - Cháu quả là chàng gác rừng dũng cảm!</a:t>
            </a: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200" b="0" i="1" u="none" strike="noStrike" kern="0" cap="none" spc="0" normalizeH="0" baseline="0" noProof="0">
                <a:ln>
                  <a:noFill/>
                </a:ln>
                <a:solidFill>
                  <a:prstClr val="black"/>
                </a:solidFill>
                <a:effectLst/>
                <a:uLnTx/>
                <a:uFillTx/>
                <a:latin typeface="UTM Avo" panose="02040603050506020204" pitchFamily="18" charset="0"/>
                <a:ea typeface="+mn-ea"/>
                <a:cs typeface="Arial"/>
                <a:sym typeface="Arial"/>
              </a:rPr>
              <a:t>Theo NGUYỄN THỊ CẨM CHÂU</a:t>
            </a:r>
            <a:endParaRPr kumimoji="0" lang="vi-VN" sz="3200" b="0" i="1"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endParaRPr>
          </a:p>
        </p:txBody>
      </p:sp>
      <p:pic>
        <p:nvPicPr>
          <p:cNvPr id="1026" name="Picture 2" descr="Người gác rừng tí hon lớp 5 | Giải Tiếng Việt lớp 5 Tập 1">
            <a:extLst>
              <a:ext uri="{FF2B5EF4-FFF2-40B4-BE49-F238E27FC236}">
                <a16:creationId xmlns:a16="http://schemas.microsoft.com/office/drawing/2014/main" id="{3D252C9E-4344-0A42-0804-2AC6DB4C2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422" y="1895474"/>
            <a:ext cx="5219700"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8106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Google Shape;170;p7">
            <a:extLst>
              <a:ext uri="{FF2B5EF4-FFF2-40B4-BE49-F238E27FC236}">
                <a16:creationId xmlns:a16="http://schemas.microsoft.com/office/drawing/2014/main" id="{05FDE6CE-20FA-00FF-EF37-135A5D0F32B7}"/>
              </a:ext>
            </a:extLst>
          </p:cNvPr>
          <p:cNvSpPr txBox="1"/>
          <p:nvPr/>
        </p:nvSpPr>
        <p:spPr>
          <a:xfrm>
            <a:off x="1424311" y="552947"/>
            <a:ext cx="9655366" cy="1169525"/>
          </a:xfrm>
          <a:prstGeom prst="rect">
            <a:avLst/>
          </a:prstGeom>
          <a:noFill/>
          <a:ln>
            <a:noFill/>
          </a:ln>
        </p:spPr>
        <p:txBody>
          <a:bodyPr spcFirstLastPara="1" wrap="square" lIns="60950" tIns="30467" rIns="60950" bIns="30467"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a:ln>
                  <a:noFill/>
                </a:ln>
                <a:solidFill>
                  <a:srgbClr val="C00000"/>
                </a:solidFill>
                <a:effectLst/>
                <a:uLnTx/>
                <a:uFillTx/>
                <a:latin typeface="UTM Avo" panose="02040603050506020204" pitchFamily="18" charset="0"/>
                <a:ea typeface="+mn-ea"/>
                <a:cs typeface="Arial"/>
                <a:sym typeface="Arial"/>
              </a:rPr>
              <a:t>Sinh hoạt câu lạc bộ đọc sách </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a:ln>
                  <a:noFill/>
                </a:ln>
                <a:solidFill>
                  <a:srgbClr val="C00000"/>
                </a:solidFill>
                <a:effectLst/>
                <a:uLnTx/>
                <a:uFillTx/>
                <a:latin typeface="UTM Avo" panose="02040603050506020204" pitchFamily="18" charset="0"/>
                <a:ea typeface="+mn-ea"/>
                <a:cs typeface="Arial"/>
                <a:sym typeface="Arial"/>
              </a:rPr>
              <a:t>Chủ điểm Giữ mãi màu xanh</a:t>
            </a:r>
            <a:endParaRPr kumimoji="0" lang="vi-VN" sz="3600" b="1" i="0" u="none" strike="noStrike" kern="0" cap="none" spc="0" normalizeH="0" baseline="0" noProof="0" dirty="0">
              <a:ln>
                <a:noFill/>
              </a:ln>
              <a:solidFill>
                <a:srgbClr val="C00000"/>
              </a:solidFill>
              <a:effectLst/>
              <a:uLnTx/>
              <a:uFillTx/>
              <a:latin typeface="UTM Avo" panose="02040603050506020204" pitchFamily="18" charset="0"/>
              <a:ea typeface="+mn-ea"/>
              <a:cs typeface="Arial"/>
              <a:sym typeface="Arial"/>
            </a:endParaRPr>
          </a:p>
        </p:txBody>
      </p:sp>
      <p:pic>
        <p:nvPicPr>
          <p:cNvPr id="8" name="Google Shape;181;p8">
            <a:extLst>
              <a:ext uri="{FF2B5EF4-FFF2-40B4-BE49-F238E27FC236}">
                <a16:creationId xmlns:a16="http://schemas.microsoft.com/office/drawing/2014/main" id="{224E4F29-3B71-4AD0-9C80-8794C69D6EA0}"/>
              </a:ext>
            </a:extLst>
          </p:cNvPr>
          <p:cNvPicPr preferRelativeResize="0"/>
          <p:nvPr/>
        </p:nvPicPr>
        <p:blipFill rotWithShape="1">
          <a:blip r:embed="rId2">
            <a:alphaModFix/>
          </a:blip>
          <a:srcRect/>
          <a:stretch/>
        </p:blipFill>
        <p:spPr>
          <a:xfrm>
            <a:off x="10232752" y="2291351"/>
            <a:ext cx="2258155" cy="4318000"/>
          </a:xfrm>
          <a:prstGeom prst="rect">
            <a:avLst/>
          </a:prstGeom>
          <a:noFill/>
          <a:ln>
            <a:noFill/>
          </a:ln>
        </p:spPr>
      </p:pic>
      <p:sp>
        <p:nvSpPr>
          <p:cNvPr id="11" name="Google Shape;170;p7">
            <a:extLst>
              <a:ext uri="{FF2B5EF4-FFF2-40B4-BE49-F238E27FC236}">
                <a16:creationId xmlns:a16="http://schemas.microsoft.com/office/drawing/2014/main" id="{4D8178FF-3292-4713-AA04-C9B993356E94}"/>
              </a:ext>
            </a:extLst>
          </p:cNvPr>
          <p:cNvSpPr txBox="1"/>
          <p:nvPr/>
        </p:nvSpPr>
        <p:spPr>
          <a:xfrm>
            <a:off x="653436" y="1646907"/>
            <a:ext cx="9655366" cy="615527"/>
          </a:xfrm>
          <a:prstGeom prst="rect">
            <a:avLst/>
          </a:prstGeom>
          <a:noFill/>
          <a:ln>
            <a:noFill/>
          </a:ln>
        </p:spPr>
        <p:txBody>
          <a:bodyPr spcFirstLastPara="1" wrap="square" lIns="60950" tIns="30467" rIns="60950" bIns="30467" anchor="t" anchorCtr="0">
            <a:spAutoFit/>
          </a:bodyPr>
          <a:lstStyle/>
          <a:p>
            <a:pPr lvl="0">
              <a:buClr>
                <a:srgbClr val="000000"/>
              </a:buClr>
            </a:pPr>
            <a:r>
              <a:rPr lang="en-US" sz="3600" kern="0">
                <a:solidFill>
                  <a:prstClr val="black"/>
                </a:solidFill>
                <a:latin typeface="UTM Avo" panose="02040603050506020204" pitchFamily="18" charset="0"/>
                <a:cs typeface="Arial"/>
                <a:sym typeface="Arial"/>
              </a:rPr>
              <a:t>(b) Ghi chép và trang trí </a:t>
            </a:r>
            <a:r>
              <a:rPr lang="en-US" sz="3600" i="1" kern="0">
                <a:solidFill>
                  <a:prstClr val="black"/>
                </a:solidFill>
                <a:latin typeface="UTM Avo" panose="02040603050506020204" pitchFamily="18" charset="0"/>
                <a:cs typeface="Arial"/>
                <a:sym typeface="Arial"/>
              </a:rPr>
              <a:t>Nhật kí đọc sách:</a:t>
            </a:r>
            <a:endParaRPr kumimoji="0" lang="vi-VN" sz="3600" b="0" i="1" u="none" strike="noStrike" kern="0" cap="none" spc="0" normalizeH="0" baseline="0" noProof="0" dirty="0">
              <a:ln>
                <a:noFill/>
              </a:ln>
              <a:solidFill>
                <a:prstClr val="black"/>
              </a:solidFill>
              <a:effectLst/>
              <a:uLnTx/>
              <a:uFillTx/>
              <a:latin typeface="UTM Avo" panose="02040603050506020204" pitchFamily="18" charset="0"/>
              <a:cs typeface="Arial"/>
              <a:sym typeface="Arial"/>
            </a:endParaRPr>
          </a:p>
        </p:txBody>
      </p:sp>
      <p:pic>
        <p:nvPicPr>
          <p:cNvPr id="6" name="Picture 5">
            <a:extLst>
              <a:ext uri="{FF2B5EF4-FFF2-40B4-BE49-F238E27FC236}">
                <a16:creationId xmlns:a16="http://schemas.microsoft.com/office/drawing/2014/main" id="{C6DAEF5D-D651-4290-A78A-61326F325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728" y="2356581"/>
            <a:ext cx="8404711" cy="3818588"/>
          </a:xfrm>
          <a:prstGeom prst="rect">
            <a:avLst/>
          </a:prstGeom>
        </p:spPr>
      </p:pic>
    </p:spTree>
    <p:extLst>
      <p:ext uri="{BB962C8B-B14F-4D97-AF65-F5344CB8AC3E}">
        <p14:creationId xmlns:p14="http://schemas.microsoft.com/office/powerpoint/2010/main" val="41624668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0" y="407485"/>
            <a:ext cx="12326112"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Google Shape;170;p7">
            <a:extLst>
              <a:ext uri="{FF2B5EF4-FFF2-40B4-BE49-F238E27FC236}">
                <a16:creationId xmlns:a16="http://schemas.microsoft.com/office/drawing/2014/main" id="{45F03D20-4F93-2F03-4C8C-95DF84DF07DE}"/>
              </a:ext>
            </a:extLst>
          </p:cNvPr>
          <p:cNvSpPr txBox="1"/>
          <p:nvPr/>
        </p:nvSpPr>
        <p:spPr>
          <a:xfrm>
            <a:off x="358902" y="689800"/>
            <a:ext cx="11608308" cy="5478397"/>
          </a:xfrm>
          <a:prstGeom prst="rect">
            <a:avLst/>
          </a:prstGeom>
          <a:noFill/>
          <a:ln>
            <a:noFill/>
          </a:ln>
        </p:spPr>
        <p:txBody>
          <a:bodyPr spcFirstLastPara="1" wrap="square" lIns="60950" tIns="30467" rIns="60950" bIns="30467" anchor="t" anchorCtr="0">
            <a:spAutoFit/>
          </a:bodyPr>
          <a:lstStyle/>
          <a:p>
            <a:pPr lvl="0" algn="just">
              <a:buClr>
                <a:srgbClr val="000000"/>
              </a:buClr>
            </a:pPr>
            <a:r>
              <a:rPr lang="vi-VN" sz="3200" kern="0">
                <a:solidFill>
                  <a:srgbClr val="FF0000"/>
                </a:solidFill>
                <a:latin typeface="UTM Avo" panose="02040603050506020204" pitchFamily="18" charset="0"/>
                <a:cs typeface="Arial"/>
                <a:sym typeface="Arial"/>
              </a:rPr>
              <a:t>- Tên truyện:</a:t>
            </a:r>
            <a:r>
              <a:rPr lang="vi-VN" sz="3200" kern="0">
                <a:solidFill>
                  <a:prstClr val="black"/>
                </a:solidFill>
                <a:latin typeface="UTM Avo" panose="02040603050506020204" pitchFamily="18" charset="0"/>
                <a:cs typeface="Arial"/>
                <a:sym typeface="Arial"/>
              </a:rPr>
              <a:t> Người gác rừng tí hon.</a:t>
            </a:r>
          </a:p>
          <a:p>
            <a:pPr lvl="0" algn="just">
              <a:buClr>
                <a:srgbClr val="000000"/>
              </a:buClr>
            </a:pPr>
            <a:r>
              <a:rPr lang="vi-VN" sz="3200" kern="0">
                <a:solidFill>
                  <a:srgbClr val="FF0000"/>
                </a:solidFill>
                <a:latin typeface="UTM Avo" panose="02040603050506020204" pitchFamily="18" charset="0"/>
                <a:cs typeface="Arial"/>
                <a:sym typeface="Arial"/>
              </a:rPr>
              <a:t>- Tác giả: </a:t>
            </a:r>
            <a:r>
              <a:rPr lang="vi-VN" sz="3200" kern="0">
                <a:solidFill>
                  <a:prstClr val="black"/>
                </a:solidFill>
                <a:latin typeface="UTM Avo" panose="02040603050506020204" pitchFamily="18" charset="0"/>
                <a:cs typeface="Arial"/>
                <a:sym typeface="Arial"/>
              </a:rPr>
              <a:t>Nguyễn Thị Cẩm Châu.</a:t>
            </a:r>
          </a:p>
          <a:p>
            <a:pPr lvl="0" algn="just">
              <a:buClr>
                <a:srgbClr val="000000"/>
              </a:buClr>
            </a:pPr>
            <a:r>
              <a:rPr lang="vi-VN" sz="3200" kern="0">
                <a:solidFill>
                  <a:srgbClr val="FF0000"/>
                </a:solidFill>
                <a:latin typeface="UTM Avo" panose="02040603050506020204" pitchFamily="18" charset="0"/>
                <a:cs typeface="Arial"/>
                <a:sym typeface="Arial"/>
              </a:rPr>
              <a:t>- Các sự việc chính:</a:t>
            </a:r>
          </a:p>
          <a:p>
            <a:pPr lvl="0" algn="just">
              <a:buClr>
                <a:srgbClr val="000000"/>
              </a:buClr>
            </a:pPr>
            <a:r>
              <a:rPr lang="vi-VN" sz="3200" kern="0">
                <a:solidFill>
                  <a:prstClr val="black"/>
                </a:solidFill>
                <a:latin typeface="UTM Avo" panose="02040603050506020204" pitchFamily="18" charset="0"/>
                <a:cs typeface="Arial"/>
                <a:sym typeface="Arial"/>
              </a:rPr>
              <a:t>+ Cậu bé sớm có tình yêu rừng.</a:t>
            </a:r>
          </a:p>
          <a:p>
            <a:pPr lvl="0" algn="just">
              <a:buClr>
                <a:srgbClr val="000000"/>
              </a:buClr>
            </a:pPr>
            <a:r>
              <a:rPr lang="vi-VN" sz="3200" kern="0">
                <a:solidFill>
                  <a:prstClr val="black"/>
                </a:solidFill>
                <a:latin typeface="UTM Avo" panose="02040603050506020204" pitchFamily="18" charset="0"/>
                <a:cs typeface="Arial"/>
                <a:sym typeface="Arial"/>
              </a:rPr>
              <a:t>+ Cậu bé phát hiện có viết chân lạ của những người trộm gỗ trong rừng và gọi điện báo công an.</a:t>
            </a:r>
          </a:p>
          <a:p>
            <a:pPr lvl="0" algn="just">
              <a:buClr>
                <a:srgbClr val="000000"/>
              </a:buClr>
            </a:pPr>
            <a:r>
              <a:rPr lang="vi-VN" sz="3200" kern="0">
                <a:solidFill>
                  <a:prstClr val="black"/>
                </a:solidFill>
                <a:latin typeface="UTM Avo" panose="02040603050506020204" pitchFamily="18" charset="0"/>
                <a:cs typeface="Arial"/>
                <a:sym typeface="Arial"/>
              </a:rPr>
              <a:t>+ Bạn nhỏ tự nguyện tham gia việc bắt bọn trộm gỗ vì bạn ấy hiểu rằng rừng là tài sản chung, ai cũng phải có trách nhiệm giữ gìn, bảo vệ.</a:t>
            </a:r>
          </a:p>
          <a:p>
            <a:pPr lvl="0" algn="just">
              <a:buClr>
                <a:srgbClr val="000000"/>
              </a:buClr>
            </a:pPr>
            <a:r>
              <a:rPr lang="vi-VN" sz="3200" kern="0">
                <a:solidFill>
                  <a:srgbClr val="FF0000"/>
                </a:solidFill>
                <a:latin typeface="UTM Avo" panose="02040603050506020204" pitchFamily="18" charset="0"/>
                <a:cs typeface="Arial"/>
                <a:sym typeface="Arial"/>
              </a:rPr>
              <a:t>- Ý nghĩa: </a:t>
            </a:r>
            <a:r>
              <a:rPr lang="vi-VN" sz="3200" kern="0">
                <a:solidFill>
                  <a:prstClr val="black"/>
                </a:solidFill>
                <a:latin typeface="UTM Avo" panose="02040603050506020204" pitchFamily="18" charset="0"/>
                <a:cs typeface="Arial"/>
                <a:sym typeface="Arial"/>
              </a:rPr>
              <a:t>Truyện biểu dương ý thức bảo vệ rừng; sự thông minh và dũng cảm của một công dân nhỏ tuổi.</a:t>
            </a:r>
            <a:endParaRPr kumimoji="0" lang="vi-VN" sz="3200" b="0" i="1"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endParaRPr>
          </a:p>
        </p:txBody>
      </p:sp>
    </p:spTree>
    <p:extLst>
      <p:ext uri="{BB962C8B-B14F-4D97-AF65-F5344CB8AC3E}">
        <p14:creationId xmlns:p14="http://schemas.microsoft.com/office/powerpoint/2010/main" val="1885512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3143" y="582058"/>
            <a:ext cx="11205713" cy="5693883"/>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Google Shape;106;p2">
            <a:extLst>
              <a:ext uri="{FF2B5EF4-FFF2-40B4-BE49-F238E27FC236}">
                <a16:creationId xmlns:a16="http://schemas.microsoft.com/office/drawing/2014/main" id="{64262E71-C8A3-878F-AF30-96991837D6C0}"/>
              </a:ext>
            </a:extLst>
          </p:cNvPr>
          <p:cNvSpPr/>
          <p:nvPr/>
        </p:nvSpPr>
        <p:spPr>
          <a:xfrm>
            <a:off x="493143" y="2965532"/>
            <a:ext cx="11565518" cy="1473200"/>
          </a:xfrm>
          <a:prstGeom prst="roundRect">
            <a:avLst>
              <a:gd name="adj" fmla="val 7648"/>
            </a:avLst>
          </a:prstGeom>
          <a:noFill/>
          <a:ln>
            <a:noFill/>
          </a:ln>
        </p:spPr>
        <p:txBody>
          <a:bodyPr spcFirstLastPara="1" wrap="square" lIns="60950" tIns="30467" rIns="60950" bIns="30467" anchor="ctr" anchorCtr="0">
            <a:noAutofit/>
          </a:bodyPr>
          <a:lstStyle/>
          <a:p>
            <a:pPr lvl="0" algn="just">
              <a:lnSpc>
                <a:spcPct val="150000"/>
              </a:lnSpc>
              <a:buClr>
                <a:srgbClr val="000000"/>
              </a:buClr>
            </a:pPr>
            <a:r>
              <a:rPr lang="en-US" sz="4000" b="1" kern="0">
                <a:solidFill>
                  <a:srgbClr val="C00000"/>
                </a:solidFill>
                <a:latin typeface="Times New Roman" panose="02020603050405020304" pitchFamily="18" charset="0"/>
                <a:cs typeface="Times New Roman" panose="02020603050405020304" pitchFamily="18" charset="0"/>
                <a:sym typeface="Arial"/>
              </a:rPr>
              <a:t>Gọi “Mùa xuân là Tết trồng cây vì:  </a:t>
            </a:r>
            <a:r>
              <a:rPr lang="en-US" sz="4000" kern="0">
                <a:solidFill>
                  <a:srgbClr val="C00000"/>
                </a:solidFill>
                <a:latin typeface="Times New Roman" panose="02020603050405020304" pitchFamily="18" charset="0"/>
                <a:cs typeface="Times New Roman" panose="02020603050405020304" pitchFamily="18" charset="0"/>
                <a:sym typeface="Arial"/>
              </a:rPr>
              <a:t>M</a:t>
            </a:r>
            <a:r>
              <a:rPr lang="vi-VN" sz="4000" kern="0">
                <a:solidFill>
                  <a:srgbClr val="C00000"/>
                </a:solidFill>
                <a:latin typeface="Times New Roman" panose="02020603050405020304" pitchFamily="18" charset="0"/>
                <a:cs typeface="Times New Roman" panose="02020603050405020304" pitchFamily="18" charset="0"/>
                <a:sym typeface="Arial"/>
              </a:rPr>
              <a:t>ùa xuân không </a:t>
            </a:r>
            <a:r>
              <a:rPr lang="vi-VN" sz="3200" kern="0">
                <a:solidFill>
                  <a:srgbClr val="C00000"/>
                </a:solidFill>
                <a:latin typeface="Times New Roman" panose="02020603050405020304" pitchFamily="18" charset="0"/>
                <a:cs typeface="Times New Roman" panose="02020603050405020304" pitchFamily="18" charset="0"/>
                <a:sym typeface="Arial"/>
              </a:rPr>
              <a:t>khí ấm áp, nhiệt độ thích hợp đi kèm theo những cơn mưa nhỏ, mưa phùn như nguồn dinh dưỡng tự nhiên giúp cây cối đâm chồi, nảy lộc, cây cối sẽ phát triển nhanh và thuận lợi,...</a:t>
            </a:r>
            <a:endParaRPr lang="en-US" sz="3200" kern="0">
              <a:solidFill>
                <a:srgbClr val="C00000"/>
              </a:solidFill>
              <a:latin typeface="Times New Roman" panose="02020603050405020304" pitchFamily="18" charset="0"/>
              <a:cs typeface="Times New Roman" panose="02020603050405020304" pitchFamily="18" charset="0"/>
              <a:sym typeface="Arial"/>
            </a:endParaRPr>
          </a:p>
          <a:p>
            <a:pPr lvl="0" algn="just">
              <a:lnSpc>
                <a:spcPct val="150000"/>
              </a:lnSpc>
              <a:buClr>
                <a:srgbClr val="000000"/>
              </a:buClr>
            </a:pPr>
            <a:r>
              <a:rPr lang="vi-VN" sz="3200" b="1" i="1" kern="0">
                <a:solidFill>
                  <a:srgbClr val="0070C0"/>
                </a:solidFill>
                <a:latin typeface="Times New Roman" panose="02020603050405020304" pitchFamily="18" charset="0"/>
                <a:cs typeface="Times New Roman" panose="02020603050405020304" pitchFamily="18" charset="0"/>
                <a:sym typeface="Arial"/>
              </a:rPr>
              <a:t>Việc trồng cây mang lại lợi ích </a:t>
            </a:r>
            <a:r>
              <a:rPr lang="en-US" sz="3200" b="1" i="1" kern="0">
                <a:solidFill>
                  <a:srgbClr val="0070C0"/>
                </a:solidFill>
                <a:latin typeface="Times New Roman" panose="02020603050405020304" pitchFamily="18" charset="0"/>
                <a:cs typeface="Times New Roman" panose="02020603050405020304" pitchFamily="18" charset="0"/>
                <a:sym typeface="Arial"/>
              </a:rPr>
              <a:t>: </a:t>
            </a:r>
            <a:r>
              <a:rPr lang="vi-VN" sz="3200" kern="0">
                <a:solidFill>
                  <a:srgbClr val="0070C0"/>
                </a:solidFill>
                <a:latin typeface="Times New Roman" panose="02020603050405020304" pitchFamily="18" charset="0"/>
                <a:cs typeface="Times New Roman" panose="02020603050405020304" pitchFamily="18" charset="0"/>
                <a:sym typeface="Arial"/>
              </a:rPr>
              <a:t>Góp phần quan trọng trong việc chủ động phòng, chống thiên tai, điều hoà khí hậu, cải thiện môi trường sinh thái, làm đẹp thêm cảnh quan thiên nhiên, phát triển kinh tế </a:t>
            </a:r>
            <a:r>
              <a:rPr lang="en-US" sz="3200" kern="0">
                <a:solidFill>
                  <a:srgbClr val="0070C0"/>
                </a:solidFill>
                <a:latin typeface="Times New Roman" panose="02020603050405020304" pitchFamily="18" charset="0"/>
                <a:cs typeface="Times New Roman" panose="02020603050405020304" pitchFamily="18" charset="0"/>
                <a:sym typeface="Arial"/>
              </a:rPr>
              <a:t>,</a:t>
            </a:r>
            <a:r>
              <a:rPr lang="vi-VN" sz="3200" kern="0">
                <a:solidFill>
                  <a:srgbClr val="0070C0"/>
                </a:solidFill>
                <a:latin typeface="Times New Roman" panose="02020603050405020304" pitchFamily="18" charset="0"/>
                <a:cs typeface="Times New Roman" panose="02020603050405020304" pitchFamily="18" charset="0"/>
                <a:sym typeface="Arial"/>
              </a:rPr>
              <a:t> xã hội của đất nước, nâng cao đời sống vật chất và tinh thần của nhân dân.</a:t>
            </a:r>
            <a:endParaRPr kumimoji="0" lang="vi-VN" sz="320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47953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Google Shape;170;p7">
            <a:extLst>
              <a:ext uri="{FF2B5EF4-FFF2-40B4-BE49-F238E27FC236}">
                <a16:creationId xmlns:a16="http://schemas.microsoft.com/office/drawing/2014/main" id="{05FDE6CE-20FA-00FF-EF37-135A5D0F32B7}"/>
              </a:ext>
            </a:extLst>
          </p:cNvPr>
          <p:cNvSpPr txBox="1"/>
          <p:nvPr/>
        </p:nvSpPr>
        <p:spPr>
          <a:xfrm>
            <a:off x="1424311" y="552947"/>
            <a:ext cx="9655366" cy="1169525"/>
          </a:xfrm>
          <a:prstGeom prst="rect">
            <a:avLst/>
          </a:prstGeom>
          <a:noFill/>
          <a:ln>
            <a:noFill/>
          </a:ln>
        </p:spPr>
        <p:txBody>
          <a:bodyPr spcFirstLastPara="1" wrap="square" lIns="60950" tIns="30467" rIns="60950" bIns="30467"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a:ln>
                  <a:noFill/>
                </a:ln>
                <a:solidFill>
                  <a:srgbClr val="C00000"/>
                </a:solidFill>
                <a:effectLst/>
                <a:uLnTx/>
                <a:uFillTx/>
                <a:latin typeface="UTM Avo" panose="02040603050506020204" pitchFamily="18" charset="0"/>
                <a:ea typeface="+mn-ea"/>
                <a:cs typeface="Arial"/>
                <a:sym typeface="Arial"/>
              </a:rPr>
              <a:t>Sinh hoạt câu lạc bộ đọc sách </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a:ln>
                  <a:noFill/>
                </a:ln>
                <a:solidFill>
                  <a:srgbClr val="C00000"/>
                </a:solidFill>
                <a:effectLst/>
                <a:uLnTx/>
                <a:uFillTx/>
                <a:latin typeface="UTM Avo" panose="02040603050506020204" pitchFamily="18" charset="0"/>
                <a:ea typeface="+mn-ea"/>
                <a:cs typeface="Arial"/>
                <a:sym typeface="Arial"/>
              </a:rPr>
              <a:t>Chủ điểm Giữ mãi màu xanh</a:t>
            </a:r>
            <a:endParaRPr kumimoji="0" lang="vi-VN" sz="3600" b="1" i="0" u="none" strike="noStrike" kern="0" cap="none" spc="0" normalizeH="0" baseline="0" noProof="0" dirty="0">
              <a:ln>
                <a:noFill/>
              </a:ln>
              <a:solidFill>
                <a:srgbClr val="C00000"/>
              </a:solidFill>
              <a:effectLst/>
              <a:uLnTx/>
              <a:uFillTx/>
              <a:latin typeface="UTM Avo" panose="02040603050506020204" pitchFamily="18" charset="0"/>
              <a:ea typeface="+mn-ea"/>
              <a:cs typeface="Arial"/>
              <a:sym typeface="Arial"/>
            </a:endParaRPr>
          </a:p>
        </p:txBody>
      </p:sp>
      <p:sp>
        <p:nvSpPr>
          <p:cNvPr id="11" name="Google Shape;170;p7">
            <a:extLst>
              <a:ext uri="{FF2B5EF4-FFF2-40B4-BE49-F238E27FC236}">
                <a16:creationId xmlns:a16="http://schemas.microsoft.com/office/drawing/2014/main" id="{4D8178FF-3292-4713-AA04-C9B993356E94}"/>
              </a:ext>
            </a:extLst>
          </p:cNvPr>
          <p:cNvSpPr txBox="1"/>
          <p:nvPr/>
        </p:nvSpPr>
        <p:spPr>
          <a:xfrm>
            <a:off x="742475" y="1722472"/>
            <a:ext cx="10704172" cy="4493512"/>
          </a:xfrm>
          <a:prstGeom prst="rect">
            <a:avLst/>
          </a:prstGeom>
          <a:noFill/>
          <a:ln>
            <a:noFill/>
          </a:ln>
        </p:spPr>
        <p:txBody>
          <a:bodyPr spcFirstLastPara="1" wrap="square" lIns="60950" tIns="30467" rIns="60950" bIns="30467" anchor="t" anchorCtr="0">
            <a:spAutoFit/>
          </a:bodyPr>
          <a:lstStyle/>
          <a:p>
            <a:pPr lvl="0">
              <a:buClr>
                <a:srgbClr val="000000"/>
              </a:buClr>
            </a:pPr>
            <a:r>
              <a:rPr lang="vi-VN" sz="3600" kern="0">
                <a:solidFill>
                  <a:prstClr val="black"/>
                </a:solidFill>
                <a:latin typeface="UTM Avo" panose="02040603050506020204" pitchFamily="18" charset="0"/>
                <a:cs typeface="Arial"/>
                <a:sym typeface="Arial"/>
              </a:rPr>
              <a:t>c.	Cùng bạn chia sẻ:</a:t>
            </a:r>
          </a:p>
          <a:p>
            <a:pPr lvl="0">
              <a:buClr>
                <a:srgbClr val="000000"/>
              </a:buClr>
            </a:pPr>
            <a:r>
              <a:rPr lang="vi-VN" sz="3600" kern="0">
                <a:solidFill>
                  <a:prstClr val="black"/>
                </a:solidFill>
                <a:latin typeface="UTM Avo" panose="02040603050506020204" pitchFamily="18" charset="0"/>
                <a:cs typeface="Arial"/>
                <a:sym typeface="Arial"/>
              </a:rPr>
              <a:t>–	Truyện hoặc đoạn kịch đã đọc.</a:t>
            </a:r>
          </a:p>
          <a:p>
            <a:pPr lvl="0">
              <a:buClr>
                <a:srgbClr val="000000"/>
              </a:buClr>
            </a:pPr>
            <a:r>
              <a:rPr lang="vi-VN" sz="3600" kern="0">
                <a:solidFill>
                  <a:prstClr val="black"/>
                </a:solidFill>
                <a:latin typeface="UTM Avo" panose="02040603050506020204" pitchFamily="18" charset="0"/>
                <a:cs typeface="Arial"/>
                <a:sym typeface="Arial"/>
              </a:rPr>
              <a:t>–	Nhật kí đọc sách.</a:t>
            </a:r>
          </a:p>
          <a:p>
            <a:pPr lvl="0">
              <a:buClr>
                <a:srgbClr val="000000"/>
              </a:buClr>
            </a:pPr>
            <a:r>
              <a:rPr lang="vi-VN" sz="3600" kern="0">
                <a:solidFill>
                  <a:prstClr val="black"/>
                </a:solidFill>
                <a:latin typeface="UTM Avo" panose="02040603050506020204" pitchFamily="18" charset="0"/>
                <a:cs typeface="Arial"/>
                <a:sym typeface="Arial"/>
              </a:rPr>
              <a:t>–	?</a:t>
            </a:r>
          </a:p>
          <a:p>
            <a:pPr lvl="0">
              <a:buClr>
                <a:srgbClr val="000000"/>
              </a:buClr>
            </a:pPr>
            <a:r>
              <a:rPr lang="vi-VN" sz="3600" kern="0">
                <a:solidFill>
                  <a:prstClr val="black"/>
                </a:solidFill>
                <a:latin typeface="UTM Avo" panose="02040603050506020204" pitchFamily="18" charset="0"/>
                <a:cs typeface="Arial"/>
                <a:sym typeface="Arial"/>
              </a:rPr>
              <a:t>d.	Thi “Tuyên truyền viên nhí”: Kể và nêu bài học rút ra từ câu chuyện hoặc đoạn kịch.</a:t>
            </a:r>
          </a:p>
          <a:p>
            <a:pPr lvl="0">
              <a:buClr>
                <a:srgbClr val="000000"/>
              </a:buClr>
            </a:pPr>
            <a:r>
              <a:rPr lang="vi-VN" sz="3600" kern="0">
                <a:solidFill>
                  <a:prstClr val="black"/>
                </a:solidFill>
                <a:latin typeface="UTM Avo" panose="02040603050506020204" pitchFamily="18" charset="0"/>
                <a:cs typeface="Arial"/>
                <a:sym typeface="Arial"/>
              </a:rPr>
              <a:t>e.	Ghi chép tóm tắt về một truyện hoặc đoạn kịch được nghe bạn kể bằng 4 – 5 câu.</a:t>
            </a:r>
            <a:endParaRPr kumimoji="0" lang="vi-VN" sz="3600" b="0" i="1"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endParaRPr>
          </a:p>
        </p:txBody>
      </p:sp>
    </p:spTree>
    <p:extLst>
      <p:ext uri="{BB962C8B-B14F-4D97-AF65-F5344CB8AC3E}">
        <p14:creationId xmlns:p14="http://schemas.microsoft.com/office/powerpoint/2010/main" val="28443084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4B4FD-2AFE-472E-10D8-BC7447F3DC7D}"/>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51889FA4-E8C1-746F-CFE4-BEEE9EF842E9}"/>
              </a:ext>
            </a:extLst>
          </p:cNvPr>
          <p:cNvSpPr>
            <a:spLocks noGrp="1"/>
          </p:cNvSpPr>
          <p:nvPr>
            <p:ph type="subTitle" idx="1"/>
          </p:nvPr>
        </p:nvSpPr>
        <p:spPr/>
        <p:txBody>
          <a:bodyPr/>
          <a:lstStyle/>
          <a:p>
            <a:endParaRPr lang="vi-VN"/>
          </a:p>
        </p:txBody>
      </p:sp>
      <p:pic>
        <p:nvPicPr>
          <p:cNvPr id="5" name="Picture 4" descr="A cartoon of a road in a green field&#10;&#10;Description automatically generated">
            <a:extLst>
              <a:ext uri="{FF2B5EF4-FFF2-40B4-BE49-F238E27FC236}">
                <a16:creationId xmlns:a16="http://schemas.microsoft.com/office/drawing/2014/main" id="{66AA5F79-88D6-6263-11E9-677A972AE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Freeform 3">
            <a:extLst>
              <a:ext uri="{FF2B5EF4-FFF2-40B4-BE49-F238E27FC236}">
                <a16:creationId xmlns:a16="http://schemas.microsoft.com/office/drawing/2014/main" id="{A5D21FB9-8536-8665-527D-8E256127EA9A}"/>
              </a:ext>
            </a:extLst>
          </p:cNvPr>
          <p:cNvSpPr/>
          <p:nvPr/>
        </p:nvSpPr>
        <p:spPr>
          <a:xfrm>
            <a:off x="5266295" y="727969"/>
            <a:ext cx="5076191" cy="4442422"/>
          </a:xfrm>
          <a:custGeom>
            <a:avLst/>
            <a:gdLst/>
            <a:ahLst/>
            <a:cxnLst/>
            <a:rect l="l" t="t" r="r" b="b"/>
            <a:pathLst>
              <a:path w="2799508" h="2306956">
                <a:moveTo>
                  <a:pt x="0" y="0"/>
                </a:moveTo>
                <a:lnTo>
                  <a:pt x="2799509" y="0"/>
                </a:lnTo>
                <a:lnTo>
                  <a:pt x="2799509" y="2306956"/>
                </a:lnTo>
                <a:lnTo>
                  <a:pt x="0" y="2306956"/>
                </a:lnTo>
                <a:lnTo>
                  <a:pt x="0" y="0"/>
                </a:lnTo>
                <a:close/>
              </a:path>
            </a:pathLst>
          </a:custGeom>
          <a:blipFill>
            <a:blip r:embed="rId3"/>
            <a:stretch>
              <a:fillRect/>
            </a:stretch>
          </a:blipFill>
        </p:spPr>
        <p:txBody>
          <a:bodyPr/>
          <a:lstStyle/>
          <a:p>
            <a:pPr marL="0" marR="0" lvl="0" indent="0" algn="l" defTabSz="1253277" rtl="0" eaLnBrk="1" fontAlgn="auto" latinLnBrk="0" hangingPunct="1">
              <a:lnSpc>
                <a:spcPct val="100000"/>
              </a:lnSpc>
              <a:spcBef>
                <a:spcPts val="0"/>
              </a:spcBef>
              <a:spcAft>
                <a:spcPts val="0"/>
              </a:spcAft>
              <a:buClrTx/>
              <a:buSzTx/>
              <a:buFontTx/>
              <a:buNone/>
              <a:tabLst/>
              <a:defRPr/>
            </a:pPr>
            <a:endParaRPr kumimoji="0" lang="en-US" sz="2467"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4">
            <a:extLst>
              <a:ext uri="{FF2B5EF4-FFF2-40B4-BE49-F238E27FC236}">
                <a16:creationId xmlns:a16="http://schemas.microsoft.com/office/drawing/2014/main" id="{B960C19D-342E-C0FD-D6BB-20905ACB53EA}"/>
              </a:ext>
            </a:extLst>
          </p:cNvPr>
          <p:cNvSpPr/>
          <p:nvPr/>
        </p:nvSpPr>
        <p:spPr>
          <a:xfrm>
            <a:off x="575093" y="141041"/>
            <a:ext cx="3349896" cy="3436464"/>
          </a:xfrm>
          <a:custGeom>
            <a:avLst/>
            <a:gdLst/>
            <a:ahLst/>
            <a:cxnLst/>
            <a:rect l="l" t="t" r="r" b="b"/>
            <a:pathLst>
              <a:path w="1555402" h="1754657">
                <a:moveTo>
                  <a:pt x="0" y="0"/>
                </a:moveTo>
                <a:lnTo>
                  <a:pt x="1555402" y="0"/>
                </a:lnTo>
                <a:lnTo>
                  <a:pt x="1555402" y="1754657"/>
                </a:lnTo>
                <a:lnTo>
                  <a:pt x="0" y="1754657"/>
                </a:lnTo>
                <a:lnTo>
                  <a:pt x="0" y="0"/>
                </a:lnTo>
                <a:close/>
              </a:path>
            </a:pathLst>
          </a:custGeom>
          <a:blipFill>
            <a:blip r:embed="rId4"/>
            <a:stretch>
              <a:fillRect/>
            </a:stretch>
          </a:blipFill>
        </p:spPr>
        <p:txBody>
          <a:bodyPr/>
          <a:lstStyle/>
          <a:p>
            <a:pPr marL="0" marR="0" lvl="0" indent="0" algn="l" defTabSz="1253277" rtl="0" eaLnBrk="1" fontAlgn="auto" latinLnBrk="0" hangingPunct="1">
              <a:lnSpc>
                <a:spcPct val="100000"/>
              </a:lnSpc>
              <a:spcBef>
                <a:spcPts val="0"/>
              </a:spcBef>
              <a:spcAft>
                <a:spcPts val="0"/>
              </a:spcAft>
              <a:buClrTx/>
              <a:buSzTx/>
              <a:buFontTx/>
              <a:buNone/>
              <a:tabLst/>
              <a:defRPr/>
            </a:pPr>
            <a:endParaRPr kumimoji="0" lang="en-US" sz="2467"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E8167FA4-E95F-5080-911B-6CA5A9FC65D2}"/>
              </a:ext>
            </a:extLst>
          </p:cNvPr>
          <p:cNvPicPr>
            <a:picLocks noChangeAspect="1"/>
          </p:cNvPicPr>
          <p:nvPr/>
        </p:nvPicPr>
        <p:blipFill>
          <a:blip r:embed="rId5"/>
          <a:stretch>
            <a:fillRect/>
          </a:stretch>
        </p:blipFill>
        <p:spPr>
          <a:xfrm>
            <a:off x="2211091" y="2874206"/>
            <a:ext cx="4438273" cy="1261981"/>
          </a:xfrm>
          <a:prstGeom prst="rect">
            <a:avLst/>
          </a:prstGeom>
        </p:spPr>
      </p:pic>
      <p:pic>
        <p:nvPicPr>
          <p:cNvPr id="4" name="Picture 3">
            <a:extLst>
              <a:ext uri="{FF2B5EF4-FFF2-40B4-BE49-F238E27FC236}">
                <a16:creationId xmlns:a16="http://schemas.microsoft.com/office/drawing/2014/main" id="{8F454104-034E-0223-6EDB-556CEAB3994F}"/>
              </a:ext>
            </a:extLst>
          </p:cNvPr>
          <p:cNvPicPr>
            <a:picLocks noChangeAspect="1"/>
          </p:cNvPicPr>
          <p:nvPr/>
        </p:nvPicPr>
        <p:blipFill>
          <a:blip r:embed="rId6"/>
          <a:stretch>
            <a:fillRect/>
          </a:stretch>
        </p:blipFill>
        <p:spPr>
          <a:xfrm>
            <a:off x="-82759" y="4042204"/>
            <a:ext cx="10047079" cy="2786113"/>
          </a:xfrm>
          <a:prstGeom prst="rect">
            <a:avLst/>
          </a:prstGeom>
        </p:spPr>
      </p:pic>
    </p:spTree>
    <p:extLst>
      <p:ext uri="{BB962C8B-B14F-4D97-AF65-F5344CB8AC3E}">
        <p14:creationId xmlns:p14="http://schemas.microsoft.com/office/powerpoint/2010/main" val="16466236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3143" y="582058"/>
            <a:ext cx="11205713" cy="5693883"/>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Google Shape;108;p2">
            <a:extLst>
              <a:ext uri="{FF2B5EF4-FFF2-40B4-BE49-F238E27FC236}">
                <a16:creationId xmlns:a16="http://schemas.microsoft.com/office/drawing/2014/main" id="{95D262FB-0F91-9FAD-318B-B65EAEF2C269}"/>
              </a:ext>
            </a:extLst>
          </p:cNvPr>
          <p:cNvPicPr preferRelativeResize="0"/>
          <p:nvPr/>
        </p:nvPicPr>
        <p:blipFill rotWithShape="1">
          <a:blip r:embed="rId2">
            <a:alphaModFix/>
          </a:blip>
          <a:srcRect/>
          <a:stretch/>
        </p:blipFill>
        <p:spPr>
          <a:xfrm rot="741355">
            <a:off x="1005276" y="692223"/>
            <a:ext cx="947534" cy="1664147"/>
          </a:xfrm>
          <a:prstGeom prst="rect">
            <a:avLst/>
          </a:prstGeom>
          <a:noFill/>
          <a:ln>
            <a:noFill/>
          </a:ln>
        </p:spPr>
      </p:pic>
      <p:pic>
        <p:nvPicPr>
          <p:cNvPr id="1026" name="Picture 2" descr="Ý nghĩa “Tết trồng cây” của Bác Hồ">
            <a:extLst>
              <a:ext uri="{FF2B5EF4-FFF2-40B4-BE49-F238E27FC236}">
                <a16:creationId xmlns:a16="http://schemas.microsoft.com/office/drawing/2014/main" id="{CB67C464-BA7A-40DC-8F00-EC49A1F24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1892" y="3585074"/>
            <a:ext cx="3814842" cy="23524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ác Hồ với Tết Trồng cây 65 năm trước">
            <a:extLst>
              <a:ext uri="{FF2B5EF4-FFF2-40B4-BE49-F238E27FC236}">
                <a16:creationId xmlns:a16="http://schemas.microsoft.com/office/drawing/2014/main" id="{55B7543A-A61E-4DD3-BD68-B8AE0ACEF6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1790" y="2438476"/>
            <a:ext cx="2664538" cy="3738487"/>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6;p2">
            <a:extLst>
              <a:ext uri="{FF2B5EF4-FFF2-40B4-BE49-F238E27FC236}">
                <a16:creationId xmlns:a16="http://schemas.microsoft.com/office/drawing/2014/main" id="{64262E71-C8A3-878F-AF30-96991837D6C0}"/>
              </a:ext>
            </a:extLst>
          </p:cNvPr>
          <p:cNvSpPr/>
          <p:nvPr/>
        </p:nvSpPr>
        <p:spPr>
          <a:xfrm>
            <a:off x="662944" y="1182209"/>
            <a:ext cx="10233148" cy="1473200"/>
          </a:xfrm>
          <a:prstGeom prst="roundRect">
            <a:avLst>
              <a:gd name="adj" fmla="val 7648"/>
            </a:avLst>
          </a:prstGeom>
          <a:noFill/>
          <a:ln>
            <a:noFill/>
          </a:ln>
        </p:spPr>
        <p:txBody>
          <a:bodyPr spcFirstLastPara="1" wrap="square" lIns="60950" tIns="30467" rIns="60950" bIns="30467"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0" cap="none" spc="0" normalizeH="0" baseline="0" noProof="0">
                <a:ln>
                  <a:noFill/>
                </a:ln>
                <a:solidFill>
                  <a:srgbClr val="C00000"/>
                </a:solidFill>
                <a:effectLst/>
                <a:uLnTx/>
                <a:uFillTx/>
                <a:latin typeface="UTM Avo" panose="02040603050506020204" pitchFamily="18" charset="0"/>
                <a:ea typeface="+mn-ea"/>
                <a:cs typeface="Arial"/>
                <a:sym typeface="Arial"/>
              </a:rPr>
              <a:t>Bày tỏ suy nghĩ của em khi đọc câu thơ sau:</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0" cap="none" spc="0" normalizeH="0" baseline="0" noProof="0">
                <a:ln>
                  <a:noFill/>
                </a:ln>
                <a:solidFill>
                  <a:srgbClr val="0070C0"/>
                </a:solidFill>
                <a:effectLst/>
                <a:uLnTx/>
                <a:uFillTx/>
                <a:latin typeface="UTM Avo" panose="02040603050506020204" pitchFamily="18" charset="0"/>
                <a:ea typeface="+mn-ea"/>
                <a:cs typeface="Arial"/>
                <a:sym typeface="Arial"/>
              </a:rPr>
              <a:t>Mùa xuân là Tết trồng cây</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0" cap="none" spc="0" normalizeH="0" baseline="0" noProof="0">
                <a:ln>
                  <a:noFill/>
                </a:ln>
                <a:solidFill>
                  <a:srgbClr val="0070C0"/>
                </a:solidFill>
                <a:effectLst/>
                <a:uLnTx/>
                <a:uFillTx/>
                <a:latin typeface="UTM Avo" panose="02040603050506020204" pitchFamily="18" charset="0"/>
                <a:ea typeface="+mn-ea"/>
                <a:cs typeface="Arial"/>
                <a:sym typeface="Arial"/>
              </a:rPr>
              <a:t>Làm cho đất nước càng ngày càng xuân.</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70C0"/>
                </a:solidFill>
                <a:effectLst/>
                <a:uLnTx/>
                <a:uFillTx/>
                <a:latin typeface="UTM Avo" panose="02040603050506020204" pitchFamily="18" charset="0"/>
                <a:ea typeface="+mn-ea"/>
                <a:cs typeface="Arial"/>
                <a:sym typeface="Arial"/>
              </a:rPr>
              <a:t>			</a:t>
            </a:r>
            <a:r>
              <a:rPr kumimoji="0" lang="vi-VN" sz="2400" b="1" i="1" u="none" strike="noStrike" kern="0" cap="none" spc="0" normalizeH="0" baseline="0" noProof="0">
                <a:ln>
                  <a:noFill/>
                </a:ln>
                <a:solidFill>
                  <a:srgbClr val="0070C0"/>
                </a:solidFill>
                <a:effectLst/>
                <a:uLnTx/>
                <a:uFillTx/>
                <a:latin typeface="UTM Avo" panose="02040603050506020204" pitchFamily="18" charset="0"/>
                <a:ea typeface="+mn-ea"/>
                <a:cs typeface="Arial"/>
                <a:sym typeface="Arial"/>
              </a:rPr>
              <a:t>Hồ Chí Minh</a:t>
            </a:r>
            <a:endParaRPr kumimoji="0" lang="vi-VN" sz="2400" b="1" i="1" u="none" strike="noStrike" kern="0" cap="none" spc="0" normalizeH="0" baseline="0" noProof="0" dirty="0">
              <a:ln>
                <a:noFill/>
              </a:ln>
              <a:solidFill>
                <a:srgbClr val="0070C0"/>
              </a:solidFill>
              <a:effectLst/>
              <a:uLnTx/>
              <a:uFillTx/>
              <a:latin typeface="UTM Avo" panose="02040603050506020204" pitchFamily="18" charset="0"/>
              <a:ea typeface="+mn-ea"/>
              <a:cs typeface="Arial"/>
              <a:sym typeface="Arial"/>
            </a:endParaRPr>
          </a:p>
        </p:txBody>
      </p:sp>
      <p:sp>
        <p:nvSpPr>
          <p:cNvPr id="11" name="Google Shape;106;p2">
            <a:extLst>
              <a:ext uri="{FF2B5EF4-FFF2-40B4-BE49-F238E27FC236}">
                <a16:creationId xmlns:a16="http://schemas.microsoft.com/office/drawing/2014/main" id="{76F12CA1-3667-4981-8132-FB7649288C3D}"/>
              </a:ext>
            </a:extLst>
          </p:cNvPr>
          <p:cNvSpPr/>
          <p:nvPr/>
        </p:nvSpPr>
        <p:spPr>
          <a:xfrm>
            <a:off x="676899" y="3893758"/>
            <a:ext cx="3841238" cy="1473200"/>
          </a:xfrm>
          <a:prstGeom prst="roundRect">
            <a:avLst>
              <a:gd name="adj" fmla="val 7648"/>
            </a:avLst>
          </a:prstGeom>
          <a:noFill/>
          <a:ln>
            <a:noFill/>
          </a:ln>
        </p:spPr>
        <p:txBody>
          <a:bodyPr spcFirstLastPara="1" wrap="square" lIns="60950" tIns="30467" rIns="60950" bIns="30467" anchor="ctr" anchorCtr="0">
            <a:noAutofit/>
          </a:bodyPr>
          <a:lstStyle/>
          <a:p>
            <a:pPr lvl="0" algn="ctr">
              <a:lnSpc>
                <a:spcPct val="150000"/>
              </a:lnSpc>
              <a:buClr>
                <a:srgbClr val="000000"/>
              </a:buClr>
            </a:pPr>
            <a:r>
              <a:rPr lang="vi-VN" sz="2400" b="1" kern="0">
                <a:solidFill>
                  <a:srgbClr val="00B050"/>
                </a:solidFill>
                <a:latin typeface="UTM Avo" panose="02040603050506020204" pitchFamily="18" charset="0"/>
                <a:cs typeface="Arial"/>
                <a:sym typeface="Arial"/>
              </a:rPr>
              <a:t>Câu thơ là lời dạy của Bác Hồ về lợi ích và tầm quan trọng của việc trồng cây. </a:t>
            </a:r>
            <a:endParaRPr kumimoji="0" lang="vi-VN" sz="2400" b="1" i="1" u="none" strike="noStrike" kern="0" cap="none" spc="0" normalizeH="0" baseline="0" noProof="0" dirty="0">
              <a:ln>
                <a:noFill/>
              </a:ln>
              <a:solidFill>
                <a:srgbClr val="00B050"/>
              </a:solidFill>
              <a:effectLst/>
              <a:uLnTx/>
              <a:uFillTx/>
              <a:latin typeface="UTM Avo" panose="02040603050506020204" pitchFamily="18" charset="0"/>
              <a:cs typeface="Arial"/>
              <a:sym typeface="Arial"/>
            </a:endParaRPr>
          </a:p>
        </p:txBody>
      </p:sp>
    </p:spTree>
    <p:extLst>
      <p:ext uri="{BB962C8B-B14F-4D97-AF65-F5344CB8AC3E}">
        <p14:creationId xmlns:p14="http://schemas.microsoft.com/office/powerpoint/2010/main" val="3341798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F1A9FEF-6710-D788-B2B0-BEEFDAD77977}"/>
              </a:ext>
            </a:extLst>
          </p:cNvPr>
          <p:cNvSpPr txBox="1"/>
          <p:nvPr/>
        </p:nvSpPr>
        <p:spPr>
          <a:xfrm>
            <a:off x="1831355" y="2078328"/>
            <a:ext cx="9417670" cy="1200329"/>
          </a:xfrm>
          <a:prstGeom prst="rect">
            <a:avLst/>
          </a:prstGeom>
          <a:noFill/>
        </p:spPr>
        <p:txBody>
          <a:bodyPr wrap="square" rtlCol="0">
            <a:spAutoFit/>
          </a:bodyPr>
          <a:lstStyle/>
          <a:p>
            <a:pPr algn="ctr">
              <a:defRPr/>
            </a:pPr>
            <a:r>
              <a:rPr lang="vi-VN" sz="7200" dirty="0">
                <a:solidFill>
                  <a:srgbClr val="6600FF"/>
                </a:solidFill>
                <a:latin typeface="#9Slide07 Cadena" panose="02000503000000020004" pitchFamily="2" charset="0"/>
              </a:rPr>
              <a:t>Luyện đọc thành tiếng </a:t>
            </a:r>
            <a:endParaRPr lang="en-US" sz="7200" dirty="0">
              <a:solidFill>
                <a:srgbClr val="6600FF"/>
              </a:solidFill>
              <a:latin typeface="#9Slide07 Cadena" panose="02000503000000020004" pitchFamily="2" charset="0"/>
            </a:endParaRPr>
          </a:p>
        </p:txBody>
      </p:sp>
    </p:spTree>
    <p:extLst>
      <p:ext uri="{BB962C8B-B14F-4D97-AF65-F5344CB8AC3E}">
        <p14:creationId xmlns:p14="http://schemas.microsoft.com/office/powerpoint/2010/main" val="27085458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F96ADD-0525-B9E4-DE87-07010D01837B}"/>
              </a:ext>
            </a:extLst>
          </p:cNvPr>
          <p:cNvPicPr>
            <a:picLocks noChangeAspect="1"/>
          </p:cNvPicPr>
          <p:nvPr/>
        </p:nvPicPr>
        <p:blipFill>
          <a:blip r:embed="rId2"/>
          <a:stretch>
            <a:fillRect/>
          </a:stretch>
        </p:blipFill>
        <p:spPr>
          <a:xfrm>
            <a:off x="7750761" y="1431645"/>
            <a:ext cx="2781126" cy="3994710"/>
          </a:xfrm>
          <a:prstGeom prst="rect">
            <a:avLst/>
          </a:prstGeom>
        </p:spPr>
      </p:pic>
      <p:grpSp>
        <p:nvGrpSpPr>
          <p:cNvPr id="10" name="Group 9">
            <a:extLst>
              <a:ext uri="{FF2B5EF4-FFF2-40B4-BE49-F238E27FC236}">
                <a16:creationId xmlns:a16="http://schemas.microsoft.com/office/drawing/2014/main" id="{B632AD2F-688E-A7CA-640C-1361DCB325F5}"/>
              </a:ext>
            </a:extLst>
          </p:cNvPr>
          <p:cNvGrpSpPr/>
          <p:nvPr/>
        </p:nvGrpSpPr>
        <p:grpSpPr>
          <a:xfrm>
            <a:off x="2816641" y="195916"/>
            <a:ext cx="6620664" cy="1412409"/>
            <a:chOff x="1868898" y="977107"/>
            <a:chExt cx="6620664" cy="1412409"/>
          </a:xfrm>
        </p:grpSpPr>
        <p:pic>
          <p:nvPicPr>
            <p:cNvPr id="11" name="Picture 10">
              <a:extLst>
                <a:ext uri="{FF2B5EF4-FFF2-40B4-BE49-F238E27FC236}">
                  <a16:creationId xmlns:a16="http://schemas.microsoft.com/office/drawing/2014/main" id="{CF43B0C7-9C3F-057C-07AC-A725A3E39EDD}"/>
                </a:ext>
              </a:extLst>
            </p:cNvPr>
            <p:cNvPicPr>
              <a:picLocks noChangeAspect="1"/>
            </p:cNvPicPr>
            <p:nvPr/>
          </p:nvPicPr>
          <p:blipFill>
            <a:blip r:embed="rId3"/>
            <a:stretch>
              <a:fillRect/>
            </a:stretch>
          </p:blipFill>
          <p:spPr>
            <a:xfrm>
              <a:off x="1868898" y="977107"/>
              <a:ext cx="6620664" cy="1412409"/>
            </a:xfrm>
            <a:prstGeom prst="rect">
              <a:avLst/>
            </a:prstGeom>
          </p:spPr>
        </p:pic>
        <p:sp>
          <p:nvSpPr>
            <p:cNvPr id="12" name="TextBox 11">
              <a:extLst>
                <a:ext uri="{FF2B5EF4-FFF2-40B4-BE49-F238E27FC236}">
                  <a16:creationId xmlns:a16="http://schemas.microsoft.com/office/drawing/2014/main" id="{992FA32E-F081-CA86-911F-6912C9BB49A3}"/>
                </a:ext>
              </a:extLst>
            </p:cNvPr>
            <p:cNvSpPr txBox="1"/>
            <p:nvPr/>
          </p:nvSpPr>
          <p:spPr>
            <a:xfrm>
              <a:off x="2666243" y="1267161"/>
              <a:ext cx="4488729" cy="830997"/>
            </a:xfrm>
            <a:prstGeom prst="rect">
              <a:avLst/>
            </a:prstGeom>
            <a:noFill/>
          </p:spPr>
          <p:txBody>
            <a:bodyPr wrap="none" rtlCol="0">
              <a:spAutoFit/>
            </a:bodyPr>
            <a:lstStyle/>
            <a:p>
              <a:pPr algn="ctr">
                <a:defRPr/>
              </a:pPr>
              <a:r>
                <a:rPr lang="en-US" sz="4800" dirty="0" err="1">
                  <a:solidFill>
                    <a:srgbClr val="00B0F0"/>
                  </a:solidFill>
                  <a:latin typeface="UTM Duepuntozero" panose="02040603050506020204" pitchFamily="18" charset="0"/>
                </a:rPr>
                <a:t>Lắng</a:t>
              </a:r>
              <a:r>
                <a:rPr lang="en-US" sz="4800" dirty="0">
                  <a:solidFill>
                    <a:srgbClr val="00B0F0"/>
                  </a:solidFill>
                  <a:latin typeface="UTM Duepuntozero" panose="02040603050506020204" pitchFamily="18" charset="0"/>
                </a:rPr>
                <a:t> </a:t>
              </a:r>
              <a:r>
                <a:rPr lang="en-US" sz="4800" dirty="0" err="1">
                  <a:solidFill>
                    <a:srgbClr val="00B0F0"/>
                  </a:solidFill>
                  <a:latin typeface="UTM Duepuntozero" panose="02040603050506020204" pitchFamily="18" charset="0"/>
                </a:rPr>
                <a:t>nghe</a:t>
              </a:r>
              <a:r>
                <a:rPr lang="en-US" sz="4800" dirty="0">
                  <a:solidFill>
                    <a:srgbClr val="00B0F0"/>
                  </a:solidFill>
                  <a:latin typeface="UTM Duepuntozero" panose="02040603050506020204" pitchFamily="18" charset="0"/>
                </a:rPr>
                <a:t> </a:t>
              </a:r>
              <a:r>
                <a:rPr lang="en-US" sz="4800" dirty="0" err="1">
                  <a:solidFill>
                    <a:srgbClr val="00B0F0"/>
                  </a:solidFill>
                  <a:latin typeface="UTM Duepuntozero" panose="02040603050506020204" pitchFamily="18" charset="0"/>
                </a:rPr>
                <a:t>đọc</a:t>
              </a:r>
              <a:r>
                <a:rPr lang="en-US" sz="4800" dirty="0">
                  <a:solidFill>
                    <a:srgbClr val="00B0F0"/>
                  </a:solidFill>
                  <a:latin typeface="UTM Duepuntozero" panose="02040603050506020204" pitchFamily="18" charset="0"/>
                </a:rPr>
                <a:t> </a:t>
              </a:r>
              <a:r>
                <a:rPr lang="en-US" sz="4800" dirty="0" err="1">
                  <a:solidFill>
                    <a:srgbClr val="00B0F0"/>
                  </a:solidFill>
                  <a:latin typeface="UTM Duepuntozero" panose="02040603050506020204" pitchFamily="18" charset="0"/>
                </a:rPr>
                <a:t>mẫu</a:t>
              </a:r>
              <a:endParaRPr lang="vi-VN" sz="4800" dirty="0">
                <a:solidFill>
                  <a:srgbClr val="00B0F0"/>
                </a:solidFill>
                <a:latin typeface="Avo"/>
              </a:endParaRPr>
            </a:p>
          </p:txBody>
        </p:sp>
      </p:grpSp>
    </p:spTree>
    <p:extLst>
      <p:ext uri="{BB962C8B-B14F-4D97-AF65-F5344CB8AC3E}">
        <p14:creationId xmlns:p14="http://schemas.microsoft.com/office/powerpoint/2010/main" val="1657339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Google Shape;170;p7">
            <a:extLst>
              <a:ext uri="{FF2B5EF4-FFF2-40B4-BE49-F238E27FC236}">
                <a16:creationId xmlns:a16="http://schemas.microsoft.com/office/drawing/2014/main" id="{05FDE6CE-20FA-00FF-EF37-135A5D0F32B7}"/>
              </a:ext>
            </a:extLst>
          </p:cNvPr>
          <p:cNvSpPr txBox="1"/>
          <p:nvPr/>
        </p:nvSpPr>
        <p:spPr>
          <a:xfrm>
            <a:off x="1436187" y="798150"/>
            <a:ext cx="5943600" cy="615527"/>
          </a:xfrm>
          <a:prstGeom prst="rect">
            <a:avLst/>
          </a:prstGeom>
          <a:noFill/>
          <a:ln>
            <a:noFill/>
          </a:ln>
        </p:spPr>
        <p:txBody>
          <a:bodyPr spcFirstLastPara="1" wrap="square" lIns="60950" tIns="30467" rIns="60950" bIns="30467"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C00000"/>
                </a:solidFill>
                <a:effectLst/>
                <a:uLnTx/>
                <a:uFillTx/>
                <a:latin typeface="UTM Avo" panose="02040603050506020204" pitchFamily="18" charset="0"/>
                <a:ea typeface="+mn-ea"/>
                <a:cs typeface="Arial"/>
                <a:sym typeface="Arial"/>
              </a:rPr>
              <a:t>Luyện</a:t>
            </a:r>
            <a:r>
              <a:rPr kumimoji="0" lang="en-US" sz="3600" b="1" i="0" u="none" strike="noStrike" kern="0" cap="none" spc="0" normalizeH="0" noProof="0">
                <a:ln>
                  <a:noFill/>
                </a:ln>
                <a:solidFill>
                  <a:srgbClr val="C00000"/>
                </a:solidFill>
                <a:effectLst/>
                <a:uLnTx/>
                <a:uFillTx/>
                <a:latin typeface="UTM Avo" panose="02040603050506020204" pitchFamily="18" charset="0"/>
                <a:ea typeface="+mn-ea"/>
                <a:cs typeface="Arial"/>
                <a:sym typeface="Arial"/>
              </a:rPr>
              <a:t> đọc từ khó</a:t>
            </a:r>
            <a:endParaRPr kumimoji="0" lang="vi-VN" sz="3600" b="1" i="0" u="none" strike="noStrike" kern="0" cap="none" spc="0" normalizeH="0" baseline="0" noProof="0" dirty="0">
              <a:ln>
                <a:noFill/>
              </a:ln>
              <a:solidFill>
                <a:srgbClr val="C00000"/>
              </a:solidFill>
              <a:effectLst/>
              <a:uLnTx/>
              <a:uFillTx/>
              <a:latin typeface="UTM Avo" panose="02040603050506020204" pitchFamily="18" charset="0"/>
              <a:ea typeface="+mn-ea"/>
              <a:cs typeface="Arial"/>
              <a:sym typeface="Arial"/>
            </a:endParaRPr>
          </a:p>
        </p:txBody>
      </p:sp>
      <p:sp>
        <p:nvSpPr>
          <p:cNvPr id="6" name="Google Shape;171;p7">
            <a:extLst>
              <a:ext uri="{FF2B5EF4-FFF2-40B4-BE49-F238E27FC236}">
                <a16:creationId xmlns:a16="http://schemas.microsoft.com/office/drawing/2014/main" id="{9C9CECB3-F43C-5C11-9F63-4249E36220B1}"/>
              </a:ext>
            </a:extLst>
          </p:cNvPr>
          <p:cNvSpPr/>
          <p:nvPr/>
        </p:nvSpPr>
        <p:spPr>
          <a:xfrm>
            <a:off x="740617" y="1945506"/>
            <a:ext cx="3582002" cy="1248956"/>
          </a:xfrm>
          <a:prstGeom prst="roundRect">
            <a:avLst>
              <a:gd name="adj" fmla="val 7887"/>
            </a:avLst>
          </a:prstGeom>
          <a:solidFill>
            <a:srgbClr val="FFFFFF"/>
          </a:solidFill>
          <a:ln w="38100" cap="flat" cmpd="sng">
            <a:solidFill>
              <a:schemeClr val="accent1"/>
            </a:solidFill>
            <a:prstDash val="dash"/>
            <a:round/>
            <a:headEnd type="none" w="sm" len="sm"/>
            <a:tailEnd type="none" w="sm" len="sm"/>
          </a:ln>
        </p:spPr>
        <p:txBody>
          <a:bodyPr spcFirstLastPara="1" wrap="square" lIns="60950" tIns="30467" rIns="60950" bIns="30467" anchor="ctr" anchorCtr="0">
            <a:noAutofit/>
          </a:bodyPr>
          <a:lstStyle/>
          <a:p>
            <a:pPr lvl="0" indent="304815" algn="ctr">
              <a:lnSpc>
                <a:spcPct val="125000"/>
              </a:lnSpc>
              <a:buClr>
                <a:srgbClr val="000000"/>
              </a:buClr>
            </a:pPr>
            <a:r>
              <a:rPr lang="vi-VN" sz="4400" i="1" kern="0">
                <a:solidFill>
                  <a:srgbClr val="000000"/>
                </a:solidFill>
                <a:latin typeface="UTM Avo" panose="02040603050506020204" pitchFamily="18" charset="0"/>
                <a:cs typeface="Arial"/>
                <a:sym typeface="Arial"/>
              </a:rPr>
              <a:t>loang lổ</a:t>
            </a:r>
            <a:endParaRPr kumimoji="0" lang="vi-VN" sz="4400" b="0" i="1" u="none" strike="noStrike" kern="0" cap="none" spc="0" normalizeH="0" baseline="0" noProof="0" dirty="0">
              <a:ln>
                <a:noFill/>
              </a:ln>
              <a:solidFill>
                <a:srgbClr val="FF0000"/>
              </a:solidFill>
              <a:effectLst/>
              <a:uLnTx/>
              <a:uFillTx/>
              <a:latin typeface="UTM Avo" panose="02040603050506020204" pitchFamily="18" charset="0"/>
              <a:cs typeface="Arial"/>
              <a:sym typeface="Arial"/>
            </a:endParaRPr>
          </a:p>
        </p:txBody>
      </p:sp>
      <p:pic>
        <p:nvPicPr>
          <p:cNvPr id="8" name="Google Shape;181;p8">
            <a:extLst>
              <a:ext uri="{FF2B5EF4-FFF2-40B4-BE49-F238E27FC236}">
                <a16:creationId xmlns:a16="http://schemas.microsoft.com/office/drawing/2014/main" id="{224E4F29-3B71-4AD0-9C80-8794C69D6EA0}"/>
              </a:ext>
            </a:extLst>
          </p:cNvPr>
          <p:cNvPicPr preferRelativeResize="0"/>
          <p:nvPr/>
        </p:nvPicPr>
        <p:blipFill rotWithShape="1">
          <a:blip r:embed="rId2">
            <a:alphaModFix/>
          </a:blip>
          <a:srcRect/>
          <a:stretch/>
        </p:blipFill>
        <p:spPr>
          <a:xfrm>
            <a:off x="8128503" y="1775409"/>
            <a:ext cx="2258155" cy="4318000"/>
          </a:xfrm>
          <a:prstGeom prst="rect">
            <a:avLst/>
          </a:prstGeom>
          <a:noFill/>
          <a:ln>
            <a:noFill/>
          </a:ln>
        </p:spPr>
      </p:pic>
      <p:sp>
        <p:nvSpPr>
          <p:cNvPr id="9" name="Google Shape;171;p7">
            <a:extLst>
              <a:ext uri="{FF2B5EF4-FFF2-40B4-BE49-F238E27FC236}">
                <a16:creationId xmlns:a16="http://schemas.microsoft.com/office/drawing/2014/main" id="{FA5B2E3B-A33F-4AFD-9CA2-E76FD03350F6}"/>
              </a:ext>
            </a:extLst>
          </p:cNvPr>
          <p:cNvSpPr/>
          <p:nvPr/>
        </p:nvSpPr>
        <p:spPr>
          <a:xfrm>
            <a:off x="2519103" y="3441166"/>
            <a:ext cx="3582002" cy="1248956"/>
          </a:xfrm>
          <a:prstGeom prst="roundRect">
            <a:avLst>
              <a:gd name="adj" fmla="val 7887"/>
            </a:avLst>
          </a:prstGeom>
          <a:solidFill>
            <a:srgbClr val="FFFFFF"/>
          </a:solidFill>
          <a:ln w="38100" cap="flat" cmpd="sng">
            <a:solidFill>
              <a:schemeClr val="accent1"/>
            </a:solidFill>
            <a:prstDash val="dash"/>
            <a:round/>
            <a:headEnd type="none" w="sm" len="sm"/>
            <a:tailEnd type="none" w="sm" len="sm"/>
          </a:ln>
        </p:spPr>
        <p:txBody>
          <a:bodyPr spcFirstLastPara="1" wrap="square" lIns="60950" tIns="30467" rIns="60950" bIns="30467" anchor="ctr" anchorCtr="0">
            <a:noAutofit/>
          </a:bodyPr>
          <a:lstStyle/>
          <a:p>
            <a:pPr lvl="0" indent="304815" algn="ctr">
              <a:lnSpc>
                <a:spcPct val="125000"/>
              </a:lnSpc>
              <a:buClr>
                <a:srgbClr val="000000"/>
              </a:buClr>
            </a:pPr>
            <a:r>
              <a:rPr lang="vi-VN" sz="4400" i="1" kern="0">
                <a:solidFill>
                  <a:srgbClr val="000000"/>
                </a:solidFill>
                <a:latin typeface="UTM Avo" panose="02040603050506020204" pitchFamily="18" charset="0"/>
                <a:cs typeface="Arial"/>
                <a:sym typeface="Arial"/>
              </a:rPr>
              <a:t>nhấp nhô</a:t>
            </a:r>
            <a:endParaRPr kumimoji="0" lang="vi-VN" sz="4400" b="0" i="1" u="none" strike="noStrike" kern="0" cap="none" spc="0" normalizeH="0" baseline="0" noProof="0" dirty="0">
              <a:ln>
                <a:noFill/>
              </a:ln>
              <a:solidFill>
                <a:srgbClr val="FF0000"/>
              </a:solidFill>
              <a:effectLst/>
              <a:uLnTx/>
              <a:uFillTx/>
              <a:latin typeface="UTM Avo" panose="02040603050506020204" pitchFamily="18" charset="0"/>
              <a:cs typeface="Arial"/>
              <a:sym typeface="Arial"/>
            </a:endParaRPr>
          </a:p>
        </p:txBody>
      </p:sp>
      <p:sp>
        <p:nvSpPr>
          <p:cNvPr id="10" name="Google Shape;171;p7">
            <a:extLst>
              <a:ext uri="{FF2B5EF4-FFF2-40B4-BE49-F238E27FC236}">
                <a16:creationId xmlns:a16="http://schemas.microsoft.com/office/drawing/2014/main" id="{0D709AF4-D079-4CF5-A024-F9D181C1EAD9}"/>
              </a:ext>
            </a:extLst>
          </p:cNvPr>
          <p:cNvSpPr/>
          <p:nvPr/>
        </p:nvSpPr>
        <p:spPr>
          <a:xfrm>
            <a:off x="4510566" y="4960374"/>
            <a:ext cx="3582002" cy="1248956"/>
          </a:xfrm>
          <a:prstGeom prst="roundRect">
            <a:avLst>
              <a:gd name="adj" fmla="val 7887"/>
            </a:avLst>
          </a:prstGeom>
          <a:solidFill>
            <a:srgbClr val="FFFFFF"/>
          </a:solidFill>
          <a:ln w="38100" cap="flat" cmpd="sng">
            <a:solidFill>
              <a:schemeClr val="accent1"/>
            </a:solidFill>
            <a:prstDash val="dash"/>
            <a:round/>
            <a:headEnd type="none" w="sm" len="sm"/>
            <a:tailEnd type="none" w="sm" len="sm"/>
          </a:ln>
        </p:spPr>
        <p:txBody>
          <a:bodyPr spcFirstLastPara="1" wrap="square" lIns="60950" tIns="30467" rIns="60950" bIns="30467" anchor="ctr" anchorCtr="0">
            <a:noAutofit/>
          </a:bodyPr>
          <a:lstStyle/>
          <a:p>
            <a:pPr lvl="0" indent="304815" algn="ctr">
              <a:lnSpc>
                <a:spcPct val="125000"/>
              </a:lnSpc>
              <a:buClr>
                <a:srgbClr val="000000"/>
              </a:buClr>
            </a:pPr>
            <a:r>
              <a:rPr lang="vi-VN" sz="4400" i="1" kern="0">
                <a:solidFill>
                  <a:srgbClr val="000000"/>
                </a:solidFill>
                <a:latin typeface="UTM Avo" panose="02040603050506020204" pitchFamily="18" charset="0"/>
                <a:cs typeface="Arial"/>
                <a:sym typeface="Arial"/>
              </a:rPr>
              <a:t>vun gốc</a:t>
            </a:r>
            <a:endParaRPr kumimoji="0" lang="vi-VN" sz="4400" b="0" i="1" u="none" strike="noStrike" kern="0" cap="none" spc="0" normalizeH="0" baseline="0" noProof="0" dirty="0">
              <a:ln>
                <a:noFill/>
              </a:ln>
              <a:solidFill>
                <a:srgbClr val="FF0000"/>
              </a:solidFill>
              <a:effectLst/>
              <a:uLnTx/>
              <a:uFillTx/>
              <a:latin typeface="UTM Avo" panose="02040603050506020204" pitchFamily="18" charset="0"/>
              <a:cs typeface="Arial"/>
              <a:sym typeface="Arial"/>
            </a:endParaRPr>
          </a:p>
        </p:txBody>
      </p:sp>
    </p:spTree>
    <p:extLst>
      <p:ext uri="{BB962C8B-B14F-4D97-AF65-F5344CB8AC3E}">
        <p14:creationId xmlns:p14="http://schemas.microsoft.com/office/powerpoint/2010/main" val="613294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Google Shape;188;p9">
            <a:extLst>
              <a:ext uri="{FF2B5EF4-FFF2-40B4-BE49-F238E27FC236}">
                <a16:creationId xmlns:a16="http://schemas.microsoft.com/office/drawing/2014/main" id="{47A975EB-C53B-2481-9887-D84AA84C3026}"/>
              </a:ext>
            </a:extLst>
          </p:cNvPr>
          <p:cNvSpPr/>
          <p:nvPr/>
        </p:nvSpPr>
        <p:spPr>
          <a:xfrm>
            <a:off x="4096466" y="1041239"/>
            <a:ext cx="3792034" cy="585257"/>
          </a:xfrm>
          <a:prstGeom prst="roundRect">
            <a:avLst>
              <a:gd name="adj" fmla="val 23258"/>
            </a:avLst>
          </a:prstGeom>
          <a:solidFill>
            <a:srgbClr val="C00000"/>
          </a:solidFill>
          <a:ln w="38100" cap="flat" cmpd="sng">
            <a:solidFill>
              <a:srgbClr val="C00000"/>
            </a:solidFill>
            <a:prstDash val="solid"/>
            <a:round/>
            <a:headEnd type="none" w="sm" len="sm"/>
            <a:tailEnd type="none" w="sm" len="sm"/>
          </a:ln>
        </p:spPr>
        <p:txBody>
          <a:bodyPr spcFirstLastPara="1" wrap="square" lIns="60950" tIns="30467" rIns="60950" bIns="30467" anchor="ctr" anchorCtr="0">
            <a:noAutofit/>
          </a:bodyPr>
          <a:lstStyle/>
          <a:p>
            <a:pPr algn="ctr">
              <a:buClr>
                <a:srgbClr val="000000"/>
              </a:buClr>
              <a:buFont typeface="Arial"/>
              <a:buNone/>
            </a:pPr>
            <a:r>
              <a:rPr lang="en-US" sz="2800" b="1" kern="0" dirty="0" err="1">
                <a:solidFill>
                  <a:srgbClr val="FFFFFF"/>
                </a:solidFill>
                <a:latin typeface="UTM Avo" panose="02040603050506020204" pitchFamily="18" charset="0"/>
                <a:cs typeface="Arial"/>
                <a:sym typeface="Arial"/>
              </a:rPr>
              <a:t>Giải</a:t>
            </a:r>
            <a:r>
              <a:rPr lang="en-US" sz="2800" b="1" kern="0" dirty="0">
                <a:solidFill>
                  <a:srgbClr val="FFFFFF"/>
                </a:solidFill>
                <a:latin typeface="UTM Avo" panose="02040603050506020204" pitchFamily="18" charset="0"/>
                <a:cs typeface="Arial"/>
                <a:sym typeface="Arial"/>
              </a:rPr>
              <a:t> </a:t>
            </a:r>
            <a:r>
              <a:rPr lang="en-US" sz="2800" b="1" kern="0" dirty="0" err="1">
                <a:solidFill>
                  <a:srgbClr val="FFFFFF"/>
                </a:solidFill>
                <a:latin typeface="UTM Avo" panose="02040603050506020204" pitchFamily="18" charset="0"/>
                <a:cs typeface="Arial"/>
                <a:sym typeface="Arial"/>
              </a:rPr>
              <a:t>nghĩa</a:t>
            </a:r>
            <a:r>
              <a:rPr lang="en-US" sz="2800" b="1" kern="0" dirty="0">
                <a:solidFill>
                  <a:srgbClr val="FFFFFF"/>
                </a:solidFill>
                <a:latin typeface="UTM Avo" panose="02040603050506020204" pitchFamily="18" charset="0"/>
                <a:cs typeface="Arial"/>
                <a:sym typeface="Arial"/>
              </a:rPr>
              <a:t> </a:t>
            </a:r>
            <a:r>
              <a:rPr lang="en-US" sz="2800" b="1" kern="0" dirty="0" err="1">
                <a:solidFill>
                  <a:srgbClr val="FFFFFF"/>
                </a:solidFill>
                <a:latin typeface="UTM Avo" panose="02040603050506020204" pitchFamily="18" charset="0"/>
                <a:cs typeface="Arial"/>
                <a:sym typeface="Arial"/>
              </a:rPr>
              <a:t>từ</a:t>
            </a:r>
            <a:r>
              <a:rPr lang="en-US" sz="2800" b="1" kern="0" dirty="0">
                <a:solidFill>
                  <a:srgbClr val="FFFFFF"/>
                </a:solidFill>
                <a:latin typeface="UTM Avo" panose="02040603050506020204" pitchFamily="18" charset="0"/>
                <a:cs typeface="Arial"/>
                <a:sym typeface="Arial"/>
              </a:rPr>
              <a:t> </a:t>
            </a:r>
            <a:r>
              <a:rPr lang="en-US" sz="2800" b="1" kern="0" dirty="0" err="1">
                <a:solidFill>
                  <a:srgbClr val="FFFFFF"/>
                </a:solidFill>
                <a:latin typeface="UTM Avo" panose="02040603050506020204" pitchFamily="18" charset="0"/>
                <a:cs typeface="Arial"/>
                <a:sym typeface="Arial"/>
              </a:rPr>
              <a:t>khó</a:t>
            </a:r>
            <a:endParaRPr lang="en-US" sz="2800" b="1" kern="0" dirty="0">
              <a:solidFill>
                <a:srgbClr val="FFFFFF"/>
              </a:solidFill>
              <a:latin typeface="UTM Avo" panose="02040603050506020204" pitchFamily="18" charset="0"/>
              <a:cs typeface="Arial"/>
              <a:sym typeface="Arial"/>
            </a:endParaRPr>
          </a:p>
        </p:txBody>
      </p:sp>
      <p:grpSp>
        <p:nvGrpSpPr>
          <p:cNvPr id="6" name="Google Shape;189;p9">
            <a:extLst>
              <a:ext uri="{FF2B5EF4-FFF2-40B4-BE49-F238E27FC236}">
                <a16:creationId xmlns:a16="http://schemas.microsoft.com/office/drawing/2014/main" id="{84D02648-D4A3-CC77-0787-F61CD8323179}"/>
              </a:ext>
            </a:extLst>
          </p:cNvPr>
          <p:cNvGrpSpPr/>
          <p:nvPr/>
        </p:nvGrpSpPr>
        <p:grpSpPr>
          <a:xfrm>
            <a:off x="736232" y="2115377"/>
            <a:ext cx="4249234" cy="3856434"/>
            <a:chOff x="1221524" y="3042358"/>
            <a:chExt cx="6373851" cy="5784651"/>
          </a:xfrm>
        </p:grpSpPr>
        <p:pic>
          <p:nvPicPr>
            <p:cNvPr id="7" name="Google Shape;190;p9">
              <a:extLst>
                <a:ext uri="{FF2B5EF4-FFF2-40B4-BE49-F238E27FC236}">
                  <a16:creationId xmlns:a16="http://schemas.microsoft.com/office/drawing/2014/main" id="{F7C3710D-D4BD-93B2-DC72-CAD4EE6740E7}"/>
                </a:ext>
              </a:extLst>
            </p:cNvPr>
            <p:cNvPicPr preferRelativeResize="0"/>
            <p:nvPr/>
          </p:nvPicPr>
          <p:blipFill rotWithShape="1">
            <a:blip r:embed="rId2">
              <a:alphaModFix/>
            </a:blip>
            <a:srcRect/>
            <a:stretch/>
          </p:blipFill>
          <p:spPr>
            <a:xfrm>
              <a:off x="1564424" y="3042358"/>
              <a:ext cx="5688051" cy="4135687"/>
            </a:xfrm>
            <a:prstGeom prst="rect">
              <a:avLst/>
            </a:prstGeom>
            <a:noFill/>
            <a:ln>
              <a:noFill/>
            </a:ln>
            <a:effectLst>
              <a:outerShdw blurRad="190500" algn="tl" rotWithShape="0">
                <a:srgbClr val="000000">
                  <a:alpha val="69803"/>
                </a:srgbClr>
              </a:outerShdw>
            </a:effectLst>
          </p:spPr>
        </p:pic>
        <p:sp>
          <p:nvSpPr>
            <p:cNvPr id="11" name="Google Shape;191;p9">
              <a:extLst>
                <a:ext uri="{FF2B5EF4-FFF2-40B4-BE49-F238E27FC236}">
                  <a16:creationId xmlns:a16="http://schemas.microsoft.com/office/drawing/2014/main" id="{DA1FCA16-B0B0-63F0-B955-C80B5D8AC7F2}"/>
                </a:ext>
              </a:extLst>
            </p:cNvPr>
            <p:cNvSpPr/>
            <p:nvPr/>
          </p:nvSpPr>
          <p:spPr>
            <a:xfrm>
              <a:off x="1221524" y="6946359"/>
              <a:ext cx="6373851" cy="1880650"/>
            </a:xfrm>
            <a:prstGeom prst="roundRect">
              <a:avLst>
                <a:gd name="adj" fmla="val 9739"/>
              </a:avLst>
            </a:prstGeom>
            <a:solidFill>
              <a:srgbClr val="FFFFFF"/>
            </a:solidFill>
            <a:ln w="38100" cap="flat" cmpd="sng">
              <a:solidFill>
                <a:srgbClr val="C0504D"/>
              </a:solidFill>
              <a:prstDash val="solid"/>
              <a:round/>
              <a:headEnd type="none" w="sm" len="sm"/>
              <a:tailEnd type="none" w="sm" len="sm"/>
            </a:ln>
          </p:spPr>
          <p:txBody>
            <a:bodyPr spcFirstLastPara="1" wrap="square" lIns="60950" tIns="30467" rIns="60950" bIns="30467" anchor="ctr" anchorCtr="0">
              <a:noAutofit/>
            </a:bodyPr>
            <a:lstStyle/>
            <a:p>
              <a:pPr algn="just">
                <a:lnSpc>
                  <a:spcPct val="150000"/>
                </a:lnSpc>
                <a:buClr>
                  <a:srgbClr val="000000"/>
                </a:buClr>
                <a:buFont typeface="Arial"/>
                <a:buNone/>
                <a:defRPr/>
              </a:pPr>
              <a:r>
                <a:rPr lang="en-US" sz="2400" b="1" kern="0" dirty="0" err="1">
                  <a:solidFill>
                    <a:srgbClr val="000000"/>
                  </a:solidFill>
                  <a:latin typeface="UTM Avo" panose="02040603050506020204" pitchFamily="18" charset="0"/>
                  <a:cs typeface="Arial"/>
                  <a:sym typeface="Arial"/>
                </a:rPr>
                <a:t>Loang</a:t>
              </a:r>
              <a:r>
                <a:rPr lang="en-US" sz="2400" b="1" kern="0" dirty="0">
                  <a:solidFill>
                    <a:srgbClr val="000000"/>
                  </a:solidFill>
                  <a:latin typeface="UTM Avo" panose="02040603050506020204" pitchFamily="18" charset="0"/>
                  <a:cs typeface="Arial"/>
                  <a:sym typeface="Arial"/>
                </a:rPr>
                <a:t> </a:t>
              </a:r>
              <a:r>
                <a:rPr lang="en-US" sz="2400" b="1" kern="0" dirty="0" err="1">
                  <a:solidFill>
                    <a:srgbClr val="000000"/>
                  </a:solidFill>
                  <a:latin typeface="UTM Avo" panose="02040603050506020204" pitchFamily="18" charset="0"/>
                  <a:cs typeface="Arial"/>
                  <a:sym typeface="Arial"/>
                </a:rPr>
                <a:t>lổ</a:t>
              </a:r>
              <a:r>
                <a:rPr lang="en-US" sz="2400" b="1"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Có</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nhiều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mảng</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màu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đan</a:t>
              </a:r>
              <a:r>
                <a:rPr lang="en-US" sz="2400" kern="0" dirty="0">
                  <a:solidFill>
                    <a:srgbClr val="000000"/>
                  </a:solidFill>
                  <a:latin typeface="UTM Avo" panose="02040603050506020204" pitchFamily="18" charset="0"/>
                  <a:cs typeface="Arial"/>
                  <a:sym typeface="Arial"/>
                </a:rPr>
                <a:t> xen, </a:t>
              </a:r>
              <a:r>
                <a:rPr lang="en-US" sz="2400" kern="0" dirty="0" err="1">
                  <a:solidFill>
                    <a:srgbClr val="000000"/>
                  </a:solidFill>
                  <a:latin typeface="UTM Avo" panose="02040603050506020204" pitchFamily="18" charset="0"/>
                  <a:cs typeface="Arial"/>
                  <a:sym typeface="Arial"/>
                </a:rPr>
                <a:t>lộn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xộn</a:t>
              </a:r>
              <a:r>
                <a:rPr lang="en-US" sz="2400" kern="0" dirty="0">
                  <a:solidFill>
                    <a:srgbClr val="000000"/>
                  </a:solidFill>
                  <a:latin typeface="UTM Avo" panose="02040603050506020204" pitchFamily="18" charset="0"/>
                  <a:cs typeface="Arial"/>
                  <a:sym typeface="Arial"/>
                </a:rPr>
                <a:t>.</a:t>
              </a:r>
            </a:p>
          </p:txBody>
        </p:sp>
      </p:grpSp>
      <p:grpSp>
        <p:nvGrpSpPr>
          <p:cNvPr id="12" name="Google Shape;192;p9">
            <a:extLst>
              <a:ext uri="{FF2B5EF4-FFF2-40B4-BE49-F238E27FC236}">
                <a16:creationId xmlns:a16="http://schemas.microsoft.com/office/drawing/2014/main" id="{B51E59F7-12E2-DB2E-52B8-E273FD89EBFD}"/>
              </a:ext>
            </a:extLst>
          </p:cNvPr>
          <p:cNvGrpSpPr/>
          <p:nvPr/>
        </p:nvGrpSpPr>
        <p:grpSpPr>
          <a:xfrm>
            <a:off x="5509883" y="1539311"/>
            <a:ext cx="6400800" cy="4432500"/>
            <a:chOff x="8458200" y="3300007"/>
            <a:chExt cx="9601200" cy="6648749"/>
          </a:xfrm>
        </p:grpSpPr>
        <p:pic>
          <p:nvPicPr>
            <p:cNvPr id="13" name="Google Shape;193;p9">
              <a:extLst>
                <a:ext uri="{FF2B5EF4-FFF2-40B4-BE49-F238E27FC236}">
                  <a16:creationId xmlns:a16="http://schemas.microsoft.com/office/drawing/2014/main" id="{64FF3897-1C31-46BA-4FF5-58C423869D6B}"/>
                </a:ext>
              </a:extLst>
            </p:cNvPr>
            <p:cNvPicPr preferRelativeResize="0"/>
            <p:nvPr/>
          </p:nvPicPr>
          <p:blipFill rotWithShape="1">
            <a:blip r:embed="rId3">
              <a:alphaModFix/>
            </a:blip>
            <a:srcRect/>
            <a:stretch/>
          </p:blipFill>
          <p:spPr>
            <a:xfrm>
              <a:off x="11035529" y="3300007"/>
              <a:ext cx="3647223" cy="4554537"/>
            </a:xfrm>
            <a:prstGeom prst="rect">
              <a:avLst/>
            </a:prstGeom>
            <a:noFill/>
            <a:ln>
              <a:noFill/>
            </a:ln>
          </p:spPr>
        </p:pic>
        <p:sp>
          <p:nvSpPr>
            <p:cNvPr id="14" name="Google Shape;194;p9">
              <a:extLst>
                <a:ext uri="{FF2B5EF4-FFF2-40B4-BE49-F238E27FC236}">
                  <a16:creationId xmlns:a16="http://schemas.microsoft.com/office/drawing/2014/main" id="{F14A3AB7-2EB0-2A38-CEA1-420C58F608FD}"/>
                </a:ext>
              </a:extLst>
            </p:cNvPr>
            <p:cNvSpPr/>
            <p:nvPr/>
          </p:nvSpPr>
          <p:spPr>
            <a:xfrm>
              <a:off x="8458200" y="8119957"/>
              <a:ext cx="9601200" cy="1828799"/>
            </a:xfrm>
            <a:prstGeom prst="roundRect">
              <a:avLst>
                <a:gd name="adj" fmla="val 9739"/>
              </a:avLst>
            </a:prstGeom>
            <a:solidFill>
              <a:srgbClr val="FFFFFF"/>
            </a:solidFill>
            <a:ln w="38100" cap="flat" cmpd="sng">
              <a:solidFill>
                <a:srgbClr val="C0504D"/>
              </a:solidFill>
              <a:prstDash val="solid"/>
              <a:round/>
              <a:headEnd type="none" w="sm" len="sm"/>
              <a:tailEnd type="none" w="sm" len="sm"/>
            </a:ln>
          </p:spPr>
          <p:txBody>
            <a:bodyPr spcFirstLastPara="1" wrap="square" lIns="60950" tIns="30467" rIns="60950" bIns="30467" anchor="ctr" anchorCtr="0">
              <a:noAutofit/>
            </a:bodyPr>
            <a:lstStyle/>
            <a:p>
              <a:pPr algn="just">
                <a:lnSpc>
                  <a:spcPct val="150000"/>
                </a:lnSpc>
                <a:buClr>
                  <a:srgbClr val="000000"/>
                </a:buClr>
                <a:buFont typeface="Arial"/>
                <a:buNone/>
                <a:defRPr/>
              </a:pPr>
              <a:r>
                <a:rPr lang="en-US" sz="2400" b="1" kern="0" dirty="0" err="1">
                  <a:solidFill>
                    <a:srgbClr val="000000"/>
                  </a:solidFill>
                  <a:latin typeface="UTM Avo" panose="02040603050506020204" pitchFamily="18" charset="0"/>
                  <a:cs typeface="Arial"/>
                  <a:sym typeface="Arial"/>
                </a:rPr>
                <a:t>Háo</a:t>
              </a:r>
              <a:r>
                <a:rPr lang="en-US" sz="2400" b="1" kern="0" dirty="0">
                  <a:solidFill>
                    <a:srgbClr val="000000"/>
                  </a:solidFill>
                  <a:latin typeface="UTM Avo" panose="02040603050506020204" pitchFamily="18" charset="0"/>
                  <a:cs typeface="Arial"/>
                  <a:sym typeface="Arial"/>
                </a:rPr>
                <a:t> </a:t>
              </a:r>
              <a:r>
                <a:rPr lang="en-US" sz="2400" b="1" kern="0" dirty="0" err="1">
                  <a:solidFill>
                    <a:srgbClr val="000000"/>
                  </a:solidFill>
                  <a:latin typeface="UTM Avo" panose="02040603050506020204" pitchFamily="18" charset="0"/>
                  <a:cs typeface="Arial"/>
                  <a:sym typeface="Arial"/>
                </a:rPr>
                <a:t>hức</a:t>
              </a:r>
              <a:r>
                <a:rPr lang="en-US" sz="2400" b="1"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Phấn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khởi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và</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nóng</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lòng</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chờ</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đợi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một</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điều</a:t>
              </a:r>
              <a:r>
                <a:rPr lang="en-US" sz="2400" kern="0" dirty="0">
                  <a:solidFill>
                    <a:srgbClr val="000000"/>
                  </a:solidFill>
                  <a:latin typeface="UTM Avo" panose="02040603050506020204" pitchFamily="18" charset="0"/>
                  <a:cs typeface="Arial"/>
                  <a:sym typeface="Arial"/>
                </a:rPr>
                <a:t> hay, </a:t>
              </a:r>
              <a:r>
                <a:rPr lang="en-US" sz="2400" kern="0" dirty="0" err="1">
                  <a:solidFill>
                    <a:srgbClr val="000000"/>
                  </a:solidFill>
                  <a:latin typeface="UTM Avo" panose="02040603050506020204" pitchFamily="18" charset="0"/>
                  <a:cs typeface="Arial"/>
                  <a:sym typeface="Arial"/>
                </a:rPr>
                <a:t>điều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vui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biết</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là</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sắp</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tới</a:t>
              </a:r>
              <a:r>
                <a:rPr lang="en-US" sz="2400" kern="0" dirty="0">
                  <a:solidFill>
                    <a:srgbClr val="000000"/>
                  </a:solidFill>
                  <a:latin typeface="UTM Avo" panose="02040603050506020204" pitchFamily="18" charset="0"/>
                  <a:cs typeface="Arial"/>
                  <a:sym typeface="Arial"/>
                </a:rPr>
                <a:t>.</a:t>
              </a:r>
            </a:p>
          </p:txBody>
        </p:sp>
      </p:grpSp>
    </p:spTree>
    <p:extLst>
      <p:ext uri="{BB962C8B-B14F-4D97-AF65-F5344CB8AC3E}">
        <p14:creationId xmlns:p14="http://schemas.microsoft.com/office/powerpoint/2010/main" val="3297949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104</TotalTime>
  <Words>1188</Words>
  <Application>Microsoft Office PowerPoint</Application>
  <PresentationFormat>Widescreen</PresentationFormat>
  <Paragraphs>155</Paragraphs>
  <Slides>41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#9Slide07 Cadena</vt:lpstr>
      <vt:lpstr>Aptos</vt:lpstr>
      <vt:lpstr>Aptos Display</vt:lpstr>
      <vt:lpstr>Arial</vt:lpstr>
      <vt:lpstr>Avo</vt:lpstr>
      <vt:lpstr>Calibri</vt:lpstr>
      <vt:lpstr>Times New Roman</vt:lpstr>
      <vt:lpstr>UTM Avo</vt:lpstr>
      <vt:lpstr>UTM Duepuntozero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10</cp:revision>
  <dcterms:created xsi:type="dcterms:W3CDTF">2024-03-31T11:29:49Z</dcterms:created>
  <dcterms:modified xsi:type="dcterms:W3CDTF">2025-01-20T12:22:48Z</dcterms:modified>
  <cp:category>9Slide.vn</cp:category>
</cp:coreProperties>
</file>