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2"/>
  </p:notesMasterIdLst>
  <p:sldIdLst>
    <p:sldId id="2635" r:id="rId2"/>
    <p:sldId id="334" r:id="rId3"/>
    <p:sldId id="335" r:id="rId4"/>
    <p:sldId id="336" r:id="rId5"/>
    <p:sldId id="337" r:id="rId6"/>
    <p:sldId id="338" r:id="rId7"/>
    <p:sldId id="339" r:id="rId8"/>
    <p:sldId id="340" r:id="rId9"/>
    <p:sldId id="341" r:id="rId10"/>
    <p:sldId id="342" r:id="rId11"/>
    <p:sldId id="343" r:id="rId12"/>
    <p:sldId id="261" r:id="rId13"/>
    <p:sldId id="262" r:id="rId14"/>
    <p:sldId id="307" r:id="rId15"/>
    <p:sldId id="308" r:id="rId16"/>
    <p:sldId id="311" r:id="rId17"/>
    <p:sldId id="265" r:id="rId18"/>
    <p:sldId id="315" r:id="rId19"/>
    <p:sldId id="316" r:id="rId20"/>
    <p:sldId id="317" r:id="rId21"/>
    <p:sldId id="318" r:id="rId22"/>
    <p:sldId id="270" r:id="rId23"/>
    <p:sldId id="276" r:id="rId24"/>
    <p:sldId id="327" r:id="rId25"/>
    <p:sldId id="280" r:id="rId26"/>
    <p:sldId id="283" r:id="rId27"/>
    <p:sldId id="285" r:id="rId28"/>
    <p:sldId id="286" r:id="rId29"/>
    <p:sldId id="325" r:id="rId30"/>
    <p:sldId id="326" r:id="rId31"/>
    <p:sldId id="290" r:id="rId32"/>
    <p:sldId id="328" r:id="rId33"/>
    <p:sldId id="329" r:id="rId34"/>
    <p:sldId id="293" r:id="rId35"/>
    <p:sldId id="330" r:id="rId36"/>
    <p:sldId id="297" r:id="rId37"/>
    <p:sldId id="331" r:id="rId38"/>
    <p:sldId id="2636" r:id="rId39"/>
    <p:sldId id="284" r:id="rId40"/>
    <p:sldId id="332" r:id="rId41"/>
    <p:sldId id="333" r:id="rId42"/>
    <p:sldId id="299" r:id="rId43"/>
    <p:sldId id="300" r:id="rId44"/>
    <p:sldId id="301" r:id="rId45"/>
    <p:sldId id="302" r:id="rId46"/>
    <p:sldId id="344" r:id="rId47"/>
    <p:sldId id="345" r:id="rId48"/>
    <p:sldId id="346" r:id="rId49"/>
    <p:sldId id="347" r:id="rId50"/>
    <p:sldId id="306"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FF"/>
    <a:srgbClr val="FF33CC"/>
    <a:srgbClr val="00FF00"/>
    <a:srgbClr val="FEF8E6"/>
    <a:srgbClr val="FF7C80"/>
    <a:srgbClr val="FF5050"/>
    <a:srgbClr val="00CCFF"/>
    <a:srgbClr val="A6CC3C"/>
    <a:srgbClr val="FEECC9"/>
    <a:srgbClr val="FFFAE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3202" autoAdjust="0"/>
  </p:normalViewPr>
  <p:slideViewPr>
    <p:cSldViewPr snapToGrid="0">
      <p:cViewPr varScale="1">
        <p:scale>
          <a:sx n="116" d="100"/>
          <a:sy n="116" d="100"/>
        </p:scale>
        <p:origin x="390"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D19797-01D9-4388-841D-D8157996952B}" type="datetimeFigureOut">
              <a:rPr lang="en-US" smtClean="0"/>
              <a:t>9/1/2025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9705127-510B-4467-9DC7-93426B80A7FC}" type="slidenum">
              <a:rPr lang="en-US" smtClean="0"/>
              <a:t>‹#›</a:t>
            </a:fld>
            <a:endParaRPr lang="en-US"/>
          </a:p>
        </p:txBody>
      </p:sp>
    </p:spTree>
    <p:extLst>
      <p:ext uri="{BB962C8B-B14F-4D97-AF65-F5344CB8AC3E}">
        <p14:creationId xmlns:p14="http://schemas.microsoft.com/office/powerpoint/2010/main" val="3901133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86BE6-3B5E-1DB6-7F30-D8E97AAA845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B16F7B2-8366-CF67-C2EE-4D4543AA49E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ADE5EB7-9345-C16D-F557-32F1961B6254}"/>
              </a:ext>
            </a:extLst>
          </p:cNvPr>
          <p:cNvSpPr>
            <a:spLocks noGrp="1"/>
          </p:cNvSpPr>
          <p:nvPr>
            <p:ph type="dt" sz="half" idx="10"/>
          </p:nvPr>
        </p:nvSpPr>
        <p:spPr/>
        <p:txBody>
          <a:bodyPr/>
          <a:lstStyle/>
          <a:p>
            <a:fld id="{B3E00421-79B3-41C6-9050-86DFB4B33E89}" type="datetimeFigureOut">
              <a:rPr lang="en-US" smtClean="0"/>
              <a:t>9/1/2025</a:t>
            </a:fld>
            <a:endParaRPr lang="en-US"/>
          </a:p>
        </p:txBody>
      </p:sp>
      <p:sp>
        <p:nvSpPr>
          <p:cNvPr id="5" name="Footer Placeholder 4">
            <a:extLst>
              <a:ext uri="{FF2B5EF4-FFF2-40B4-BE49-F238E27FC236}">
                <a16:creationId xmlns:a16="http://schemas.microsoft.com/office/drawing/2014/main" id="{3B963ABF-5B0E-F8A2-B072-79CB67D7DB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88358F-D4CF-19EF-7E64-39A6E7988577}"/>
              </a:ext>
            </a:extLst>
          </p:cNvPr>
          <p:cNvSpPr>
            <a:spLocks noGrp="1"/>
          </p:cNvSpPr>
          <p:nvPr>
            <p:ph type="sldNum" sz="quarter" idx="12"/>
          </p:nvPr>
        </p:nvSpPr>
        <p:spPr/>
        <p:txBody>
          <a:bodyPr/>
          <a:lstStyle/>
          <a:p>
            <a:fld id="{0A046C6D-752A-4B69-87F3-568A9BE4C30B}" type="slidenum">
              <a:rPr lang="en-US" smtClean="0"/>
              <a:t>‹#›</a:t>
            </a:fld>
            <a:endParaRPr lang="en-US"/>
          </a:p>
        </p:txBody>
      </p:sp>
    </p:spTree>
    <p:extLst>
      <p:ext uri="{BB962C8B-B14F-4D97-AF65-F5344CB8AC3E}">
        <p14:creationId xmlns:p14="http://schemas.microsoft.com/office/powerpoint/2010/main" val="4877375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78E52C-C3FE-9F0C-4C33-8823D6A902D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A3B0C46-0977-828D-E229-CEE005349D9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BB66A6-9150-E78A-2D43-42FEC1687355}"/>
              </a:ext>
            </a:extLst>
          </p:cNvPr>
          <p:cNvSpPr>
            <a:spLocks noGrp="1"/>
          </p:cNvSpPr>
          <p:nvPr>
            <p:ph type="dt" sz="half" idx="10"/>
          </p:nvPr>
        </p:nvSpPr>
        <p:spPr/>
        <p:txBody>
          <a:bodyPr/>
          <a:lstStyle/>
          <a:p>
            <a:fld id="{B3E00421-79B3-41C6-9050-86DFB4B33E89}" type="datetimeFigureOut">
              <a:rPr lang="en-US" smtClean="0"/>
              <a:t>9/1/2025</a:t>
            </a:fld>
            <a:endParaRPr lang="en-US"/>
          </a:p>
        </p:txBody>
      </p:sp>
      <p:sp>
        <p:nvSpPr>
          <p:cNvPr id="5" name="Footer Placeholder 4">
            <a:extLst>
              <a:ext uri="{FF2B5EF4-FFF2-40B4-BE49-F238E27FC236}">
                <a16:creationId xmlns:a16="http://schemas.microsoft.com/office/drawing/2014/main" id="{A0E51465-7CC7-CA10-3BD4-68F1359240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0159BE-F0FB-3332-D601-748BD56DE401}"/>
              </a:ext>
            </a:extLst>
          </p:cNvPr>
          <p:cNvSpPr>
            <a:spLocks noGrp="1"/>
          </p:cNvSpPr>
          <p:nvPr>
            <p:ph type="sldNum" sz="quarter" idx="12"/>
          </p:nvPr>
        </p:nvSpPr>
        <p:spPr/>
        <p:txBody>
          <a:bodyPr/>
          <a:lstStyle/>
          <a:p>
            <a:fld id="{0A046C6D-752A-4B69-87F3-568A9BE4C30B}" type="slidenum">
              <a:rPr lang="en-US" smtClean="0"/>
              <a:t>‹#›</a:t>
            </a:fld>
            <a:endParaRPr lang="en-US"/>
          </a:p>
        </p:txBody>
      </p:sp>
    </p:spTree>
    <p:extLst>
      <p:ext uri="{BB962C8B-B14F-4D97-AF65-F5344CB8AC3E}">
        <p14:creationId xmlns:p14="http://schemas.microsoft.com/office/powerpoint/2010/main" val="17348726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77EC84B-5CE4-7B46-9728-3A63C5EB185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1D024A6-6591-D94B-5197-A1DEF7CCB52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E37650-8B3C-B7F3-59E0-4F03FE5AE9BD}"/>
              </a:ext>
            </a:extLst>
          </p:cNvPr>
          <p:cNvSpPr>
            <a:spLocks noGrp="1"/>
          </p:cNvSpPr>
          <p:nvPr>
            <p:ph type="dt" sz="half" idx="10"/>
          </p:nvPr>
        </p:nvSpPr>
        <p:spPr/>
        <p:txBody>
          <a:bodyPr/>
          <a:lstStyle/>
          <a:p>
            <a:fld id="{B3E00421-79B3-41C6-9050-86DFB4B33E89}" type="datetimeFigureOut">
              <a:rPr lang="en-US" smtClean="0"/>
              <a:t>9/1/2025</a:t>
            </a:fld>
            <a:endParaRPr lang="en-US"/>
          </a:p>
        </p:txBody>
      </p:sp>
      <p:sp>
        <p:nvSpPr>
          <p:cNvPr id="5" name="Footer Placeholder 4">
            <a:extLst>
              <a:ext uri="{FF2B5EF4-FFF2-40B4-BE49-F238E27FC236}">
                <a16:creationId xmlns:a16="http://schemas.microsoft.com/office/drawing/2014/main" id="{D9ABEE60-8BD0-37D2-0D2B-3556BE2CC5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2A37D4-B0C0-0690-00D6-63BF58DFC3EE}"/>
              </a:ext>
            </a:extLst>
          </p:cNvPr>
          <p:cNvSpPr>
            <a:spLocks noGrp="1"/>
          </p:cNvSpPr>
          <p:nvPr>
            <p:ph type="sldNum" sz="quarter" idx="12"/>
          </p:nvPr>
        </p:nvSpPr>
        <p:spPr/>
        <p:txBody>
          <a:bodyPr/>
          <a:lstStyle/>
          <a:p>
            <a:fld id="{0A046C6D-752A-4B69-87F3-568A9BE4C30B}" type="slidenum">
              <a:rPr lang="en-US" smtClean="0"/>
              <a:t>‹#›</a:t>
            </a:fld>
            <a:endParaRPr lang="en-US"/>
          </a:p>
        </p:txBody>
      </p:sp>
      <p:pic>
        <p:nvPicPr>
          <p:cNvPr id="7" name="Picture 6">
            <a:extLst>
              <a:ext uri="{FF2B5EF4-FFF2-40B4-BE49-F238E27FC236}">
                <a16:creationId xmlns:a16="http://schemas.microsoft.com/office/drawing/2014/main" id="{034470A1-C812-C387-5A17-259216312C5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88112" y="843328"/>
            <a:ext cx="1961823" cy="1964594"/>
          </a:xfrm>
          <a:prstGeom prst="rect">
            <a:avLst/>
          </a:prstGeom>
        </p:spPr>
      </p:pic>
    </p:spTree>
    <p:extLst>
      <p:ext uri="{BB962C8B-B14F-4D97-AF65-F5344CB8AC3E}">
        <p14:creationId xmlns:p14="http://schemas.microsoft.com/office/powerpoint/2010/main" val="26511827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5E5E08-4DE0-F86A-6BAE-5A642FE7E52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CD3AA82-D51F-E7D0-B774-6C44370789D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68CC57-5AA3-E771-2E72-A1903BC8CD85}"/>
              </a:ext>
            </a:extLst>
          </p:cNvPr>
          <p:cNvSpPr>
            <a:spLocks noGrp="1"/>
          </p:cNvSpPr>
          <p:nvPr>
            <p:ph type="dt" sz="half" idx="10"/>
          </p:nvPr>
        </p:nvSpPr>
        <p:spPr/>
        <p:txBody>
          <a:bodyPr/>
          <a:lstStyle/>
          <a:p>
            <a:fld id="{B3E00421-79B3-41C6-9050-86DFB4B33E89}" type="datetimeFigureOut">
              <a:rPr lang="en-US" smtClean="0"/>
              <a:t>9/1/2025</a:t>
            </a:fld>
            <a:endParaRPr lang="en-US"/>
          </a:p>
        </p:txBody>
      </p:sp>
      <p:sp>
        <p:nvSpPr>
          <p:cNvPr id="5" name="Footer Placeholder 4">
            <a:extLst>
              <a:ext uri="{FF2B5EF4-FFF2-40B4-BE49-F238E27FC236}">
                <a16:creationId xmlns:a16="http://schemas.microsoft.com/office/drawing/2014/main" id="{533BA176-C143-130F-113F-B2872396B5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85AB49-043D-7ED7-688D-02B0C04856B9}"/>
              </a:ext>
            </a:extLst>
          </p:cNvPr>
          <p:cNvSpPr>
            <a:spLocks noGrp="1"/>
          </p:cNvSpPr>
          <p:nvPr>
            <p:ph type="sldNum" sz="quarter" idx="12"/>
          </p:nvPr>
        </p:nvSpPr>
        <p:spPr/>
        <p:txBody>
          <a:bodyPr/>
          <a:lstStyle/>
          <a:p>
            <a:fld id="{0A046C6D-752A-4B69-87F3-568A9BE4C30B}" type="slidenum">
              <a:rPr lang="en-US" smtClean="0"/>
              <a:t>‹#›</a:t>
            </a:fld>
            <a:endParaRPr lang="en-US"/>
          </a:p>
        </p:txBody>
      </p:sp>
    </p:spTree>
    <p:extLst>
      <p:ext uri="{BB962C8B-B14F-4D97-AF65-F5344CB8AC3E}">
        <p14:creationId xmlns:p14="http://schemas.microsoft.com/office/powerpoint/2010/main" val="25250304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442D3-99AA-1482-C74A-9C161942A1A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4103452-6243-7F7A-0709-D35D85F51D7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AAE404F-3756-C88D-E933-A8B1D35F0CBD}"/>
              </a:ext>
            </a:extLst>
          </p:cNvPr>
          <p:cNvSpPr>
            <a:spLocks noGrp="1"/>
          </p:cNvSpPr>
          <p:nvPr>
            <p:ph type="dt" sz="half" idx="10"/>
          </p:nvPr>
        </p:nvSpPr>
        <p:spPr/>
        <p:txBody>
          <a:bodyPr/>
          <a:lstStyle/>
          <a:p>
            <a:fld id="{B3E00421-79B3-41C6-9050-86DFB4B33E89}" type="datetimeFigureOut">
              <a:rPr lang="en-US" smtClean="0"/>
              <a:t>9/1/2025</a:t>
            </a:fld>
            <a:endParaRPr lang="en-US"/>
          </a:p>
        </p:txBody>
      </p:sp>
      <p:sp>
        <p:nvSpPr>
          <p:cNvPr id="5" name="Footer Placeholder 4">
            <a:extLst>
              <a:ext uri="{FF2B5EF4-FFF2-40B4-BE49-F238E27FC236}">
                <a16:creationId xmlns:a16="http://schemas.microsoft.com/office/drawing/2014/main" id="{F36CFF98-F0E9-7F9A-88EB-458ACDECE4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9CDED3-104A-BCF9-086B-F3665ED970EA}"/>
              </a:ext>
            </a:extLst>
          </p:cNvPr>
          <p:cNvSpPr>
            <a:spLocks noGrp="1"/>
          </p:cNvSpPr>
          <p:nvPr>
            <p:ph type="sldNum" sz="quarter" idx="12"/>
          </p:nvPr>
        </p:nvSpPr>
        <p:spPr/>
        <p:txBody>
          <a:bodyPr/>
          <a:lstStyle/>
          <a:p>
            <a:fld id="{0A046C6D-752A-4B69-87F3-568A9BE4C30B}" type="slidenum">
              <a:rPr lang="en-US" smtClean="0"/>
              <a:t>‹#›</a:t>
            </a:fld>
            <a:endParaRPr lang="en-US"/>
          </a:p>
        </p:txBody>
      </p:sp>
    </p:spTree>
    <p:extLst>
      <p:ext uri="{BB962C8B-B14F-4D97-AF65-F5344CB8AC3E}">
        <p14:creationId xmlns:p14="http://schemas.microsoft.com/office/powerpoint/2010/main" val="12967448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A2B899-E83C-A431-FBE4-30C8C198AA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A35720-AD5B-6A62-1919-39726CDD075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3A88823-EFC5-0072-A872-C4A300A223E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74DBC7E-39AA-0874-7FC4-696097D56C9A}"/>
              </a:ext>
            </a:extLst>
          </p:cNvPr>
          <p:cNvSpPr>
            <a:spLocks noGrp="1"/>
          </p:cNvSpPr>
          <p:nvPr>
            <p:ph type="dt" sz="half" idx="10"/>
          </p:nvPr>
        </p:nvSpPr>
        <p:spPr/>
        <p:txBody>
          <a:bodyPr/>
          <a:lstStyle/>
          <a:p>
            <a:fld id="{B3E00421-79B3-41C6-9050-86DFB4B33E89}" type="datetimeFigureOut">
              <a:rPr lang="en-US" smtClean="0"/>
              <a:t>9/1/2025</a:t>
            </a:fld>
            <a:endParaRPr lang="en-US"/>
          </a:p>
        </p:txBody>
      </p:sp>
      <p:sp>
        <p:nvSpPr>
          <p:cNvPr id="6" name="Footer Placeholder 5">
            <a:extLst>
              <a:ext uri="{FF2B5EF4-FFF2-40B4-BE49-F238E27FC236}">
                <a16:creationId xmlns:a16="http://schemas.microsoft.com/office/drawing/2014/main" id="{6E5ACFB8-A4B5-2E23-52DE-259988290FF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0522963-E84A-A5C3-50E2-22441373444D}"/>
              </a:ext>
            </a:extLst>
          </p:cNvPr>
          <p:cNvSpPr>
            <a:spLocks noGrp="1"/>
          </p:cNvSpPr>
          <p:nvPr>
            <p:ph type="sldNum" sz="quarter" idx="12"/>
          </p:nvPr>
        </p:nvSpPr>
        <p:spPr/>
        <p:txBody>
          <a:bodyPr/>
          <a:lstStyle/>
          <a:p>
            <a:fld id="{0A046C6D-752A-4B69-87F3-568A9BE4C30B}" type="slidenum">
              <a:rPr lang="en-US" smtClean="0"/>
              <a:t>‹#›</a:t>
            </a:fld>
            <a:endParaRPr lang="en-US"/>
          </a:p>
        </p:txBody>
      </p:sp>
    </p:spTree>
    <p:extLst>
      <p:ext uri="{BB962C8B-B14F-4D97-AF65-F5344CB8AC3E}">
        <p14:creationId xmlns:p14="http://schemas.microsoft.com/office/powerpoint/2010/main" val="14055600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D4174D-E433-12DD-87FB-1F633EA755F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9FDDA95-1039-BFCA-280A-19158118135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E7A5739-D585-3AC4-C564-C29AAAA0D89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1DB4CEE-5E47-6F0E-BE33-F1588BF7A0B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940D39E-7AFA-2989-D424-BC3D0F92325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297D723-C1F4-B11D-CC95-FEA28E943C52}"/>
              </a:ext>
            </a:extLst>
          </p:cNvPr>
          <p:cNvSpPr>
            <a:spLocks noGrp="1"/>
          </p:cNvSpPr>
          <p:nvPr>
            <p:ph type="dt" sz="half" idx="10"/>
          </p:nvPr>
        </p:nvSpPr>
        <p:spPr/>
        <p:txBody>
          <a:bodyPr/>
          <a:lstStyle/>
          <a:p>
            <a:fld id="{B3E00421-79B3-41C6-9050-86DFB4B33E89}" type="datetimeFigureOut">
              <a:rPr lang="en-US" smtClean="0"/>
              <a:t>9/1/2025</a:t>
            </a:fld>
            <a:endParaRPr lang="en-US"/>
          </a:p>
        </p:txBody>
      </p:sp>
      <p:sp>
        <p:nvSpPr>
          <p:cNvPr id="8" name="Footer Placeholder 7">
            <a:extLst>
              <a:ext uri="{FF2B5EF4-FFF2-40B4-BE49-F238E27FC236}">
                <a16:creationId xmlns:a16="http://schemas.microsoft.com/office/drawing/2014/main" id="{FAC92420-4080-7EEE-80C5-641EFE89EAB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3612674-C55E-0026-CC53-A45E7BD3DB1E}"/>
              </a:ext>
            </a:extLst>
          </p:cNvPr>
          <p:cNvSpPr>
            <a:spLocks noGrp="1"/>
          </p:cNvSpPr>
          <p:nvPr>
            <p:ph type="sldNum" sz="quarter" idx="12"/>
          </p:nvPr>
        </p:nvSpPr>
        <p:spPr/>
        <p:txBody>
          <a:bodyPr/>
          <a:lstStyle/>
          <a:p>
            <a:fld id="{0A046C6D-752A-4B69-87F3-568A9BE4C30B}" type="slidenum">
              <a:rPr lang="en-US" smtClean="0"/>
              <a:t>‹#›</a:t>
            </a:fld>
            <a:endParaRPr lang="en-US"/>
          </a:p>
        </p:txBody>
      </p:sp>
    </p:spTree>
    <p:extLst>
      <p:ext uri="{BB962C8B-B14F-4D97-AF65-F5344CB8AC3E}">
        <p14:creationId xmlns:p14="http://schemas.microsoft.com/office/powerpoint/2010/main" val="18704244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751AFF-3866-AD1E-FBEE-F1E6B29D492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F27BC5F-BEBD-3658-9F64-7F8777C07E0F}"/>
              </a:ext>
            </a:extLst>
          </p:cNvPr>
          <p:cNvSpPr>
            <a:spLocks noGrp="1"/>
          </p:cNvSpPr>
          <p:nvPr>
            <p:ph type="dt" sz="half" idx="10"/>
          </p:nvPr>
        </p:nvSpPr>
        <p:spPr/>
        <p:txBody>
          <a:bodyPr/>
          <a:lstStyle/>
          <a:p>
            <a:fld id="{B3E00421-79B3-41C6-9050-86DFB4B33E89}" type="datetimeFigureOut">
              <a:rPr lang="en-US" smtClean="0"/>
              <a:t>9/1/2025</a:t>
            </a:fld>
            <a:endParaRPr lang="en-US"/>
          </a:p>
        </p:txBody>
      </p:sp>
      <p:sp>
        <p:nvSpPr>
          <p:cNvPr id="4" name="Footer Placeholder 3">
            <a:extLst>
              <a:ext uri="{FF2B5EF4-FFF2-40B4-BE49-F238E27FC236}">
                <a16:creationId xmlns:a16="http://schemas.microsoft.com/office/drawing/2014/main" id="{1E2F1D59-18D6-BA19-30FC-19BE0A62262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7B87823-942F-3B04-1991-14FD9053E4A2}"/>
              </a:ext>
            </a:extLst>
          </p:cNvPr>
          <p:cNvSpPr>
            <a:spLocks noGrp="1"/>
          </p:cNvSpPr>
          <p:nvPr>
            <p:ph type="sldNum" sz="quarter" idx="12"/>
          </p:nvPr>
        </p:nvSpPr>
        <p:spPr/>
        <p:txBody>
          <a:bodyPr/>
          <a:lstStyle/>
          <a:p>
            <a:fld id="{0A046C6D-752A-4B69-87F3-568A9BE4C30B}" type="slidenum">
              <a:rPr lang="en-US" smtClean="0"/>
              <a:t>‹#›</a:t>
            </a:fld>
            <a:endParaRPr lang="en-US"/>
          </a:p>
        </p:txBody>
      </p:sp>
    </p:spTree>
    <p:extLst>
      <p:ext uri="{BB962C8B-B14F-4D97-AF65-F5344CB8AC3E}">
        <p14:creationId xmlns:p14="http://schemas.microsoft.com/office/powerpoint/2010/main" val="21077577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D5D4099-518C-3645-F714-5CDB2A062F16}"/>
              </a:ext>
            </a:extLst>
          </p:cNvPr>
          <p:cNvSpPr>
            <a:spLocks noGrp="1"/>
          </p:cNvSpPr>
          <p:nvPr>
            <p:ph type="dt" sz="half" idx="10"/>
          </p:nvPr>
        </p:nvSpPr>
        <p:spPr/>
        <p:txBody>
          <a:bodyPr/>
          <a:lstStyle/>
          <a:p>
            <a:fld id="{B3E00421-79B3-41C6-9050-86DFB4B33E89}" type="datetimeFigureOut">
              <a:rPr lang="en-US" smtClean="0"/>
              <a:t>9/1/2025</a:t>
            </a:fld>
            <a:endParaRPr lang="en-US"/>
          </a:p>
        </p:txBody>
      </p:sp>
      <p:sp>
        <p:nvSpPr>
          <p:cNvPr id="3" name="Footer Placeholder 2">
            <a:extLst>
              <a:ext uri="{FF2B5EF4-FFF2-40B4-BE49-F238E27FC236}">
                <a16:creationId xmlns:a16="http://schemas.microsoft.com/office/drawing/2014/main" id="{C12C3BB3-93A4-D945-D75C-81530A7B8CC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68537E-D959-6CAF-3BDB-51C58DD67108}"/>
              </a:ext>
            </a:extLst>
          </p:cNvPr>
          <p:cNvSpPr>
            <a:spLocks noGrp="1"/>
          </p:cNvSpPr>
          <p:nvPr>
            <p:ph type="sldNum" sz="quarter" idx="12"/>
          </p:nvPr>
        </p:nvSpPr>
        <p:spPr/>
        <p:txBody>
          <a:bodyPr/>
          <a:lstStyle/>
          <a:p>
            <a:fld id="{0A046C6D-752A-4B69-87F3-568A9BE4C30B}" type="slidenum">
              <a:rPr lang="en-US" smtClean="0"/>
              <a:t>‹#›</a:t>
            </a:fld>
            <a:endParaRPr lang="en-US"/>
          </a:p>
        </p:txBody>
      </p:sp>
      <p:pic>
        <p:nvPicPr>
          <p:cNvPr id="5" name="Picture 4">
            <a:extLst>
              <a:ext uri="{FF2B5EF4-FFF2-40B4-BE49-F238E27FC236}">
                <a16:creationId xmlns:a16="http://schemas.microsoft.com/office/drawing/2014/main" id="{DC9C0BA7-0120-07D7-92E2-A15943DD2BC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88112" y="843328"/>
            <a:ext cx="1961823" cy="1964594"/>
          </a:xfrm>
          <a:prstGeom prst="rect">
            <a:avLst/>
          </a:prstGeom>
        </p:spPr>
      </p:pic>
    </p:spTree>
    <p:extLst>
      <p:ext uri="{BB962C8B-B14F-4D97-AF65-F5344CB8AC3E}">
        <p14:creationId xmlns:p14="http://schemas.microsoft.com/office/powerpoint/2010/main" val="36689612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FA6A29-DB36-BE66-7543-D545EE16EDF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C858294-819E-76D7-4799-798E1ED9845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047635E-CCD9-3B3D-0781-751782BE2D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46BC5B5-0347-590B-0852-884D439CB9A7}"/>
              </a:ext>
            </a:extLst>
          </p:cNvPr>
          <p:cNvSpPr>
            <a:spLocks noGrp="1"/>
          </p:cNvSpPr>
          <p:nvPr>
            <p:ph type="dt" sz="half" idx="10"/>
          </p:nvPr>
        </p:nvSpPr>
        <p:spPr/>
        <p:txBody>
          <a:bodyPr/>
          <a:lstStyle/>
          <a:p>
            <a:fld id="{B3E00421-79B3-41C6-9050-86DFB4B33E89}" type="datetimeFigureOut">
              <a:rPr lang="en-US" smtClean="0"/>
              <a:t>9/1/2025</a:t>
            </a:fld>
            <a:endParaRPr lang="en-US"/>
          </a:p>
        </p:txBody>
      </p:sp>
      <p:sp>
        <p:nvSpPr>
          <p:cNvPr id="6" name="Footer Placeholder 5">
            <a:extLst>
              <a:ext uri="{FF2B5EF4-FFF2-40B4-BE49-F238E27FC236}">
                <a16:creationId xmlns:a16="http://schemas.microsoft.com/office/drawing/2014/main" id="{F2F02F9F-3038-C5E7-1604-1F57820A17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F68E3F2-D22A-E711-5D95-71605621FD76}"/>
              </a:ext>
            </a:extLst>
          </p:cNvPr>
          <p:cNvSpPr>
            <a:spLocks noGrp="1"/>
          </p:cNvSpPr>
          <p:nvPr>
            <p:ph type="sldNum" sz="quarter" idx="12"/>
          </p:nvPr>
        </p:nvSpPr>
        <p:spPr/>
        <p:txBody>
          <a:bodyPr/>
          <a:lstStyle/>
          <a:p>
            <a:fld id="{0A046C6D-752A-4B69-87F3-568A9BE4C30B}" type="slidenum">
              <a:rPr lang="en-US" smtClean="0"/>
              <a:t>‹#›</a:t>
            </a:fld>
            <a:endParaRPr lang="en-US"/>
          </a:p>
        </p:txBody>
      </p:sp>
    </p:spTree>
    <p:extLst>
      <p:ext uri="{BB962C8B-B14F-4D97-AF65-F5344CB8AC3E}">
        <p14:creationId xmlns:p14="http://schemas.microsoft.com/office/powerpoint/2010/main" val="7487065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04F65-29ED-08A7-CB93-715AE27C112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0C2C90E-2FCE-44E1-96C5-CE734D769C6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D1A170C-EB8A-2504-88A8-B68227B2EC8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F9AA142-22B1-A52C-0ED5-FBDAFAEE9DFB}"/>
              </a:ext>
            </a:extLst>
          </p:cNvPr>
          <p:cNvSpPr>
            <a:spLocks noGrp="1"/>
          </p:cNvSpPr>
          <p:nvPr>
            <p:ph type="dt" sz="half" idx="10"/>
          </p:nvPr>
        </p:nvSpPr>
        <p:spPr/>
        <p:txBody>
          <a:bodyPr/>
          <a:lstStyle/>
          <a:p>
            <a:fld id="{B3E00421-79B3-41C6-9050-86DFB4B33E89}" type="datetimeFigureOut">
              <a:rPr lang="en-US" smtClean="0"/>
              <a:t>9/1/2025</a:t>
            </a:fld>
            <a:endParaRPr lang="en-US"/>
          </a:p>
        </p:txBody>
      </p:sp>
      <p:sp>
        <p:nvSpPr>
          <p:cNvPr id="6" name="Footer Placeholder 5">
            <a:extLst>
              <a:ext uri="{FF2B5EF4-FFF2-40B4-BE49-F238E27FC236}">
                <a16:creationId xmlns:a16="http://schemas.microsoft.com/office/drawing/2014/main" id="{F5032586-6049-D96F-2978-EA40EF10EC5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867CBF8-ECA0-9B46-7106-0730190B0F58}"/>
              </a:ext>
            </a:extLst>
          </p:cNvPr>
          <p:cNvSpPr>
            <a:spLocks noGrp="1"/>
          </p:cNvSpPr>
          <p:nvPr>
            <p:ph type="sldNum" sz="quarter" idx="12"/>
          </p:nvPr>
        </p:nvSpPr>
        <p:spPr/>
        <p:txBody>
          <a:bodyPr/>
          <a:lstStyle/>
          <a:p>
            <a:fld id="{0A046C6D-752A-4B69-87F3-568A9BE4C30B}" type="slidenum">
              <a:rPr lang="en-US" smtClean="0"/>
              <a:t>‹#›</a:t>
            </a:fld>
            <a:endParaRPr lang="en-US"/>
          </a:p>
        </p:txBody>
      </p:sp>
    </p:spTree>
    <p:extLst>
      <p:ext uri="{BB962C8B-B14F-4D97-AF65-F5344CB8AC3E}">
        <p14:creationId xmlns:p14="http://schemas.microsoft.com/office/powerpoint/2010/main" val="35070291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1C9ED46E-20E8-FA06-D9A2-911064723E4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55B4E952-A447-A890-1ED0-9664A9DE9CA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BFFD089-554B-2F09-1F3F-ABD85DEB6B6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E54A90-B3DE-0615-E11C-D58D998D717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3E00421-79B3-41C6-9050-86DFB4B33E89}" type="datetimeFigureOut">
              <a:rPr lang="en-US" smtClean="0"/>
              <a:t>9/1/2025</a:t>
            </a:fld>
            <a:endParaRPr lang="en-US"/>
          </a:p>
        </p:txBody>
      </p:sp>
      <p:sp>
        <p:nvSpPr>
          <p:cNvPr id="5" name="Footer Placeholder 4">
            <a:extLst>
              <a:ext uri="{FF2B5EF4-FFF2-40B4-BE49-F238E27FC236}">
                <a16:creationId xmlns:a16="http://schemas.microsoft.com/office/drawing/2014/main" id="{81835EF0-9837-FD14-D4BE-85964F23577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1CD79CD7-05DC-8976-1C4A-053E8BFC1AA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A046C6D-752A-4B69-87F3-568A9BE4C30B}" type="slidenum">
              <a:rPr lang="en-US" smtClean="0"/>
              <a:t>‹#›</a:t>
            </a:fld>
            <a:endParaRPr lang="en-US"/>
          </a:p>
        </p:txBody>
      </p:sp>
      <p:pic>
        <p:nvPicPr>
          <p:cNvPr id="23" name="Picture 22">
            <a:extLst>
              <a:ext uri="{FF2B5EF4-FFF2-40B4-BE49-F238E27FC236}">
                <a16:creationId xmlns:a16="http://schemas.microsoft.com/office/drawing/2014/main" id="{ED23F2A9-AB25-D714-A1D3-04311DB6D8DE}"/>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7788112" y="843328"/>
            <a:ext cx="1961823" cy="1964594"/>
          </a:xfrm>
          <a:prstGeom prst="rect">
            <a:avLst/>
          </a:prstGeom>
        </p:spPr>
      </p:pic>
    </p:spTree>
    <p:extLst>
      <p:ext uri="{BB962C8B-B14F-4D97-AF65-F5344CB8AC3E}">
        <p14:creationId xmlns:p14="http://schemas.microsoft.com/office/powerpoint/2010/main" val="39322881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audio" Target="../media/audio2.wav"/><Relationship Id="rId1" Type="http://schemas.openxmlformats.org/officeDocument/2006/relationships/slideLayout" Target="../slideLayouts/slideLayout7.xml"/><Relationship Id="rId5" Type="http://schemas.openxmlformats.org/officeDocument/2006/relationships/audio" Target="../media/audio2.wav"/></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audio" Target="../media/audio2.wav"/></Relationships>
</file>

<file path=ppt/slides/_rels/slide2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3.wav"/><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3.wav"/><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audio" Target="../media/audio2.wav"/><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audio" Target="../media/audio2.wav"/><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audio" Target="../media/audio2.wav"/><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audio" Target="../media/audio1.wav"/><Relationship Id="rId7" Type="http://schemas.openxmlformats.org/officeDocument/2006/relationships/audio" Target="../media/audio2.wav"/><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37.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audio" Target="../media/audio1.wav"/><Relationship Id="rId7" Type="http://schemas.openxmlformats.org/officeDocument/2006/relationships/audio" Target="../media/audio2.wav"/><Relationship Id="rId2" Type="http://schemas.openxmlformats.org/officeDocument/2006/relationships/audio" Target="../media/audio2.wav"/><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audio" Target="../media/audio1.wav"/><Relationship Id="rId7" Type="http://schemas.openxmlformats.org/officeDocument/2006/relationships/audio" Target="../media/audio2.wav"/><Relationship Id="rId2" Type="http://schemas.openxmlformats.org/officeDocument/2006/relationships/audio" Target="../media/audio2.wav"/><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41.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audio" Target="../media/audio1.wav"/><Relationship Id="rId7" Type="http://schemas.openxmlformats.org/officeDocument/2006/relationships/audio" Target="../media/audio2.wav"/><Relationship Id="rId2" Type="http://schemas.openxmlformats.org/officeDocument/2006/relationships/audio" Target="../media/audio2.wav"/><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4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0.svg"/><Relationship Id="rId7" Type="http://schemas.microsoft.com/office/2007/relationships/hdphoto" Target="../media/hdphoto2.wdp"/><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svg"/><Relationship Id="rId4" Type="http://schemas.openxmlformats.org/officeDocument/2006/relationships/image" Target="../media/image31.png"/></Relationships>
</file>

<file path=ppt/slides/_rels/slide45.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0.svg"/><Relationship Id="rId7" Type="http://schemas.openxmlformats.org/officeDocument/2006/relationships/image" Target="../media/image36.pn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5.png"/><Relationship Id="rId5" Type="http://schemas.microsoft.com/office/2007/relationships/hdphoto" Target="../media/hdphoto2.wdp"/><Relationship Id="rId4" Type="http://schemas.openxmlformats.org/officeDocument/2006/relationships/image" Target="../media/image33.png"/></Relationships>
</file>

<file path=ppt/slides/_rels/slide4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image" Target="../media/image23.png"/><Relationship Id="rId7"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48.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image" Target="../media/image23.png"/><Relationship Id="rId7"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4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3">
            <a:extLst>
              <a:ext uri="{FF2B5EF4-FFF2-40B4-BE49-F238E27FC236}">
                <a16:creationId xmlns:a16="http://schemas.microsoft.com/office/drawing/2014/main" id="{FB354AA8-B59E-2927-82B7-F1FF7C4D74CE}"/>
              </a:ext>
            </a:extLst>
          </p:cNvPr>
          <p:cNvSpPr txBox="1"/>
          <p:nvPr/>
        </p:nvSpPr>
        <p:spPr>
          <a:xfrm>
            <a:off x="1002756" y="487269"/>
            <a:ext cx="9961079" cy="255454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4000" b="1" err="1">
                <a:latin typeface="Times New Roman" panose="02020603050405020304" pitchFamily="18" charset="0"/>
                <a:cs typeface="Times New Roman" panose="02020603050405020304" pitchFamily="18" charset="0"/>
              </a:rPr>
              <a:t>Thứ</a:t>
            </a:r>
            <a:r>
              <a:rPr lang="en-US" sz="4000" b="1">
                <a:latin typeface="Times New Roman" panose="02020603050405020304" pitchFamily="18" charset="0"/>
                <a:cs typeface="Times New Roman" panose="02020603050405020304" pitchFamily="18" charset="0"/>
              </a:rPr>
              <a:t> hai ngày 13 </a:t>
            </a:r>
            <a:r>
              <a:rPr lang="en-US" sz="4000" b="1" err="1">
                <a:latin typeface="Times New Roman" panose="02020603050405020304" pitchFamily="18" charset="0"/>
                <a:cs typeface="Times New Roman" panose="02020603050405020304" pitchFamily="18" charset="0"/>
              </a:rPr>
              <a:t>tháng</a:t>
            </a:r>
            <a:r>
              <a:rPr lang="en-US" sz="4000" b="1">
                <a:latin typeface="Times New Roman" panose="02020603050405020304" pitchFamily="18" charset="0"/>
                <a:cs typeface="Times New Roman" panose="02020603050405020304" pitchFamily="18" charset="0"/>
              </a:rPr>
              <a:t> 1 </a:t>
            </a:r>
            <a:r>
              <a:rPr lang="en-US" sz="4000" b="1" err="1">
                <a:latin typeface="Times New Roman" panose="02020603050405020304" pitchFamily="18" charset="0"/>
                <a:cs typeface="Times New Roman" panose="02020603050405020304" pitchFamily="18" charset="0"/>
              </a:rPr>
              <a:t>năm</a:t>
            </a:r>
            <a:r>
              <a:rPr lang="en-US" sz="4000" b="1">
                <a:latin typeface="Times New Roman" panose="02020603050405020304" pitchFamily="18" charset="0"/>
                <a:cs typeface="Times New Roman" panose="02020603050405020304" pitchFamily="18" charset="0"/>
              </a:rPr>
              <a:t> 2025</a:t>
            </a:r>
          </a:p>
          <a:p>
            <a:pPr algn="ctr"/>
            <a:r>
              <a:rPr lang="en-US" sz="4000" b="1" u="sng">
                <a:latin typeface="Times New Roman" panose="02020603050405020304" pitchFamily="18" charset="0"/>
                <a:cs typeface="Times New Roman" panose="02020603050405020304" pitchFamily="18" charset="0"/>
              </a:rPr>
              <a:t>Tiếng Việt</a:t>
            </a:r>
          </a:p>
          <a:p>
            <a:pPr algn="ctr"/>
            <a:r>
              <a:rPr lang="en-US" sz="4000" b="1">
                <a:solidFill>
                  <a:srgbClr val="FF0000"/>
                </a:solidFill>
                <a:latin typeface="Times New Roman" panose="02020603050405020304" pitchFamily="18" charset="0"/>
                <a:cs typeface="Times New Roman" panose="02020603050405020304" pitchFamily="18" charset="0"/>
              </a:rPr>
              <a:t>Điều kì diệu d</a:t>
            </a:r>
            <a:r>
              <a:rPr lang="vi-VN" sz="4000" b="1">
                <a:solidFill>
                  <a:srgbClr val="FF0000"/>
                </a:solidFill>
                <a:latin typeface="Times New Roman" panose="02020603050405020304" pitchFamily="18" charset="0"/>
                <a:cs typeface="Times New Roman" panose="02020603050405020304" pitchFamily="18" charset="0"/>
              </a:rPr>
              <a:t>ư</a:t>
            </a:r>
            <a:r>
              <a:rPr lang="en-US" sz="4000" b="1">
                <a:solidFill>
                  <a:srgbClr val="FF0000"/>
                </a:solidFill>
                <a:latin typeface="Times New Roman" panose="02020603050405020304" pitchFamily="18" charset="0"/>
                <a:cs typeface="Times New Roman" panose="02020603050405020304" pitchFamily="18" charset="0"/>
              </a:rPr>
              <a:t>ới những gốc anh đào</a:t>
            </a:r>
          </a:p>
          <a:p>
            <a:pPr algn="ctr"/>
            <a:r>
              <a:rPr lang="en-US" sz="4000" b="1">
                <a:latin typeface="Times New Roman" panose="02020603050405020304" pitchFamily="18" charset="0"/>
                <a:cs typeface="Times New Roman" panose="02020603050405020304" pitchFamily="18" charset="0"/>
              </a:rPr>
              <a:t>                            Theo Võ Thu H</a:t>
            </a:r>
            <a:r>
              <a:rPr lang="vi-VN" sz="4000" b="1">
                <a:latin typeface="Times New Roman" panose="02020603050405020304" pitchFamily="18" charset="0"/>
                <a:cs typeface="Times New Roman" panose="02020603050405020304" pitchFamily="18" charset="0"/>
              </a:rPr>
              <a:t>ư</a:t>
            </a:r>
            <a:r>
              <a:rPr lang="en-US" sz="4000" b="1">
                <a:latin typeface="Times New Roman" panose="02020603050405020304" pitchFamily="18" charset="0"/>
                <a:cs typeface="Times New Roman" panose="02020603050405020304" pitchFamily="18" charset="0"/>
              </a:rPr>
              <a:t>ơng</a:t>
            </a:r>
          </a:p>
        </p:txBody>
      </p:sp>
    </p:spTree>
    <p:extLst>
      <p:ext uri="{BB962C8B-B14F-4D97-AF65-F5344CB8AC3E}">
        <p14:creationId xmlns:p14="http://schemas.microsoft.com/office/powerpoint/2010/main" val="39945910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AE4DCD4E-8584-E40A-1B3D-57DCB44DA642}"/>
              </a:ext>
            </a:extLst>
          </p:cNvPr>
          <p:cNvGrpSpPr/>
          <p:nvPr/>
        </p:nvGrpSpPr>
        <p:grpSpPr>
          <a:xfrm>
            <a:off x="530946" y="364067"/>
            <a:ext cx="10881409" cy="6307666"/>
            <a:chOff x="1352549" y="323850"/>
            <a:chExt cx="10881409" cy="6307666"/>
          </a:xfrm>
        </p:grpSpPr>
        <p:sp>
          <p:nvSpPr>
            <p:cNvPr id="9" name="Rectangle: Rounded Corners 8">
              <a:extLst>
                <a:ext uri="{FF2B5EF4-FFF2-40B4-BE49-F238E27FC236}">
                  <a16:creationId xmlns:a16="http://schemas.microsoft.com/office/drawing/2014/main" id="{6CBD0956-56D0-2202-27C8-A94F894E3BA3}"/>
                </a:ext>
              </a:extLst>
            </p:cNvPr>
            <p:cNvSpPr/>
            <p:nvPr/>
          </p:nvSpPr>
          <p:spPr>
            <a:xfrm>
              <a:off x="1352549" y="323850"/>
              <a:ext cx="10881409" cy="6307666"/>
            </a:xfrm>
            <a:prstGeom prst="roundRect">
              <a:avLst>
                <a:gd name="adj" fmla="val 20201"/>
              </a:avLst>
            </a:prstGeom>
            <a:solidFill>
              <a:schemeClr val="bg1"/>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TextBox 9">
              <a:extLst>
                <a:ext uri="{FF2B5EF4-FFF2-40B4-BE49-F238E27FC236}">
                  <a16:creationId xmlns:a16="http://schemas.microsoft.com/office/drawing/2014/main" id="{2CB58448-F40C-344B-C82A-25F26DC95212}"/>
                </a:ext>
              </a:extLst>
            </p:cNvPr>
            <p:cNvSpPr txBox="1"/>
            <p:nvPr/>
          </p:nvSpPr>
          <p:spPr>
            <a:xfrm>
              <a:off x="5343514" y="1837239"/>
              <a:ext cx="5479339" cy="330981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800" b="1" i="0" u="none" strike="noStrike" kern="1200" cap="none" spc="0" normalizeH="0" baseline="0" noProof="0">
                  <a:ln>
                    <a:noFill/>
                  </a:ln>
                  <a:solidFill>
                    <a:srgbClr val="E97132">
                      <a:lumMod val="75000"/>
                    </a:srgbClr>
                  </a:solidFill>
                  <a:effectLst/>
                  <a:uLnTx/>
                  <a:uFillTx/>
                  <a:latin typeface="Aptos" panose="02110004020202020204"/>
                  <a:ea typeface="+mn-ea"/>
                  <a:cs typeface="+mn-cs"/>
                </a:rPr>
                <a:t>Bày tỏ suy nghĩ, cảm xúc khi xem các nội dung trên.</a:t>
              </a:r>
            </a:p>
          </p:txBody>
        </p:sp>
      </p:grpSp>
      <p:pic>
        <p:nvPicPr>
          <p:cNvPr id="8194" name="Picture 2" descr="19+ Mẫu Cô Giáo Vector File PSD, PNG, EPS, SVG - Miễn Phí">
            <a:extLst>
              <a:ext uri="{FF2B5EF4-FFF2-40B4-BE49-F238E27FC236}">
                <a16:creationId xmlns:a16="http://schemas.microsoft.com/office/drawing/2014/main" id="{3E9F5314-0EFA-190D-85B4-A00584C1B22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2344" b="97656" l="9961" r="89844">
                        <a14:foregroundMark x1="26855" y1="2539" x2="35645" y2="10938"/>
                        <a14:foregroundMark x1="24609" y1="4785" x2="29492" y2="8301"/>
                        <a14:foregroundMark x1="27734" y1="30371" x2="29883" y2="33984"/>
                        <a14:foregroundMark x1="35645" y1="32617" x2="38770" y2="32617"/>
                        <a14:foregroundMark x1="63574" y1="38867" x2="70215" y2="28223"/>
                        <a14:foregroundMark x1="44531" y1="46387" x2="72363" y2="44141"/>
                        <a14:foregroundMark x1="46289" y1="44531" x2="62695" y2="45020"/>
                        <a14:foregroundMark x1="66602" y1="41504" x2="69336" y2="41895"/>
                        <a14:foregroundMark x1="41895" y1="58691" x2="43652" y2="65332"/>
                        <a14:foregroundMark x1="39258" y1="71973" x2="33887" y2="84863"/>
                        <a14:foregroundMark x1="32617" y1="87891" x2="32129" y2="96387"/>
                        <a14:foregroundMark x1="31738" y1="94141" x2="39258" y2="97656"/>
                        <a14:foregroundMark x1="41406" y1="39258" x2="41406" y2="39258"/>
                        <a14:foregroundMark x1="31738" y1="6543" x2="33887" y2="10938"/>
                        <a14:foregroundMark x1="29004" y1="24219" x2="30371" y2="24219"/>
                        <a14:backgroundMark x1="10449" y1="2930" x2="18457" y2="10547"/>
                        <a14:backgroundMark x1="13574" y1="2930" x2="13574" y2="2930"/>
                      </a14:backgroundRemoval>
                    </a14:imgEffect>
                  </a14:imgLayer>
                </a14:imgProps>
              </a:ext>
              <a:ext uri="{28A0092B-C50C-407E-A947-70E740481C1C}">
                <a14:useLocalDpi xmlns:a14="http://schemas.microsoft.com/office/drawing/2010/main" val="0"/>
              </a:ext>
            </a:extLst>
          </a:blip>
          <a:srcRect/>
          <a:stretch>
            <a:fillRect/>
          </a:stretch>
        </p:blipFill>
        <p:spPr bwMode="auto">
          <a:xfrm>
            <a:off x="779645" y="1430529"/>
            <a:ext cx="5241204" cy="52412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182188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222BC66-227D-AC13-0176-717A2EC03493}"/>
              </a:ext>
            </a:extLst>
          </p:cNvPr>
          <p:cNvSpPr/>
          <p:nvPr/>
        </p:nvSpPr>
        <p:spPr>
          <a:xfrm>
            <a:off x="914400" y="2076450"/>
            <a:ext cx="10363200" cy="4191000"/>
          </a:xfrm>
          <a:prstGeom prst="round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4000">
                <a:solidFill>
                  <a:schemeClr val="tx1"/>
                </a:solidFill>
              </a:rPr>
              <a:t>	</a:t>
            </a:r>
            <a:r>
              <a:rPr lang="vi-VN" sz="4000">
                <a:solidFill>
                  <a:schemeClr val="tx1"/>
                </a:solidFill>
              </a:rPr>
              <a:t>Cần có ý thức bảo vệ thiên nhiên, bảo vệ môi trường sống xung quanh ta; nhận thức được trách nhiệm của bản thân trong việc lan toả thông điệp “Giữ mãi màu xanh cho Trái Đất” đến với mọi người;..</a:t>
            </a:r>
            <a:r>
              <a:rPr lang="en-US" sz="4000">
                <a:solidFill>
                  <a:schemeClr val="tx1"/>
                </a:solidFill>
              </a:rPr>
              <a:t>.</a:t>
            </a:r>
          </a:p>
        </p:txBody>
      </p:sp>
      <p:pic>
        <p:nvPicPr>
          <p:cNvPr id="3" name="Picture 2">
            <a:extLst>
              <a:ext uri="{FF2B5EF4-FFF2-40B4-BE49-F238E27FC236}">
                <a16:creationId xmlns:a16="http://schemas.microsoft.com/office/drawing/2014/main" id="{99F78076-F9D5-75A4-2127-41370CF69081}"/>
              </a:ext>
            </a:extLst>
          </p:cNvPr>
          <p:cNvPicPr>
            <a:picLocks noChangeAspect="1"/>
          </p:cNvPicPr>
          <p:nvPr/>
        </p:nvPicPr>
        <p:blipFill>
          <a:blip r:embed="rId2"/>
          <a:stretch>
            <a:fillRect/>
          </a:stretch>
        </p:blipFill>
        <p:spPr>
          <a:xfrm>
            <a:off x="1705746" y="300165"/>
            <a:ext cx="8590008" cy="1457070"/>
          </a:xfrm>
          <a:prstGeom prst="rect">
            <a:avLst/>
          </a:prstGeom>
        </p:spPr>
      </p:pic>
    </p:spTree>
    <p:extLst>
      <p:ext uri="{BB962C8B-B14F-4D97-AF65-F5344CB8AC3E}">
        <p14:creationId xmlns:p14="http://schemas.microsoft.com/office/powerpoint/2010/main" val="27262238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9" descr="A cartoon of a child blowing bubbles&#10;&#10;Description automatically generated">
            <a:extLst>
              <a:ext uri="{FF2B5EF4-FFF2-40B4-BE49-F238E27FC236}">
                <a16:creationId xmlns:a16="http://schemas.microsoft.com/office/drawing/2014/main" id="{438A220D-0C26-0CEA-AF94-AB02AB8400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5100" y="1316566"/>
            <a:ext cx="5676900" cy="5676900"/>
          </a:xfrm>
          <a:prstGeom prst="rect">
            <a:avLst/>
          </a:prstGeom>
        </p:spPr>
      </p:pic>
      <p:grpSp>
        <p:nvGrpSpPr>
          <p:cNvPr id="7" name="Group 6">
            <a:extLst>
              <a:ext uri="{FF2B5EF4-FFF2-40B4-BE49-F238E27FC236}">
                <a16:creationId xmlns:a16="http://schemas.microsoft.com/office/drawing/2014/main" id="{9DA8E329-850C-C554-1155-E6B9BC515FA7}"/>
              </a:ext>
            </a:extLst>
          </p:cNvPr>
          <p:cNvGrpSpPr/>
          <p:nvPr/>
        </p:nvGrpSpPr>
        <p:grpSpPr>
          <a:xfrm>
            <a:off x="14689394" y="253159"/>
            <a:ext cx="8591550" cy="6740307"/>
            <a:chOff x="304800" y="1161693"/>
            <a:chExt cx="11887200" cy="6740307"/>
          </a:xfrm>
        </p:grpSpPr>
        <p:sp>
          <p:nvSpPr>
            <p:cNvPr id="8" name="TextBox 7">
              <a:extLst>
                <a:ext uri="{FF2B5EF4-FFF2-40B4-BE49-F238E27FC236}">
                  <a16:creationId xmlns:a16="http://schemas.microsoft.com/office/drawing/2014/main" id="{135558B9-DA87-5E8F-F8EA-45927AFD3470}"/>
                </a:ext>
              </a:extLst>
            </p:cNvPr>
            <p:cNvSpPr txBox="1"/>
            <p:nvPr/>
          </p:nvSpPr>
          <p:spPr>
            <a:xfrm>
              <a:off x="304800" y="1161693"/>
              <a:ext cx="11887200" cy="6740307"/>
            </a:xfrm>
            <a:prstGeom prst="rect">
              <a:avLst/>
            </a:prstGeom>
            <a:noFill/>
          </p:spPr>
          <p:txBody>
            <a:bodyPr wrap="square" rtlCol="0">
              <a:spAutoFit/>
            </a:bodyPr>
            <a:lstStyle/>
            <a:p>
              <a:pPr algn="ctr"/>
              <a:r>
                <a:rPr lang="en-US" sz="21600">
                  <a:ln w="254000">
                    <a:solidFill>
                      <a:schemeClr val="bg1"/>
                    </a:solidFill>
                  </a:ln>
                  <a:solidFill>
                    <a:srgbClr val="FFFF00"/>
                  </a:solidFill>
                  <a:effectLst>
                    <a:outerShdw blurRad="50800" dist="38100" algn="l" rotWithShape="0">
                      <a:prstClr val="black">
                        <a:alpha val="40000"/>
                      </a:prstClr>
                    </a:outerShdw>
                  </a:effectLst>
                  <a:latin typeface="LNTH-LuoLuoNotangYuanTi 1" pitchFamily="2" charset="-128"/>
                  <a:ea typeface="LNTH-LuoLuoNotangYuanTi 1" pitchFamily="2" charset="-128"/>
                  <a:cs typeface="LNTH-LuoLuoNotangYuanTi 1" pitchFamily="2" charset="-128"/>
                </a:rPr>
                <a:t>K</a:t>
              </a:r>
              <a:r>
                <a:rPr lang="en-US" sz="21600">
                  <a:ln w="254000">
                    <a:solidFill>
                      <a:schemeClr val="bg1"/>
                    </a:solidFill>
                  </a:ln>
                  <a:solidFill>
                    <a:srgbClr val="00B050"/>
                  </a:solidFill>
                  <a:effectLst>
                    <a:outerShdw blurRad="50800" dist="38100" algn="l" rotWithShape="0">
                      <a:prstClr val="black">
                        <a:alpha val="40000"/>
                      </a:prstClr>
                    </a:outerShdw>
                  </a:effectLst>
                  <a:latin typeface="LNTH-LuoLuoNotangYuanTi 1" pitchFamily="2" charset="-128"/>
                  <a:ea typeface="LNTH-LuoLuoNotangYuanTi 1" pitchFamily="2" charset="-128"/>
                  <a:cs typeface="LNTH-LuoLuoNotangYuanTi 1" pitchFamily="2" charset="-128"/>
                </a:rPr>
                <a:t>H</a:t>
              </a:r>
              <a:r>
                <a:rPr lang="en-US" sz="21600">
                  <a:ln w="254000">
                    <a:solidFill>
                      <a:schemeClr val="bg1"/>
                    </a:solidFill>
                  </a:ln>
                  <a:solidFill>
                    <a:srgbClr val="FF5050"/>
                  </a:solidFill>
                  <a:effectLst>
                    <a:outerShdw blurRad="50800" dist="38100" algn="l" rotWithShape="0">
                      <a:prstClr val="black">
                        <a:alpha val="40000"/>
                      </a:prstClr>
                    </a:outerShdw>
                  </a:effectLst>
                  <a:latin typeface="LNTH-LuoLuoNotangYuanTi 1" pitchFamily="2" charset="-128"/>
                  <a:ea typeface="LNTH-LuoLuoNotangYuanTi 1" pitchFamily="2" charset="-128"/>
                  <a:cs typeface="LNTH-LuoLuoNotangYuanTi 1" pitchFamily="2" charset="-128"/>
                </a:rPr>
                <a:t>Ở</a:t>
              </a:r>
              <a:r>
                <a:rPr lang="en-US" sz="21600">
                  <a:ln w="254000">
                    <a:solidFill>
                      <a:schemeClr val="bg1"/>
                    </a:solidFill>
                  </a:ln>
                  <a:solidFill>
                    <a:srgbClr val="00CCFF"/>
                  </a:solidFill>
                  <a:effectLst>
                    <a:outerShdw blurRad="50800" dist="38100" algn="l" rotWithShape="0">
                      <a:prstClr val="black">
                        <a:alpha val="40000"/>
                      </a:prstClr>
                    </a:outerShdw>
                  </a:effectLst>
                  <a:latin typeface="LNTH-LuoLuoNotangYuanTi 1" pitchFamily="2" charset="-128"/>
                  <a:ea typeface="LNTH-LuoLuoNotangYuanTi 1" pitchFamily="2" charset="-128"/>
                  <a:cs typeface="LNTH-LuoLuoNotangYuanTi 1" pitchFamily="2" charset="-128"/>
                </a:rPr>
                <a:t>I</a:t>
              </a:r>
              <a:r>
                <a:rPr lang="en-US" sz="21600">
                  <a:ln w="254000">
                    <a:solidFill>
                      <a:schemeClr val="bg1"/>
                    </a:solidFill>
                  </a:ln>
                  <a:effectLst>
                    <a:outerShdw blurRad="50800" dist="38100" algn="l" rotWithShape="0">
                      <a:prstClr val="black">
                        <a:alpha val="40000"/>
                      </a:prstClr>
                    </a:outerShdw>
                  </a:effectLst>
                  <a:latin typeface="LNTH-LuoLuoNotangYuanTi 1" pitchFamily="2" charset="-128"/>
                  <a:ea typeface="LNTH-LuoLuoNotangYuanTi 1" pitchFamily="2" charset="-128"/>
                  <a:cs typeface="LNTH-LuoLuoNotangYuanTi 1" pitchFamily="2" charset="-128"/>
                </a:rPr>
                <a:t> </a:t>
              </a:r>
              <a:r>
                <a:rPr lang="en-US" sz="21600">
                  <a:ln w="254000">
                    <a:solidFill>
                      <a:schemeClr val="bg1"/>
                    </a:solidFill>
                  </a:ln>
                  <a:solidFill>
                    <a:schemeClr val="accent2"/>
                  </a:solidFill>
                  <a:effectLst>
                    <a:outerShdw blurRad="50800" dist="38100" algn="l" rotWithShape="0">
                      <a:prstClr val="black">
                        <a:alpha val="40000"/>
                      </a:prstClr>
                    </a:outerShdw>
                  </a:effectLst>
                  <a:latin typeface="LNTH-LuoLuoNotangYuanTi 1" pitchFamily="2" charset="-128"/>
                  <a:ea typeface="LNTH-LuoLuoNotangYuanTi 1" pitchFamily="2" charset="-128"/>
                  <a:cs typeface="LNTH-LuoLuoNotangYuanTi 1" pitchFamily="2" charset="-128"/>
                </a:rPr>
                <a:t>Đ</a:t>
              </a:r>
              <a:r>
                <a:rPr lang="en-US" sz="21600">
                  <a:ln w="254000">
                    <a:solidFill>
                      <a:schemeClr val="bg1"/>
                    </a:solidFill>
                  </a:ln>
                  <a:solidFill>
                    <a:srgbClr val="00B0F0"/>
                  </a:solidFill>
                  <a:effectLst>
                    <a:outerShdw blurRad="50800" dist="38100" algn="l" rotWithShape="0">
                      <a:prstClr val="black">
                        <a:alpha val="40000"/>
                      </a:prstClr>
                    </a:outerShdw>
                  </a:effectLst>
                  <a:latin typeface="LNTH-LuoLuoNotangYuanTi 1" pitchFamily="2" charset="-128"/>
                  <a:ea typeface="LNTH-LuoLuoNotangYuanTi 1" pitchFamily="2" charset="-128"/>
                  <a:cs typeface="LNTH-LuoLuoNotangYuanTi 1" pitchFamily="2" charset="-128"/>
                </a:rPr>
                <a:t>Ộ</a:t>
              </a:r>
              <a:r>
                <a:rPr lang="en-US" sz="21600">
                  <a:ln w="254000">
                    <a:solidFill>
                      <a:schemeClr val="bg1"/>
                    </a:solidFill>
                  </a:ln>
                  <a:solidFill>
                    <a:schemeClr val="accent2">
                      <a:lumMod val="60000"/>
                      <a:lumOff val="40000"/>
                    </a:schemeClr>
                  </a:solidFill>
                  <a:effectLst>
                    <a:outerShdw blurRad="50800" dist="38100" algn="l" rotWithShape="0">
                      <a:prstClr val="black">
                        <a:alpha val="40000"/>
                      </a:prstClr>
                    </a:outerShdw>
                  </a:effectLst>
                  <a:latin typeface="LNTH-LuoLuoNotangYuanTi 1" pitchFamily="2" charset="-128"/>
                  <a:ea typeface="LNTH-LuoLuoNotangYuanTi 1" pitchFamily="2" charset="-128"/>
                  <a:cs typeface="LNTH-LuoLuoNotangYuanTi 1" pitchFamily="2" charset="-128"/>
                </a:rPr>
                <a:t>N</a:t>
              </a:r>
              <a:r>
                <a:rPr lang="en-US" sz="21600">
                  <a:ln w="254000">
                    <a:solidFill>
                      <a:schemeClr val="bg1"/>
                    </a:solidFill>
                  </a:ln>
                  <a:solidFill>
                    <a:srgbClr val="FFFF00"/>
                  </a:solidFill>
                  <a:effectLst>
                    <a:outerShdw blurRad="50800" dist="38100" algn="l" rotWithShape="0">
                      <a:prstClr val="black">
                        <a:alpha val="40000"/>
                      </a:prstClr>
                    </a:outerShdw>
                  </a:effectLst>
                  <a:latin typeface="LNTH-LuoLuoNotangYuanTi 1" pitchFamily="2" charset="-128"/>
                  <a:ea typeface="LNTH-LuoLuoNotangYuanTi 1" pitchFamily="2" charset="-128"/>
                  <a:cs typeface="LNTH-LuoLuoNotangYuanTi 1" pitchFamily="2" charset="-128"/>
                </a:rPr>
                <a:t>G</a:t>
              </a:r>
            </a:p>
          </p:txBody>
        </p:sp>
        <p:sp>
          <p:nvSpPr>
            <p:cNvPr id="9" name="TextBox 8">
              <a:extLst>
                <a:ext uri="{FF2B5EF4-FFF2-40B4-BE49-F238E27FC236}">
                  <a16:creationId xmlns:a16="http://schemas.microsoft.com/office/drawing/2014/main" id="{DA4F8D57-B76D-358B-057C-D301D534C8C0}"/>
                </a:ext>
              </a:extLst>
            </p:cNvPr>
            <p:cNvSpPr txBox="1"/>
            <p:nvPr/>
          </p:nvSpPr>
          <p:spPr>
            <a:xfrm>
              <a:off x="304800" y="1161693"/>
              <a:ext cx="11887200" cy="6740307"/>
            </a:xfrm>
            <a:prstGeom prst="rect">
              <a:avLst/>
            </a:prstGeom>
            <a:noFill/>
          </p:spPr>
          <p:txBody>
            <a:bodyPr wrap="square" rtlCol="0">
              <a:spAutoFit/>
            </a:bodyPr>
            <a:lstStyle/>
            <a:p>
              <a:pPr algn="ctr"/>
              <a:r>
                <a:rPr lang="en-US" sz="21600">
                  <a:ln w="12700">
                    <a:solidFill>
                      <a:sysClr val="windowText" lastClr="000000"/>
                    </a:solidFill>
                  </a:ln>
                  <a:solidFill>
                    <a:srgbClr val="FFFF00"/>
                  </a:solidFill>
                  <a:latin typeface="LNTH-LuoLuoNotangYuanTi 1" pitchFamily="2" charset="-128"/>
                  <a:ea typeface="LNTH-LuoLuoNotangYuanTi 1" pitchFamily="2" charset="-128"/>
                  <a:cs typeface="LNTH-LuoLuoNotangYuanTi 1" pitchFamily="2" charset="-128"/>
                </a:rPr>
                <a:t>K</a:t>
              </a:r>
              <a:r>
                <a:rPr lang="en-US" sz="21600">
                  <a:ln w="12700">
                    <a:solidFill>
                      <a:sysClr val="windowText" lastClr="000000"/>
                    </a:solidFill>
                  </a:ln>
                  <a:solidFill>
                    <a:srgbClr val="00B050"/>
                  </a:solidFill>
                  <a:latin typeface="LNTH-LuoLuoNotangYuanTi 1" pitchFamily="2" charset="-128"/>
                  <a:ea typeface="LNTH-LuoLuoNotangYuanTi 1" pitchFamily="2" charset="-128"/>
                  <a:cs typeface="LNTH-LuoLuoNotangYuanTi 1" pitchFamily="2" charset="-128"/>
                </a:rPr>
                <a:t>H</a:t>
              </a:r>
              <a:r>
                <a:rPr lang="en-US" sz="21600">
                  <a:ln w="12700">
                    <a:solidFill>
                      <a:sysClr val="windowText" lastClr="000000"/>
                    </a:solidFill>
                  </a:ln>
                  <a:solidFill>
                    <a:srgbClr val="FF5050"/>
                  </a:solidFill>
                  <a:latin typeface="LNTH-LuoLuoNotangYuanTi 1" pitchFamily="2" charset="-128"/>
                  <a:ea typeface="LNTH-LuoLuoNotangYuanTi 1" pitchFamily="2" charset="-128"/>
                  <a:cs typeface="LNTH-LuoLuoNotangYuanTi 1" pitchFamily="2" charset="-128"/>
                </a:rPr>
                <a:t>Ở</a:t>
              </a:r>
              <a:r>
                <a:rPr lang="en-US" sz="21600">
                  <a:ln w="12700">
                    <a:solidFill>
                      <a:sysClr val="windowText" lastClr="000000"/>
                    </a:solidFill>
                  </a:ln>
                  <a:solidFill>
                    <a:srgbClr val="00CCFF"/>
                  </a:solidFill>
                  <a:latin typeface="LNTH-LuoLuoNotangYuanTi 1" pitchFamily="2" charset="-128"/>
                  <a:ea typeface="LNTH-LuoLuoNotangYuanTi 1" pitchFamily="2" charset="-128"/>
                  <a:cs typeface="LNTH-LuoLuoNotangYuanTi 1" pitchFamily="2" charset="-128"/>
                </a:rPr>
                <a:t>I</a:t>
              </a:r>
              <a:r>
                <a:rPr lang="en-US" sz="21600">
                  <a:ln w="12700">
                    <a:solidFill>
                      <a:sysClr val="windowText" lastClr="000000"/>
                    </a:solidFill>
                  </a:ln>
                  <a:latin typeface="LNTH-LuoLuoNotangYuanTi 1" pitchFamily="2" charset="-128"/>
                  <a:ea typeface="LNTH-LuoLuoNotangYuanTi 1" pitchFamily="2" charset="-128"/>
                  <a:cs typeface="LNTH-LuoLuoNotangYuanTi 1" pitchFamily="2" charset="-128"/>
                </a:rPr>
                <a:t> </a:t>
              </a:r>
              <a:r>
                <a:rPr lang="en-US" sz="21600">
                  <a:ln w="12700">
                    <a:solidFill>
                      <a:sysClr val="windowText" lastClr="000000"/>
                    </a:solidFill>
                  </a:ln>
                  <a:solidFill>
                    <a:schemeClr val="accent2"/>
                  </a:solidFill>
                  <a:latin typeface="LNTH-LuoLuoNotangYuanTi 1" pitchFamily="2" charset="-128"/>
                  <a:ea typeface="LNTH-LuoLuoNotangYuanTi 1" pitchFamily="2" charset="-128"/>
                  <a:cs typeface="LNTH-LuoLuoNotangYuanTi 1" pitchFamily="2" charset="-128"/>
                </a:rPr>
                <a:t>Đ</a:t>
              </a:r>
              <a:r>
                <a:rPr lang="en-US" sz="21600">
                  <a:ln w="12700">
                    <a:solidFill>
                      <a:sysClr val="windowText" lastClr="000000"/>
                    </a:solidFill>
                  </a:ln>
                  <a:solidFill>
                    <a:srgbClr val="00B0F0"/>
                  </a:solidFill>
                  <a:latin typeface="LNTH-LuoLuoNotangYuanTi 1" pitchFamily="2" charset="-128"/>
                  <a:ea typeface="LNTH-LuoLuoNotangYuanTi 1" pitchFamily="2" charset="-128"/>
                  <a:cs typeface="LNTH-LuoLuoNotangYuanTi 1" pitchFamily="2" charset="-128"/>
                </a:rPr>
                <a:t>Ộ</a:t>
              </a:r>
              <a:r>
                <a:rPr lang="en-US" sz="21600">
                  <a:ln w="12700">
                    <a:solidFill>
                      <a:sysClr val="windowText" lastClr="000000"/>
                    </a:solidFill>
                  </a:ln>
                  <a:solidFill>
                    <a:schemeClr val="accent2">
                      <a:lumMod val="60000"/>
                      <a:lumOff val="40000"/>
                    </a:schemeClr>
                  </a:solidFill>
                  <a:latin typeface="LNTH-LuoLuoNotangYuanTi 1" pitchFamily="2" charset="-128"/>
                  <a:ea typeface="LNTH-LuoLuoNotangYuanTi 1" pitchFamily="2" charset="-128"/>
                  <a:cs typeface="LNTH-LuoLuoNotangYuanTi 1" pitchFamily="2" charset="-128"/>
                </a:rPr>
                <a:t>N</a:t>
              </a:r>
              <a:r>
                <a:rPr lang="en-US" sz="21600">
                  <a:ln w="12700">
                    <a:solidFill>
                      <a:sysClr val="windowText" lastClr="000000"/>
                    </a:solidFill>
                  </a:ln>
                  <a:solidFill>
                    <a:srgbClr val="FFFF00"/>
                  </a:solidFill>
                  <a:latin typeface="LNTH-LuoLuoNotangYuanTi 1" pitchFamily="2" charset="-128"/>
                  <a:ea typeface="LNTH-LuoLuoNotangYuanTi 1" pitchFamily="2" charset="-128"/>
                  <a:cs typeface="LNTH-LuoLuoNotangYuanTi 1" pitchFamily="2" charset="-128"/>
                </a:rPr>
                <a:t>G</a:t>
              </a:r>
            </a:p>
          </p:txBody>
        </p:sp>
      </p:grpSp>
      <p:pic>
        <p:nvPicPr>
          <p:cNvPr id="11" name="Picture 10">
            <a:extLst>
              <a:ext uri="{FF2B5EF4-FFF2-40B4-BE49-F238E27FC236}">
                <a16:creationId xmlns:a16="http://schemas.microsoft.com/office/drawing/2014/main" id="{AF770765-4AE8-0BEA-9634-EFC3AC2BF196}"/>
              </a:ext>
            </a:extLst>
          </p:cNvPr>
          <p:cNvPicPr>
            <a:picLocks noChangeAspect="1"/>
          </p:cNvPicPr>
          <p:nvPr/>
        </p:nvPicPr>
        <p:blipFill>
          <a:blip r:embed="rId4"/>
          <a:stretch>
            <a:fillRect/>
          </a:stretch>
        </p:blipFill>
        <p:spPr>
          <a:xfrm>
            <a:off x="-588242" y="-43567"/>
            <a:ext cx="8590008" cy="6742760"/>
          </a:xfrm>
          <a:prstGeom prst="rect">
            <a:avLst/>
          </a:prstGeom>
        </p:spPr>
      </p:pic>
    </p:spTree>
    <p:extLst>
      <p:ext uri="{BB962C8B-B14F-4D97-AF65-F5344CB8AC3E}">
        <p14:creationId xmlns:p14="http://schemas.microsoft.com/office/powerpoint/2010/main" val="143547286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1" presetID="53" presetClass="entr" presetSubtype="16"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500" fill="hold"/>
                                        <p:tgtEl>
                                          <p:spTgt spid="11"/>
                                        </p:tgtEl>
                                        <p:attrNameLst>
                                          <p:attrName>ppt_w</p:attrName>
                                        </p:attrNameLst>
                                      </p:cBhvr>
                                      <p:tavLst>
                                        <p:tav tm="0">
                                          <p:val>
                                            <p:fltVal val="0"/>
                                          </p:val>
                                        </p:tav>
                                        <p:tav tm="100000">
                                          <p:val>
                                            <p:strVal val="#ppt_w"/>
                                          </p:val>
                                        </p:tav>
                                      </p:tavLst>
                                    </p:anim>
                                    <p:anim calcmode="lin" valueType="num">
                                      <p:cBhvr>
                                        <p:cTn id="14" dur="500" fill="hold"/>
                                        <p:tgtEl>
                                          <p:spTgt spid="11"/>
                                        </p:tgtEl>
                                        <p:attrNameLst>
                                          <p:attrName>ppt_h</p:attrName>
                                        </p:attrNameLst>
                                      </p:cBhvr>
                                      <p:tavLst>
                                        <p:tav tm="0">
                                          <p:val>
                                            <p:fltVal val="0"/>
                                          </p:val>
                                        </p:tav>
                                        <p:tav tm="100000">
                                          <p:val>
                                            <p:strVal val="#ppt_h"/>
                                          </p:val>
                                        </p:tav>
                                      </p:tavLst>
                                    </p:anim>
                                    <p:animEffect transition="in" filter="fade">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AE4DCD4E-8584-E40A-1B3D-57DCB44DA642}"/>
              </a:ext>
            </a:extLst>
          </p:cNvPr>
          <p:cNvGrpSpPr/>
          <p:nvPr/>
        </p:nvGrpSpPr>
        <p:grpSpPr>
          <a:xfrm>
            <a:off x="530946" y="364067"/>
            <a:ext cx="10881409" cy="6307666"/>
            <a:chOff x="1352549" y="323850"/>
            <a:chExt cx="10881409" cy="6307666"/>
          </a:xfrm>
        </p:grpSpPr>
        <p:sp>
          <p:nvSpPr>
            <p:cNvPr id="9" name="Rectangle: Rounded Corners 8">
              <a:extLst>
                <a:ext uri="{FF2B5EF4-FFF2-40B4-BE49-F238E27FC236}">
                  <a16:creationId xmlns:a16="http://schemas.microsoft.com/office/drawing/2014/main" id="{6CBD0956-56D0-2202-27C8-A94F894E3BA3}"/>
                </a:ext>
              </a:extLst>
            </p:cNvPr>
            <p:cNvSpPr/>
            <p:nvPr/>
          </p:nvSpPr>
          <p:spPr>
            <a:xfrm>
              <a:off x="1352549" y="323850"/>
              <a:ext cx="10881409" cy="6307666"/>
            </a:xfrm>
            <a:prstGeom prst="roundRect">
              <a:avLst>
                <a:gd name="adj" fmla="val 20201"/>
              </a:avLst>
            </a:prstGeom>
            <a:solidFill>
              <a:schemeClr val="bg1"/>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0" name="TextBox 9">
              <a:extLst>
                <a:ext uri="{FF2B5EF4-FFF2-40B4-BE49-F238E27FC236}">
                  <a16:creationId xmlns:a16="http://schemas.microsoft.com/office/drawing/2014/main" id="{2CB58448-F40C-344B-C82A-25F26DC95212}"/>
                </a:ext>
              </a:extLst>
            </p:cNvPr>
            <p:cNvSpPr txBox="1"/>
            <p:nvPr/>
          </p:nvSpPr>
          <p:spPr>
            <a:xfrm>
              <a:off x="1838314" y="519877"/>
              <a:ext cx="9662207" cy="1498680"/>
            </a:xfrm>
            <a:prstGeom prst="rect">
              <a:avLst/>
            </a:prstGeom>
            <a:noFill/>
          </p:spPr>
          <p:txBody>
            <a:bodyPr wrap="square" rtlCol="0">
              <a:spAutoFit/>
            </a:bodyPr>
            <a:lstStyle/>
            <a:p>
              <a:pPr algn="ctr">
                <a:lnSpc>
                  <a:spcPct val="150000"/>
                </a:lnSpc>
              </a:pPr>
              <a:r>
                <a:rPr lang="en-US" sz="3200" b="1">
                  <a:solidFill>
                    <a:schemeClr val="accent2">
                      <a:lumMod val="75000"/>
                    </a:schemeClr>
                  </a:solidFill>
                </a:rPr>
                <a:t>Bày tỏ suy nghĩ, cảm xúc của em khi nghe hoặc đọc đoạn lời bài hát sau:</a:t>
              </a:r>
            </a:p>
          </p:txBody>
        </p:sp>
      </p:grpSp>
      <p:pic>
        <p:nvPicPr>
          <p:cNvPr id="3" name="Picture 2">
            <a:extLst>
              <a:ext uri="{FF2B5EF4-FFF2-40B4-BE49-F238E27FC236}">
                <a16:creationId xmlns:a16="http://schemas.microsoft.com/office/drawing/2014/main" id="{48D7E870-73F8-AB3D-E8AA-07E28924E785}"/>
              </a:ext>
            </a:extLst>
          </p:cNvPr>
          <p:cNvPicPr>
            <a:picLocks noChangeAspect="1"/>
          </p:cNvPicPr>
          <p:nvPr/>
        </p:nvPicPr>
        <p:blipFill>
          <a:blip r:embed="rId2"/>
          <a:stretch>
            <a:fillRect/>
          </a:stretch>
        </p:blipFill>
        <p:spPr>
          <a:xfrm>
            <a:off x="863858" y="2254801"/>
            <a:ext cx="10464284" cy="2776327"/>
          </a:xfrm>
          <a:prstGeom prst="rect">
            <a:avLst/>
          </a:prstGeom>
        </p:spPr>
      </p:pic>
    </p:spTree>
    <p:extLst>
      <p:ext uri="{BB962C8B-B14F-4D97-AF65-F5344CB8AC3E}">
        <p14:creationId xmlns:p14="http://schemas.microsoft.com/office/powerpoint/2010/main" val="159713198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CHỦ ĐỀ 2- NGHE NHẠC - Bài hát trồng cây - Bộ sách Âm nhạc 1 Cùng học để phát triển năng lực">
            <a:hlinkClick r:id="" action="ppaction://media"/>
            <a:extLst>
              <a:ext uri="{FF2B5EF4-FFF2-40B4-BE49-F238E27FC236}">
                <a16:creationId xmlns:a16="http://schemas.microsoft.com/office/drawing/2014/main" id="{83BB4710-418A-566E-844A-BAE471991C3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7139715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10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6CBD0956-56D0-2202-27C8-A94F894E3BA3}"/>
              </a:ext>
            </a:extLst>
          </p:cNvPr>
          <p:cNvSpPr/>
          <p:nvPr/>
        </p:nvSpPr>
        <p:spPr>
          <a:xfrm>
            <a:off x="530946" y="364067"/>
            <a:ext cx="10881409" cy="6307666"/>
          </a:xfrm>
          <a:prstGeom prst="roundRect">
            <a:avLst>
              <a:gd name="adj" fmla="val 20201"/>
            </a:avLst>
          </a:prstGeom>
          <a:solidFill>
            <a:schemeClr val="bg1"/>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 name="Picture 2">
            <a:extLst>
              <a:ext uri="{FF2B5EF4-FFF2-40B4-BE49-F238E27FC236}">
                <a16:creationId xmlns:a16="http://schemas.microsoft.com/office/drawing/2014/main" id="{48D7E870-73F8-AB3D-E8AA-07E28924E785}"/>
              </a:ext>
            </a:extLst>
          </p:cNvPr>
          <p:cNvPicPr>
            <a:picLocks noChangeAspect="1"/>
          </p:cNvPicPr>
          <p:nvPr/>
        </p:nvPicPr>
        <p:blipFill>
          <a:blip r:embed="rId2"/>
          <a:stretch>
            <a:fillRect/>
          </a:stretch>
        </p:blipFill>
        <p:spPr>
          <a:xfrm>
            <a:off x="1361207" y="743161"/>
            <a:ext cx="9469585" cy="2512419"/>
          </a:xfrm>
          <a:prstGeom prst="rect">
            <a:avLst/>
          </a:prstGeom>
        </p:spPr>
      </p:pic>
      <p:grpSp>
        <p:nvGrpSpPr>
          <p:cNvPr id="17" name="Group 16">
            <a:extLst>
              <a:ext uri="{FF2B5EF4-FFF2-40B4-BE49-F238E27FC236}">
                <a16:creationId xmlns:a16="http://schemas.microsoft.com/office/drawing/2014/main" id="{CD1E9DC5-BDF0-04CD-1CB7-746F21E461F8}"/>
              </a:ext>
            </a:extLst>
          </p:cNvPr>
          <p:cNvGrpSpPr/>
          <p:nvPr/>
        </p:nvGrpSpPr>
        <p:grpSpPr>
          <a:xfrm>
            <a:off x="1986455" y="3804642"/>
            <a:ext cx="7677807" cy="2310197"/>
            <a:chOff x="-62983" y="2214506"/>
            <a:chExt cx="7657591" cy="4171950"/>
          </a:xfrm>
        </p:grpSpPr>
        <p:sp>
          <p:nvSpPr>
            <p:cNvPr id="14" name="Rectangle: Rounded Corners 13">
              <a:extLst>
                <a:ext uri="{FF2B5EF4-FFF2-40B4-BE49-F238E27FC236}">
                  <a16:creationId xmlns:a16="http://schemas.microsoft.com/office/drawing/2014/main" id="{496D1B62-C717-AD8D-4A1C-700A463E7D4A}"/>
                </a:ext>
              </a:extLst>
            </p:cNvPr>
            <p:cNvSpPr/>
            <p:nvPr/>
          </p:nvSpPr>
          <p:spPr>
            <a:xfrm>
              <a:off x="-62983" y="2214506"/>
              <a:ext cx="7657591" cy="4171950"/>
            </a:xfrm>
            <a:prstGeom prst="roundRect">
              <a:avLst/>
            </a:prstGeom>
            <a:solidFill>
              <a:srgbClr val="FEF8E6"/>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EF8EC029-2B07-9BB5-AC22-ECD181DF6FC6}"/>
                </a:ext>
              </a:extLst>
            </p:cNvPr>
            <p:cNvSpPr txBox="1"/>
            <p:nvPr/>
          </p:nvSpPr>
          <p:spPr>
            <a:xfrm>
              <a:off x="331580" y="2291630"/>
              <a:ext cx="6995721" cy="3549073"/>
            </a:xfrm>
            <a:prstGeom prst="rect">
              <a:avLst/>
            </a:prstGeom>
            <a:noFill/>
          </p:spPr>
          <p:txBody>
            <a:bodyPr wrap="square" rtlCol="0">
              <a:spAutoFit/>
            </a:bodyPr>
            <a:lstStyle/>
            <a:p>
              <a:pPr algn="just">
                <a:lnSpc>
                  <a:spcPct val="150000"/>
                </a:lnSpc>
              </a:pPr>
              <a:r>
                <a:rPr lang="en-US" sz="2800">
                  <a:latin typeface="Arial" panose="020B0604020202020204" pitchFamily="34" charset="0"/>
                  <a:cs typeface="Arial" panose="020B0604020202020204" pitchFamily="34" charset="0"/>
                </a:rPr>
                <a:t>Bài hát k</a:t>
              </a:r>
              <a:r>
                <a:rPr lang="vi-VN" sz="2800">
                  <a:latin typeface="Arial" panose="020B0604020202020204" pitchFamily="34" charset="0"/>
                  <a:cs typeface="Arial" panose="020B0604020202020204" pitchFamily="34" charset="0"/>
                </a:rPr>
                <a:t>êu gọi mọi người có ý thức chung tay bảo vệ thiên nhiên. Gợi nhớ về sự trân trọng giá trị tốt đẹp của cuộc sống. </a:t>
              </a:r>
              <a:endParaRPr lang="en-US" sz="280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27486348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8D2DB42-D457-6AA9-21DE-D007D953DDAB}"/>
              </a:ext>
            </a:extLst>
          </p:cNvPr>
          <p:cNvSpPr/>
          <p:nvPr/>
        </p:nvSpPr>
        <p:spPr>
          <a:xfrm>
            <a:off x="191146" y="304800"/>
            <a:ext cx="11809708" cy="6191250"/>
          </a:xfrm>
          <a:prstGeom prst="roundRect">
            <a:avLst>
              <a:gd name="adj" fmla="val 9993"/>
            </a:avLst>
          </a:prstGeom>
          <a:solidFill>
            <a:schemeClr val="bg1">
              <a:alpha val="84000"/>
            </a:schemeClr>
          </a:solidFill>
          <a:ln w="19050">
            <a:solidFill>
              <a:srgbClr val="0070C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3" name="Picture 2">
            <a:extLst>
              <a:ext uri="{FF2B5EF4-FFF2-40B4-BE49-F238E27FC236}">
                <a16:creationId xmlns:a16="http://schemas.microsoft.com/office/drawing/2014/main" id="{2617BFD0-32DF-4C36-6969-DFD94ECAB043}"/>
              </a:ext>
            </a:extLst>
          </p:cNvPr>
          <p:cNvPicPr>
            <a:picLocks noChangeAspect="1"/>
          </p:cNvPicPr>
          <p:nvPr/>
        </p:nvPicPr>
        <p:blipFill rotWithShape="1">
          <a:blip r:embed="rId2">
            <a:extLst>
              <a:ext uri="{28A0092B-C50C-407E-A947-70E740481C1C}">
                <a14:useLocalDpi xmlns:a14="http://schemas.microsoft.com/office/drawing/2010/main" val="0"/>
              </a:ext>
            </a:extLst>
          </a:blip>
          <a:srcRect b="3903"/>
          <a:stretch/>
        </p:blipFill>
        <p:spPr>
          <a:xfrm>
            <a:off x="4961763" y="1063134"/>
            <a:ext cx="7230237" cy="5794866"/>
          </a:xfrm>
          <a:prstGeom prst="rect">
            <a:avLst/>
          </a:prstGeom>
        </p:spPr>
      </p:pic>
      <p:pic>
        <p:nvPicPr>
          <p:cNvPr id="5" name="Picture 4">
            <a:extLst>
              <a:ext uri="{FF2B5EF4-FFF2-40B4-BE49-F238E27FC236}">
                <a16:creationId xmlns:a16="http://schemas.microsoft.com/office/drawing/2014/main" id="{B22C979D-CE10-96AE-A548-D79F354FB269}"/>
              </a:ext>
            </a:extLst>
          </p:cNvPr>
          <p:cNvPicPr>
            <a:picLocks noChangeAspect="1"/>
          </p:cNvPicPr>
          <p:nvPr/>
        </p:nvPicPr>
        <p:blipFill rotWithShape="1">
          <a:blip r:embed="rId3">
            <a:extLst>
              <a:ext uri="{28A0092B-C50C-407E-A947-70E740481C1C}">
                <a14:useLocalDpi xmlns:a14="http://schemas.microsoft.com/office/drawing/2010/main" val="0"/>
              </a:ext>
            </a:extLst>
          </a:blip>
          <a:srcRect t="15502"/>
          <a:stretch/>
        </p:blipFill>
        <p:spPr>
          <a:xfrm>
            <a:off x="0" y="1063134"/>
            <a:ext cx="4961763" cy="5794866"/>
          </a:xfrm>
          <a:prstGeom prst="rect">
            <a:avLst/>
          </a:prstGeom>
        </p:spPr>
      </p:pic>
      <p:grpSp>
        <p:nvGrpSpPr>
          <p:cNvPr id="9" name="Group 8">
            <a:extLst>
              <a:ext uri="{FF2B5EF4-FFF2-40B4-BE49-F238E27FC236}">
                <a16:creationId xmlns:a16="http://schemas.microsoft.com/office/drawing/2014/main" id="{D215CF43-AC9B-D8E3-C34B-923EF5F2D746}"/>
              </a:ext>
            </a:extLst>
          </p:cNvPr>
          <p:cNvGrpSpPr/>
          <p:nvPr/>
        </p:nvGrpSpPr>
        <p:grpSpPr>
          <a:xfrm>
            <a:off x="3237524" y="660405"/>
            <a:ext cx="5243784" cy="805458"/>
            <a:chOff x="-62983" y="2214506"/>
            <a:chExt cx="7657591" cy="4171950"/>
          </a:xfrm>
        </p:grpSpPr>
        <p:sp>
          <p:nvSpPr>
            <p:cNvPr id="10" name="Rectangle: Rounded Corners 9">
              <a:extLst>
                <a:ext uri="{FF2B5EF4-FFF2-40B4-BE49-F238E27FC236}">
                  <a16:creationId xmlns:a16="http://schemas.microsoft.com/office/drawing/2014/main" id="{4E32269B-EB17-5676-5F56-63BFDA0B85DC}"/>
                </a:ext>
              </a:extLst>
            </p:cNvPr>
            <p:cNvSpPr/>
            <p:nvPr/>
          </p:nvSpPr>
          <p:spPr>
            <a:xfrm>
              <a:off x="-62983" y="2214506"/>
              <a:ext cx="7657591" cy="4171950"/>
            </a:xfrm>
            <a:prstGeom prst="roundRect">
              <a:avLst/>
            </a:prstGeom>
            <a:solidFill>
              <a:srgbClr val="FEF8E6"/>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94EA9257-6F54-9FB5-795F-754E707A56BB}"/>
                </a:ext>
              </a:extLst>
            </p:cNvPr>
            <p:cNvSpPr txBox="1"/>
            <p:nvPr/>
          </p:nvSpPr>
          <p:spPr>
            <a:xfrm>
              <a:off x="331580" y="2291630"/>
              <a:ext cx="6995721" cy="1189780"/>
            </a:xfrm>
            <a:prstGeom prst="rect">
              <a:avLst/>
            </a:prstGeom>
            <a:noFill/>
          </p:spPr>
          <p:txBody>
            <a:bodyPr wrap="square" rtlCol="0">
              <a:spAutoFit/>
            </a:bodyPr>
            <a:lstStyle/>
            <a:p>
              <a:pPr algn="just">
                <a:lnSpc>
                  <a:spcPct val="150000"/>
                </a:lnSpc>
              </a:pPr>
              <a:r>
                <a:rPr lang="en-US" sz="2800">
                  <a:latin typeface="Arial" panose="020B0604020202020204" pitchFamily="34" charset="0"/>
                  <a:cs typeface="Arial" panose="020B0604020202020204" pitchFamily="34" charset="0"/>
                </a:rPr>
                <a:t>QUAN SÁT TRANH VẼ GÌ?</a:t>
              </a:r>
            </a:p>
          </p:txBody>
        </p:sp>
      </p:grpSp>
    </p:spTree>
    <p:extLst>
      <p:ext uri="{BB962C8B-B14F-4D97-AF65-F5344CB8AC3E}">
        <p14:creationId xmlns:p14="http://schemas.microsoft.com/office/powerpoint/2010/main" val="207280532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BE7CFD5E-03BA-0B37-2315-D6FFFAC346BA}"/>
              </a:ext>
            </a:extLst>
          </p:cNvPr>
          <p:cNvGrpSpPr/>
          <p:nvPr/>
        </p:nvGrpSpPr>
        <p:grpSpPr>
          <a:xfrm>
            <a:off x="15087779" y="1181100"/>
            <a:ext cx="3914713" cy="1015665"/>
            <a:chOff x="316289" y="1175540"/>
            <a:chExt cx="3914713" cy="1015665"/>
          </a:xfrm>
        </p:grpSpPr>
        <p:sp>
          <p:nvSpPr>
            <p:cNvPr id="12" name="TextBox 11">
              <a:extLst>
                <a:ext uri="{FF2B5EF4-FFF2-40B4-BE49-F238E27FC236}">
                  <a16:creationId xmlns:a16="http://schemas.microsoft.com/office/drawing/2014/main" id="{CC299D91-8DBC-C9D1-784F-2984C88D2630}"/>
                </a:ext>
              </a:extLst>
            </p:cNvPr>
            <p:cNvSpPr txBox="1"/>
            <p:nvPr/>
          </p:nvSpPr>
          <p:spPr>
            <a:xfrm>
              <a:off x="316289" y="1175542"/>
              <a:ext cx="3906300" cy="1015663"/>
            </a:xfrm>
            <a:prstGeom prst="rect">
              <a:avLst/>
            </a:prstGeom>
            <a:noFill/>
          </p:spPr>
          <p:txBody>
            <a:bodyPr wrap="square" rtlCol="0">
              <a:spAutoFit/>
            </a:bodyPr>
            <a:lstStyle/>
            <a:p>
              <a:r>
                <a:rPr lang="en-US" sz="6000">
                  <a:ln w="190500">
                    <a:solidFill>
                      <a:schemeClr val="bg1"/>
                    </a:solidFill>
                  </a:ln>
                  <a:solidFill>
                    <a:schemeClr val="bg1"/>
                  </a:solidFill>
                  <a:latin typeface="LNTH-LuoLuoNotangYuanTi 1" pitchFamily="2" charset="-128"/>
                  <a:ea typeface="LNTH-LuoLuoNotangYuanTi 1" pitchFamily="2" charset="-128"/>
                  <a:cs typeface="LNTH-LuoLuoNotangYuanTi 1" pitchFamily="2" charset="-128"/>
                </a:rPr>
                <a:t>HOẠT ĐỘNG</a:t>
              </a:r>
            </a:p>
          </p:txBody>
        </p:sp>
        <p:sp>
          <p:nvSpPr>
            <p:cNvPr id="13" name="TextBox 12">
              <a:extLst>
                <a:ext uri="{FF2B5EF4-FFF2-40B4-BE49-F238E27FC236}">
                  <a16:creationId xmlns:a16="http://schemas.microsoft.com/office/drawing/2014/main" id="{62F28C5D-A2C9-8874-24D6-FF0F012D7CF7}"/>
                </a:ext>
              </a:extLst>
            </p:cNvPr>
            <p:cNvSpPr txBox="1"/>
            <p:nvPr/>
          </p:nvSpPr>
          <p:spPr>
            <a:xfrm>
              <a:off x="324702" y="1175540"/>
              <a:ext cx="3906300" cy="1015663"/>
            </a:xfrm>
            <a:prstGeom prst="rect">
              <a:avLst/>
            </a:prstGeom>
            <a:noFill/>
          </p:spPr>
          <p:txBody>
            <a:bodyPr wrap="square" rtlCol="0">
              <a:spAutoFit/>
            </a:bodyPr>
            <a:lstStyle/>
            <a:p>
              <a:r>
                <a:rPr lang="en-US" sz="6000">
                  <a:solidFill>
                    <a:schemeClr val="accent2"/>
                  </a:solidFill>
                  <a:latin typeface="LNTH-LuoLuoNotangYuanTi 1" pitchFamily="2" charset="-128"/>
                  <a:ea typeface="LNTH-LuoLuoNotangYuanTi 1" pitchFamily="2" charset="-128"/>
                  <a:cs typeface="LNTH-LuoLuoNotangYuanTi 1" pitchFamily="2" charset="-128"/>
                </a:rPr>
                <a:t>HOẠT ĐỘNG</a:t>
              </a:r>
            </a:p>
          </p:txBody>
        </p:sp>
      </p:grpSp>
      <p:grpSp>
        <p:nvGrpSpPr>
          <p:cNvPr id="14" name="Group 13">
            <a:extLst>
              <a:ext uri="{FF2B5EF4-FFF2-40B4-BE49-F238E27FC236}">
                <a16:creationId xmlns:a16="http://schemas.microsoft.com/office/drawing/2014/main" id="{40BD130E-12B6-E861-6961-6C6AE1A26E94}"/>
              </a:ext>
            </a:extLst>
          </p:cNvPr>
          <p:cNvGrpSpPr/>
          <p:nvPr/>
        </p:nvGrpSpPr>
        <p:grpSpPr>
          <a:xfrm>
            <a:off x="12860594" y="2520923"/>
            <a:ext cx="8369086" cy="4164923"/>
            <a:chOff x="3305044" y="1666562"/>
            <a:chExt cx="8369086" cy="4164923"/>
          </a:xfrm>
        </p:grpSpPr>
        <p:sp>
          <p:nvSpPr>
            <p:cNvPr id="15" name="TextBox 14">
              <a:extLst>
                <a:ext uri="{FF2B5EF4-FFF2-40B4-BE49-F238E27FC236}">
                  <a16:creationId xmlns:a16="http://schemas.microsoft.com/office/drawing/2014/main" id="{ABA9A7EB-7C1D-6749-2DA3-01C00AEAA40B}"/>
                </a:ext>
              </a:extLst>
            </p:cNvPr>
            <p:cNvSpPr txBox="1"/>
            <p:nvPr/>
          </p:nvSpPr>
          <p:spPr>
            <a:xfrm>
              <a:off x="3305045" y="1666562"/>
              <a:ext cx="8369085" cy="4164923"/>
            </a:xfrm>
            <a:prstGeom prst="rect">
              <a:avLst/>
            </a:prstGeom>
            <a:noFill/>
            <a:ln>
              <a:noFill/>
            </a:ln>
            <a:effectLst>
              <a:outerShdw blurRad="107950" dist="12700" dir="5400000" algn="ctr">
                <a:srgbClr val="000000"/>
              </a:outerShdw>
            </a:effectLst>
          </p:spPr>
          <p:txBody>
            <a:bodyPr wrap="square" rtlCol="0">
              <a:spAutoFit/>
            </a:bodyPr>
            <a:lstStyle/>
            <a:p>
              <a:pPr algn="ctr">
                <a:lnSpc>
                  <a:spcPct val="120000"/>
                </a:lnSpc>
              </a:pPr>
              <a:r>
                <a:rPr lang="en-US" sz="11500" b="1">
                  <a:ln w="381000">
                    <a:solidFill>
                      <a:schemeClr val="bg1"/>
                    </a:solidFill>
                  </a:ln>
                  <a:solidFill>
                    <a:srgbClr val="FF0000"/>
                  </a:solidFill>
                  <a:latin typeface="LNTH-LuoLuoNotangYuanTi 1" pitchFamily="2" charset="-128"/>
                  <a:ea typeface="LNTH-LuoLuoNotangYuanTi 1" pitchFamily="2" charset="-128"/>
                  <a:cs typeface="LNTH-LuoLuoNotangYuanTi 1" pitchFamily="2" charset="-128"/>
                </a:rPr>
                <a:t>L</a:t>
              </a:r>
              <a:r>
                <a:rPr lang="en-US" sz="11500" b="1">
                  <a:ln w="381000">
                    <a:solidFill>
                      <a:schemeClr val="bg1"/>
                    </a:solidFill>
                  </a:ln>
                  <a:solidFill>
                    <a:srgbClr val="FFFF00"/>
                  </a:solidFill>
                  <a:latin typeface="LNTH-LuoLuoNotangYuanTi 1" pitchFamily="2" charset="-128"/>
                  <a:ea typeface="LNTH-LuoLuoNotangYuanTi 1" pitchFamily="2" charset="-128"/>
                  <a:cs typeface="LNTH-LuoLuoNotangYuanTi 1" pitchFamily="2" charset="-128"/>
                </a:rPr>
                <a:t>U</a:t>
              </a:r>
              <a:r>
                <a:rPr lang="en-US" sz="11500" b="1">
                  <a:ln w="381000">
                    <a:solidFill>
                      <a:schemeClr val="bg1"/>
                    </a:solidFill>
                  </a:ln>
                  <a:solidFill>
                    <a:srgbClr val="00B050"/>
                  </a:solidFill>
                  <a:latin typeface="LNTH-LuoLuoNotangYuanTi 1" pitchFamily="2" charset="-128"/>
                  <a:ea typeface="LNTH-LuoLuoNotangYuanTi 1" pitchFamily="2" charset="-128"/>
                  <a:cs typeface="LNTH-LuoLuoNotangYuanTi 1" pitchFamily="2" charset="-128"/>
                </a:rPr>
                <a:t>Y</a:t>
              </a:r>
              <a:r>
                <a:rPr lang="en-US" sz="11500" b="1">
                  <a:ln w="381000">
                    <a:solidFill>
                      <a:schemeClr val="bg1"/>
                    </a:solidFill>
                  </a:ln>
                  <a:solidFill>
                    <a:srgbClr val="FF6161"/>
                  </a:solidFill>
                  <a:latin typeface="LNTH-LuoLuoNotangYuanTi 1" pitchFamily="2" charset="-128"/>
                  <a:ea typeface="LNTH-LuoLuoNotangYuanTi 1" pitchFamily="2" charset="-128"/>
                  <a:cs typeface="LNTH-LuoLuoNotangYuanTi 1" pitchFamily="2" charset="-128"/>
                </a:rPr>
                <a:t>Ệ</a:t>
              </a:r>
              <a:r>
                <a:rPr lang="en-US" sz="11500" b="1">
                  <a:ln w="381000">
                    <a:solidFill>
                      <a:schemeClr val="bg1"/>
                    </a:solidFill>
                  </a:ln>
                  <a:solidFill>
                    <a:schemeClr val="accent4"/>
                  </a:solidFill>
                  <a:latin typeface="LNTH-LuoLuoNotangYuanTi 1" pitchFamily="2" charset="-128"/>
                  <a:ea typeface="LNTH-LuoLuoNotangYuanTi 1" pitchFamily="2" charset="-128"/>
                  <a:cs typeface="LNTH-LuoLuoNotangYuanTi 1" pitchFamily="2" charset="-128"/>
                </a:rPr>
                <a:t>N</a:t>
              </a:r>
              <a:r>
                <a:rPr lang="en-US" sz="11500" b="1">
                  <a:ln w="381000">
                    <a:solidFill>
                      <a:schemeClr val="bg1"/>
                    </a:solidFill>
                  </a:ln>
                  <a:latin typeface="LNTH-LuoLuoNotangYuanTi 1" pitchFamily="2" charset="-128"/>
                  <a:ea typeface="LNTH-LuoLuoNotangYuanTi 1" pitchFamily="2" charset="-128"/>
                  <a:cs typeface="LNTH-LuoLuoNotangYuanTi 1" pitchFamily="2" charset="-128"/>
                </a:rPr>
                <a:t> </a:t>
              </a:r>
              <a:r>
                <a:rPr lang="en-US" sz="11500" b="1">
                  <a:ln w="381000">
                    <a:solidFill>
                      <a:schemeClr val="bg1"/>
                    </a:solidFill>
                  </a:ln>
                  <a:solidFill>
                    <a:srgbClr val="FF3300"/>
                  </a:solidFill>
                  <a:latin typeface="LNTH-LuoLuoNotangYuanTi 1" pitchFamily="2" charset="-128"/>
                  <a:ea typeface="LNTH-LuoLuoNotangYuanTi 1" pitchFamily="2" charset="-128"/>
                  <a:cs typeface="LNTH-LuoLuoNotangYuanTi 1" pitchFamily="2" charset="-128"/>
                </a:rPr>
                <a:t>Đ</a:t>
              </a:r>
              <a:r>
                <a:rPr lang="en-US" sz="11500" b="1">
                  <a:ln w="381000">
                    <a:solidFill>
                      <a:schemeClr val="bg1"/>
                    </a:solidFill>
                  </a:ln>
                  <a:solidFill>
                    <a:srgbClr val="0070C0"/>
                  </a:solidFill>
                  <a:latin typeface="LNTH-LuoLuoNotangYuanTi 1" pitchFamily="2" charset="-128"/>
                  <a:ea typeface="LNTH-LuoLuoNotangYuanTi 1" pitchFamily="2" charset="-128"/>
                  <a:cs typeface="LNTH-LuoLuoNotangYuanTi 1" pitchFamily="2" charset="-128"/>
                </a:rPr>
                <a:t>Ọ</a:t>
              </a:r>
              <a:r>
                <a:rPr lang="en-US" sz="11500" b="1">
                  <a:ln w="381000">
                    <a:solidFill>
                      <a:schemeClr val="bg1"/>
                    </a:solidFill>
                  </a:ln>
                  <a:solidFill>
                    <a:srgbClr val="FF6161"/>
                  </a:solidFill>
                  <a:latin typeface="LNTH-LuoLuoNotangYuanTi 1" pitchFamily="2" charset="-128"/>
                  <a:ea typeface="LNTH-LuoLuoNotangYuanTi 1" pitchFamily="2" charset="-128"/>
                  <a:cs typeface="LNTH-LuoLuoNotangYuanTi 1" pitchFamily="2" charset="-128"/>
                </a:rPr>
                <a:t>C</a:t>
              </a:r>
              <a:r>
                <a:rPr lang="en-US" sz="11500" b="1">
                  <a:ln w="381000">
                    <a:solidFill>
                      <a:schemeClr val="bg1"/>
                    </a:solidFill>
                  </a:ln>
                  <a:latin typeface="LNTH-LuoLuoNotangYuanTi 1" pitchFamily="2" charset="-128"/>
                  <a:ea typeface="LNTH-LuoLuoNotangYuanTi 1" pitchFamily="2" charset="-128"/>
                  <a:cs typeface="LNTH-LuoLuoNotangYuanTi 1" pitchFamily="2" charset="-128"/>
                </a:rPr>
                <a:t> </a:t>
              </a:r>
              <a:r>
                <a:rPr lang="en-US" sz="11500" b="1">
                  <a:ln w="381000">
                    <a:solidFill>
                      <a:schemeClr val="bg1"/>
                    </a:solidFill>
                  </a:ln>
                  <a:solidFill>
                    <a:schemeClr val="accent2"/>
                  </a:solidFill>
                  <a:latin typeface="LNTH-LuoLuoNotangYuanTi 1" pitchFamily="2" charset="-128"/>
                  <a:ea typeface="LNTH-LuoLuoNotangYuanTi 1" pitchFamily="2" charset="-128"/>
                  <a:cs typeface="LNTH-LuoLuoNotangYuanTi 1" pitchFamily="2" charset="-128"/>
                </a:rPr>
                <a:t>T</a:t>
              </a:r>
              <a:r>
                <a:rPr lang="en-US" sz="11500" b="1">
                  <a:ln w="381000">
                    <a:solidFill>
                      <a:schemeClr val="bg1"/>
                    </a:solidFill>
                  </a:ln>
                  <a:solidFill>
                    <a:srgbClr val="FFFF00"/>
                  </a:solidFill>
                  <a:latin typeface="LNTH-LuoLuoNotangYuanTi 1" pitchFamily="2" charset="-128"/>
                  <a:ea typeface="LNTH-LuoLuoNotangYuanTi 1" pitchFamily="2" charset="-128"/>
                  <a:cs typeface="LNTH-LuoLuoNotangYuanTi 1" pitchFamily="2" charset="-128"/>
                </a:rPr>
                <a:t>H</a:t>
              </a:r>
              <a:r>
                <a:rPr lang="en-US" sz="11500" b="1">
                  <a:ln w="381000">
                    <a:solidFill>
                      <a:schemeClr val="bg1"/>
                    </a:solidFill>
                  </a:ln>
                  <a:solidFill>
                    <a:srgbClr val="FF6161"/>
                  </a:solidFill>
                  <a:latin typeface="LNTH-LuoLuoNotangYuanTi 1" pitchFamily="2" charset="-128"/>
                  <a:ea typeface="LNTH-LuoLuoNotangYuanTi 1" pitchFamily="2" charset="-128"/>
                  <a:cs typeface="LNTH-LuoLuoNotangYuanTi 1" pitchFamily="2" charset="-128"/>
                </a:rPr>
                <a:t>À</a:t>
              </a:r>
              <a:r>
                <a:rPr lang="en-US" sz="11500" b="1">
                  <a:ln w="381000">
                    <a:solidFill>
                      <a:schemeClr val="bg1"/>
                    </a:solidFill>
                  </a:ln>
                  <a:solidFill>
                    <a:schemeClr val="accent5">
                      <a:lumMod val="50000"/>
                    </a:schemeClr>
                  </a:solidFill>
                  <a:latin typeface="LNTH-LuoLuoNotangYuanTi 1" pitchFamily="2" charset="-128"/>
                  <a:ea typeface="LNTH-LuoLuoNotangYuanTi 1" pitchFamily="2" charset="-128"/>
                  <a:cs typeface="LNTH-LuoLuoNotangYuanTi 1" pitchFamily="2" charset="-128"/>
                </a:rPr>
                <a:t>N</a:t>
              </a:r>
              <a:r>
                <a:rPr lang="en-US" sz="11500" b="1">
                  <a:ln w="381000">
                    <a:solidFill>
                      <a:schemeClr val="bg1"/>
                    </a:solidFill>
                  </a:ln>
                  <a:solidFill>
                    <a:schemeClr val="tx2">
                      <a:lumMod val="50000"/>
                    </a:schemeClr>
                  </a:solidFill>
                  <a:latin typeface="LNTH-LuoLuoNotangYuanTi 1" pitchFamily="2" charset="-128"/>
                  <a:ea typeface="LNTH-LuoLuoNotangYuanTi 1" pitchFamily="2" charset="-128"/>
                  <a:cs typeface="LNTH-LuoLuoNotangYuanTi 1" pitchFamily="2" charset="-128"/>
                </a:rPr>
                <a:t>H</a:t>
              </a:r>
              <a:r>
                <a:rPr lang="en-US" sz="11500" b="1">
                  <a:ln w="381000">
                    <a:solidFill>
                      <a:schemeClr val="bg1"/>
                    </a:solidFill>
                  </a:ln>
                  <a:latin typeface="LNTH-LuoLuoNotangYuanTi 1" pitchFamily="2" charset="-128"/>
                  <a:ea typeface="LNTH-LuoLuoNotangYuanTi 1" pitchFamily="2" charset="-128"/>
                  <a:cs typeface="LNTH-LuoLuoNotangYuanTi 1" pitchFamily="2" charset="-128"/>
                </a:rPr>
                <a:t> </a:t>
              </a:r>
              <a:r>
                <a:rPr lang="en-US" sz="11500" b="1">
                  <a:ln w="381000">
                    <a:solidFill>
                      <a:schemeClr val="bg1"/>
                    </a:solidFill>
                  </a:ln>
                  <a:solidFill>
                    <a:srgbClr val="FF0000"/>
                  </a:solidFill>
                  <a:latin typeface="LNTH-LuoLuoNotangYuanTi 1" pitchFamily="2" charset="-128"/>
                  <a:ea typeface="LNTH-LuoLuoNotangYuanTi 1" pitchFamily="2" charset="-128"/>
                  <a:cs typeface="LNTH-LuoLuoNotangYuanTi 1" pitchFamily="2" charset="-128"/>
                </a:rPr>
                <a:t>T</a:t>
              </a:r>
              <a:r>
                <a:rPr lang="en-US" sz="11500" b="1">
                  <a:ln w="381000">
                    <a:solidFill>
                      <a:schemeClr val="bg1"/>
                    </a:solidFill>
                  </a:ln>
                  <a:solidFill>
                    <a:schemeClr val="bg1"/>
                  </a:solidFill>
                  <a:latin typeface="LNTH-LuoLuoNotangYuanTi 1" pitchFamily="2" charset="-128"/>
                  <a:ea typeface="LNTH-LuoLuoNotangYuanTi 1" pitchFamily="2" charset="-128"/>
                  <a:cs typeface="LNTH-LuoLuoNotangYuanTi 1" pitchFamily="2" charset="-128"/>
                </a:rPr>
                <a:t>I</a:t>
              </a:r>
              <a:r>
                <a:rPr lang="en-US" sz="11500" b="1">
                  <a:ln w="381000">
                    <a:solidFill>
                      <a:schemeClr val="bg1"/>
                    </a:solidFill>
                  </a:ln>
                  <a:solidFill>
                    <a:schemeClr val="bg2">
                      <a:lumMod val="25000"/>
                    </a:schemeClr>
                  </a:solidFill>
                  <a:latin typeface="LNTH-LuoLuoNotangYuanTi 1" pitchFamily="2" charset="-128"/>
                  <a:ea typeface="LNTH-LuoLuoNotangYuanTi 1" pitchFamily="2" charset="-128"/>
                  <a:cs typeface="LNTH-LuoLuoNotangYuanTi 1" pitchFamily="2" charset="-128"/>
                </a:rPr>
                <a:t>Ế</a:t>
              </a:r>
              <a:r>
                <a:rPr lang="en-US" sz="11500" b="1">
                  <a:ln w="381000">
                    <a:solidFill>
                      <a:schemeClr val="bg1"/>
                    </a:solidFill>
                  </a:ln>
                  <a:solidFill>
                    <a:srgbClr val="FFFF00"/>
                  </a:solidFill>
                  <a:latin typeface="LNTH-LuoLuoNotangYuanTi 1" pitchFamily="2" charset="-128"/>
                  <a:ea typeface="LNTH-LuoLuoNotangYuanTi 1" pitchFamily="2" charset="-128"/>
                  <a:cs typeface="LNTH-LuoLuoNotangYuanTi 1" pitchFamily="2" charset="-128"/>
                </a:rPr>
                <a:t>N</a:t>
              </a:r>
              <a:r>
                <a:rPr lang="en-US" sz="11500" b="1">
                  <a:ln w="381000">
                    <a:solidFill>
                      <a:schemeClr val="bg1"/>
                    </a:solidFill>
                  </a:ln>
                  <a:solidFill>
                    <a:schemeClr val="accent2">
                      <a:lumMod val="75000"/>
                    </a:schemeClr>
                  </a:solidFill>
                  <a:latin typeface="LNTH-LuoLuoNotangYuanTi 1" pitchFamily="2" charset="-128"/>
                  <a:ea typeface="LNTH-LuoLuoNotangYuanTi 1" pitchFamily="2" charset="-128"/>
                  <a:cs typeface="LNTH-LuoLuoNotangYuanTi 1" pitchFamily="2" charset="-128"/>
                </a:rPr>
                <a:t>G</a:t>
              </a:r>
            </a:p>
          </p:txBody>
        </p:sp>
        <p:sp>
          <p:nvSpPr>
            <p:cNvPr id="16" name="TextBox 15">
              <a:extLst>
                <a:ext uri="{FF2B5EF4-FFF2-40B4-BE49-F238E27FC236}">
                  <a16:creationId xmlns:a16="http://schemas.microsoft.com/office/drawing/2014/main" id="{0EC4D2C5-FA9D-4EA8-074E-E006C4AC8F84}"/>
                </a:ext>
              </a:extLst>
            </p:cNvPr>
            <p:cNvSpPr txBox="1"/>
            <p:nvPr/>
          </p:nvSpPr>
          <p:spPr>
            <a:xfrm>
              <a:off x="3305044" y="1666562"/>
              <a:ext cx="8369085" cy="4164923"/>
            </a:xfrm>
            <a:prstGeom prst="rect">
              <a:avLst/>
            </a:prstGeom>
            <a:noFill/>
            <a:ln>
              <a:noFill/>
            </a:ln>
            <a:effectLst/>
          </p:spPr>
          <p:txBody>
            <a:bodyPr wrap="square" rtlCol="0">
              <a:spAutoFit/>
            </a:bodyPr>
            <a:lstStyle/>
            <a:p>
              <a:pPr algn="ctr">
                <a:lnSpc>
                  <a:spcPct val="120000"/>
                </a:lnSpc>
              </a:pPr>
              <a:r>
                <a:rPr lang="en-US" sz="11500" b="1">
                  <a:ln>
                    <a:solidFill>
                      <a:sysClr val="windowText" lastClr="000000"/>
                    </a:solidFill>
                  </a:ln>
                  <a:solidFill>
                    <a:srgbClr val="FF0000"/>
                  </a:solidFill>
                  <a:latin typeface="LNTH-LuoLuoNotangYuanTi 1" pitchFamily="2" charset="-128"/>
                  <a:ea typeface="LNTH-LuoLuoNotangYuanTi 1" pitchFamily="2" charset="-128"/>
                  <a:cs typeface="LNTH-LuoLuoNotangYuanTi 1" pitchFamily="2" charset="-128"/>
                </a:rPr>
                <a:t>L</a:t>
              </a:r>
              <a:r>
                <a:rPr lang="en-US" sz="11500" b="1">
                  <a:ln>
                    <a:solidFill>
                      <a:sysClr val="windowText" lastClr="000000"/>
                    </a:solidFill>
                  </a:ln>
                  <a:solidFill>
                    <a:srgbClr val="FFFF00"/>
                  </a:solidFill>
                  <a:latin typeface="LNTH-LuoLuoNotangYuanTi 1" pitchFamily="2" charset="-128"/>
                  <a:ea typeface="LNTH-LuoLuoNotangYuanTi 1" pitchFamily="2" charset="-128"/>
                  <a:cs typeface="LNTH-LuoLuoNotangYuanTi 1" pitchFamily="2" charset="-128"/>
                </a:rPr>
                <a:t>U</a:t>
              </a:r>
              <a:r>
                <a:rPr lang="en-US" sz="11500" b="1">
                  <a:ln>
                    <a:solidFill>
                      <a:sysClr val="windowText" lastClr="000000"/>
                    </a:solidFill>
                  </a:ln>
                  <a:solidFill>
                    <a:srgbClr val="00B050"/>
                  </a:solidFill>
                  <a:latin typeface="LNTH-LuoLuoNotangYuanTi 1" pitchFamily="2" charset="-128"/>
                  <a:ea typeface="LNTH-LuoLuoNotangYuanTi 1" pitchFamily="2" charset="-128"/>
                  <a:cs typeface="LNTH-LuoLuoNotangYuanTi 1" pitchFamily="2" charset="-128"/>
                </a:rPr>
                <a:t>Y</a:t>
              </a:r>
              <a:r>
                <a:rPr lang="en-US" sz="11500" b="1">
                  <a:ln>
                    <a:solidFill>
                      <a:sysClr val="windowText" lastClr="000000"/>
                    </a:solidFill>
                  </a:ln>
                  <a:solidFill>
                    <a:srgbClr val="FF6161"/>
                  </a:solidFill>
                  <a:latin typeface="LNTH-LuoLuoNotangYuanTi 1" pitchFamily="2" charset="-128"/>
                  <a:ea typeface="LNTH-LuoLuoNotangYuanTi 1" pitchFamily="2" charset="-128"/>
                  <a:cs typeface="LNTH-LuoLuoNotangYuanTi 1" pitchFamily="2" charset="-128"/>
                </a:rPr>
                <a:t>Ệ</a:t>
              </a:r>
              <a:r>
                <a:rPr lang="en-US" sz="11500" b="1">
                  <a:ln>
                    <a:solidFill>
                      <a:sysClr val="windowText" lastClr="000000"/>
                    </a:solidFill>
                  </a:ln>
                  <a:solidFill>
                    <a:schemeClr val="accent4"/>
                  </a:solidFill>
                  <a:latin typeface="LNTH-LuoLuoNotangYuanTi 1" pitchFamily="2" charset="-128"/>
                  <a:ea typeface="LNTH-LuoLuoNotangYuanTi 1" pitchFamily="2" charset="-128"/>
                  <a:cs typeface="LNTH-LuoLuoNotangYuanTi 1" pitchFamily="2" charset="-128"/>
                </a:rPr>
                <a:t>N</a:t>
              </a:r>
              <a:r>
                <a:rPr lang="en-US" sz="11500" b="1">
                  <a:ln>
                    <a:solidFill>
                      <a:sysClr val="windowText" lastClr="000000"/>
                    </a:solidFill>
                  </a:ln>
                  <a:latin typeface="LNTH-LuoLuoNotangYuanTi 1" pitchFamily="2" charset="-128"/>
                  <a:ea typeface="LNTH-LuoLuoNotangYuanTi 1" pitchFamily="2" charset="-128"/>
                  <a:cs typeface="LNTH-LuoLuoNotangYuanTi 1" pitchFamily="2" charset="-128"/>
                </a:rPr>
                <a:t> </a:t>
              </a:r>
              <a:r>
                <a:rPr lang="en-US" sz="11500" b="1">
                  <a:ln>
                    <a:solidFill>
                      <a:sysClr val="windowText" lastClr="000000"/>
                    </a:solidFill>
                  </a:ln>
                  <a:solidFill>
                    <a:srgbClr val="FF3300"/>
                  </a:solidFill>
                  <a:latin typeface="LNTH-LuoLuoNotangYuanTi 1" pitchFamily="2" charset="-128"/>
                  <a:ea typeface="LNTH-LuoLuoNotangYuanTi 1" pitchFamily="2" charset="-128"/>
                  <a:cs typeface="LNTH-LuoLuoNotangYuanTi 1" pitchFamily="2" charset="-128"/>
                </a:rPr>
                <a:t>Đ</a:t>
              </a:r>
              <a:r>
                <a:rPr lang="en-US" sz="11500" b="1">
                  <a:ln>
                    <a:solidFill>
                      <a:sysClr val="windowText" lastClr="000000"/>
                    </a:solidFill>
                  </a:ln>
                  <a:solidFill>
                    <a:srgbClr val="0070C0"/>
                  </a:solidFill>
                  <a:latin typeface="LNTH-LuoLuoNotangYuanTi 1" pitchFamily="2" charset="-128"/>
                  <a:ea typeface="LNTH-LuoLuoNotangYuanTi 1" pitchFamily="2" charset="-128"/>
                  <a:cs typeface="LNTH-LuoLuoNotangYuanTi 1" pitchFamily="2" charset="-128"/>
                </a:rPr>
                <a:t>Ọ</a:t>
              </a:r>
              <a:r>
                <a:rPr lang="en-US" sz="11500" b="1">
                  <a:ln>
                    <a:solidFill>
                      <a:sysClr val="windowText" lastClr="000000"/>
                    </a:solidFill>
                  </a:ln>
                  <a:solidFill>
                    <a:srgbClr val="FF6161"/>
                  </a:solidFill>
                  <a:latin typeface="LNTH-LuoLuoNotangYuanTi 1" pitchFamily="2" charset="-128"/>
                  <a:ea typeface="LNTH-LuoLuoNotangYuanTi 1" pitchFamily="2" charset="-128"/>
                  <a:cs typeface="LNTH-LuoLuoNotangYuanTi 1" pitchFamily="2" charset="-128"/>
                </a:rPr>
                <a:t>C</a:t>
              </a:r>
              <a:r>
                <a:rPr lang="en-US" sz="11500" b="1">
                  <a:ln>
                    <a:solidFill>
                      <a:sysClr val="windowText" lastClr="000000"/>
                    </a:solidFill>
                  </a:ln>
                  <a:latin typeface="LNTH-LuoLuoNotangYuanTi 1" pitchFamily="2" charset="-128"/>
                  <a:ea typeface="LNTH-LuoLuoNotangYuanTi 1" pitchFamily="2" charset="-128"/>
                  <a:cs typeface="LNTH-LuoLuoNotangYuanTi 1" pitchFamily="2" charset="-128"/>
                </a:rPr>
                <a:t> </a:t>
              </a:r>
              <a:r>
                <a:rPr lang="en-US" sz="11500" b="1">
                  <a:ln>
                    <a:solidFill>
                      <a:sysClr val="windowText" lastClr="000000"/>
                    </a:solidFill>
                  </a:ln>
                  <a:solidFill>
                    <a:schemeClr val="accent2"/>
                  </a:solidFill>
                  <a:latin typeface="LNTH-LuoLuoNotangYuanTi 1" pitchFamily="2" charset="-128"/>
                  <a:ea typeface="LNTH-LuoLuoNotangYuanTi 1" pitchFamily="2" charset="-128"/>
                  <a:cs typeface="LNTH-LuoLuoNotangYuanTi 1" pitchFamily="2" charset="-128"/>
                </a:rPr>
                <a:t>T</a:t>
              </a:r>
              <a:r>
                <a:rPr lang="en-US" sz="11500" b="1">
                  <a:ln>
                    <a:solidFill>
                      <a:sysClr val="windowText" lastClr="000000"/>
                    </a:solidFill>
                  </a:ln>
                  <a:solidFill>
                    <a:srgbClr val="FFFF00"/>
                  </a:solidFill>
                  <a:latin typeface="LNTH-LuoLuoNotangYuanTi 1" pitchFamily="2" charset="-128"/>
                  <a:ea typeface="LNTH-LuoLuoNotangYuanTi 1" pitchFamily="2" charset="-128"/>
                  <a:cs typeface="LNTH-LuoLuoNotangYuanTi 1" pitchFamily="2" charset="-128"/>
                </a:rPr>
                <a:t>H</a:t>
              </a:r>
              <a:r>
                <a:rPr lang="en-US" sz="11500" b="1">
                  <a:ln>
                    <a:solidFill>
                      <a:sysClr val="windowText" lastClr="000000"/>
                    </a:solidFill>
                  </a:ln>
                  <a:solidFill>
                    <a:srgbClr val="FF6161"/>
                  </a:solidFill>
                  <a:latin typeface="LNTH-LuoLuoNotangYuanTi 1" pitchFamily="2" charset="-128"/>
                  <a:ea typeface="LNTH-LuoLuoNotangYuanTi 1" pitchFamily="2" charset="-128"/>
                  <a:cs typeface="LNTH-LuoLuoNotangYuanTi 1" pitchFamily="2" charset="-128"/>
                </a:rPr>
                <a:t>À</a:t>
              </a:r>
              <a:r>
                <a:rPr lang="en-US" sz="11500" b="1">
                  <a:ln>
                    <a:solidFill>
                      <a:sysClr val="windowText" lastClr="000000"/>
                    </a:solidFill>
                  </a:ln>
                  <a:solidFill>
                    <a:schemeClr val="accent4">
                      <a:lumMod val="40000"/>
                      <a:lumOff val="60000"/>
                    </a:schemeClr>
                  </a:solidFill>
                  <a:latin typeface="LNTH-LuoLuoNotangYuanTi 1" pitchFamily="2" charset="-128"/>
                  <a:ea typeface="LNTH-LuoLuoNotangYuanTi 1" pitchFamily="2" charset="-128"/>
                  <a:cs typeface="LNTH-LuoLuoNotangYuanTi 1" pitchFamily="2" charset="-128"/>
                </a:rPr>
                <a:t>N</a:t>
              </a:r>
              <a:r>
                <a:rPr lang="en-US" sz="11500" b="1">
                  <a:ln>
                    <a:solidFill>
                      <a:sysClr val="windowText" lastClr="000000"/>
                    </a:solidFill>
                  </a:ln>
                  <a:solidFill>
                    <a:srgbClr val="00B050"/>
                  </a:solidFill>
                  <a:latin typeface="LNTH-LuoLuoNotangYuanTi 1" pitchFamily="2" charset="-128"/>
                  <a:ea typeface="LNTH-LuoLuoNotangYuanTi 1" pitchFamily="2" charset="-128"/>
                  <a:cs typeface="LNTH-LuoLuoNotangYuanTi 1" pitchFamily="2" charset="-128"/>
                </a:rPr>
                <a:t>H</a:t>
              </a:r>
              <a:r>
                <a:rPr lang="en-US" sz="11500" b="1">
                  <a:ln>
                    <a:solidFill>
                      <a:sysClr val="windowText" lastClr="000000"/>
                    </a:solidFill>
                  </a:ln>
                  <a:latin typeface="LNTH-LuoLuoNotangYuanTi 1" pitchFamily="2" charset="-128"/>
                  <a:ea typeface="LNTH-LuoLuoNotangYuanTi 1" pitchFamily="2" charset="-128"/>
                  <a:cs typeface="LNTH-LuoLuoNotangYuanTi 1" pitchFamily="2" charset="-128"/>
                </a:rPr>
                <a:t> </a:t>
              </a:r>
              <a:r>
                <a:rPr lang="en-US" sz="11500" b="1">
                  <a:ln>
                    <a:solidFill>
                      <a:sysClr val="windowText" lastClr="000000"/>
                    </a:solidFill>
                  </a:ln>
                  <a:solidFill>
                    <a:srgbClr val="FF0000"/>
                  </a:solidFill>
                  <a:latin typeface="LNTH-LuoLuoNotangYuanTi 1" pitchFamily="2" charset="-128"/>
                  <a:ea typeface="LNTH-LuoLuoNotangYuanTi 1" pitchFamily="2" charset="-128"/>
                  <a:cs typeface="LNTH-LuoLuoNotangYuanTi 1" pitchFamily="2" charset="-128"/>
                </a:rPr>
                <a:t>T</a:t>
              </a:r>
              <a:r>
                <a:rPr lang="en-US" sz="11500" b="1">
                  <a:ln>
                    <a:solidFill>
                      <a:sysClr val="windowText" lastClr="000000"/>
                    </a:solidFill>
                  </a:ln>
                  <a:solidFill>
                    <a:schemeClr val="bg1"/>
                  </a:solidFill>
                  <a:latin typeface="LNTH-LuoLuoNotangYuanTi 1" pitchFamily="2" charset="-128"/>
                  <a:ea typeface="LNTH-LuoLuoNotangYuanTi 1" pitchFamily="2" charset="-128"/>
                  <a:cs typeface="LNTH-LuoLuoNotangYuanTi 1" pitchFamily="2" charset="-128"/>
                </a:rPr>
                <a:t>I</a:t>
              </a:r>
              <a:r>
                <a:rPr lang="en-US" sz="11500" b="1">
                  <a:ln>
                    <a:solidFill>
                      <a:sysClr val="windowText" lastClr="000000"/>
                    </a:solidFill>
                  </a:ln>
                  <a:solidFill>
                    <a:srgbClr val="00B0F0"/>
                  </a:solidFill>
                  <a:latin typeface="LNTH-LuoLuoNotangYuanTi 1" pitchFamily="2" charset="-128"/>
                  <a:ea typeface="LNTH-LuoLuoNotangYuanTi 1" pitchFamily="2" charset="-128"/>
                  <a:cs typeface="LNTH-LuoLuoNotangYuanTi 1" pitchFamily="2" charset="-128"/>
                </a:rPr>
                <a:t>Ế</a:t>
              </a:r>
              <a:r>
                <a:rPr lang="en-US" sz="11500" b="1">
                  <a:ln>
                    <a:solidFill>
                      <a:sysClr val="windowText" lastClr="000000"/>
                    </a:solidFill>
                  </a:ln>
                  <a:solidFill>
                    <a:srgbClr val="FFFF00"/>
                  </a:solidFill>
                  <a:latin typeface="LNTH-LuoLuoNotangYuanTi 1" pitchFamily="2" charset="-128"/>
                  <a:ea typeface="LNTH-LuoLuoNotangYuanTi 1" pitchFamily="2" charset="-128"/>
                  <a:cs typeface="LNTH-LuoLuoNotangYuanTi 1" pitchFamily="2" charset="-128"/>
                </a:rPr>
                <a:t>N</a:t>
              </a:r>
              <a:r>
                <a:rPr lang="en-US" sz="11500" b="1">
                  <a:ln>
                    <a:solidFill>
                      <a:sysClr val="windowText" lastClr="000000"/>
                    </a:solidFill>
                  </a:ln>
                  <a:solidFill>
                    <a:schemeClr val="accent2">
                      <a:lumMod val="75000"/>
                    </a:schemeClr>
                  </a:solidFill>
                  <a:latin typeface="LNTH-LuoLuoNotangYuanTi 1" pitchFamily="2" charset="-128"/>
                  <a:ea typeface="LNTH-LuoLuoNotangYuanTi 1" pitchFamily="2" charset="-128"/>
                  <a:cs typeface="LNTH-LuoLuoNotangYuanTi 1" pitchFamily="2" charset="-128"/>
                </a:rPr>
                <a:t>G</a:t>
              </a:r>
            </a:p>
          </p:txBody>
        </p:sp>
      </p:grpSp>
      <p:pic>
        <p:nvPicPr>
          <p:cNvPr id="17" name="Picture 16">
            <a:extLst>
              <a:ext uri="{FF2B5EF4-FFF2-40B4-BE49-F238E27FC236}">
                <a16:creationId xmlns:a16="http://schemas.microsoft.com/office/drawing/2014/main" id="{F05976C0-14A5-5224-4175-70BF9D65ADA7}"/>
              </a:ext>
            </a:extLst>
          </p:cNvPr>
          <p:cNvPicPr>
            <a:picLocks noChangeAspect="1"/>
          </p:cNvPicPr>
          <p:nvPr/>
        </p:nvPicPr>
        <p:blipFill>
          <a:blip r:embed="rId3"/>
          <a:stretch>
            <a:fillRect/>
          </a:stretch>
        </p:blipFill>
        <p:spPr>
          <a:xfrm>
            <a:off x="0" y="524004"/>
            <a:ext cx="8590008" cy="5809992"/>
          </a:xfrm>
          <a:prstGeom prst="rect">
            <a:avLst/>
          </a:prstGeom>
        </p:spPr>
      </p:pic>
    </p:spTree>
    <p:extLst>
      <p:ext uri="{BB962C8B-B14F-4D97-AF65-F5344CB8AC3E}">
        <p14:creationId xmlns:p14="http://schemas.microsoft.com/office/powerpoint/2010/main" val="380167126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ppt_w</p:attrName>
                                        </p:attrNameLst>
                                      </p:cBhvr>
                                      <p:tavLst>
                                        <p:tav tm="0" fmla="#ppt_w*sin(2.5*pi*$)">
                                          <p:val>
                                            <p:fltVal val="0"/>
                                          </p:val>
                                        </p:tav>
                                        <p:tav tm="100000">
                                          <p:val>
                                            <p:fltVal val="1"/>
                                          </p:val>
                                        </p:tav>
                                      </p:tavLst>
                                    </p:anim>
                                    <p:anim calcmode="lin" valueType="num">
                                      <p:cBhvr>
                                        <p:cTn id="9" dur="1000" fill="hold"/>
                                        <p:tgtEl>
                                          <p:spTgt spid="6"/>
                                        </p:tgtEl>
                                        <p:attrNameLst>
                                          <p:attrName>ppt_h</p:attrName>
                                        </p:attrNameLst>
                                      </p:cBhvr>
                                      <p:tavLst>
                                        <p:tav tm="0">
                                          <p:val>
                                            <p:strVal val="#ppt_h"/>
                                          </p:val>
                                        </p:tav>
                                        <p:tav tm="100000">
                                          <p:val>
                                            <p:strVal val="#ppt_h"/>
                                          </p:val>
                                        </p:tav>
                                      </p:tavLst>
                                    </p:anim>
                                  </p:childTnLst>
                                </p:cTn>
                              </p:par>
                              <p:par>
                                <p:cTn id="10" presetID="22" presetClass="entr" presetSubtype="1" fill="hold" nodeType="withEffect">
                                  <p:stCondLst>
                                    <p:cond delay="1000"/>
                                  </p:stCondLst>
                                  <p:childTnLst>
                                    <p:set>
                                      <p:cBhvr>
                                        <p:cTn id="11" dur="1" fill="hold">
                                          <p:stCondLst>
                                            <p:cond delay="0"/>
                                          </p:stCondLst>
                                        </p:cTn>
                                        <p:tgtEl>
                                          <p:spTgt spid="14"/>
                                        </p:tgtEl>
                                        <p:attrNameLst>
                                          <p:attrName>style.visibility</p:attrName>
                                        </p:attrNameLst>
                                      </p:cBhvr>
                                      <p:to>
                                        <p:strVal val="visible"/>
                                      </p:to>
                                    </p:set>
                                    <p:animEffect transition="in" filter="wipe(up)">
                                      <p:cBhvr>
                                        <p:cTn id="12" dur="500"/>
                                        <p:tgtEl>
                                          <p:spTgt spid="14"/>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par>
                                <p:cTn id="13" presetID="31" presetClass="entr" presetSubtype="0" fill="hold" nodeType="withEffect">
                                  <p:stCondLst>
                                    <p:cond delay="1000"/>
                                  </p:stCondLst>
                                  <p:childTnLst>
                                    <p:set>
                                      <p:cBhvr>
                                        <p:cTn id="14" dur="1" fill="hold">
                                          <p:stCondLst>
                                            <p:cond delay="0"/>
                                          </p:stCondLst>
                                        </p:cTn>
                                        <p:tgtEl>
                                          <p:spTgt spid="17"/>
                                        </p:tgtEl>
                                        <p:attrNameLst>
                                          <p:attrName>style.visibility</p:attrName>
                                        </p:attrNameLst>
                                      </p:cBhvr>
                                      <p:to>
                                        <p:strVal val="visible"/>
                                      </p:to>
                                    </p:set>
                                    <p:anim calcmode="lin" valueType="num">
                                      <p:cBhvr>
                                        <p:cTn id="15" dur="1000" fill="hold"/>
                                        <p:tgtEl>
                                          <p:spTgt spid="17"/>
                                        </p:tgtEl>
                                        <p:attrNameLst>
                                          <p:attrName>ppt_w</p:attrName>
                                        </p:attrNameLst>
                                      </p:cBhvr>
                                      <p:tavLst>
                                        <p:tav tm="0">
                                          <p:val>
                                            <p:fltVal val="0"/>
                                          </p:val>
                                        </p:tav>
                                        <p:tav tm="100000">
                                          <p:val>
                                            <p:strVal val="#ppt_w"/>
                                          </p:val>
                                        </p:tav>
                                      </p:tavLst>
                                    </p:anim>
                                    <p:anim calcmode="lin" valueType="num">
                                      <p:cBhvr>
                                        <p:cTn id="16" dur="1000" fill="hold"/>
                                        <p:tgtEl>
                                          <p:spTgt spid="17"/>
                                        </p:tgtEl>
                                        <p:attrNameLst>
                                          <p:attrName>ppt_h</p:attrName>
                                        </p:attrNameLst>
                                      </p:cBhvr>
                                      <p:tavLst>
                                        <p:tav tm="0">
                                          <p:val>
                                            <p:fltVal val="0"/>
                                          </p:val>
                                        </p:tav>
                                        <p:tav tm="100000">
                                          <p:val>
                                            <p:strVal val="#ppt_h"/>
                                          </p:val>
                                        </p:tav>
                                      </p:tavLst>
                                    </p:anim>
                                    <p:anim calcmode="lin" valueType="num">
                                      <p:cBhvr>
                                        <p:cTn id="17" dur="1000" fill="hold"/>
                                        <p:tgtEl>
                                          <p:spTgt spid="17"/>
                                        </p:tgtEl>
                                        <p:attrNameLst>
                                          <p:attrName>style.rotation</p:attrName>
                                        </p:attrNameLst>
                                      </p:cBhvr>
                                      <p:tavLst>
                                        <p:tav tm="0">
                                          <p:val>
                                            <p:fltVal val="90"/>
                                          </p:val>
                                        </p:tav>
                                        <p:tav tm="100000">
                                          <p:val>
                                            <p:fltVal val="0"/>
                                          </p:val>
                                        </p:tav>
                                      </p:tavLst>
                                    </p:anim>
                                    <p:animEffect transition="in" filter="fade">
                                      <p:cBhvr>
                                        <p:cTn id="18"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Speech Bubble: Rectangle with Corners Rounded 5">
            <a:extLst>
              <a:ext uri="{FF2B5EF4-FFF2-40B4-BE49-F238E27FC236}">
                <a16:creationId xmlns:a16="http://schemas.microsoft.com/office/drawing/2014/main" id="{FFEABC70-92E4-6F0B-075D-C32EFF8AB9FE}"/>
              </a:ext>
            </a:extLst>
          </p:cNvPr>
          <p:cNvSpPr/>
          <p:nvPr/>
        </p:nvSpPr>
        <p:spPr>
          <a:xfrm>
            <a:off x="3050676" y="324352"/>
            <a:ext cx="6090648" cy="1101209"/>
          </a:xfrm>
          <a:custGeom>
            <a:avLst/>
            <a:gdLst>
              <a:gd name="connsiteX0" fmla="*/ 0 w 6090648"/>
              <a:gd name="connsiteY0" fmla="*/ 183539 h 1101209"/>
              <a:gd name="connsiteX1" fmla="*/ 183539 w 6090648"/>
              <a:gd name="connsiteY1" fmla="*/ 0 h 1101209"/>
              <a:gd name="connsiteX2" fmla="*/ 574376 w 6090648"/>
              <a:gd name="connsiteY2" fmla="*/ 0 h 1101209"/>
              <a:gd name="connsiteX3" fmla="*/ 1015108 w 6090648"/>
              <a:gd name="connsiteY3" fmla="*/ 0 h 1101209"/>
              <a:gd name="connsiteX4" fmla="*/ 1015108 w 6090648"/>
              <a:gd name="connsiteY4" fmla="*/ 0 h 1101209"/>
              <a:gd name="connsiteX5" fmla="*/ 1537889 w 6090648"/>
              <a:gd name="connsiteY5" fmla="*/ 0 h 1101209"/>
              <a:gd name="connsiteX6" fmla="*/ 2045443 w 6090648"/>
              <a:gd name="connsiteY6" fmla="*/ 0 h 1101209"/>
              <a:gd name="connsiteX7" fmla="*/ 2537770 w 6090648"/>
              <a:gd name="connsiteY7" fmla="*/ 0 h 1101209"/>
              <a:gd name="connsiteX8" fmla="*/ 3166713 w 6090648"/>
              <a:gd name="connsiteY8" fmla="*/ 0 h 1101209"/>
              <a:gd name="connsiteX9" fmla="*/ 3660883 w 6090648"/>
              <a:gd name="connsiteY9" fmla="*/ 0 h 1101209"/>
              <a:gd name="connsiteX10" fmla="*/ 4188746 w 6090648"/>
              <a:gd name="connsiteY10" fmla="*/ 0 h 1101209"/>
              <a:gd name="connsiteX11" fmla="*/ 4817689 w 6090648"/>
              <a:gd name="connsiteY11" fmla="*/ 0 h 1101209"/>
              <a:gd name="connsiteX12" fmla="*/ 5907109 w 6090648"/>
              <a:gd name="connsiteY12" fmla="*/ 0 h 1101209"/>
              <a:gd name="connsiteX13" fmla="*/ 6090648 w 6090648"/>
              <a:gd name="connsiteY13" fmla="*/ 183539 h 1101209"/>
              <a:gd name="connsiteX14" fmla="*/ 6090648 w 6090648"/>
              <a:gd name="connsiteY14" fmla="*/ 642372 h 1101209"/>
              <a:gd name="connsiteX15" fmla="*/ 6090648 w 6090648"/>
              <a:gd name="connsiteY15" fmla="*/ 642372 h 1101209"/>
              <a:gd name="connsiteX16" fmla="*/ 6090648 w 6090648"/>
              <a:gd name="connsiteY16" fmla="*/ 917674 h 1101209"/>
              <a:gd name="connsiteX17" fmla="*/ 6090648 w 6090648"/>
              <a:gd name="connsiteY17" fmla="*/ 917670 h 1101209"/>
              <a:gd name="connsiteX18" fmla="*/ 5907109 w 6090648"/>
              <a:gd name="connsiteY18" fmla="*/ 1101209 h 1101209"/>
              <a:gd name="connsiteX19" fmla="*/ 5446633 w 6090648"/>
              <a:gd name="connsiteY19" fmla="*/ 1101209 h 1101209"/>
              <a:gd name="connsiteX20" fmla="*/ 4986156 w 6090648"/>
              <a:gd name="connsiteY20" fmla="*/ 1101209 h 1101209"/>
              <a:gd name="connsiteX21" fmla="*/ 4424600 w 6090648"/>
              <a:gd name="connsiteY21" fmla="*/ 1101209 h 1101209"/>
              <a:gd name="connsiteX22" fmla="*/ 3863043 w 6090648"/>
              <a:gd name="connsiteY22" fmla="*/ 1101209 h 1101209"/>
              <a:gd name="connsiteX23" fmla="*/ 3402567 w 6090648"/>
              <a:gd name="connsiteY23" fmla="*/ 1101209 h 1101209"/>
              <a:gd name="connsiteX24" fmla="*/ 2537770 w 6090648"/>
              <a:gd name="connsiteY24" fmla="*/ 1101209 h 1101209"/>
              <a:gd name="connsiteX25" fmla="*/ 2091019 w 6090648"/>
              <a:gd name="connsiteY25" fmla="*/ 1251919 h 1101209"/>
              <a:gd name="connsiteX26" fmla="*/ 1695816 w 6090648"/>
              <a:gd name="connsiteY26" fmla="*/ 1385239 h 1101209"/>
              <a:gd name="connsiteX27" fmla="*/ 1266248 w 6090648"/>
              <a:gd name="connsiteY27" fmla="*/ 1530153 h 1101209"/>
              <a:gd name="connsiteX28" fmla="*/ 819497 w 6090648"/>
              <a:gd name="connsiteY28" fmla="*/ 1680863 h 1101209"/>
              <a:gd name="connsiteX29" fmla="*/ 915346 w 6090648"/>
              <a:gd name="connsiteY29" fmla="*/ 1396833 h 1101209"/>
              <a:gd name="connsiteX30" fmla="*/ 1015108 w 6090648"/>
              <a:gd name="connsiteY30" fmla="*/ 1101209 h 1101209"/>
              <a:gd name="connsiteX31" fmla="*/ 624271 w 6090648"/>
              <a:gd name="connsiteY31" fmla="*/ 1101209 h 1101209"/>
              <a:gd name="connsiteX32" fmla="*/ 183539 w 6090648"/>
              <a:gd name="connsiteY32" fmla="*/ 1101209 h 1101209"/>
              <a:gd name="connsiteX33" fmla="*/ 0 w 6090648"/>
              <a:gd name="connsiteY33" fmla="*/ 917670 h 1101209"/>
              <a:gd name="connsiteX34" fmla="*/ 0 w 6090648"/>
              <a:gd name="connsiteY34" fmla="*/ 917674 h 1101209"/>
              <a:gd name="connsiteX35" fmla="*/ 0 w 6090648"/>
              <a:gd name="connsiteY35" fmla="*/ 642372 h 1101209"/>
              <a:gd name="connsiteX36" fmla="*/ 0 w 6090648"/>
              <a:gd name="connsiteY36" fmla="*/ 642372 h 1101209"/>
              <a:gd name="connsiteX37" fmla="*/ 0 w 6090648"/>
              <a:gd name="connsiteY37" fmla="*/ 183539 h 110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6090648" h="1101209" fill="none" extrusionOk="0">
                <a:moveTo>
                  <a:pt x="0" y="183539"/>
                </a:moveTo>
                <a:cubicBezTo>
                  <a:pt x="-8010" y="76975"/>
                  <a:pt x="78017" y="-12184"/>
                  <a:pt x="183539" y="0"/>
                </a:cubicBezTo>
                <a:cubicBezTo>
                  <a:pt x="326126" y="-39729"/>
                  <a:pt x="472497" y="39142"/>
                  <a:pt x="574376" y="0"/>
                </a:cubicBezTo>
                <a:cubicBezTo>
                  <a:pt x="676255" y="-39142"/>
                  <a:pt x="874179" y="28649"/>
                  <a:pt x="1015108" y="0"/>
                </a:cubicBezTo>
                <a:lnTo>
                  <a:pt x="1015108" y="0"/>
                </a:lnTo>
                <a:cubicBezTo>
                  <a:pt x="1257180" y="-17638"/>
                  <a:pt x="1326543" y="29914"/>
                  <a:pt x="1537889" y="0"/>
                </a:cubicBezTo>
                <a:cubicBezTo>
                  <a:pt x="1749235" y="-29914"/>
                  <a:pt x="1918123" y="44957"/>
                  <a:pt x="2045443" y="0"/>
                </a:cubicBezTo>
                <a:cubicBezTo>
                  <a:pt x="2172763" y="-44957"/>
                  <a:pt x="2344859" y="35159"/>
                  <a:pt x="2537770" y="0"/>
                </a:cubicBezTo>
                <a:cubicBezTo>
                  <a:pt x="2810980" y="-61314"/>
                  <a:pt x="2980640" y="48144"/>
                  <a:pt x="3166713" y="0"/>
                </a:cubicBezTo>
                <a:cubicBezTo>
                  <a:pt x="3352786" y="-48144"/>
                  <a:pt x="3537025" y="54730"/>
                  <a:pt x="3660883" y="0"/>
                </a:cubicBezTo>
                <a:cubicBezTo>
                  <a:pt x="3784741" y="-54730"/>
                  <a:pt x="3947240" y="61272"/>
                  <a:pt x="4188746" y="0"/>
                </a:cubicBezTo>
                <a:cubicBezTo>
                  <a:pt x="4430252" y="-61272"/>
                  <a:pt x="4527468" y="13100"/>
                  <a:pt x="4817689" y="0"/>
                </a:cubicBezTo>
                <a:cubicBezTo>
                  <a:pt x="5107910" y="-13100"/>
                  <a:pt x="5482056" y="14900"/>
                  <a:pt x="5907109" y="0"/>
                </a:cubicBezTo>
                <a:cubicBezTo>
                  <a:pt x="5992795" y="-721"/>
                  <a:pt x="6094919" y="74424"/>
                  <a:pt x="6090648" y="183539"/>
                </a:cubicBezTo>
                <a:cubicBezTo>
                  <a:pt x="6094164" y="352021"/>
                  <a:pt x="6042641" y="514059"/>
                  <a:pt x="6090648" y="642372"/>
                </a:cubicBezTo>
                <a:lnTo>
                  <a:pt x="6090648" y="642372"/>
                </a:lnTo>
                <a:cubicBezTo>
                  <a:pt x="6104479" y="721737"/>
                  <a:pt x="6086274" y="821209"/>
                  <a:pt x="6090648" y="917674"/>
                </a:cubicBezTo>
                <a:lnTo>
                  <a:pt x="6090648" y="917670"/>
                </a:lnTo>
                <a:cubicBezTo>
                  <a:pt x="6091688" y="1008894"/>
                  <a:pt x="6007265" y="1072491"/>
                  <a:pt x="5907109" y="1101209"/>
                </a:cubicBezTo>
                <a:cubicBezTo>
                  <a:pt x="5696349" y="1104422"/>
                  <a:pt x="5546888" y="1070972"/>
                  <a:pt x="5446633" y="1101209"/>
                </a:cubicBezTo>
                <a:cubicBezTo>
                  <a:pt x="5346378" y="1131446"/>
                  <a:pt x="5111065" y="1066044"/>
                  <a:pt x="4986156" y="1101209"/>
                </a:cubicBezTo>
                <a:cubicBezTo>
                  <a:pt x="4861247" y="1136374"/>
                  <a:pt x="4702129" y="1056812"/>
                  <a:pt x="4424600" y="1101209"/>
                </a:cubicBezTo>
                <a:cubicBezTo>
                  <a:pt x="4147071" y="1145606"/>
                  <a:pt x="4029466" y="1093154"/>
                  <a:pt x="3863043" y="1101209"/>
                </a:cubicBezTo>
                <a:cubicBezTo>
                  <a:pt x="3696620" y="1109264"/>
                  <a:pt x="3534315" y="1093405"/>
                  <a:pt x="3402567" y="1101209"/>
                </a:cubicBezTo>
                <a:cubicBezTo>
                  <a:pt x="3270819" y="1109013"/>
                  <a:pt x="2805261" y="1019613"/>
                  <a:pt x="2537770" y="1101209"/>
                </a:cubicBezTo>
                <a:cubicBezTo>
                  <a:pt x="2375026" y="1178310"/>
                  <a:pt x="2209156" y="1209371"/>
                  <a:pt x="2091019" y="1251919"/>
                </a:cubicBezTo>
                <a:cubicBezTo>
                  <a:pt x="1972882" y="1294467"/>
                  <a:pt x="1843461" y="1293343"/>
                  <a:pt x="1695816" y="1385239"/>
                </a:cubicBezTo>
                <a:cubicBezTo>
                  <a:pt x="1548171" y="1477135"/>
                  <a:pt x="1459472" y="1431529"/>
                  <a:pt x="1266248" y="1530153"/>
                </a:cubicBezTo>
                <a:cubicBezTo>
                  <a:pt x="1073024" y="1628777"/>
                  <a:pt x="928291" y="1627375"/>
                  <a:pt x="819497" y="1680863"/>
                </a:cubicBezTo>
                <a:cubicBezTo>
                  <a:pt x="837085" y="1583006"/>
                  <a:pt x="908790" y="1483408"/>
                  <a:pt x="915346" y="1396833"/>
                </a:cubicBezTo>
                <a:cubicBezTo>
                  <a:pt x="921902" y="1310258"/>
                  <a:pt x="985386" y="1213723"/>
                  <a:pt x="1015108" y="1101209"/>
                </a:cubicBezTo>
                <a:cubicBezTo>
                  <a:pt x="890964" y="1103150"/>
                  <a:pt x="784002" y="1064791"/>
                  <a:pt x="624271" y="1101209"/>
                </a:cubicBezTo>
                <a:cubicBezTo>
                  <a:pt x="464540" y="1137627"/>
                  <a:pt x="370994" y="1064690"/>
                  <a:pt x="183539" y="1101209"/>
                </a:cubicBezTo>
                <a:cubicBezTo>
                  <a:pt x="70874" y="1111800"/>
                  <a:pt x="852" y="1021898"/>
                  <a:pt x="0" y="917670"/>
                </a:cubicBezTo>
                <a:lnTo>
                  <a:pt x="0" y="917674"/>
                </a:lnTo>
                <a:cubicBezTo>
                  <a:pt x="-26329" y="821646"/>
                  <a:pt x="13079" y="736874"/>
                  <a:pt x="0" y="642372"/>
                </a:cubicBezTo>
                <a:lnTo>
                  <a:pt x="0" y="642372"/>
                </a:lnTo>
                <a:cubicBezTo>
                  <a:pt x="-38829" y="511010"/>
                  <a:pt x="11065" y="304857"/>
                  <a:pt x="0" y="183539"/>
                </a:cubicBezTo>
                <a:close/>
              </a:path>
              <a:path w="6090648" h="1101209" stroke="0" extrusionOk="0">
                <a:moveTo>
                  <a:pt x="0" y="183539"/>
                </a:moveTo>
                <a:cubicBezTo>
                  <a:pt x="-9996" y="92455"/>
                  <a:pt x="89362" y="-8227"/>
                  <a:pt x="183539" y="0"/>
                </a:cubicBezTo>
                <a:cubicBezTo>
                  <a:pt x="372635" y="-37575"/>
                  <a:pt x="507260" y="6871"/>
                  <a:pt x="615955" y="0"/>
                </a:cubicBezTo>
                <a:cubicBezTo>
                  <a:pt x="724650" y="-6871"/>
                  <a:pt x="884625" y="35104"/>
                  <a:pt x="1015108" y="0"/>
                </a:cubicBezTo>
                <a:lnTo>
                  <a:pt x="1015108" y="0"/>
                </a:lnTo>
                <a:cubicBezTo>
                  <a:pt x="1220403" y="-15056"/>
                  <a:pt x="1276418" y="19757"/>
                  <a:pt x="1476982" y="0"/>
                </a:cubicBezTo>
                <a:cubicBezTo>
                  <a:pt x="1677546" y="-19757"/>
                  <a:pt x="1761095" y="13880"/>
                  <a:pt x="1969310" y="0"/>
                </a:cubicBezTo>
                <a:cubicBezTo>
                  <a:pt x="2177525" y="-13880"/>
                  <a:pt x="2404765" y="18708"/>
                  <a:pt x="2537770" y="0"/>
                </a:cubicBezTo>
                <a:cubicBezTo>
                  <a:pt x="2684672" y="-58775"/>
                  <a:pt x="2902604" y="8261"/>
                  <a:pt x="3133020" y="0"/>
                </a:cubicBezTo>
                <a:cubicBezTo>
                  <a:pt x="3363436" y="-8261"/>
                  <a:pt x="3442772" y="34918"/>
                  <a:pt x="3728270" y="0"/>
                </a:cubicBezTo>
                <a:cubicBezTo>
                  <a:pt x="4013768" y="-34918"/>
                  <a:pt x="4028971" y="51741"/>
                  <a:pt x="4222440" y="0"/>
                </a:cubicBezTo>
                <a:cubicBezTo>
                  <a:pt x="4415909" y="-51741"/>
                  <a:pt x="4524156" y="29237"/>
                  <a:pt x="4750303" y="0"/>
                </a:cubicBezTo>
                <a:cubicBezTo>
                  <a:pt x="4976450" y="-29237"/>
                  <a:pt x="5185885" y="26983"/>
                  <a:pt x="5311859" y="0"/>
                </a:cubicBezTo>
                <a:cubicBezTo>
                  <a:pt x="5437833" y="-26983"/>
                  <a:pt x="5784601" y="9414"/>
                  <a:pt x="5907109" y="0"/>
                </a:cubicBezTo>
                <a:cubicBezTo>
                  <a:pt x="6010125" y="-4049"/>
                  <a:pt x="6110323" y="78305"/>
                  <a:pt x="6090648" y="183539"/>
                </a:cubicBezTo>
                <a:cubicBezTo>
                  <a:pt x="6128333" y="355672"/>
                  <a:pt x="6035879" y="467207"/>
                  <a:pt x="6090648" y="642372"/>
                </a:cubicBezTo>
                <a:lnTo>
                  <a:pt x="6090648" y="642372"/>
                </a:lnTo>
                <a:cubicBezTo>
                  <a:pt x="6103696" y="707911"/>
                  <a:pt x="6088946" y="831029"/>
                  <a:pt x="6090648" y="917674"/>
                </a:cubicBezTo>
                <a:lnTo>
                  <a:pt x="6090648" y="917670"/>
                </a:lnTo>
                <a:cubicBezTo>
                  <a:pt x="6112481" y="1019836"/>
                  <a:pt x="6013952" y="1106352"/>
                  <a:pt x="5907109" y="1101209"/>
                </a:cubicBezTo>
                <a:cubicBezTo>
                  <a:pt x="5748729" y="1136921"/>
                  <a:pt x="5559099" y="1095039"/>
                  <a:pt x="5345553" y="1101209"/>
                </a:cubicBezTo>
                <a:cubicBezTo>
                  <a:pt x="5132007" y="1107379"/>
                  <a:pt x="5057340" y="1062086"/>
                  <a:pt x="4817689" y="1101209"/>
                </a:cubicBezTo>
                <a:cubicBezTo>
                  <a:pt x="4578038" y="1140332"/>
                  <a:pt x="4569787" y="1097735"/>
                  <a:pt x="4357213" y="1101209"/>
                </a:cubicBezTo>
                <a:cubicBezTo>
                  <a:pt x="4144639" y="1104683"/>
                  <a:pt x="4116466" y="1067503"/>
                  <a:pt x="3896737" y="1101209"/>
                </a:cubicBezTo>
                <a:cubicBezTo>
                  <a:pt x="3677008" y="1134915"/>
                  <a:pt x="3599749" y="1052982"/>
                  <a:pt x="3368874" y="1101209"/>
                </a:cubicBezTo>
                <a:cubicBezTo>
                  <a:pt x="3137999" y="1149436"/>
                  <a:pt x="2944452" y="1096714"/>
                  <a:pt x="2537770" y="1101209"/>
                </a:cubicBezTo>
                <a:cubicBezTo>
                  <a:pt x="2362971" y="1178556"/>
                  <a:pt x="2244039" y="1178213"/>
                  <a:pt x="2159750" y="1228733"/>
                </a:cubicBezTo>
                <a:cubicBezTo>
                  <a:pt x="2075461" y="1279252"/>
                  <a:pt x="1873806" y="1324386"/>
                  <a:pt x="1730182" y="1373646"/>
                </a:cubicBezTo>
                <a:cubicBezTo>
                  <a:pt x="1586558" y="1422906"/>
                  <a:pt x="1478131" y="1432642"/>
                  <a:pt x="1283431" y="1524356"/>
                </a:cubicBezTo>
                <a:cubicBezTo>
                  <a:pt x="1088731" y="1616070"/>
                  <a:pt x="985204" y="1582498"/>
                  <a:pt x="819497" y="1680863"/>
                </a:cubicBezTo>
                <a:cubicBezTo>
                  <a:pt x="838681" y="1573817"/>
                  <a:pt x="893923" y="1528928"/>
                  <a:pt x="917303" y="1391036"/>
                </a:cubicBezTo>
                <a:cubicBezTo>
                  <a:pt x="940683" y="1253144"/>
                  <a:pt x="1002866" y="1199606"/>
                  <a:pt x="1015108" y="1101209"/>
                </a:cubicBezTo>
                <a:cubicBezTo>
                  <a:pt x="862106" y="1112887"/>
                  <a:pt x="753439" y="1099837"/>
                  <a:pt x="624271" y="1101209"/>
                </a:cubicBezTo>
                <a:cubicBezTo>
                  <a:pt x="495103" y="1102581"/>
                  <a:pt x="294509" y="1088042"/>
                  <a:pt x="183539" y="1101209"/>
                </a:cubicBezTo>
                <a:cubicBezTo>
                  <a:pt x="67337" y="1089846"/>
                  <a:pt x="2156" y="1035140"/>
                  <a:pt x="0" y="917670"/>
                </a:cubicBezTo>
                <a:lnTo>
                  <a:pt x="0" y="917674"/>
                </a:lnTo>
                <a:cubicBezTo>
                  <a:pt x="-12559" y="848265"/>
                  <a:pt x="14401" y="755603"/>
                  <a:pt x="0" y="642372"/>
                </a:cubicBezTo>
                <a:lnTo>
                  <a:pt x="0" y="642372"/>
                </a:lnTo>
                <a:cubicBezTo>
                  <a:pt x="-19518" y="522117"/>
                  <a:pt x="10871" y="337846"/>
                  <a:pt x="0" y="183539"/>
                </a:cubicBezTo>
                <a:close/>
              </a:path>
            </a:pathLst>
          </a:custGeom>
          <a:solidFill>
            <a:schemeClr val="bg1"/>
          </a:solidFill>
          <a:ln w="57150">
            <a:solidFill>
              <a:schemeClr val="accent2">
                <a:lumMod val="75000"/>
              </a:schemeClr>
            </a:solidFill>
            <a:extLst>
              <a:ext uri="{C807C97D-BFC1-408E-A445-0C87EB9F89A2}">
                <ask:lineSketchStyleProps xmlns:ask="http://schemas.microsoft.com/office/drawing/2018/sketchyshapes" xmlns="" sd="2339006018">
                  <a:prstGeom prst="wedgeRoundRectCallout">
                    <a:avLst>
                      <a:gd name="adj1" fmla="val -36545"/>
                      <a:gd name="adj2" fmla="val 102638"/>
                      <a:gd name="adj3" fmla="val 16667"/>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 name="TextBox 6">
            <a:extLst>
              <a:ext uri="{FF2B5EF4-FFF2-40B4-BE49-F238E27FC236}">
                <a16:creationId xmlns:a16="http://schemas.microsoft.com/office/drawing/2014/main" id="{7B4C3899-C1A3-02CE-B569-34BD390AB8B9}"/>
              </a:ext>
            </a:extLst>
          </p:cNvPr>
          <p:cNvSpPr txBox="1"/>
          <p:nvPr/>
        </p:nvSpPr>
        <p:spPr>
          <a:xfrm>
            <a:off x="3350144" y="373349"/>
            <a:ext cx="6090647"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solidFill>
                    <a:srgbClr val="E97132">
                      <a:lumMod val="50000"/>
                    </a:srgbClr>
                  </a:solidFill>
                </a:ln>
                <a:solidFill>
                  <a:prstClr val="white"/>
                </a:solidFill>
                <a:effectLst/>
                <a:uLnTx/>
                <a:uFillTx/>
                <a:latin typeface="UTM Flamenco" panose="02040603050506020204" pitchFamily="18" charset="0"/>
                <a:ea typeface="LNTH-LuoLuoNotangYuanTi 1" pitchFamily="2" charset="-128"/>
                <a:cs typeface="LNTH-LuoLuoNotangYuanTi 1" pitchFamily="2" charset="-128"/>
              </a:rPr>
              <a:t>LUYỆN ĐỌC TỪ KHÓ</a:t>
            </a:r>
          </a:p>
        </p:txBody>
      </p:sp>
      <p:grpSp>
        <p:nvGrpSpPr>
          <p:cNvPr id="8" name="Group 7">
            <a:extLst>
              <a:ext uri="{FF2B5EF4-FFF2-40B4-BE49-F238E27FC236}">
                <a16:creationId xmlns:a16="http://schemas.microsoft.com/office/drawing/2014/main" id="{7E1C2276-043C-E532-BD1C-5F57889F4C2F}"/>
              </a:ext>
            </a:extLst>
          </p:cNvPr>
          <p:cNvGrpSpPr/>
          <p:nvPr/>
        </p:nvGrpSpPr>
        <p:grpSpPr>
          <a:xfrm>
            <a:off x="4506760" y="1982594"/>
            <a:ext cx="3388432" cy="2467878"/>
            <a:chOff x="-3217184" y="1722070"/>
            <a:chExt cx="6392975" cy="2467878"/>
          </a:xfrm>
        </p:grpSpPr>
        <p:sp>
          <p:nvSpPr>
            <p:cNvPr id="9" name="Rectangle: Rounded Corners 8">
              <a:extLst>
                <a:ext uri="{FF2B5EF4-FFF2-40B4-BE49-F238E27FC236}">
                  <a16:creationId xmlns:a16="http://schemas.microsoft.com/office/drawing/2014/main" id="{D686C16F-29DD-671A-1AA6-7AFECCB03DEE}"/>
                </a:ext>
              </a:extLst>
            </p:cNvPr>
            <p:cNvSpPr/>
            <p:nvPr/>
          </p:nvSpPr>
          <p:spPr>
            <a:xfrm>
              <a:off x="-2641116" y="1722070"/>
              <a:ext cx="5123835" cy="2467878"/>
            </a:xfrm>
            <a:prstGeom prst="ellipse">
              <a:avLst/>
            </a:prstGeom>
            <a:solidFill>
              <a:srgbClr val="FFF8CB"/>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TextBox 9">
              <a:extLst>
                <a:ext uri="{FF2B5EF4-FFF2-40B4-BE49-F238E27FC236}">
                  <a16:creationId xmlns:a16="http://schemas.microsoft.com/office/drawing/2014/main" id="{2C26FF25-8F66-62FF-6A5A-7BFB8C2276B2}"/>
                </a:ext>
              </a:extLst>
            </p:cNvPr>
            <p:cNvSpPr txBox="1"/>
            <p:nvPr/>
          </p:nvSpPr>
          <p:spPr>
            <a:xfrm>
              <a:off x="-3217184" y="2254404"/>
              <a:ext cx="6392975" cy="1168539"/>
            </a:xfrm>
            <a:prstGeom prst="ellipse">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black"/>
                  </a:solidFill>
                  <a:effectLst/>
                  <a:uLnTx/>
                  <a:uFillTx/>
                  <a:latin typeface="Aptos" panose="02110004020202020204"/>
                  <a:ea typeface="+mn-ea"/>
                  <a:cs typeface="+mn-cs"/>
                </a:rPr>
                <a:t>vun gốc</a:t>
              </a:r>
              <a:endParaRPr kumimoji="0" lang="en-US" sz="4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22" name="Group 21">
            <a:extLst>
              <a:ext uri="{FF2B5EF4-FFF2-40B4-BE49-F238E27FC236}">
                <a16:creationId xmlns:a16="http://schemas.microsoft.com/office/drawing/2014/main" id="{31007838-0E10-37DC-FAE6-1E712290A8FE}"/>
              </a:ext>
            </a:extLst>
          </p:cNvPr>
          <p:cNvGrpSpPr/>
          <p:nvPr/>
        </p:nvGrpSpPr>
        <p:grpSpPr>
          <a:xfrm>
            <a:off x="7860037" y="1743435"/>
            <a:ext cx="3388432" cy="2467878"/>
            <a:chOff x="-3400513" y="1722070"/>
            <a:chExt cx="6392975" cy="2467878"/>
          </a:xfrm>
        </p:grpSpPr>
        <p:sp>
          <p:nvSpPr>
            <p:cNvPr id="23" name="Rectangle: Rounded Corners 8">
              <a:extLst>
                <a:ext uri="{FF2B5EF4-FFF2-40B4-BE49-F238E27FC236}">
                  <a16:creationId xmlns:a16="http://schemas.microsoft.com/office/drawing/2014/main" id="{D08446A5-71A6-7D09-E04E-483F72EA900A}"/>
                </a:ext>
              </a:extLst>
            </p:cNvPr>
            <p:cNvSpPr/>
            <p:nvPr/>
          </p:nvSpPr>
          <p:spPr>
            <a:xfrm>
              <a:off x="-2641116" y="1722070"/>
              <a:ext cx="5123835" cy="2467878"/>
            </a:xfrm>
            <a:prstGeom prst="ellipse">
              <a:avLst/>
            </a:prstGeom>
            <a:solidFill>
              <a:srgbClr val="FFF8CB"/>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4" name="TextBox 23">
              <a:extLst>
                <a:ext uri="{FF2B5EF4-FFF2-40B4-BE49-F238E27FC236}">
                  <a16:creationId xmlns:a16="http://schemas.microsoft.com/office/drawing/2014/main" id="{F948BB3F-EC5C-BFC7-9E45-0BB6952CE000}"/>
                </a:ext>
              </a:extLst>
            </p:cNvPr>
            <p:cNvSpPr txBox="1"/>
            <p:nvPr/>
          </p:nvSpPr>
          <p:spPr>
            <a:xfrm>
              <a:off x="-3400513" y="2166575"/>
              <a:ext cx="6392975" cy="1168539"/>
            </a:xfrm>
            <a:prstGeom prst="ellipse">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black"/>
                  </a:solidFill>
                  <a:effectLst/>
                  <a:uLnTx/>
                  <a:uFillTx/>
                  <a:latin typeface="Aptos" panose="02110004020202020204"/>
                  <a:ea typeface="+mn-ea"/>
                  <a:cs typeface="+mn-cs"/>
                </a:rPr>
                <a:t>nảy </a:t>
              </a:r>
              <a:endParaRPr kumimoji="0" lang="en-US" sz="4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28" name="Group 27">
            <a:extLst>
              <a:ext uri="{FF2B5EF4-FFF2-40B4-BE49-F238E27FC236}">
                <a16:creationId xmlns:a16="http://schemas.microsoft.com/office/drawing/2014/main" id="{DE0771DE-EA5F-37F6-59E2-BFC7A69F881E}"/>
              </a:ext>
            </a:extLst>
          </p:cNvPr>
          <p:cNvGrpSpPr/>
          <p:nvPr/>
        </p:nvGrpSpPr>
        <p:grpSpPr>
          <a:xfrm>
            <a:off x="6165821" y="4118858"/>
            <a:ext cx="3388432" cy="2501815"/>
            <a:chOff x="-3405832" y="1688133"/>
            <a:chExt cx="6392975" cy="2501815"/>
          </a:xfrm>
        </p:grpSpPr>
        <p:sp>
          <p:nvSpPr>
            <p:cNvPr id="29" name="Rectangle: Rounded Corners 8">
              <a:extLst>
                <a:ext uri="{FF2B5EF4-FFF2-40B4-BE49-F238E27FC236}">
                  <a16:creationId xmlns:a16="http://schemas.microsoft.com/office/drawing/2014/main" id="{81178AEA-167A-833C-6F72-7609B8F2A0C9}"/>
                </a:ext>
              </a:extLst>
            </p:cNvPr>
            <p:cNvSpPr/>
            <p:nvPr/>
          </p:nvSpPr>
          <p:spPr>
            <a:xfrm>
              <a:off x="-2641116" y="1722070"/>
              <a:ext cx="5123835" cy="2467878"/>
            </a:xfrm>
            <a:prstGeom prst="ellipse">
              <a:avLst/>
            </a:prstGeom>
            <a:solidFill>
              <a:srgbClr val="FFF8CB"/>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0" name="TextBox 29">
              <a:extLst>
                <a:ext uri="{FF2B5EF4-FFF2-40B4-BE49-F238E27FC236}">
                  <a16:creationId xmlns:a16="http://schemas.microsoft.com/office/drawing/2014/main" id="{9676EFF9-C775-0138-77FE-CE8F7014EDEF}"/>
                </a:ext>
              </a:extLst>
            </p:cNvPr>
            <p:cNvSpPr txBox="1"/>
            <p:nvPr/>
          </p:nvSpPr>
          <p:spPr>
            <a:xfrm>
              <a:off x="-3405832" y="1688133"/>
              <a:ext cx="6392975" cy="2207240"/>
            </a:xfrm>
            <a:prstGeom prst="ellipse">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black"/>
                  </a:solidFill>
                  <a:effectLst/>
                  <a:uLnTx/>
                  <a:uFillTx/>
                  <a:latin typeface="Aptos" panose="02110004020202020204"/>
                  <a:ea typeface="+mn-ea"/>
                  <a:cs typeface="+mn-cs"/>
                </a:rPr>
                <a:t>khóm hoa sao</a:t>
              </a:r>
              <a:endParaRPr kumimoji="0" lang="en-US" sz="4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Tree>
    <p:extLst>
      <p:ext uri="{BB962C8B-B14F-4D97-AF65-F5344CB8AC3E}">
        <p14:creationId xmlns:p14="http://schemas.microsoft.com/office/powerpoint/2010/main" val="314069131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14:presetBounceEnd="79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79000">
                                          <p:cBhvr additive="base">
                                            <p:cTn id="7" dur="2000" fill="hold"/>
                                            <p:tgtEl>
                                              <p:spTgt spid="8"/>
                                            </p:tgtEl>
                                            <p:attrNameLst>
                                              <p:attrName>ppt_x</p:attrName>
                                            </p:attrNameLst>
                                          </p:cBhvr>
                                          <p:tavLst>
                                            <p:tav tm="0">
                                              <p:val>
                                                <p:strVal val="0-#ppt_w/2"/>
                                              </p:val>
                                            </p:tav>
                                            <p:tav tm="100000">
                                              <p:val>
                                                <p:strVal val="#ppt_x"/>
                                              </p:val>
                                            </p:tav>
                                          </p:tavLst>
                                        </p:anim>
                                        <p:anim calcmode="lin" valueType="num" p14:bounceEnd="79000">
                                          <p:cBhvr additive="base">
                                            <p:cTn id="8" dur="2000" fill="hold"/>
                                            <p:tgtEl>
                                              <p:spTgt spid="8"/>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3" fill="hold" nodeType="clickEffect" p14:presetBounceEnd="79000">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14:bounceEnd="79000">
                                          <p:cBhvr additive="base">
                                            <p:cTn id="13" dur="2000" fill="hold"/>
                                            <p:tgtEl>
                                              <p:spTgt spid="22"/>
                                            </p:tgtEl>
                                            <p:attrNameLst>
                                              <p:attrName>ppt_x</p:attrName>
                                            </p:attrNameLst>
                                          </p:cBhvr>
                                          <p:tavLst>
                                            <p:tav tm="0">
                                              <p:val>
                                                <p:strVal val="1+#ppt_w/2"/>
                                              </p:val>
                                            </p:tav>
                                            <p:tav tm="100000">
                                              <p:val>
                                                <p:strVal val="#ppt_x"/>
                                              </p:val>
                                            </p:tav>
                                          </p:tavLst>
                                        </p:anim>
                                        <p:anim calcmode="lin" valueType="num" p14:bounceEnd="79000">
                                          <p:cBhvr additive="base">
                                            <p:cTn id="14" dur="2000" fill="hold"/>
                                            <p:tgtEl>
                                              <p:spTgt spid="22"/>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click.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6" fill="hold" nodeType="clickEffect" p14:presetBounceEnd="79000">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14:bounceEnd="79000">
                                          <p:cBhvr additive="base">
                                            <p:cTn id="19" dur="2000" fill="hold"/>
                                            <p:tgtEl>
                                              <p:spTgt spid="28"/>
                                            </p:tgtEl>
                                            <p:attrNameLst>
                                              <p:attrName>ppt_x</p:attrName>
                                            </p:attrNameLst>
                                          </p:cBhvr>
                                          <p:tavLst>
                                            <p:tav tm="0">
                                              <p:val>
                                                <p:strVal val="1+#ppt_w/2"/>
                                              </p:val>
                                            </p:tav>
                                            <p:tav tm="100000">
                                              <p:val>
                                                <p:strVal val="#ppt_x"/>
                                              </p:val>
                                            </p:tav>
                                          </p:tavLst>
                                        </p:anim>
                                        <p:anim calcmode="lin" valueType="num" p14:bounceEnd="79000">
                                          <p:cBhvr additive="base">
                                            <p:cTn id="20" dur="2000" fill="hold"/>
                                            <p:tgtEl>
                                              <p:spTgt spid="2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2000" fill="hold"/>
                                            <p:tgtEl>
                                              <p:spTgt spid="8"/>
                                            </p:tgtEl>
                                            <p:attrNameLst>
                                              <p:attrName>ppt_x</p:attrName>
                                            </p:attrNameLst>
                                          </p:cBhvr>
                                          <p:tavLst>
                                            <p:tav tm="0">
                                              <p:val>
                                                <p:strVal val="0-#ppt_w/2"/>
                                              </p:val>
                                            </p:tav>
                                            <p:tav tm="100000">
                                              <p:val>
                                                <p:strVal val="#ppt_x"/>
                                              </p:val>
                                            </p:tav>
                                          </p:tavLst>
                                        </p:anim>
                                        <p:anim calcmode="lin" valueType="num">
                                          <p:cBhvr additive="base">
                                            <p:cTn id="8" dur="2000" fill="hold"/>
                                            <p:tgtEl>
                                              <p:spTgt spid="8"/>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5" name="click.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3"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2000" fill="hold"/>
                                            <p:tgtEl>
                                              <p:spTgt spid="22"/>
                                            </p:tgtEl>
                                            <p:attrNameLst>
                                              <p:attrName>ppt_x</p:attrName>
                                            </p:attrNameLst>
                                          </p:cBhvr>
                                          <p:tavLst>
                                            <p:tav tm="0">
                                              <p:val>
                                                <p:strVal val="1+#ppt_w/2"/>
                                              </p:val>
                                            </p:tav>
                                            <p:tav tm="100000">
                                              <p:val>
                                                <p:strVal val="#ppt_x"/>
                                              </p:val>
                                            </p:tav>
                                          </p:tavLst>
                                        </p:anim>
                                        <p:anim calcmode="lin" valueType="num">
                                          <p:cBhvr additive="base">
                                            <p:cTn id="14" dur="2000" fill="hold"/>
                                            <p:tgtEl>
                                              <p:spTgt spid="22"/>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5" name="click.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12"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2000" fill="hold"/>
                                            <p:tgtEl>
                                              <p:spTgt spid="25"/>
                                            </p:tgtEl>
                                            <p:attrNameLst>
                                              <p:attrName>ppt_x</p:attrName>
                                            </p:attrNameLst>
                                          </p:cBhvr>
                                          <p:tavLst>
                                            <p:tav tm="0">
                                              <p:val>
                                                <p:strVal val="0-#ppt_w/2"/>
                                              </p:val>
                                            </p:tav>
                                            <p:tav tm="100000">
                                              <p:val>
                                                <p:strVal val="#ppt_x"/>
                                              </p:val>
                                            </p:tav>
                                          </p:tavLst>
                                        </p:anim>
                                        <p:anim calcmode="lin" valueType="num">
                                          <p:cBhvr additive="base">
                                            <p:cTn id="20" dur="2000" fill="hold"/>
                                            <p:tgtEl>
                                              <p:spTgt spid="2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5" name="click.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6" fill="hold" nodeType="clickEffect">
                                      <p:stCondLst>
                                        <p:cond delay="0"/>
                                      </p:stCondLst>
                                      <p:childTnLst>
                                        <p:set>
                                          <p:cBhvr>
                                            <p:cTn id="24" dur="1" fill="hold">
                                              <p:stCondLst>
                                                <p:cond delay="0"/>
                                              </p:stCondLst>
                                            </p:cTn>
                                            <p:tgtEl>
                                              <p:spTgt spid="28"/>
                                            </p:tgtEl>
                                            <p:attrNameLst>
                                              <p:attrName>style.visibility</p:attrName>
                                            </p:attrNameLst>
                                          </p:cBhvr>
                                          <p:to>
                                            <p:strVal val="visible"/>
                                          </p:to>
                                        </p:set>
                                        <p:anim calcmode="lin" valueType="num">
                                          <p:cBhvr additive="base">
                                            <p:cTn id="25" dur="2000" fill="hold"/>
                                            <p:tgtEl>
                                              <p:spTgt spid="28"/>
                                            </p:tgtEl>
                                            <p:attrNameLst>
                                              <p:attrName>ppt_x</p:attrName>
                                            </p:attrNameLst>
                                          </p:cBhvr>
                                          <p:tavLst>
                                            <p:tav tm="0">
                                              <p:val>
                                                <p:strVal val="1+#ppt_w/2"/>
                                              </p:val>
                                            </p:tav>
                                            <p:tav tm="100000">
                                              <p:val>
                                                <p:strVal val="#ppt_x"/>
                                              </p:val>
                                            </p:tav>
                                          </p:tavLst>
                                        </p:anim>
                                        <p:anim calcmode="lin" valueType="num">
                                          <p:cBhvr additive="base">
                                            <p:cTn id="26" dur="2000" fill="hold"/>
                                            <p:tgtEl>
                                              <p:spTgt spid="2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5"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Speech Bubble: Rectangle with Corners Rounded 5">
            <a:extLst>
              <a:ext uri="{FF2B5EF4-FFF2-40B4-BE49-F238E27FC236}">
                <a16:creationId xmlns:a16="http://schemas.microsoft.com/office/drawing/2014/main" id="{FFEABC70-92E4-6F0B-075D-C32EFF8AB9FE}"/>
              </a:ext>
            </a:extLst>
          </p:cNvPr>
          <p:cNvSpPr/>
          <p:nvPr/>
        </p:nvSpPr>
        <p:spPr>
          <a:xfrm>
            <a:off x="3050676" y="324352"/>
            <a:ext cx="6090648" cy="1101209"/>
          </a:xfrm>
          <a:custGeom>
            <a:avLst/>
            <a:gdLst>
              <a:gd name="connsiteX0" fmla="*/ 0 w 6090648"/>
              <a:gd name="connsiteY0" fmla="*/ 183539 h 1101209"/>
              <a:gd name="connsiteX1" fmla="*/ 183539 w 6090648"/>
              <a:gd name="connsiteY1" fmla="*/ 0 h 1101209"/>
              <a:gd name="connsiteX2" fmla="*/ 574376 w 6090648"/>
              <a:gd name="connsiteY2" fmla="*/ 0 h 1101209"/>
              <a:gd name="connsiteX3" fmla="*/ 1015108 w 6090648"/>
              <a:gd name="connsiteY3" fmla="*/ 0 h 1101209"/>
              <a:gd name="connsiteX4" fmla="*/ 1015108 w 6090648"/>
              <a:gd name="connsiteY4" fmla="*/ 0 h 1101209"/>
              <a:gd name="connsiteX5" fmla="*/ 1537889 w 6090648"/>
              <a:gd name="connsiteY5" fmla="*/ 0 h 1101209"/>
              <a:gd name="connsiteX6" fmla="*/ 2045443 w 6090648"/>
              <a:gd name="connsiteY6" fmla="*/ 0 h 1101209"/>
              <a:gd name="connsiteX7" fmla="*/ 2537770 w 6090648"/>
              <a:gd name="connsiteY7" fmla="*/ 0 h 1101209"/>
              <a:gd name="connsiteX8" fmla="*/ 3166713 w 6090648"/>
              <a:gd name="connsiteY8" fmla="*/ 0 h 1101209"/>
              <a:gd name="connsiteX9" fmla="*/ 3660883 w 6090648"/>
              <a:gd name="connsiteY9" fmla="*/ 0 h 1101209"/>
              <a:gd name="connsiteX10" fmla="*/ 4188746 w 6090648"/>
              <a:gd name="connsiteY10" fmla="*/ 0 h 1101209"/>
              <a:gd name="connsiteX11" fmla="*/ 4817689 w 6090648"/>
              <a:gd name="connsiteY11" fmla="*/ 0 h 1101209"/>
              <a:gd name="connsiteX12" fmla="*/ 5907109 w 6090648"/>
              <a:gd name="connsiteY12" fmla="*/ 0 h 1101209"/>
              <a:gd name="connsiteX13" fmla="*/ 6090648 w 6090648"/>
              <a:gd name="connsiteY13" fmla="*/ 183539 h 1101209"/>
              <a:gd name="connsiteX14" fmla="*/ 6090648 w 6090648"/>
              <a:gd name="connsiteY14" fmla="*/ 642372 h 1101209"/>
              <a:gd name="connsiteX15" fmla="*/ 6090648 w 6090648"/>
              <a:gd name="connsiteY15" fmla="*/ 642372 h 1101209"/>
              <a:gd name="connsiteX16" fmla="*/ 6090648 w 6090648"/>
              <a:gd name="connsiteY16" fmla="*/ 917674 h 1101209"/>
              <a:gd name="connsiteX17" fmla="*/ 6090648 w 6090648"/>
              <a:gd name="connsiteY17" fmla="*/ 917670 h 1101209"/>
              <a:gd name="connsiteX18" fmla="*/ 5907109 w 6090648"/>
              <a:gd name="connsiteY18" fmla="*/ 1101209 h 1101209"/>
              <a:gd name="connsiteX19" fmla="*/ 5446633 w 6090648"/>
              <a:gd name="connsiteY19" fmla="*/ 1101209 h 1101209"/>
              <a:gd name="connsiteX20" fmla="*/ 4986156 w 6090648"/>
              <a:gd name="connsiteY20" fmla="*/ 1101209 h 1101209"/>
              <a:gd name="connsiteX21" fmla="*/ 4424600 w 6090648"/>
              <a:gd name="connsiteY21" fmla="*/ 1101209 h 1101209"/>
              <a:gd name="connsiteX22" fmla="*/ 3863043 w 6090648"/>
              <a:gd name="connsiteY22" fmla="*/ 1101209 h 1101209"/>
              <a:gd name="connsiteX23" fmla="*/ 3402567 w 6090648"/>
              <a:gd name="connsiteY23" fmla="*/ 1101209 h 1101209"/>
              <a:gd name="connsiteX24" fmla="*/ 2537770 w 6090648"/>
              <a:gd name="connsiteY24" fmla="*/ 1101209 h 1101209"/>
              <a:gd name="connsiteX25" fmla="*/ 2091019 w 6090648"/>
              <a:gd name="connsiteY25" fmla="*/ 1251919 h 1101209"/>
              <a:gd name="connsiteX26" fmla="*/ 1695816 w 6090648"/>
              <a:gd name="connsiteY26" fmla="*/ 1385239 h 1101209"/>
              <a:gd name="connsiteX27" fmla="*/ 1266248 w 6090648"/>
              <a:gd name="connsiteY27" fmla="*/ 1530153 h 1101209"/>
              <a:gd name="connsiteX28" fmla="*/ 819497 w 6090648"/>
              <a:gd name="connsiteY28" fmla="*/ 1680863 h 1101209"/>
              <a:gd name="connsiteX29" fmla="*/ 915346 w 6090648"/>
              <a:gd name="connsiteY29" fmla="*/ 1396833 h 1101209"/>
              <a:gd name="connsiteX30" fmla="*/ 1015108 w 6090648"/>
              <a:gd name="connsiteY30" fmla="*/ 1101209 h 1101209"/>
              <a:gd name="connsiteX31" fmla="*/ 624271 w 6090648"/>
              <a:gd name="connsiteY31" fmla="*/ 1101209 h 1101209"/>
              <a:gd name="connsiteX32" fmla="*/ 183539 w 6090648"/>
              <a:gd name="connsiteY32" fmla="*/ 1101209 h 1101209"/>
              <a:gd name="connsiteX33" fmla="*/ 0 w 6090648"/>
              <a:gd name="connsiteY33" fmla="*/ 917670 h 1101209"/>
              <a:gd name="connsiteX34" fmla="*/ 0 w 6090648"/>
              <a:gd name="connsiteY34" fmla="*/ 917674 h 1101209"/>
              <a:gd name="connsiteX35" fmla="*/ 0 w 6090648"/>
              <a:gd name="connsiteY35" fmla="*/ 642372 h 1101209"/>
              <a:gd name="connsiteX36" fmla="*/ 0 w 6090648"/>
              <a:gd name="connsiteY36" fmla="*/ 642372 h 1101209"/>
              <a:gd name="connsiteX37" fmla="*/ 0 w 6090648"/>
              <a:gd name="connsiteY37" fmla="*/ 183539 h 110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6090648" h="1101209" fill="none" extrusionOk="0">
                <a:moveTo>
                  <a:pt x="0" y="183539"/>
                </a:moveTo>
                <a:cubicBezTo>
                  <a:pt x="-8010" y="76975"/>
                  <a:pt x="78017" y="-12184"/>
                  <a:pt x="183539" y="0"/>
                </a:cubicBezTo>
                <a:cubicBezTo>
                  <a:pt x="326126" y="-39729"/>
                  <a:pt x="472497" y="39142"/>
                  <a:pt x="574376" y="0"/>
                </a:cubicBezTo>
                <a:cubicBezTo>
                  <a:pt x="676255" y="-39142"/>
                  <a:pt x="874179" y="28649"/>
                  <a:pt x="1015108" y="0"/>
                </a:cubicBezTo>
                <a:lnTo>
                  <a:pt x="1015108" y="0"/>
                </a:lnTo>
                <a:cubicBezTo>
                  <a:pt x="1257180" y="-17638"/>
                  <a:pt x="1326543" y="29914"/>
                  <a:pt x="1537889" y="0"/>
                </a:cubicBezTo>
                <a:cubicBezTo>
                  <a:pt x="1749235" y="-29914"/>
                  <a:pt x="1918123" y="44957"/>
                  <a:pt x="2045443" y="0"/>
                </a:cubicBezTo>
                <a:cubicBezTo>
                  <a:pt x="2172763" y="-44957"/>
                  <a:pt x="2344859" y="35159"/>
                  <a:pt x="2537770" y="0"/>
                </a:cubicBezTo>
                <a:cubicBezTo>
                  <a:pt x="2810980" y="-61314"/>
                  <a:pt x="2980640" y="48144"/>
                  <a:pt x="3166713" y="0"/>
                </a:cubicBezTo>
                <a:cubicBezTo>
                  <a:pt x="3352786" y="-48144"/>
                  <a:pt x="3537025" y="54730"/>
                  <a:pt x="3660883" y="0"/>
                </a:cubicBezTo>
                <a:cubicBezTo>
                  <a:pt x="3784741" y="-54730"/>
                  <a:pt x="3947240" y="61272"/>
                  <a:pt x="4188746" y="0"/>
                </a:cubicBezTo>
                <a:cubicBezTo>
                  <a:pt x="4430252" y="-61272"/>
                  <a:pt x="4527468" y="13100"/>
                  <a:pt x="4817689" y="0"/>
                </a:cubicBezTo>
                <a:cubicBezTo>
                  <a:pt x="5107910" y="-13100"/>
                  <a:pt x="5482056" y="14900"/>
                  <a:pt x="5907109" y="0"/>
                </a:cubicBezTo>
                <a:cubicBezTo>
                  <a:pt x="5992795" y="-721"/>
                  <a:pt x="6094919" y="74424"/>
                  <a:pt x="6090648" y="183539"/>
                </a:cubicBezTo>
                <a:cubicBezTo>
                  <a:pt x="6094164" y="352021"/>
                  <a:pt x="6042641" y="514059"/>
                  <a:pt x="6090648" y="642372"/>
                </a:cubicBezTo>
                <a:lnTo>
                  <a:pt x="6090648" y="642372"/>
                </a:lnTo>
                <a:cubicBezTo>
                  <a:pt x="6104479" y="721737"/>
                  <a:pt x="6086274" y="821209"/>
                  <a:pt x="6090648" y="917674"/>
                </a:cubicBezTo>
                <a:lnTo>
                  <a:pt x="6090648" y="917670"/>
                </a:lnTo>
                <a:cubicBezTo>
                  <a:pt x="6091688" y="1008894"/>
                  <a:pt x="6007265" y="1072491"/>
                  <a:pt x="5907109" y="1101209"/>
                </a:cubicBezTo>
                <a:cubicBezTo>
                  <a:pt x="5696349" y="1104422"/>
                  <a:pt x="5546888" y="1070972"/>
                  <a:pt x="5446633" y="1101209"/>
                </a:cubicBezTo>
                <a:cubicBezTo>
                  <a:pt x="5346378" y="1131446"/>
                  <a:pt x="5111065" y="1066044"/>
                  <a:pt x="4986156" y="1101209"/>
                </a:cubicBezTo>
                <a:cubicBezTo>
                  <a:pt x="4861247" y="1136374"/>
                  <a:pt x="4702129" y="1056812"/>
                  <a:pt x="4424600" y="1101209"/>
                </a:cubicBezTo>
                <a:cubicBezTo>
                  <a:pt x="4147071" y="1145606"/>
                  <a:pt x="4029466" y="1093154"/>
                  <a:pt x="3863043" y="1101209"/>
                </a:cubicBezTo>
                <a:cubicBezTo>
                  <a:pt x="3696620" y="1109264"/>
                  <a:pt x="3534315" y="1093405"/>
                  <a:pt x="3402567" y="1101209"/>
                </a:cubicBezTo>
                <a:cubicBezTo>
                  <a:pt x="3270819" y="1109013"/>
                  <a:pt x="2805261" y="1019613"/>
                  <a:pt x="2537770" y="1101209"/>
                </a:cubicBezTo>
                <a:cubicBezTo>
                  <a:pt x="2375026" y="1178310"/>
                  <a:pt x="2209156" y="1209371"/>
                  <a:pt x="2091019" y="1251919"/>
                </a:cubicBezTo>
                <a:cubicBezTo>
                  <a:pt x="1972882" y="1294467"/>
                  <a:pt x="1843461" y="1293343"/>
                  <a:pt x="1695816" y="1385239"/>
                </a:cubicBezTo>
                <a:cubicBezTo>
                  <a:pt x="1548171" y="1477135"/>
                  <a:pt x="1459472" y="1431529"/>
                  <a:pt x="1266248" y="1530153"/>
                </a:cubicBezTo>
                <a:cubicBezTo>
                  <a:pt x="1073024" y="1628777"/>
                  <a:pt x="928291" y="1627375"/>
                  <a:pt x="819497" y="1680863"/>
                </a:cubicBezTo>
                <a:cubicBezTo>
                  <a:pt x="837085" y="1583006"/>
                  <a:pt x="908790" y="1483408"/>
                  <a:pt x="915346" y="1396833"/>
                </a:cubicBezTo>
                <a:cubicBezTo>
                  <a:pt x="921902" y="1310258"/>
                  <a:pt x="985386" y="1213723"/>
                  <a:pt x="1015108" y="1101209"/>
                </a:cubicBezTo>
                <a:cubicBezTo>
                  <a:pt x="890964" y="1103150"/>
                  <a:pt x="784002" y="1064791"/>
                  <a:pt x="624271" y="1101209"/>
                </a:cubicBezTo>
                <a:cubicBezTo>
                  <a:pt x="464540" y="1137627"/>
                  <a:pt x="370994" y="1064690"/>
                  <a:pt x="183539" y="1101209"/>
                </a:cubicBezTo>
                <a:cubicBezTo>
                  <a:pt x="70874" y="1111800"/>
                  <a:pt x="852" y="1021898"/>
                  <a:pt x="0" y="917670"/>
                </a:cubicBezTo>
                <a:lnTo>
                  <a:pt x="0" y="917674"/>
                </a:lnTo>
                <a:cubicBezTo>
                  <a:pt x="-26329" y="821646"/>
                  <a:pt x="13079" y="736874"/>
                  <a:pt x="0" y="642372"/>
                </a:cubicBezTo>
                <a:lnTo>
                  <a:pt x="0" y="642372"/>
                </a:lnTo>
                <a:cubicBezTo>
                  <a:pt x="-38829" y="511010"/>
                  <a:pt x="11065" y="304857"/>
                  <a:pt x="0" y="183539"/>
                </a:cubicBezTo>
                <a:close/>
              </a:path>
              <a:path w="6090648" h="1101209" stroke="0" extrusionOk="0">
                <a:moveTo>
                  <a:pt x="0" y="183539"/>
                </a:moveTo>
                <a:cubicBezTo>
                  <a:pt x="-9996" y="92455"/>
                  <a:pt x="89362" y="-8227"/>
                  <a:pt x="183539" y="0"/>
                </a:cubicBezTo>
                <a:cubicBezTo>
                  <a:pt x="372635" y="-37575"/>
                  <a:pt x="507260" y="6871"/>
                  <a:pt x="615955" y="0"/>
                </a:cubicBezTo>
                <a:cubicBezTo>
                  <a:pt x="724650" y="-6871"/>
                  <a:pt x="884625" y="35104"/>
                  <a:pt x="1015108" y="0"/>
                </a:cubicBezTo>
                <a:lnTo>
                  <a:pt x="1015108" y="0"/>
                </a:lnTo>
                <a:cubicBezTo>
                  <a:pt x="1220403" y="-15056"/>
                  <a:pt x="1276418" y="19757"/>
                  <a:pt x="1476982" y="0"/>
                </a:cubicBezTo>
                <a:cubicBezTo>
                  <a:pt x="1677546" y="-19757"/>
                  <a:pt x="1761095" y="13880"/>
                  <a:pt x="1969310" y="0"/>
                </a:cubicBezTo>
                <a:cubicBezTo>
                  <a:pt x="2177525" y="-13880"/>
                  <a:pt x="2404765" y="18708"/>
                  <a:pt x="2537770" y="0"/>
                </a:cubicBezTo>
                <a:cubicBezTo>
                  <a:pt x="2684672" y="-58775"/>
                  <a:pt x="2902604" y="8261"/>
                  <a:pt x="3133020" y="0"/>
                </a:cubicBezTo>
                <a:cubicBezTo>
                  <a:pt x="3363436" y="-8261"/>
                  <a:pt x="3442772" y="34918"/>
                  <a:pt x="3728270" y="0"/>
                </a:cubicBezTo>
                <a:cubicBezTo>
                  <a:pt x="4013768" y="-34918"/>
                  <a:pt x="4028971" y="51741"/>
                  <a:pt x="4222440" y="0"/>
                </a:cubicBezTo>
                <a:cubicBezTo>
                  <a:pt x="4415909" y="-51741"/>
                  <a:pt x="4524156" y="29237"/>
                  <a:pt x="4750303" y="0"/>
                </a:cubicBezTo>
                <a:cubicBezTo>
                  <a:pt x="4976450" y="-29237"/>
                  <a:pt x="5185885" y="26983"/>
                  <a:pt x="5311859" y="0"/>
                </a:cubicBezTo>
                <a:cubicBezTo>
                  <a:pt x="5437833" y="-26983"/>
                  <a:pt x="5784601" y="9414"/>
                  <a:pt x="5907109" y="0"/>
                </a:cubicBezTo>
                <a:cubicBezTo>
                  <a:pt x="6010125" y="-4049"/>
                  <a:pt x="6110323" y="78305"/>
                  <a:pt x="6090648" y="183539"/>
                </a:cubicBezTo>
                <a:cubicBezTo>
                  <a:pt x="6128333" y="355672"/>
                  <a:pt x="6035879" y="467207"/>
                  <a:pt x="6090648" y="642372"/>
                </a:cubicBezTo>
                <a:lnTo>
                  <a:pt x="6090648" y="642372"/>
                </a:lnTo>
                <a:cubicBezTo>
                  <a:pt x="6103696" y="707911"/>
                  <a:pt x="6088946" y="831029"/>
                  <a:pt x="6090648" y="917674"/>
                </a:cubicBezTo>
                <a:lnTo>
                  <a:pt x="6090648" y="917670"/>
                </a:lnTo>
                <a:cubicBezTo>
                  <a:pt x="6112481" y="1019836"/>
                  <a:pt x="6013952" y="1106352"/>
                  <a:pt x="5907109" y="1101209"/>
                </a:cubicBezTo>
                <a:cubicBezTo>
                  <a:pt x="5748729" y="1136921"/>
                  <a:pt x="5559099" y="1095039"/>
                  <a:pt x="5345553" y="1101209"/>
                </a:cubicBezTo>
                <a:cubicBezTo>
                  <a:pt x="5132007" y="1107379"/>
                  <a:pt x="5057340" y="1062086"/>
                  <a:pt x="4817689" y="1101209"/>
                </a:cubicBezTo>
                <a:cubicBezTo>
                  <a:pt x="4578038" y="1140332"/>
                  <a:pt x="4569787" y="1097735"/>
                  <a:pt x="4357213" y="1101209"/>
                </a:cubicBezTo>
                <a:cubicBezTo>
                  <a:pt x="4144639" y="1104683"/>
                  <a:pt x="4116466" y="1067503"/>
                  <a:pt x="3896737" y="1101209"/>
                </a:cubicBezTo>
                <a:cubicBezTo>
                  <a:pt x="3677008" y="1134915"/>
                  <a:pt x="3599749" y="1052982"/>
                  <a:pt x="3368874" y="1101209"/>
                </a:cubicBezTo>
                <a:cubicBezTo>
                  <a:pt x="3137999" y="1149436"/>
                  <a:pt x="2944452" y="1096714"/>
                  <a:pt x="2537770" y="1101209"/>
                </a:cubicBezTo>
                <a:cubicBezTo>
                  <a:pt x="2362971" y="1178556"/>
                  <a:pt x="2244039" y="1178213"/>
                  <a:pt x="2159750" y="1228733"/>
                </a:cubicBezTo>
                <a:cubicBezTo>
                  <a:pt x="2075461" y="1279252"/>
                  <a:pt x="1873806" y="1324386"/>
                  <a:pt x="1730182" y="1373646"/>
                </a:cubicBezTo>
                <a:cubicBezTo>
                  <a:pt x="1586558" y="1422906"/>
                  <a:pt x="1478131" y="1432642"/>
                  <a:pt x="1283431" y="1524356"/>
                </a:cubicBezTo>
                <a:cubicBezTo>
                  <a:pt x="1088731" y="1616070"/>
                  <a:pt x="985204" y="1582498"/>
                  <a:pt x="819497" y="1680863"/>
                </a:cubicBezTo>
                <a:cubicBezTo>
                  <a:pt x="838681" y="1573817"/>
                  <a:pt x="893923" y="1528928"/>
                  <a:pt x="917303" y="1391036"/>
                </a:cubicBezTo>
                <a:cubicBezTo>
                  <a:pt x="940683" y="1253144"/>
                  <a:pt x="1002866" y="1199606"/>
                  <a:pt x="1015108" y="1101209"/>
                </a:cubicBezTo>
                <a:cubicBezTo>
                  <a:pt x="862106" y="1112887"/>
                  <a:pt x="753439" y="1099837"/>
                  <a:pt x="624271" y="1101209"/>
                </a:cubicBezTo>
                <a:cubicBezTo>
                  <a:pt x="495103" y="1102581"/>
                  <a:pt x="294509" y="1088042"/>
                  <a:pt x="183539" y="1101209"/>
                </a:cubicBezTo>
                <a:cubicBezTo>
                  <a:pt x="67337" y="1089846"/>
                  <a:pt x="2156" y="1035140"/>
                  <a:pt x="0" y="917670"/>
                </a:cubicBezTo>
                <a:lnTo>
                  <a:pt x="0" y="917674"/>
                </a:lnTo>
                <a:cubicBezTo>
                  <a:pt x="-12559" y="848265"/>
                  <a:pt x="14401" y="755603"/>
                  <a:pt x="0" y="642372"/>
                </a:cubicBezTo>
                <a:lnTo>
                  <a:pt x="0" y="642372"/>
                </a:lnTo>
                <a:cubicBezTo>
                  <a:pt x="-19518" y="522117"/>
                  <a:pt x="10871" y="337846"/>
                  <a:pt x="0" y="183539"/>
                </a:cubicBezTo>
                <a:close/>
              </a:path>
            </a:pathLst>
          </a:custGeom>
          <a:solidFill>
            <a:schemeClr val="bg1"/>
          </a:solidFill>
          <a:ln w="57150">
            <a:solidFill>
              <a:schemeClr val="accent2">
                <a:lumMod val="75000"/>
              </a:schemeClr>
            </a:solidFill>
            <a:extLst>
              <a:ext uri="{C807C97D-BFC1-408E-A445-0C87EB9F89A2}">
                <ask:lineSketchStyleProps xmlns:ask="http://schemas.microsoft.com/office/drawing/2018/sketchyshapes" xmlns="" sd="2339006018">
                  <a:prstGeom prst="wedgeRoundRectCallout">
                    <a:avLst>
                      <a:gd name="adj1" fmla="val -36545"/>
                      <a:gd name="adj2" fmla="val 102638"/>
                      <a:gd name="adj3" fmla="val 16667"/>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 name="TextBox 6">
            <a:extLst>
              <a:ext uri="{FF2B5EF4-FFF2-40B4-BE49-F238E27FC236}">
                <a16:creationId xmlns:a16="http://schemas.microsoft.com/office/drawing/2014/main" id="{7B4C3899-C1A3-02CE-B569-34BD390AB8B9}"/>
              </a:ext>
            </a:extLst>
          </p:cNvPr>
          <p:cNvSpPr txBox="1"/>
          <p:nvPr/>
        </p:nvSpPr>
        <p:spPr>
          <a:xfrm>
            <a:off x="3350144" y="373349"/>
            <a:ext cx="6090647"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solidFill>
                    <a:srgbClr val="E97132">
                      <a:lumMod val="50000"/>
                    </a:srgbClr>
                  </a:solidFill>
                </a:ln>
                <a:solidFill>
                  <a:prstClr val="white"/>
                </a:solidFill>
                <a:effectLst/>
                <a:uLnTx/>
                <a:uFillTx/>
                <a:latin typeface="UTM Flamenco" panose="02040603050506020204" pitchFamily="18" charset="0"/>
                <a:ea typeface="LNTH-LuoLuoNotangYuanTi 1" pitchFamily="2" charset="-128"/>
                <a:cs typeface="LNTH-LuoLuoNotangYuanTi 1" pitchFamily="2" charset="-128"/>
              </a:rPr>
              <a:t>LUYỆN ĐỌC CÂU DÀI</a:t>
            </a:r>
          </a:p>
        </p:txBody>
      </p:sp>
      <p:sp>
        <p:nvSpPr>
          <p:cNvPr id="2" name="Rectangle: Rounded Corners 1">
            <a:extLst>
              <a:ext uri="{FF2B5EF4-FFF2-40B4-BE49-F238E27FC236}">
                <a16:creationId xmlns:a16="http://schemas.microsoft.com/office/drawing/2014/main" id="{F60822A5-A166-8E26-9377-B156A9ECC747}"/>
              </a:ext>
            </a:extLst>
          </p:cNvPr>
          <p:cNvSpPr/>
          <p:nvPr/>
        </p:nvSpPr>
        <p:spPr>
          <a:xfrm>
            <a:off x="1054443" y="2329695"/>
            <a:ext cx="10737507" cy="3684301"/>
          </a:xfrm>
          <a:prstGeom prst="roundRect">
            <a:avLst/>
          </a:prstGeom>
          <a:solidFill>
            <a:schemeClr val="bg1"/>
          </a:solidFill>
          <a:ln w="57150">
            <a:solidFill>
              <a:schemeClr val="accent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4000">
                <a:solidFill>
                  <a:schemeClr val="tx1"/>
                </a:solidFill>
                <a:latin typeface="+mj-lt"/>
              </a:rPr>
              <a:t>Mùa xuân này, Uyên được cùng các bạn của mẹ</a:t>
            </a:r>
            <a:r>
              <a:rPr lang="vi-VN" sz="4000">
                <a:solidFill>
                  <a:srgbClr val="FF0000"/>
                </a:solidFill>
                <a:latin typeface="+mj-lt"/>
              </a:rPr>
              <a:t>/</a:t>
            </a:r>
            <a:r>
              <a:rPr lang="vi-VN" sz="4000">
                <a:solidFill>
                  <a:schemeClr val="tx1"/>
                </a:solidFill>
                <a:latin typeface="+mj-lt"/>
              </a:rPr>
              <a:t> trồng hàng cây anh đào</a:t>
            </a:r>
            <a:r>
              <a:rPr lang="vi-VN" sz="4000">
                <a:solidFill>
                  <a:srgbClr val="FF0000"/>
                </a:solidFill>
                <a:latin typeface="+mj-lt"/>
              </a:rPr>
              <a:t>/</a:t>
            </a:r>
            <a:r>
              <a:rPr lang="vi-VN" sz="4000">
                <a:solidFill>
                  <a:schemeClr val="tx1"/>
                </a:solidFill>
                <a:latin typeface="+mj-lt"/>
              </a:rPr>
              <a:t> bên bờ một con suối</a:t>
            </a:r>
            <a:r>
              <a:rPr lang="vi-VN" sz="4000">
                <a:solidFill>
                  <a:srgbClr val="FF0000"/>
                </a:solidFill>
                <a:latin typeface="+mj-lt"/>
              </a:rPr>
              <a:t>/</a:t>
            </a:r>
            <a:r>
              <a:rPr lang="vi-VN" sz="4000">
                <a:solidFill>
                  <a:schemeClr val="tx1"/>
                </a:solidFill>
                <a:latin typeface="+mj-lt"/>
              </a:rPr>
              <a:t> trên quê hương Tây Nguyên.</a:t>
            </a:r>
            <a:r>
              <a:rPr lang="vi-VN" sz="4000">
                <a:solidFill>
                  <a:srgbClr val="FF0000"/>
                </a:solidFill>
                <a:latin typeface="+mj-lt"/>
              </a:rPr>
              <a:t>//</a:t>
            </a:r>
            <a:endParaRPr lang="en-US" sz="4000">
              <a:solidFill>
                <a:srgbClr val="FF0000"/>
              </a:solidFill>
              <a:latin typeface="+mj-lt"/>
            </a:endParaRPr>
          </a:p>
        </p:txBody>
      </p:sp>
    </p:spTree>
    <p:extLst>
      <p:ext uri="{BB962C8B-B14F-4D97-AF65-F5344CB8AC3E}">
        <p14:creationId xmlns:p14="http://schemas.microsoft.com/office/powerpoint/2010/main" val="191972731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9" descr="A cartoon of a child blowing bubbles&#10;&#10;Description automatically generated">
            <a:extLst>
              <a:ext uri="{FF2B5EF4-FFF2-40B4-BE49-F238E27FC236}">
                <a16:creationId xmlns:a16="http://schemas.microsoft.com/office/drawing/2014/main" id="{438A220D-0C26-0CEA-AF94-AB02AB8400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15100" y="1181100"/>
            <a:ext cx="5676900" cy="5676900"/>
          </a:xfrm>
          <a:prstGeom prst="rect">
            <a:avLst/>
          </a:prstGeom>
        </p:spPr>
      </p:pic>
      <p:pic>
        <p:nvPicPr>
          <p:cNvPr id="2" name="Picture 1">
            <a:extLst>
              <a:ext uri="{FF2B5EF4-FFF2-40B4-BE49-F238E27FC236}">
                <a16:creationId xmlns:a16="http://schemas.microsoft.com/office/drawing/2014/main" id="{B7CD1BE7-45BB-5448-63F5-9277D6DBF647}"/>
              </a:ext>
            </a:extLst>
          </p:cNvPr>
          <p:cNvPicPr>
            <a:picLocks noChangeAspect="1"/>
          </p:cNvPicPr>
          <p:nvPr/>
        </p:nvPicPr>
        <p:blipFill>
          <a:blip r:embed="rId3"/>
          <a:stretch>
            <a:fillRect/>
          </a:stretch>
        </p:blipFill>
        <p:spPr>
          <a:xfrm>
            <a:off x="348620" y="695480"/>
            <a:ext cx="8675360" cy="5200339"/>
          </a:xfrm>
          <a:prstGeom prst="rect">
            <a:avLst/>
          </a:prstGeom>
        </p:spPr>
      </p:pic>
    </p:spTree>
    <p:extLst>
      <p:ext uri="{BB962C8B-B14F-4D97-AF65-F5344CB8AC3E}">
        <p14:creationId xmlns:p14="http://schemas.microsoft.com/office/powerpoint/2010/main" val="220982476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Speech Bubble: Rectangle with Corners Rounded 5">
            <a:extLst>
              <a:ext uri="{FF2B5EF4-FFF2-40B4-BE49-F238E27FC236}">
                <a16:creationId xmlns:a16="http://schemas.microsoft.com/office/drawing/2014/main" id="{FFEABC70-92E4-6F0B-075D-C32EFF8AB9FE}"/>
              </a:ext>
            </a:extLst>
          </p:cNvPr>
          <p:cNvSpPr/>
          <p:nvPr/>
        </p:nvSpPr>
        <p:spPr>
          <a:xfrm>
            <a:off x="3050676" y="324352"/>
            <a:ext cx="6090648" cy="1101209"/>
          </a:xfrm>
          <a:custGeom>
            <a:avLst/>
            <a:gdLst>
              <a:gd name="connsiteX0" fmla="*/ 0 w 6090648"/>
              <a:gd name="connsiteY0" fmla="*/ 183539 h 1101209"/>
              <a:gd name="connsiteX1" fmla="*/ 183539 w 6090648"/>
              <a:gd name="connsiteY1" fmla="*/ 0 h 1101209"/>
              <a:gd name="connsiteX2" fmla="*/ 574376 w 6090648"/>
              <a:gd name="connsiteY2" fmla="*/ 0 h 1101209"/>
              <a:gd name="connsiteX3" fmla="*/ 1015108 w 6090648"/>
              <a:gd name="connsiteY3" fmla="*/ 0 h 1101209"/>
              <a:gd name="connsiteX4" fmla="*/ 1015108 w 6090648"/>
              <a:gd name="connsiteY4" fmla="*/ 0 h 1101209"/>
              <a:gd name="connsiteX5" fmla="*/ 1537889 w 6090648"/>
              <a:gd name="connsiteY5" fmla="*/ 0 h 1101209"/>
              <a:gd name="connsiteX6" fmla="*/ 2045443 w 6090648"/>
              <a:gd name="connsiteY6" fmla="*/ 0 h 1101209"/>
              <a:gd name="connsiteX7" fmla="*/ 2537770 w 6090648"/>
              <a:gd name="connsiteY7" fmla="*/ 0 h 1101209"/>
              <a:gd name="connsiteX8" fmla="*/ 3166713 w 6090648"/>
              <a:gd name="connsiteY8" fmla="*/ 0 h 1101209"/>
              <a:gd name="connsiteX9" fmla="*/ 3660883 w 6090648"/>
              <a:gd name="connsiteY9" fmla="*/ 0 h 1101209"/>
              <a:gd name="connsiteX10" fmla="*/ 4188746 w 6090648"/>
              <a:gd name="connsiteY10" fmla="*/ 0 h 1101209"/>
              <a:gd name="connsiteX11" fmla="*/ 4817689 w 6090648"/>
              <a:gd name="connsiteY11" fmla="*/ 0 h 1101209"/>
              <a:gd name="connsiteX12" fmla="*/ 5907109 w 6090648"/>
              <a:gd name="connsiteY12" fmla="*/ 0 h 1101209"/>
              <a:gd name="connsiteX13" fmla="*/ 6090648 w 6090648"/>
              <a:gd name="connsiteY13" fmla="*/ 183539 h 1101209"/>
              <a:gd name="connsiteX14" fmla="*/ 6090648 w 6090648"/>
              <a:gd name="connsiteY14" fmla="*/ 642372 h 1101209"/>
              <a:gd name="connsiteX15" fmla="*/ 6090648 w 6090648"/>
              <a:gd name="connsiteY15" fmla="*/ 642372 h 1101209"/>
              <a:gd name="connsiteX16" fmla="*/ 6090648 w 6090648"/>
              <a:gd name="connsiteY16" fmla="*/ 917674 h 1101209"/>
              <a:gd name="connsiteX17" fmla="*/ 6090648 w 6090648"/>
              <a:gd name="connsiteY17" fmla="*/ 917670 h 1101209"/>
              <a:gd name="connsiteX18" fmla="*/ 5907109 w 6090648"/>
              <a:gd name="connsiteY18" fmla="*/ 1101209 h 1101209"/>
              <a:gd name="connsiteX19" fmla="*/ 5446633 w 6090648"/>
              <a:gd name="connsiteY19" fmla="*/ 1101209 h 1101209"/>
              <a:gd name="connsiteX20" fmla="*/ 4986156 w 6090648"/>
              <a:gd name="connsiteY20" fmla="*/ 1101209 h 1101209"/>
              <a:gd name="connsiteX21" fmla="*/ 4424600 w 6090648"/>
              <a:gd name="connsiteY21" fmla="*/ 1101209 h 1101209"/>
              <a:gd name="connsiteX22" fmla="*/ 3863043 w 6090648"/>
              <a:gd name="connsiteY22" fmla="*/ 1101209 h 1101209"/>
              <a:gd name="connsiteX23" fmla="*/ 3402567 w 6090648"/>
              <a:gd name="connsiteY23" fmla="*/ 1101209 h 1101209"/>
              <a:gd name="connsiteX24" fmla="*/ 2537770 w 6090648"/>
              <a:gd name="connsiteY24" fmla="*/ 1101209 h 1101209"/>
              <a:gd name="connsiteX25" fmla="*/ 2091019 w 6090648"/>
              <a:gd name="connsiteY25" fmla="*/ 1251919 h 1101209"/>
              <a:gd name="connsiteX26" fmla="*/ 1695816 w 6090648"/>
              <a:gd name="connsiteY26" fmla="*/ 1385239 h 1101209"/>
              <a:gd name="connsiteX27" fmla="*/ 1266248 w 6090648"/>
              <a:gd name="connsiteY27" fmla="*/ 1530153 h 1101209"/>
              <a:gd name="connsiteX28" fmla="*/ 819497 w 6090648"/>
              <a:gd name="connsiteY28" fmla="*/ 1680863 h 1101209"/>
              <a:gd name="connsiteX29" fmla="*/ 915346 w 6090648"/>
              <a:gd name="connsiteY29" fmla="*/ 1396833 h 1101209"/>
              <a:gd name="connsiteX30" fmla="*/ 1015108 w 6090648"/>
              <a:gd name="connsiteY30" fmla="*/ 1101209 h 1101209"/>
              <a:gd name="connsiteX31" fmla="*/ 624271 w 6090648"/>
              <a:gd name="connsiteY31" fmla="*/ 1101209 h 1101209"/>
              <a:gd name="connsiteX32" fmla="*/ 183539 w 6090648"/>
              <a:gd name="connsiteY32" fmla="*/ 1101209 h 1101209"/>
              <a:gd name="connsiteX33" fmla="*/ 0 w 6090648"/>
              <a:gd name="connsiteY33" fmla="*/ 917670 h 1101209"/>
              <a:gd name="connsiteX34" fmla="*/ 0 w 6090648"/>
              <a:gd name="connsiteY34" fmla="*/ 917674 h 1101209"/>
              <a:gd name="connsiteX35" fmla="*/ 0 w 6090648"/>
              <a:gd name="connsiteY35" fmla="*/ 642372 h 1101209"/>
              <a:gd name="connsiteX36" fmla="*/ 0 w 6090648"/>
              <a:gd name="connsiteY36" fmla="*/ 642372 h 1101209"/>
              <a:gd name="connsiteX37" fmla="*/ 0 w 6090648"/>
              <a:gd name="connsiteY37" fmla="*/ 183539 h 110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6090648" h="1101209" fill="none" extrusionOk="0">
                <a:moveTo>
                  <a:pt x="0" y="183539"/>
                </a:moveTo>
                <a:cubicBezTo>
                  <a:pt x="-8010" y="76975"/>
                  <a:pt x="78017" y="-12184"/>
                  <a:pt x="183539" y="0"/>
                </a:cubicBezTo>
                <a:cubicBezTo>
                  <a:pt x="326126" y="-39729"/>
                  <a:pt x="472497" y="39142"/>
                  <a:pt x="574376" y="0"/>
                </a:cubicBezTo>
                <a:cubicBezTo>
                  <a:pt x="676255" y="-39142"/>
                  <a:pt x="874179" y="28649"/>
                  <a:pt x="1015108" y="0"/>
                </a:cubicBezTo>
                <a:lnTo>
                  <a:pt x="1015108" y="0"/>
                </a:lnTo>
                <a:cubicBezTo>
                  <a:pt x="1257180" y="-17638"/>
                  <a:pt x="1326543" y="29914"/>
                  <a:pt x="1537889" y="0"/>
                </a:cubicBezTo>
                <a:cubicBezTo>
                  <a:pt x="1749235" y="-29914"/>
                  <a:pt x="1918123" y="44957"/>
                  <a:pt x="2045443" y="0"/>
                </a:cubicBezTo>
                <a:cubicBezTo>
                  <a:pt x="2172763" y="-44957"/>
                  <a:pt x="2344859" y="35159"/>
                  <a:pt x="2537770" y="0"/>
                </a:cubicBezTo>
                <a:cubicBezTo>
                  <a:pt x="2810980" y="-61314"/>
                  <a:pt x="2980640" y="48144"/>
                  <a:pt x="3166713" y="0"/>
                </a:cubicBezTo>
                <a:cubicBezTo>
                  <a:pt x="3352786" y="-48144"/>
                  <a:pt x="3537025" y="54730"/>
                  <a:pt x="3660883" y="0"/>
                </a:cubicBezTo>
                <a:cubicBezTo>
                  <a:pt x="3784741" y="-54730"/>
                  <a:pt x="3947240" y="61272"/>
                  <a:pt x="4188746" y="0"/>
                </a:cubicBezTo>
                <a:cubicBezTo>
                  <a:pt x="4430252" y="-61272"/>
                  <a:pt x="4527468" y="13100"/>
                  <a:pt x="4817689" y="0"/>
                </a:cubicBezTo>
                <a:cubicBezTo>
                  <a:pt x="5107910" y="-13100"/>
                  <a:pt x="5482056" y="14900"/>
                  <a:pt x="5907109" y="0"/>
                </a:cubicBezTo>
                <a:cubicBezTo>
                  <a:pt x="5992795" y="-721"/>
                  <a:pt x="6094919" y="74424"/>
                  <a:pt x="6090648" y="183539"/>
                </a:cubicBezTo>
                <a:cubicBezTo>
                  <a:pt x="6094164" y="352021"/>
                  <a:pt x="6042641" y="514059"/>
                  <a:pt x="6090648" y="642372"/>
                </a:cubicBezTo>
                <a:lnTo>
                  <a:pt x="6090648" y="642372"/>
                </a:lnTo>
                <a:cubicBezTo>
                  <a:pt x="6104479" y="721737"/>
                  <a:pt x="6086274" y="821209"/>
                  <a:pt x="6090648" y="917674"/>
                </a:cubicBezTo>
                <a:lnTo>
                  <a:pt x="6090648" y="917670"/>
                </a:lnTo>
                <a:cubicBezTo>
                  <a:pt x="6091688" y="1008894"/>
                  <a:pt x="6007265" y="1072491"/>
                  <a:pt x="5907109" y="1101209"/>
                </a:cubicBezTo>
                <a:cubicBezTo>
                  <a:pt x="5696349" y="1104422"/>
                  <a:pt x="5546888" y="1070972"/>
                  <a:pt x="5446633" y="1101209"/>
                </a:cubicBezTo>
                <a:cubicBezTo>
                  <a:pt x="5346378" y="1131446"/>
                  <a:pt x="5111065" y="1066044"/>
                  <a:pt x="4986156" y="1101209"/>
                </a:cubicBezTo>
                <a:cubicBezTo>
                  <a:pt x="4861247" y="1136374"/>
                  <a:pt x="4702129" y="1056812"/>
                  <a:pt x="4424600" y="1101209"/>
                </a:cubicBezTo>
                <a:cubicBezTo>
                  <a:pt x="4147071" y="1145606"/>
                  <a:pt x="4029466" y="1093154"/>
                  <a:pt x="3863043" y="1101209"/>
                </a:cubicBezTo>
                <a:cubicBezTo>
                  <a:pt x="3696620" y="1109264"/>
                  <a:pt x="3534315" y="1093405"/>
                  <a:pt x="3402567" y="1101209"/>
                </a:cubicBezTo>
                <a:cubicBezTo>
                  <a:pt x="3270819" y="1109013"/>
                  <a:pt x="2805261" y="1019613"/>
                  <a:pt x="2537770" y="1101209"/>
                </a:cubicBezTo>
                <a:cubicBezTo>
                  <a:pt x="2375026" y="1178310"/>
                  <a:pt x="2209156" y="1209371"/>
                  <a:pt x="2091019" y="1251919"/>
                </a:cubicBezTo>
                <a:cubicBezTo>
                  <a:pt x="1972882" y="1294467"/>
                  <a:pt x="1843461" y="1293343"/>
                  <a:pt x="1695816" y="1385239"/>
                </a:cubicBezTo>
                <a:cubicBezTo>
                  <a:pt x="1548171" y="1477135"/>
                  <a:pt x="1459472" y="1431529"/>
                  <a:pt x="1266248" y="1530153"/>
                </a:cubicBezTo>
                <a:cubicBezTo>
                  <a:pt x="1073024" y="1628777"/>
                  <a:pt x="928291" y="1627375"/>
                  <a:pt x="819497" y="1680863"/>
                </a:cubicBezTo>
                <a:cubicBezTo>
                  <a:pt x="837085" y="1583006"/>
                  <a:pt x="908790" y="1483408"/>
                  <a:pt x="915346" y="1396833"/>
                </a:cubicBezTo>
                <a:cubicBezTo>
                  <a:pt x="921902" y="1310258"/>
                  <a:pt x="985386" y="1213723"/>
                  <a:pt x="1015108" y="1101209"/>
                </a:cubicBezTo>
                <a:cubicBezTo>
                  <a:pt x="890964" y="1103150"/>
                  <a:pt x="784002" y="1064791"/>
                  <a:pt x="624271" y="1101209"/>
                </a:cubicBezTo>
                <a:cubicBezTo>
                  <a:pt x="464540" y="1137627"/>
                  <a:pt x="370994" y="1064690"/>
                  <a:pt x="183539" y="1101209"/>
                </a:cubicBezTo>
                <a:cubicBezTo>
                  <a:pt x="70874" y="1111800"/>
                  <a:pt x="852" y="1021898"/>
                  <a:pt x="0" y="917670"/>
                </a:cubicBezTo>
                <a:lnTo>
                  <a:pt x="0" y="917674"/>
                </a:lnTo>
                <a:cubicBezTo>
                  <a:pt x="-26329" y="821646"/>
                  <a:pt x="13079" y="736874"/>
                  <a:pt x="0" y="642372"/>
                </a:cubicBezTo>
                <a:lnTo>
                  <a:pt x="0" y="642372"/>
                </a:lnTo>
                <a:cubicBezTo>
                  <a:pt x="-38829" y="511010"/>
                  <a:pt x="11065" y="304857"/>
                  <a:pt x="0" y="183539"/>
                </a:cubicBezTo>
                <a:close/>
              </a:path>
              <a:path w="6090648" h="1101209" stroke="0" extrusionOk="0">
                <a:moveTo>
                  <a:pt x="0" y="183539"/>
                </a:moveTo>
                <a:cubicBezTo>
                  <a:pt x="-9996" y="92455"/>
                  <a:pt x="89362" y="-8227"/>
                  <a:pt x="183539" y="0"/>
                </a:cubicBezTo>
                <a:cubicBezTo>
                  <a:pt x="372635" y="-37575"/>
                  <a:pt x="507260" y="6871"/>
                  <a:pt x="615955" y="0"/>
                </a:cubicBezTo>
                <a:cubicBezTo>
                  <a:pt x="724650" y="-6871"/>
                  <a:pt x="884625" y="35104"/>
                  <a:pt x="1015108" y="0"/>
                </a:cubicBezTo>
                <a:lnTo>
                  <a:pt x="1015108" y="0"/>
                </a:lnTo>
                <a:cubicBezTo>
                  <a:pt x="1220403" y="-15056"/>
                  <a:pt x="1276418" y="19757"/>
                  <a:pt x="1476982" y="0"/>
                </a:cubicBezTo>
                <a:cubicBezTo>
                  <a:pt x="1677546" y="-19757"/>
                  <a:pt x="1761095" y="13880"/>
                  <a:pt x="1969310" y="0"/>
                </a:cubicBezTo>
                <a:cubicBezTo>
                  <a:pt x="2177525" y="-13880"/>
                  <a:pt x="2404765" y="18708"/>
                  <a:pt x="2537770" y="0"/>
                </a:cubicBezTo>
                <a:cubicBezTo>
                  <a:pt x="2684672" y="-58775"/>
                  <a:pt x="2902604" y="8261"/>
                  <a:pt x="3133020" y="0"/>
                </a:cubicBezTo>
                <a:cubicBezTo>
                  <a:pt x="3363436" y="-8261"/>
                  <a:pt x="3442772" y="34918"/>
                  <a:pt x="3728270" y="0"/>
                </a:cubicBezTo>
                <a:cubicBezTo>
                  <a:pt x="4013768" y="-34918"/>
                  <a:pt x="4028971" y="51741"/>
                  <a:pt x="4222440" y="0"/>
                </a:cubicBezTo>
                <a:cubicBezTo>
                  <a:pt x="4415909" y="-51741"/>
                  <a:pt x="4524156" y="29237"/>
                  <a:pt x="4750303" y="0"/>
                </a:cubicBezTo>
                <a:cubicBezTo>
                  <a:pt x="4976450" y="-29237"/>
                  <a:pt x="5185885" y="26983"/>
                  <a:pt x="5311859" y="0"/>
                </a:cubicBezTo>
                <a:cubicBezTo>
                  <a:pt x="5437833" y="-26983"/>
                  <a:pt x="5784601" y="9414"/>
                  <a:pt x="5907109" y="0"/>
                </a:cubicBezTo>
                <a:cubicBezTo>
                  <a:pt x="6010125" y="-4049"/>
                  <a:pt x="6110323" y="78305"/>
                  <a:pt x="6090648" y="183539"/>
                </a:cubicBezTo>
                <a:cubicBezTo>
                  <a:pt x="6128333" y="355672"/>
                  <a:pt x="6035879" y="467207"/>
                  <a:pt x="6090648" y="642372"/>
                </a:cubicBezTo>
                <a:lnTo>
                  <a:pt x="6090648" y="642372"/>
                </a:lnTo>
                <a:cubicBezTo>
                  <a:pt x="6103696" y="707911"/>
                  <a:pt x="6088946" y="831029"/>
                  <a:pt x="6090648" y="917674"/>
                </a:cubicBezTo>
                <a:lnTo>
                  <a:pt x="6090648" y="917670"/>
                </a:lnTo>
                <a:cubicBezTo>
                  <a:pt x="6112481" y="1019836"/>
                  <a:pt x="6013952" y="1106352"/>
                  <a:pt x="5907109" y="1101209"/>
                </a:cubicBezTo>
                <a:cubicBezTo>
                  <a:pt x="5748729" y="1136921"/>
                  <a:pt x="5559099" y="1095039"/>
                  <a:pt x="5345553" y="1101209"/>
                </a:cubicBezTo>
                <a:cubicBezTo>
                  <a:pt x="5132007" y="1107379"/>
                  <a:pt x="5057340" y="1062086"/>
                  <a:pt x="4817689" y="1101209"/>
                </a:cubicBezTo>
                <a:cubicBezTo>
                  <a:pt x="4578038" y="1140332"/>
                  <a:pt x="4569787" y="1097735"/>
                  <a:pt x="4357213" y="1101209"/>
                </a:cubicBezTo>
                <a:cubicBezTo>
                  <a:pt x="4144639" y="1104683"/>
                  <a:pt x="4116466" y="1067503"/>
                  <a:pt x="3896737" y="1101209"/>
                </a:cubicBezTo>
                <a:cubicBezTo>
                  <a:pt x="3677008" y="1134915"/>
                  <a:pt x="3599749" y="1052982"/>
                  <a:pt x="3368874" y="1101209"/>
                </a:cubicBezTo>
                <a:cubicBezTo>
                  <a:pt x="3137999" y="1149436"/>
                  <a:pt x="2944452" y="1096714"/>
                  <a:pt x="2537770" y="1101209"/>
                </a:cubicBezTo>
                <a:cubicBezTo>
                  <a:pt x="2362971" y="1178556"/>
                  <a:pt x="2244039" y="1178213"/>
                  <a:pt x="2159750" y="1228733"/>
                </a:cubicBezTo>
                <a:cubicBezTo>
                  <a:pt x="2075461" y="1279252"/>
                  <a:pt x="1873806" y="1324386"/>
                  <a:pt x="1730182" y="1373646"/>
                </a:cubicBezTo>
                <a:cubicBezTo>
                  <a:pt x="1586558" y="1422906"/>
                  <a:pt x="1478131" y="1432642"/>
                  <a:pt x="1283431" y="1524356"/>
                </a:cubicBezTo>
                <a:cubicBezTo>
                  <a:pt x="1088731" y="1616070"/>
                  <a:pt x="985204" y="1582498"/>
                  <a:pt x="819497" y="1680863"/>
                </a:cubicBezTo>
                <a:cubicBezTo>
                  <a:pt x="838681" y="1573817"/>
                  <a:pt x="893923" y="1528928"/>
                  <a:pt x="917303" y="1391036"/>
                </a:cubicBezTo>
                <a:cubicBezTo>
                  <a:pt x="940683" y="1253144"/>
                  <a:pt x="1002866" y="1199606"/>
                  <a:pt x="1015108" y="1101209"/>
                </a:cubicBezTo>
                <a:cubicBezTo>
                  <a:pt x="862106" y="1112887"/>
                  <a:pt x="753439" y="1099837"/>
                  <a:pt x="624271" y="1101209"/>
                </a:cubicBezTo>
                <a:cubicBezTo>
                  <a:pt x="495103" y="1102581"/>
                  <a:pt x="294509" y="1088042"/>
                  <a:pt x="183539" y="1101209"/>
                </a:cubicBezTo>
                <a:cubicBezTo>
                  <a:pt x="67337" y="1089846"/>
                  <a:pt x="2156" y="1035140"/>
                  <a:pt x="0" y="917670"/>
                </a:cubicBezTo>
                <a:lnTo>
                  <a:pt x="0" y="917674"/>
                </a:lnTo>
                <a:cubicBezTo>
                  <a:pt x="-12559" y="848265"/>
                  <a:pt x="14401" y="755603"/>
                  <a:pt x="0" y="642372"/>
                </a:cubicBezTo>
                <a:lnTo>
                  <a:pt x="0" y="642372"/>
                </a:lnTo>
                <a:cubicBezTo>
                  <a:pt x="-19518" y="522117"/>
                  <a:pt x="10871" y="337846"/>
                  <a:pt x="0" y="183539"/>
                </a:cubicBezTo>
                <a:close/>
              </a:path>
            </a:pathLst>
          </a:custGeom>
          <a:solidFill>
            <a:schemeClr val="bg1"/>
          </a:solidFill>
          <a:ln w="57150">
            <a:solidFill>
              <a:schemeClr val="accent2">
                <a:lumMod val="75000"/>
              </a:schemeClr>
            </a:solidFill>
            <a:extLst>
              <a:ext uri="{C807C97D-BFC1-408E-A445-0C87EB9F89A2}">
                <ask:lineSketchStyleProps xmlns:ask="http://schemas.microsoft.com/office/drawing/2018/sketchyshapes" xmlns="" sd="2339006018">
                  <a:prstGeom prst="wedgeRoundRectCallout">
                    <a:avLst>
                      <a:gd name="adj1" fmla="val -36545"/>
                      <a:gd name="adj2" fmla="val 102638"/>
                      <a:gd name="adj3" fmla="val 16667"/>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 name="TextBox 6">
            <a:extLst>
              <a:ext uri="{FF2B5EF4-FFF2-40B4-BE49-F238E27FC236}">
                <a16:creationId xmlns:a16="http://schemas.microsoft.com/office/drawing/2014/main" id="{7B4C3899-C1A3-02CE-B569-34BD390AB8B9}"/>
              </a:ext>
            </a:extLst>
          </p:cNvPr>
          <p:cNvSpPr txBox="1"/>
          <p:nvPr/>
        </p:nvSpPr>
        <p:spPr>
          <a:xfrm>
            <a:off x="3350144" y="373349"/>
            <a:ext cx="6090647"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solidFill>
                    <a:srgbClr val="E97132">
                      <a:lumMod val="50000"/>
                    </a:srgbClr>
                  </a:solidFill>
                </a:ln>
                <a:solidFill>
                  <a:prstClr val="white"/>
                </a:solidFill>
                <a:effectLst/>
                <a:uLnTx/>
                <a:uFillTx/>
                <a:latin typeface="UTM Flamenco" panose="02040603050506020204" pitchFamily="18" charset="0"/>
                <a:ea typeface="LNTH-LuoLuoNotangYuanTi 1" pitchFamily="2" charset="-128"/>
                <a:cs typeface="LNTH-LuoLuoNotangYuanTi 1" pitchFamily="2" charset="-128"/>
              </a:rPr>
              <a:t>LUYỆN ĐỌC CÂU DÀI</a:t>
            </a:r>
          </a:p>
        </p:txBody>
      </p:sp>
      <p:sp>
        <p:nvSpPr>
          <p:cNvPr id="2" name="Rectangle: Rounded Corners 1">
            <a:extLst>
              <a:ext uri="{FF2B5EF4-FFF2-40B4-BE49-F238E27FC236}">
                <a16:creationId xmlns:a16="http://schemas.microsoft.com/office/drawing/2014/main" id="{F60822A5-A166-8E26-9377-B156A9ECC747}"/>
              </a:ext>
            </a:extLst>
          </p:cNvPr>
          <p:cNvSpPr/>
          <p:nvPr/>
        </p:nvSpPr>
        <p:spPr>
          <a:xfrm>
            <a:off x="691978" y="2329695"/>
            <a:ext cx="11099972" cy="3684301"/>
          </a:xfrm>
          <a:prstGeom prst="roundRect">
            <a:avLst/>
          </a:prstGeom>
          <a:solidFill>
            <a:schemeClr val="bg1"/>
          </a:solidFill>
          <a:ln w="57150">
            <a:solidFill>
              <a:schemeClr val="accent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vi-VN" sz="4000">
                <a:solidFill>
                  <a:prstClr val="black"/>
                </a:solidFill>
              </a:rPr>
              <a:t>Cả đoàn ngỡ ngàng</a:t>
            </a:r>
            <a:r>
              <a:rPr lang="vi-VN" sz="4000">
                <a:solidFill>
                  <a:srgbClr val="FF0000"/>
                </a:solidFill>
              </a:rPr>
              <a:t>/</a:t>
            </a:r>
            <a:r>
              <a:rPr lang="vi-VN" sz="4000">
                <a:solidFill>
                  <a:prstClr val="black"/>
                </a:solidFill>
              </a:rPr>
              <a:t> khi thấy dưới những vòm lá anh đào xanh mướt, từng vạt hoa tim tím</a:t>
            </a:r>
            <a:r>
              <a:rPr lang="vi-VN" sz="4000">
                <a:solidFill>
                  <a:srgbClr val="FF0000"/>
                </a:solidFill>
              </a:rPr>
              <a:t>/</a:t>
            </a:r>
            <a:r>
              <a:rPr lang="vi-VN" sz="4000">
                <a:solidFill>
                  <a:prstClr val="black"/>
                </a:solidFill>
              </a:rPr>
              <a:t> bung nở như những thảm sao.</a:t>
            </a:r>
            <a:r>
              <a:rPr lang="vi-VN" sz="4000">
                <a:solidFill>
                  <a:srgbClr val="FF0000"/>
                </a:solidFill>
              </a:rPr>
              <a:t>//</a:t>
            </a:r>
            <a:endParaRPr kumimoji="0" lang="en-US" sz="4000" b="0" i="0" u="none" strike="noStrike" kern="1200" cap="none" spc="0" normalizeH="0" baseline="0" noProof="0">
              <a:ln>
                <a:noFill/>
              </a:ln>
              <a:solidFill>
                <a:srgbClr val="FF0000"/>
              </a:solidFill>
              <a:effectLst/>
              <a:uLnTx/>
              <a:uFillTx/>
              <a:latin typeface="Aptos" panose="02110004020202020204"/>
            </a:endParaRPr>
          </a:p>
        </p:txBody>
      </p:sp>
    </p:spTree>
    <p:extLst>
      <p:ext uri="{BB962C8B-B14F-4D97-AF65-F5344CB8AC3E}">
        <p14:creationId xmlns:p14="http://schemas.microsoft.com/office/powerpoint/2010/main" val="128700697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Speech Bubble: Rectangle with Corners Rounded 5">
            <a:extLst>
              <a:ext uri="{FF2B5EF4-FFF2-40B4-BE49-F238E27FC236}">
                <a16:creationId xmlns:a16="http://schemas.microsoft.com/office/drawing/2014/main" id="{FFEABC70-92E4-6F0B-075D-C32EFF8AB9FE}"/>
              </a:ext>
            </a:extLst>
          </p:cNvPr>
          <p:cNvSpPr/>
          <p:nvPr/>
        </p:nvSpPr>
        <p:spPr>
          <a:xfrm>
            <a:off x="3050676" y="324352"/>
            <a:ext cx="6090648" cy="1101209"/>
          </a:xfrm>
          <a:custGeom>
            <a:avLst/>
            <a:gdLst>
              <a:gd name="connsiteX0" fmla="*/ 0 w 6090648"/>
              <a:gd name="connsiteY0" fmla="*/ 183539 h 1101209"/>
              <a:gd name="connsiteX1" fmla="*/ 183539 w 6090648"/>
              <a:gd name="connsiteY1" fmla="*/ 0 h 1101209"/>
              <a:gd name="connsiteX2" fmla="*/ 574376 w 6090648"/>
              <a:gd name="connsiteY2" fmla="*/ 0 h 1101209"/>
              <a:gd name="connsiteX3" fmla="*/ 1015108 w 6090648"/>
              <a:gd name="connsiteY3" fmla="*/ 0 h 1101209"/>
              <a:gd name="connsiteX4" fmla="*/ 1015108 w 6090648"/>
              <a:gd name="connsiteY4" fmla="*/ 0 h 1101209"/>
              <a:gd name="connsiteX5" fmla="*/ 1537889 w 6090648"/>
              <a:gd name="connsiteY5" fmla="*/ 0 h 1101209"/>
              <a:gd name="connsiteX6" fmla="*/ 2045443 w 6090648"/>
              <a:gd name="connsiteY6" fmla="*/ 0 h 1101209"/>
              <a:gd name="connsiteX7" fmla="*/ 2537770 w 6090648"/>
              <a:gd name="connsiteY7" fmla="*/ 0 h 1101209"/>
              <a:gd name="connsiteX8" fmla="*/ 3166713 w 6090648"/>
              <a:gd name="connsiteY8" fmla="*/ 0 h 1101209"/>
              <a:gd name="connsiteX9" fmla="*/ 3660883 w 6090648"/>
              <a:gd name="connsiteY9" fmla="*/ 0 h 1101209"/>
              <a:gd name="connsiteX10" fmla="*/ 4188746 w 6090648"/>
              <a:gd name="connsiteY10" fmla="*/ 0 h 1101209"/>
              <a:gd name="connsiteX11" fmla="*/ 4817689 w 6090648"/>
              <a:gd name="connsiteY11" fmla="*/ 0 h 1101209"/>
              <a:gd name="connsiteX12" fmla="*/ 5907109 w 6090648"/>
              <a:gd name="connsiteY12" fmla="*/ 0 h 1101209"/>
              <a:gd name="connsiteX13" fmla="*/ 6090648 w 6090648"/>
              <a:gd name="connsiteY13" fmla="*/ 183539 h 1101209"/>
              <a:gd name="connsiteX14" fmla="*/ 6090648 w 6090648"/>
              <a:gd name="connsiteY14" fmla="*/ 642372 h 1101209"/>
              <a:gd name="connsiteX15" fmla="*/ 6090648 w 6090648"/>
              <a:gd name="connsiteY15" fmla="*/ 642372 h 1101209"/>
              <a:gd name="connsiteX16" fmla="*/ 6090648 w 6090648"/>
              <a:gd name="connsiteY16" fmla="*/ 917674 h 1101209"/>
              <a:gd name="connsiteX17" fmla="*/ 6090648 w 6090648"/>
              <a:gd name="connsiteY17" fmla="*/ 917670 h 1101209"/>
              <a:gd name="connsiteX18" fmla="*/ 5907109 w 6090648"/>
              <a:gd name="connsiteY18" fmla="*/ 1101209 h 1101209"/>
              <a:gd name="connsiteX19" fmla="*/ 5446633 w 6090648"/>
              <a:gd name="connsiteY19" fmla="*/ 1101209 h 1101209"/>
              <a:gd name="connsiteX20" fmla="*/ 4986156 w 6090648"/>
              <a:gd name="connsiteY20" fmla="*/ 1101209 h 1101209"/>
              <a:gd name="connsiteX21" fmla="*/ 4424600 w 6090648"/>
              <a:gd name="connsiteY21" fmla="*/ 1101209 h 1101209"/>
              <a:gd name="connsiteX22" fmla="*/ 3863043 w 6090648"/>
              <a:gd name="connsiteY22" fmla="*/ 1101209 h 1101209"/>
              <a:gd name="connsiteX23" fmla="*/ 3402567 w 6090648"/>
              <a:gd name="connsiteY23" fmla="*/ 1101209 h 1101209"/>
              <a:gd name="connsiteX24" fmla="*/ 2537770 w 6090648"/>
              <a:gd name="connsiteY24" fmla="*/ 1101209 h 1101209"/>
              <a:gd name="connsiteX25" fmla="*/ 2091019 w 6090648"/>
              <a:gd name="connsiteY25" fmla="*/ 1251919 h 1101209"/>
              <a:gd name="connsiteX26" fmla="*/ 1695816 w 6090648"/>
              <a:gd name="connsiteY26" fmla="*/ 1385239 h 1101209"/>
              <a:gd name="connsiteX27" fmla="*/ 1266248 w 6090648"/>
              <a:gd name="connsiteY27" fmla="*/ 1530153 h 1101209"/>
              <a:gd name="connsiteX28" fmla="*/ 819497 w 6090648"/>
              <a:gd name="connsiteY28" fmla="*/ 1680863 h 1101209"/>
              <a:gd name="connsiteX29" fmla="*/ 915346 w 6090648"/>
              <a:gd name="connsiteY29" fmla="*/ 1396833 h 1101209"/>
              <a:gd name="connsiteX30" fmla="*/ 1015108 w 6090648"/>
              <a:gd name="connsiteY30" fmla="*/ 1101209 h 1101209"/>
              <a:gd name="connsiteX31" fmla="*/ 624271 w 6090648"/>
              <a:gd name="connsiteY31" fmla="*/ 1101209 h 1101209"/>
              <a:gd name="connsiteX32" fmla="*/ 183539 w 6090648"/>
              <a:gd name="connsiteY32" fmla="*/ 1101209 h 1101209"/>
              <a:gd name="connsiteX33" fmla="*/ 0 w 6090648"/>
              <a:gd name="connsiteY33" fmla="*/ 917670 h 1101209"/>
              <a:gd name="connsiteX34" fmla="*/ 0 w 6090648"/>
              <a:gd name="connsiteY34" fmla="*/ 917674 h 1101209"/>
              <a:gd name="connsiteX35" fmla="*/ 0 w 6090648"/>
              <a:gd name="connsiteY35" fmla="*/ 642372 h 1101209"/>
              <a:gd name="connsiteX36" fmla="*/ 0 w 6090648"/>
              <a:gd name="connsiteY36" fmla="*/ 642372 h 1101209"/>
              <a:gd name="connsiteX37" fmla="*/ 0 w 6090648"/>
              <a:gd name="connsiteY37" fmla="*/ 183539 h 1101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6090648" h="1101209" fill="none" extrusionOk="0">
                <a:moveTo>
                  <a:pt x="0" y="183539"/>
                </a:moveTo>
                <a:cubicBezTo>
                  <a:pt x="-8010" y="76975"/>
                  <a:pt x="78017" y="-12184"/>
                  <a:pt x="183539" y="0"/>
                </a:cubicBezTo>
                <a:cubicBezTo>
                  <a:pt x="326126" y="-39729"/>
                  <a:pt x="472497" y="39142"/>
                  <a:pt x="574376" y="0"/>
                </a:cubicBezTo>
                <a:cubicBezTo>
                  <a:pt x="676255" y="-39142"/>
                  <a:pt x="874179" y="28649"/>
                  <a:pt x="1015108" y="0"/>
                </a:cubicBezTo>
                <a:lnTo>
                  <a:pt x="1015108" y="0"/>
                </a:lnTo>
                <a:cubicBezTo>
                  <a:pt x="1257180" y="-17638"/>
                  <a:pt x="1326543" y="29914"/>
                  <a:pt x="1537889" y="0"/>
                </a:cubicBezTo>
                <a:cubicBezTo>
                  <a:pt x="1749235" y="-29914"/>
                  <a:pt x="1918123" y="44957"/>
                  <a:pt x="2045443" y="0"/>
                </a:cubicBezTo>
                <a:cubicBezTo>
                  <a:pt x="2172763" y="-44957"/>
                  <a:pt x="2344859" y="35159"/>
                  <a:pt x="2537770" y="0"/>
                </a:cubicBezTo>
                <a:cubicBezTo>
                  <a:pt x="2810980" y="-61314"/>
                  <a:pt x="2980640" y="48144"/>
                  <a:pt x="3166713" y="0"/>
                </a:cubicBezTo>
                <a:cubicBezTo>
                  <a:pt x="3352786" y="-48144"/>
                  <a:pt x="3537025" y="54730"/>
                  <a:pt x="3660883" y="0"/>
                </a:cubicBezTo>
                <a:cubicBezTo>
                  <a:pt x="3784741" y="-54730"/>
                  <a:pt x="3947240" y="61272"/>
                  <a:pt x="4188746" y="0"/>
                </a:cubicBezTo>
                <a:cubicBezTo>
                  <a:pt x="4430252" y="-61272"/>
                  <a:pt x="4527468" y="13100"/>
                  <a:pt x="4817689" y="0"/>
                </a:cubicBezTo>
                <a:cubicBezTo>
                  <a:pt x="5107910" y="-13100"/>
                  <a:pt x="5482056" y="14900"/>
                  <a:pt x="5907109" y="0"/>
                </a:cubicBezTo>
                <a:cubicBezTo>
                  <a:pt x="5992795" y="-721"/>
                  <a:pt x="6094919" y="74424"/>
                  <a:pt x="6090648" y="183539"/>
                </a:cubicBezTo>
                <a:cubicBezTo>
                  <a:pt x="6094164" y="352021"/>
                  <a:pt x="6042641" y="514059"/>
                  <a:pt x="6090648" y="642372"/>
                </a:cubicBezTo>
                <a:lnTo>
                  <a:pt x="6090648" y="642372"/>
                </a:lnTo>
                <a:cubicBezTo>
                  <a:pt x="6104479" y="721737"/>
                  <a:pt x="6086274" y="821209"/>
                  <a:pt x="6090648" y="917674"/>
                </a:cubicBezTo>
                <a:lnTo>
                  <a:pt x="6090648" y="917670"/>
                </a:lnTo>
                <a:cubicBezTo>
                  <a:pt x="6091688" y="1008894"/>
                  <a:pt x="6007265" y="1072491"/>
                  <a:pt x="5907109" y="1101209"/>
                </a:cubicBezTo>
                <a:cubicBezTo>
                  <a:pt x="5696349" y="1104422"/>
                  <a:pt x="5546888" y="1070972"/>
                  <a:pt x="5446633" y="1101209"/>
                </a:cubicBezTo>
                <a:cubicBezTo>
                  <a:pt x="5346378" y="1131446"/>
                  <a:pt x="5111065" y="1066044"/>
                  <a:pt x="4986156" y="1101209"/>
                </a:cubicBezTo>
                <a:cubicBezTo>
                  <a:pt x="4861247" y="1136374"/>
                  <a:pt x="4702129" y="1056812"/>
                  <a:pt x="4424600" y="1101209"/>
                </a:cubicBezTo>
                <a:cubicBezTo>
                  <a:pt x="4147071" y="1145606"/>
                  <a:pt x="4029466" y="1093154"/>
                  <a:pt x="3863043" y="1101209"/>
                </a:cubicBezTo>
                <a:cubicBezTo>
                  <a:pt x="3696620" y="1109264"/>
                  <a:pt x="3534315" y="1093405"/>
                  <a:pt x="3402567" y="1101209"/>
                </a:cubicBezTo>
                <a:cubicBezTo>
                  <a:pt x="3270819" y="1109013"/>
                  <a:pt x="2805261" y="1019613"/>
                  <a:pt x="2537770" y="1101209"/>
                </a:cubicBezTo>
                <a:cubicBezTo>
                  <a:pt x="2375026" y="1178310"/>
                  <a:pt x="2209156" y="1209371"/>
                  <a:pt x="2091019" y="1251919"/>
                </a:cubicBezTo>
                <a:cubicBezTo>
                  <a:pt x="1972882" y="1294467"/>
                  <a:pt x="1843461" y="1293343"/>
                  <a:pt x="1695816" y="1385239"/>
                </a:cubicBezTo>
                <a:cubicBezTo>
                  <a:pt x="1548171" y="1477135"/>
                  <a:pt x="1459472" y="1431529"/>
                  <a:pt x="1266248" y="1530153"/>
                </a:cubicBezTo>
                <a:cubicBezTo>
                  <a:pt x="1073024" y="1628777"/>
                  <a:pt x="928291" y="1627375"/>
                  <a:pt x="819497" y="1680863"/>
                </a:cubicBezTo>
                <a:cubicBezTo>
                  <a:pt x="837085" y="1583006"/>
                  <a:pt x="908790" y="1483408"/>
                  <a:pt x="915346" y="1396833"/>
                </a:cubicBezTo>
                <a:cubicBezTo>
                  <a:pt x="921902" y="1310258"/>
                  <a:pt x="985386" y="1213723"/>
                  <a:pt x="1015108" y="1101209"/>
                </a:cubicBezTo>
                <a:cubicBezTo>
                  <a:pt x="890964" y="1103150"/>
                  <a:pt x="784002" y="1064791"/>
                  <a:pt x="624271" y="1101209"/>
                </a:cubicBezTo>
                <a:cubicBezTo>
                  <a:pt x="464540" y="1137627"/>
                  <a:pt x="370994" y="1064690"/>
                  <a:pt x="183539" y="1101209"/>
                </a:cubicBezTo>
                <a:cubicBezTo>
                  <a:pt x="70874" y="1111800"/>
                  <a:pt x="852" y="1021898"/>
                  <a:pt x="0" y="917670"/>
                </a:cubicBezTo>
                <a:lnTo>
                  <a:pt x="0" y="917674"/>
                </a:lnTo>
                <a:cubicBezTo>
                  <a:pt x="-26329" y="821646"/>
                  <a:pt x="13079" y="736874"/>
                  <a:pt x="0" y="642372"/>
                </a:cubicBezTo>
                <a:lnTo>
                  <a:pt x="0" y="642372"/>
                </a:lnTo>
                <a:cubicBezTo>
                  <a:pt x="-38829" y="511010"/>
                  <a:pt x="11065" y="304857"/>
                  <a:pt x="0" y="183539"/>
                </a:cubicBezTo>
                <a:close/>
              </a:path>
              <a:path w="6090648" h="1101209" stroke="0" extrusionOk="0">
                <a:moveTo>
                  <a:pt x="0" y="183539"/>
                </a:moveTo>
                <a:cubicBezTo>
                  <a:pt x="-9996" y="92455"/>
                  <a:pt x="89362" y="-8227"/>
                  <a:pt x="183539" y="0"/>
                </a:cubicBezTo>
                <a:cubicBezTo>
                  <a:pt x="372635" y="-37575"/>
                  <a:pt x="507260" y="6871"/>
                  <a:pt x="615955" y="0"/>
                </a:cubicBezTo>
                <a:cubicBezTo>
                  <a:pt x="724650" y="-6871"/>
                  <a:pt x="884625" y="35104"/>
                  <a:pt x="1015108" y="0"/>
                </a:cubicBezTo>
                <a:lnTo>
                  <a:pt x="1015108" y="0"/>
                </a:lnTo>
                <a:cubicBezTo>
                  <a:pt x="1220403" y="-15056"/>
                  <a:pt x="1276418" y="19757"/>
                  <a:pt x="1476982" y="0"/>
                </a:cubicBezTo>
                <a:cubicBezTo>
                  <a:pt x="1677546" y="-19757"/>
                  <a:pt x="1761095" y="13880"/>
                  <a:pt x="1969310" y="0"/>
                </a:cubicBezTo>
                <a:cubicBezTo>
                  <a:pt x="2177525" y="-13880"/>
                  <a:pt x="2404765" y="18708"/>
                  <a:pt x="2537770" y="0"/>
                </a:cubicBezTo>
                <a:cubicBezTo>
                  <a:pt x="2684672" y="-58775"/>
                  <a:pt x="2902604" y="8261"/>
                  <a:pt x="3133020" y="0"/>
                </a:cubicBezTo>
                <a:cubicBezTo>
                  <a:pt x="3363436" y="-8261"/>
                  <a:pt x="3442772" y="34918"/>
                  <a:pt x="3728270" y="0"/>
                </a:cubicBezTo>
                <a:cubicBezTo>
                  <a:pt x="4013768" y="-34918"/>
                  <a:pt x="4028971" y="51741"/>
                  <a:pt x="4222440" y="0"/>
                </a:cubicBezTo>
                <a:cubicBezTo>
                  <a:pt x="4415909" y="-51741"/>
                  <a:pt x="4524156" y="29237"/>
                  <a:pt x="4750303" y="0"/>
                </a:cubicBezTo>
                <a:cubicBezTo>
                  <a:pt x="4976450" y="-29237"/>
                  <a:pt x="5185885" y="26983"/>
                  <a:pt x="5311859" y="0"/>
                </a:cubicBezTo>
                <a:cubicBezTo>
                  <a:pt x="5437833" y="-26983"/>
                  <a:pt x="5784601" y="9414"/>
                  <a:pt x="5907109" y="0"/>
                </a:cubicBezTo>
                <a:cubicBezTo>
                  <a:pt x="6010125" y="-4049"/>
                  <a:pt x="6110323" y="78305"/>
                  <a:pt x="6090648" y="183539"/>
                </a:cubicBezTo>
                <a:cubicBezTo>
                  <a:pt x="6128333" y="355672"/>
                  <a:pt x="6035879" y="467207"/>
                  <a:pt x="6090648" y="642372"/>
                </a:cubicBezTo>
                <a:lnTo>
                  <a:pt x="6090648" y="642372"/>
                </a:lnTo>
                <a:cubicBezTo>
                  <a:pt x="6103696" y="707911"/>
                  <a:pt x="6088946" y="831029"/>
                  <a:pt x="6090648" y="917674"/>
                </a:cubicBezTo>
                <a:lnTo>
                  <a:pt x="6090648" y="917670"/>
                </a:lnTo>
                <a:cubicBezTo>
                  <a:pt x="6112481" y="1019836"/>
                  <a:pt x="6013952" y="1106352"/>
                  <a:pt x="5907109" y="1101209"/>
                </a:cubicBezTo>
                <a:cubicBezTo>
                  <a:pt x="5748729" y="1136921"/>
                  <a:pt x="5559099" y="1095039"/>
                  <a:pt x="5345553" y="1101209"/>
                </a:cubicBezTo>
                <a:cubicBezTo>
                  <a:pt x="5132007" y="1107379"/>
                  <a:pt x="5057340" y="1062086"/>
                  <a:pt x="4817689" y="1101209"/>
                </a:cubicBezTo>
                <a:cubicBezTo>
                  <a:pt x="4578038" y="1140332"/>
                  <a:pt x="4569787" y="1097735"/>
                  <a:pt x="4357213" y="1101209"/>
                </a:cubicBezTo>
                <a:cubicBezTo>
                  <a:pt x="4144639" y="1104683"/>
                  <a:pt x="4116466" y="1067503"/>
                  <a:pt x="3896737" y="1101209"/>
                </a:cubicBezTo>
                <a:cubicBezTo>
                  <a:pt x="3677008" y="1134915"/>
                  <a:pt x="3599749" y="1052982"/>
                  <a:pt x="3368874" y="1101209"/>
                </a:cubicBezTo>
                <a:cubicBezTo>
                  <a:pt x="3137999" y="1149436"/>
                  <a:pt x="2944452" y="1096714"/>
                  <a:pt x="2537770" y="1101209"/>
                </a:cubicBezTo>
                <a:cubicBezTo>
                  <a:pt x="2362971" y="1178556"/>
                  <a:pt x="2244039" y="1178213"/>
                  <a:pt x="2159750" y="1228733"/>
                </a:cubicBezTo>
                <a:cubicBezTo>
                  <a:pt x="2075461" y="1279252"/>
                  <a:pt x="1873806" y="1324386"/>
                  <a:pt x="1730182" y="1373646"/>
                </a:cubicBezTo>
                <a:cubicBezTo>
                  <a:pt x="1586558" y="1422906"/>
                  <a:pt x="1478131" y="1432642"/>
                  <a:pt x="1283431" y="1524356"/>
                </a:cubicBezTo>
                <a:cubicBezTo>
                  <a:pt x="1088731" y="1616070"/>
                  <a:pt x="985204" y="1582498"/>
                  <a:pt x="819497" y="1680863"/>
                </a:cubicBezTo>
                <a:cubicBezTo>
                  <a:pt x="838681" y="1573817"/>
                  <a:pt x="893923" y="1528928"/>
                  <a:pt x="917303" y="1391036"/>
                </a:cubicBezTo>
                <a:cubicBezTo>
                  <a:pt x="940683" y="1253144"/>
                  <a:pt x="1002866" y="1199606"/>
                  <a:pt x="1015108" y="1101209"/>
                </a:cubicBezTo>
                <a:cubicBezTo>
                  <a:pt x="862106" y="1112887"/>
                  <a:pt x="753439" y="1099837"/>
                  <a:pt x="624271" y="1101209"/>
                </a:cubicBezTo>
                <a:cubicBezTo>
                  <a:pt x="495103" y="1102581"/>
                  <a:pt x="294509" y="1088042"/>
                  <a:pt x="183539" y="1101209"/>
                </a:cubicBezTo>
                <a:cubicBezTo>
                  <a:pt x="67337" y="1089846"/>
                  <a:pt x="2156" y="1035140"/>
                  <a:pt x="0" y="917670"/>
                </a:cubicBezTo>
                <a:lnTo>
                  <a:pt x="0" y="917674"/>
                </a:lnTo>
                <a:cubicBezTo>
                  <a:pt x="-12559" y="848265"/>
                  <a:pt x="14401" y="755603"/>
                  <a:pt x="0" y="642372"/>
                </a:cubicBezTo>
                <a:lnTo>
                  <a:pt x="0" y="642372"/>
                </a:lnTo>
                <a:cubicBezTo>
                  <a:pt x="-19518" y="522117"/>
                  <a:pt x="10871" y="337846"/>
                  <a:pt x="0" y="183539"/>
                </a:cubicBezTo>
                <a:close/>
              </a:path>
            </a:pathLst>
          </a:custGeom>
          <a:solidFill>
            <a:schemeClr val="bg1"/>
          </a:solidFill>
          <a:ln w="57150">
            <a:solidFill>
              <a:schemeClr val="accent2">
                <a:lumMod val="75000"/>
              </a:schemeClr>
            </a:solidFill>
            <a:extLst>
              <a:ext uri="{C807C97D-BFC1-408E-A445-0C87EB9F89A2}">
                <ask:lineSketchStyleProps xmlns:ask="http://schemas.microsoft.com/office/drawing/2018/sketchyshapes" xmlns="" sd="2339006018">
                  <a:prstGeom prst="wedgeRoundRectCallout">
                    <a:avLst>
                      <a:gd name="adj1" fmla="val -36545"/>
                      <a:gd name="adj2" fmla="val 102638"/>
                      <a:gd name="adj3" fmla="val 16667"/>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 name="TextBox 6">
            <a:extLst>
              <a:ext uri="{FF2B5EF4-FFF2-40B4-BE49-F238E27FC236}">
                <a16:creationId xmlns:a16="http://schemas.microsoft.com/office/drawing/2014/main" id="{7B4C3899-C1A3-02CE-B569-34BD390AB8B9}"/>
              </a:ext>
            </a:extLst>
          </p:cNvPr>
          <p:cNvSpPr txBox="1"/>
          <p:nvPr/>
        </p:nvSpPr>
        <p:spPr>
          <a:xfrm>
            <a:off x="3350144" y="373349"/>
            <a:ext cx="6090647"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solidFill>
                    <a:srgbClr val="E97132">
                      <a:lumMod val="50000"/>
                    </a:srgbClr>
                  </a:solidFill>
                </a:ln>
                <a:solidFill>
                  <a:prstClr val="white"/>
                </a:solidFill>
                <a:effectLst/>
                <a:uLnTx/>
                <a:uFillTx/>
                <a:latin typeface="UTM Flamenco" panose="02040603050506020204" pitchFamily="18" charset="0"/>
                <a:ea typeface="LNTH-LuoLuoNotangYuanTi 1" pitchFamily="2" charset="-128"/>
                <a:cs typeface="LNTH-LuoLuoNotangYuanTi 1" pitchFamily="2" charset="-128"/>
              </a:rPr>
              <a:t>LUYỆN ĐỌC CÂU DÀI</a:t>
            </a:r>
          </a:p>
        </p:txBody>
      </p:sp>
      <p:sp>
        <p:nvSpPr>
          <p:cNvPr id="2" name="Rectangle: Rounded Corners 1">
            <a:extLst>
              <a:ext uri="{FF2B5EF4-FFF2-40B4-BE49-F238E27FC236}">
                <a16:creationId xmlns:a16="http://schemas.microsoft.com/office/drawing/2014/main" id="{F60822A5-A166-8E26-9377-B156A9ECC747}"/>
              </a:ext>
            </a:extLst>
          </p:cNvPr>
          <p:cNvSpPr/>
          <p:nvPr/>
        </p:nvSpPr>
        <p:spPr>
          <a:xfrm>
            <a:off x="527222" y="2329695"/>
            <a:ext cx="11264728" cy="3684301"/>
          </a:xfrm>
          <a:prstGeom prst="roundRect">
            <a:avLst/>
          </a:prstGeom>
          <a:solidFill>
            <a:schemeClr val="bg1"/>
          </a:solidFill>
          <a:ln w="57150">
            <a:solidFill>
              <a:schemeClr val="accent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vi-VN" sz="4000">
                <a:solidFill>
                  <a:prstClr val="black"/>
                </a:solidFill>
              </a:rPr>
              <a:t>Mọi người không ngớt lời khen ngợi vẻ đẹp quyến rũ của loài hoa</a:t>
            </a:r>
            <a:r>
              <a:rPr lang="vi-VN" sz="4000">
                <a:solidFill>
                  <a:srgbClr val="FF0000"/>
                </a:solidFill>
              </a:rPr>
              <a:t>/</a:t>
            </a:r>
            <a:r>
              <a:rPr lang="vi-VN" sz="4000">
                <a:solidFill>
                  <a:prstClr val="black"/>
                </a:solidFill>
              </a:rPr>
              <a:t> như đến từ giấc mơ nào đó.</a:t>
            </a:r>
            <a:r>
              <a:rPr lang="vi-VN" sz="4000">
                <a:solidFill>
                  <a:srgbClr val="FF0000"/>
                </a:solidFill>
              </a:rPr>
              <a:t>//</a:t>
            </a:r>
            <a:endParaRPr kumimoji="0" lang="en-US" sz="4000" b="0" i="0" u="none" strike="noStrike" kern="1200" cap="none" spc="0" normalizeH="0" baseline="0" noProof="0">
              <a:ln>
                <a:noFill/>
              </a:ln>
              <a:solidFill>
                <a:srgbClr val="FF0000"/>
              </a:solidFill>
              <a:effectLst/>
              <a:uLnTx/>
              <a:uFillTx/>
              <a:latin typeface="Aptos" panose="02110004020202020204"/>
            </a:endParaRPr>
          </a:p>
        </p:txBody>
      </p:sp>
    </p:spTree>
    <p:extLst>
      <p:ext uri="{BB962C8B-B14F-4D97-AF65-F5344CB8AC3E}">
        <p14:creationId xmlns:p14="http://schemas.microsoft.com/office/powerpoint/2010/main" val="339882677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Speech Bubble: Rectangle with Corners Rounded 5">
            <a:extLst>
              <a:ext uri="{FF2B5EF4-FFF2-40B4-BE49-F238E27FC236}">
                <a16:creationId xmlns:a16="http://schemas.microsoft.com/office/drawing/2014/main" id="{FFEABC70-92E4-6F0B-075D-C32EFF8AB9FE}"/>
              </a:ext>
            </a:extLst>
          </p:cNvPr>
          <p:cNvSpPr/>
          <p:nvPr/>
        </p:nvSpPr>
        <p:spPr>
          <a:xfrm>
            <a:off x="1138687" y="290437"/>
            <a:ext cx="10590351" cy="830997"/>
          </a:xfrm>
          <a:custGeom>
            <a:avLst/>
            <a:gdLst>
              <a:gd name="connsiteX0" fmla="*/ 0 w 10590351"/>
              <a:gd name="connsiteY0" fmla="*/ 138502 h 830997"/>
              <a:gd name="connsiteX1" fmla="*/ 138502 w 10590351"/>
              <a:gd name="connsiteY1" fmla="*/ 0 h 830997"/>
              <a:gd name="connsiteX2" fmla="*/ 631891 w 10590351"/>
              <a:gd name="connsiteY2" fmla="*/ 0 h 830997"/>
              <a:gd name="connsiteX3" fmla="*/ 1157811 w 10590351"/>
              <a:gd name="connsiteY3" fmla="*/ 0 h 830997"/>
              <a:gd name="connsiteX4" fmla="*/ 1765059 w 10590351"/>
              <a:gd name="connsiteY4" fmla="*/ 0 h 830997"/>
              <a:gd name="connsiteX5" fmla="*/ 1765059 w 10590351"/>
              <a:gd name="connsiteY5" fmla="*/ 0 h 830997"/>
              <a:gd name="connsiteX6" fmla="*/ 2215149 w 10590351"/>
              <a:gd name="connsiteY6" fmla="*/ 0 h 830997"/>
              <a:gd name="connsiteX7" fmla="*/ 2771142 w 10590351"/>
              <a:gd name="connsiteY7" fmla="*/ 0 h 830997"/>
              <a:gd name="connsiteX8" fmla="*/ 3221232 w 10590351"/>
              <a:gd name="connsiteY8" fmla="*/ 0 h 830997"/>
              <a:gd name="connsiteX9" fmla="*/ 3750749 w 10590351"/>
              <a:gd name="connsiteY9" fmla="*/ 0 h 830997"/>
              <a:gd name="connsiteX10" fmla="*/ 4412646 w 10590351"/>
              <a:gd name="connsiteY10" fmla="*/ 0 h 830997"/>
              <a:gd name="connsiteX11" fmla="*/ 4961664 w 10590351"/>
              <a:gd name="connsiteY11" fmla="*/ 0 h 830997"/>
              <a:gd name="connsiteX12" fmla="*/ 5571075 w 10590351"/>
              <a:gd name="connsiteY12" fmla="*/ 0 h 830997"/>
              <a:gd name="connsiteX13" fmla="*/ 5938917 w 10590351"/>
              <a:gd name="connsiteY13" fmla="*/ 0 h 830997"/>
              <a:gd name="connsiteX14" fmla="*/ 6487936 w 10590351"/>
              <a:gd name="connsiteY14" fmla="*/ 0 h 830997"/>
              <a:gd name="connsiteX15" fmla="*/ 6916170 w 10590351"/>
              <a:gd name="connsiteY15" fmla="*/ 0 h 830997"/>
              <a:gd name="connsiteX16" fmla="*/ 7525581 w 10590351"/>
              <a:gd name="connsiteY16" fmla="*/ 0 h 830997"/>
              <a:gd name="connsiteX17" fmla="*/ 7893423 w 10590351"/>
              <a:gd name="connsiteY17" fmla="*/ 0 h 830997"/>
              <a:gd name="connsiteX18" fmla="*/ 8442441 w 10590351"/>
              <a:gd name="connsiteY18" fmla="*/ 0 h 830997"/>
              <a:gd name="connsiteX19" fmla="*/ 9112244 w 10590351"/>
              <a:gd name="connsiteY19" fmla="*/ 0 h 830997"/>
              <a:gd name="connsiteX20" fmla="*/ 9480086 w 10590351"/>
              <a:gd name="connsiteY20" fmla="*/ 0 h 830997"/>
              <a:gd name="connsiteX21" fmla="*/ 9847929 w 10590351"/>
              <a:gd name="connsiteY21" fmla="*/ 0 h 830997"/>
              <a:gd name="connsiteX22" fmla="*/ 10451849 w 10590351"/>
              <a:gd name="connsiteY22" fmla="*/ 0 h 830997"/>
              <a:gd name="connsiteX23" fmla="*/ 10590351 w 10590351"/>
              <a:gd name="connsiteY23" fmla="*/ 138502 h 830997"/>
              <a:gd name="connsiteX24" fmla="*/ 10590351 w 10590351"/>
              <a:gd name="connsiteY24" fmla="*/ 484748 h 830997"/>
              <a:gd name="connsiteX25" fmla="*/ 10590351 w 10590351"/>
              <a:gd name="connsiteY25" fmla="*/ 484748 h 830997"/>
              <a:gd name="connsiteX26" fmla="*/ 10590351 w 10590351"/>
              <a:gd name="connsiteY26" fmla="*/ 692498 h 830997"/>
              <a:gd name="connsiteX27" fmla="*/ 10590351 w 10590351"/>
              <a:gd name="connsiteY27" fmla="*/ 692495 h 830997"/>
              <a:gd name="connsiteX28" fmla="*/ 10451849 w 10590351"/>
              <a:gd name="connsiteY28" fmla="*/ 830997 h 830997"/>
              <a:gd name="connsiteX29" fmla="*/ 9782046 w 10590351"/>
              <a:gd name="connsiteY29" fmla="*/ 830997 h 830997"/>
              <a:gd name="connsiteX30" fmla="*/ 9112244 w 10590351"/>
              <a:gd name="connsiteY30" fmla="*/ 830997 h 830997"/>
              <a:gd name="connsiteX31" fmla="*/ 8744402 w 10590351"/>
              <a:gd name="connsiteY31" fmla="*/ 830997 h 830997"/>
              <a:gd name="connsiteX32" fmla="*/ 8376559 w 10590351"/>
              <a:gd name="connsiteY32" fmla="*/ 830997 h 830997"/>
              <a:gd name="connsiteX33" fmla="*/ 7948325 w 10590351"/>
              <a:gd name="connsiteY33" fmla="*/ 830997 h 830997"/>
              <a:gd name="connsiteX34" fmla="*/ 7338914 w 10590351"/>
              <a:gd name="connsiteY34" fmla="*/ 830997 h 830997"/>
              <a:gd name="connsiteX35" fmla="*/ 6850288 w 10590351"/>
              <a:gd name="connsiteY35" fmla="*/ 830997 h 830997"/>
              <a:gd name="connsiteX36" fmla="*/ 6361662 w 10590351"/>
              <a:gd name="connsiteY36" fmla="*/ 830997 h 830997"/>
              <a:gd name="connsiteX37" fmla="*/ 5812643 w 10590351"/>
              <a:gd name="connsiteY37" fmla="*/ 830997 h 830997"/>
              <a:gd name="connsiteX38" fmla="*/ 5203233 w 10590351"/>
              <a:gd name="connsiteY38" fmla="*/ 830997 h 830997"/>
              <a:gd name="connsiteX39" fmla="*/ 4412646 w 10590351"/>
              <a:gd name="connsiteY39" fmla="*/ 830997 h 830997"/>
              <a:gd name="connsiteX40" fmla="*/ 3914694 w 10590351"/>
              <a:gd name="connsiteY40" fmla="*/ 903900 h 830997"/>
              <a:gd name="connsiteX41" fmla="*/ 3416741 w 10590351"/>
              <a:gd name="connsiteY41" fmla="*/ 976804 h 830997"/>
              <a:gd name="connsiteX42" fmla="*/ 2918789 w 10590351"/>
              <a:gd name="connsiteY42" fmla="*/ 1049707 h 830997"/>
              <a:gd name="connsiteX43" fmla="*/ 2480591 w 10590351"/>
              <a:gd name="connsiteY43" fmla="*/ 1113862 h 830997"/>
              <a:gd name="connsiteX44" fmla="*/ 2042393 w 10590351"/>
              <a:gd name="connsiteY44" fmla="*/ 1178017 h 830997"/>
              <a:gd name="connsiteX45" fmla="*/ 1424932 w 10590351"/>
              <a:gd name="connsiteY45" fmla="*/ 1268417 h 830997"/>
              <a:gd name="connsiteX46" fmla="*/ 1765059 w 10590351"/>
              <a:gd name="connsiteY46" fmla="*/ 830997 h 830997"/>
              <a:gd name="connsiteX47" fmla="*/ 1239139 w 10590351"/>
              <a:gd name="connsiteY47" fmla="*/ 830997 h 830997"/>
              <a:gd name="connsiteX48" fmla="*/ 664422 w 10590351"/>
              <a:gd name="connsiteY48" fmla="*/ 830997 h 830997"/>
              <a:gd name="connsiteX49" fmla="*/ 138502 w 10590351"/>
              <a:gd name="connsiteY49" fmla="*/ 830997 h 830997"/>
              <a:gd name="connsiteX50" fmla="*/ 0 w 10590351"/>
              <a:gd name="connsiteY50" fmla="*/ 692495 h 830997"/>
              <a:gd name="connsiteX51" fmla="*/ 0 w 10590351"/>
              <a:gd name="connsiteY51" fmla="*/ 692498 h 830997"/>
              <a:gd name="connsiteX52" fmla="*/ 0 w 10590351"/>
              <a:gd name="connsiteY52" fmla="*/ 484748 h 830997"/>
              <a:gd name="connsiteX53" fmla="*/ 0 w 10590351"/>
              <a:gd name="connsiteY53" fmla="*/ 484748 h 830997"/>
              <a:gd name="connsiteX54" fmla="*/ 0 w 10590351"/>
              <a:gd name="connsiteY54" fmla="*/ 138502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0590351" h="830997" fill="none" extrusionOk="0">
                <a:moveTo>
                  <a:pt x="0" y="138502"/>
                </a:moveTo>
                <a:cubicBezTo>
                  <a:pt x="9764" y="75197"/>
                  <a:pt x="67813" y="-16592"/>
                  <a:pt x="138502" y="0"/>
                </a:cubicBezTo>
                <a:cubicBezTo>
                  <a:pt x="257082" y="-50757"/>
                  <a:pt x="493875" y="22061"/>
                  <a:pt x="631891" y="0"/>
                </a:cubicBezTo>
                <a:cubicBezTo>
                  <a:pt x="769907" y="-22061"/>
                  <a:pt x="928914" y="44881"/>
                  <a:pt x="1157811" y="0"/>
                </a:cubicBezTo>
                <a:cubicBezTo>
                  <a:pt x="1386708" y="-44881"/>
                  <a:pt x="1632644" y="51194"/>
                  <a:pt x="1765059" y="0"/>
                </a:cubicBezTo>
                <a:lnTo>
                  <a:pt x="1765059" y="0"/>
                </a:lnTo>
                <a:cubicBezTo>
                  <a:pt x="1972987" y="-45979"/>
                  <a:pt x="2044705" y="17299"/>
                  <a:pt x="2215149" y="0"/>
                </a:cubicBezTo>
                <a:cubicBezTo>
                  <a:pt x="2385593" y="-17299"/>
                  <a:pt x="2628653" y="57364"/>
                  <a:pt x="2771142" y="0"/>
                </a:cubicBezTo>
                <a:cubicBezTo>
                  <a:pt x="2913631" y="-57364"/>
                  <a:pt x="3047663" y="50523"/>
                  <a:pt x="3221232" y="0"/>
                </a:cubicBezTo>
                <a:cubicBezTo>
                  <a:pt x="3394801" y="-50523"/>
                  <a:pt x="3501094" y="31443"/>
                  <a:pt x="3750749" y="0"/>
                </a:cubicBezTo>
                <a:cubicBezTo>
                  <a:pt x="4000404" y="-31443"/>
                  <a:pt x="4164118" y="21885"/>
                  <a:pt x="4412646" y="0"/>
                </a:cubicBezTo>
                <a:cubicBezTo>
                  <a:pt x="4620631" y="-61016"/>
                  <a:pt x="4827139" y="62504"/>
                  <a:pt x="4961664" y="0"/>
                </a:cubicBezTo>
                <a:cubicBezTo>
                  <a:pt x="5096189" y="-62504"/>
                  <a:pt x="5387713" y="53362"/>
                  <a:pt x="5571075" y="0"/>
                </a:cubicBezTo>
                <a:cubicBezTo>
                  <a:pt x="5754437" y="-53362"/>
                  <a:pt x="5762983" y="1831"/>
                  <a:pt x="5938917" y="0"/>
                </a:cubicBezTo>
                <a:cubicBezTo>
                  <a:pt x="6114851" y="-1831"/>
                  <a:pt x="6296973" y="25944"/>
                  <a:pt x="6487936" y="0"/>
                </a:cubicBezTo>
                <a:cubicBezTo>
                  <a:pt x="6678899" y="-25944"/>
                  <a:pt x="6716129" y="1385"/>
                  <a:pt x="6916170" y="0"/>
                </a:cubicBezTo>
                <a:cubicBezTo>
                  <a:pt x="7116211" y="-1385"/>
                  <a:pt x="7395818" y="3762"/>
                  <a:pt x="7525581" y="0"/>
                </a:cubicBezTo>
                <a:cubicBezTo>
                  <a:pt x="7655344" y="-3762"/>
                  <a:pt x="7735323" y="31756"/>
                  <a:pt x="7893423" y="0"/>
                </a:cubicBezTo>
                <a:cubicBezTo>
                  <a:pt x="8051523" y="-31756"/>
                  <a:pt x="8197085" y="56371"/>
                  <a:pt x="8442441" y="0"/>
                </a:cubicBezTo>
                <a:cubicBezTo>
                  <a:pt x="8687797" y="-56371"/>
                  <a:pt x="8937251" y="37536"/>
                  <a:pt x="9112244" y="0"/>
                </a:cubicBezTo>
                <a:cubicBezTo>
                  <a:pt x="9287237" y="-37536"/>
                  <a:pt x="9317886" y="8803"/>
                  <a:pt x="9480086" y="0"/>
                </a:cubicBezTo>
                <a:cubicBezTo>
                  <a:pt x="9642286" y="-8803"/>
                  <a:pt x="9671342" y="34207"/>
                  <a:pt x="9847929" y="0"/>
                </a:cubicBezTo>
                <a:cubicBezTo>
                  <a:pt x="10024516" y="-34207"/>
                  <a:pt x="10204910" y="70793"/>
                  <a:pt x="10451849" y="0"/>
                </a:cubicBezTo>
                <a:cubicBezTo>
                  <a:pt x="10530084" y="1041"/>
                  <a:pt x="10592180" y="61800"/>
                  <a:pt x="10590351" y="138502"/>
                </a:cubicBezTo>
                <a:cubicBezTo>
                  <a:pt x="10594090" y="283260"/>
                  <a:pt x="10563026" y="332833"/>
                  <a:pt x="10590351" y="484748"/>
                </a:cubicBezTo>
                <a:lnTo>
                  <a:pt x="10590351" y="484748"/>
                </a:lnTo>
                <a:cubicBezTo>
                  <a:pt x="10593102" y="578148"/>
                  <a:pt x="10585038" y="614317"/>
                  <a:pt x="10590351" y="692498"/>
                </a:cubicBezTo>
                <a:lnTo>
                  <a:pt x="10590351" y="692495"/>
                </a:lnTo>
                <a:cubicBezTo>
                  <a:pt x="10601039" y="767576"/>
                  <a:pt x="10517862" y="827803"/>
                  <a:pt x="10451849" y="830997"/>
                </a:cubicBezTo>
                <a:cubicBezTo>
                  <a:pt x="10197623" y="850555"/>
                  <a:pt x="10050823" y="805258"/>
                  <a:pt x="9782046" y="830997"/>
                </a:cubicBezTo>
                <a:cubicBezTo>
                  <a:pt x="9513269" y="856736"/>
                  <a:pt x="9383992" y="766328"/>
                  <a:pt x="9112244" y="830997"/>
                </a:cubicBezTo>
                <a:cubicBezTo>
                  <a:pt x="8840496" y="895666"/>
                  <a:pt x="8874239" y="805825"/>
                  <a:pt x="8744402" y="830997"/>
                </a:cubicBezTo>
                <a:cubicBezTo>
                  <a:pt x="8614565" y="856169"/>
                  <a:pt x="8461098" y="814944"/>
                  <a:pt x="8376559" y="830997"/>
                </a:cubicBezTo>
                <a:cubicBezTo>
                  <a:pt x="8292020" y="847050"/>
                  <a:pt x="8092645" y="828143"/>
                  <a:pt x="7948325" y="830997"/>
                </a:cubicBezTo>
                <a:cubicBezTo>
                  <a:pt x="7804005" y="833851"/>
                  <a:pt x="7510250" y="766696"/>
                  <a:pt x="7338914" y="830997"/>
                </a:cubicBezTo>
                <a:cubicBezTo>
                  <a:pt x="7167578" y="895298"/>
                  <a:pt x="7035480" y="788031"/>
                  <a:pt x="6850288" y="830997"/>
                </a:cubicBezTo>
                <a:cubicBezTo>
                  <a:pt x="6665096" y="873963"/>
                  <a:pt x="6556302" y="805395"/>
                  <a:pt x="6361662" y="830997"/>
                </a:cubicBezTo>
                <a:cubicBezTo>
                  <a:pt x="6167022" y="856599"/>
                  <a:pt x="5941218" y="805575"/>
                  <a:pt x="5812643" y="830997"/>
                </a:cubicBezTo>
                <a:cubicBezTo>
                  <a:pt x="5684068" y="856419"/>
                  <a:pt x="5503595" y="800713"/>
                  <a:pt x="5203233" y="830997"/>
                </a:cubicBezTo>
                <a:cubicBezTo>
                  <a:pt x="4902871" y="861281"/>
                  <a:pt x="4577822" y="741388"/>
                  <a:pt x="4412646" y="830997"/>
                </a:cubicBezTo>
                <a:cubicBezTo>
                  <a:pt x="4217435" y="896769"/>
                  <a:pt x="4055793" y="855901"/>
                  <a:pt x="3914694" y="903900"/>
                </a:cubicBezTo>
                <a:cubicBezTo>
                  <a:pt x="3773596" y="951899"/>
                  <a:pt x="3644278" y="900004"/>
                  <a:pt x="3416741" y="976804"/>
                </a:cubicBezTo>
                <a:cubicBezTo>
                  <a:pt x="3189204" y="1053604"/>
                  <a:pt x="3062862" y="999758"/>
                  <a:pt x="2918789" y="1049707"/>
                </a:cubicBezTo>
                <a:cubicBezTo>
                  <a:pt x="2774716" y="1099657"/>
                  <a:pt x="2659447" y="1069537"/>
                  <a:pt x="2480591" y="1113862"/>
                </a:cubicBezTo>
                <a:cubicBezTo>
                  <a:pt x="2301735" y="1158187"/>
                  <a:pt x="2141956" y="1133077"/>
                  <a:pt x="2042393" y="1178017"/>
                </a:cubicBezTo>
                <a:cubicBezTo>
                  <a:pt x="1942830" y="1222957"/>
                  <a:pt x="1614087" y="1218551"/>
                  <a:pt x="1424932" y="1268417"/>
                </a:cubicBezTo>
                <a:cubicBezTo>
                  <a:pt x="1445342" y="1135018"/>
                  <a:pt x="1681600" y="1033379"/>
                  <a:pt x="1765059" y="830997"/>
                </a:cubicBezTo>
                <a:cubicBezTo>
                  <a:pt x="1631588" y="857204"/>
                  <a:pt x="1408455" y="808379"/>
                  <a:pt x="1239139" y="830997"/>
                </a:cubicBezTo>
                <a:cubicBezTo>
                  <a:pt x="1069823" y="853615"/>
                  <a:pt x="847859" y="825522"/>
                  <a:pt x="664422" y="830997"/>
                </a:cubicBezTo>
                <a:cubicBezTo>
                  <a:pt x="480985" y="836472"/>
                  <a:pt x="313704" y="781707"/>
                  <a:pt x="138502" y="830997"/>
                </a:cubicBezTo>
                <a:cubicBezTo>
                  <a:pt x="73491" y="823361"/>
                  <a:pt x="-13857" y="756575"/>
                  <a:pt x="0" y="692495"/>
                </a:cubicBezTo>
                <a:lnTo>
                  <a:pt x="0" y="692498"/>
                </a:lnTo>
                <a:cubicBezTo>
                  <a:pt x="-9030" y="602042"/>
                  <a:pt x="24540" y="551204"/>
                  <a:pt x="0" y="484748"/>
                </a:cubicBezTo>
                <a:lnTo>
                  <a:pt x="0" y="484748"/>
                </a:lnTo>
                <a:cubicBezTo>
                  <a:pt x="-23703" y="380136"/>
                  <a:pt x="13774" y="269374"/>
                  <a:pt x="0" y="138502"/>
                </a:cubicBezTo>
                <a:close/>
              </a:path>
              <a:path w="10590351" h="830997" stroke="0" extrusionOk="0">
                <a:moveTo>
                  <a:pt x="0" y="138502"/>
                </a:moveTo>
                <a:cubicBezTo>
                  <a:pt x="-10151" y="72450"/>
                  <a:pt x="68507" y="-7437"/>
                  <a:pt x="138502" y="0"/>
                </a:cubicBezTo>
                <a:cubicBezTo>
                  <a:pt x="266264" y="-15994"/>
                  <a:pt x="496013" y="24239"/>
                  <a:pt x="713219" y="0"/>
                </a:cubicBezTo>
                <a:cubicBezTo>
                  <a:pt x="930425" y="-24239"/>
                  <a:pt x="968193" y="30761"/>
                  <a:pt x="1206608" y="0"/>
                </a:cubicBezTo>
                <a:cubicBezTo>
                  <a:pt x="1445023" y="-30761"/>
                  <a:pt x="1588355" y="44465"/>
                  <a:pt x="1765059" y="0"/>
                </a:cubicBezTo>
                <a:lnTo>
                  <a:pt x="1765059" y="0"/>
                </a:lnTo>
                <a:cubicBezTo>
                  <a:pt x="2009864" y="-42242"/>
                  <a:pt x="2152930" y="68548"/>
                  <a:pt x="2347528" y="0"/>
                </a:cubicBezTo>
                <a:cubicBezTo>
                  <a:pt x="2542126" y="-68548"/>
                  <a:pt x="2641497" y="13983"/>
                  <a:pt x="2824094" y="0"/>
                </a:cubicBezTo>
                <a:cubicBezTo>
                  <a:pt x="3006691" y="-13983"/>
                  <a:pt x="3242985" y="57799"/>
                  <a:pt x="3380087" y="0"/>
                </a:cubicBezTo>
                <a:cubicBezTo>
                  <a:pt x="3517189" y="-57799"/>
                  <a:pt x="3660541" y="23093"/>
                  <a:pt x="3909604" y="0"/>
                </a:cubicBezTo>
                <a:cubicBezTo>
                  <a:pt x="4158667" y="-23093"/>
                  <a:pt x="4186757" y="50857"/>
                  <a:pt x="4412646" y="0"/>
                </a:cubicBezTo>
                <a:cubicBezTo>
                  <a:pt x="4554609" y="-39275"/>
                  <a:pt x="4749656" y="51421"/>
                  <a:pt x="4901272" y="0"/>
                </a:cubicBezTo>
                <a:cubicBezTo>
                  <a:pt x="5052888" y="-51421"/>
                  <a:pt x="5258262" y="34069"/>
                  <a:pt x="5450291" y="0"/>
                </a:cubicBezTo>
                <a:cubicBezTo>
                  <a:pt x="5642320" y="-34069"/>
                  <a:pt x="5805719" y="56164"/>
                  <a:pt x="6120093" y="0"/>
                </a:cubicBezTo>
                <a:cubicBezTo>
                  <a:pt x="6434467" y="-56164"/>
                  <a:pt x="6557358" y="43647"/>
                  <a:pt x="6669112" y="0"/>
                </a:cubicBezTo>
                <a:cubicBezTo>
                  <a:pt x="6780866" y="-43647"/>
                  <a:pt x="6975954" y="29728"/>
                  <a:pt x="7097346" y="0"/>
                </a:cubicBezTo>
                <a:cubicBezTo>
                  <a:pt x="7218738" y="-29728"/>
                  <a:pt x="7367851" y="51267"/>
                  <a:pt x="7525581" y="0"/>
                </a:cubicBezTo>
                <a:cubicBezTo>
                  <a:pt x="7683311" y="-51267"/>
                  <a:pt x="7752780" y="2750"/>
                  <a:pt x="7893423" y="0"/>
                </a:cubicBezTo>
                <a:cubicBezTo>
                  <a:pt x="8034066" y="-2750"/>
                  <a:pt x="8264432" y="5309"/>
                  <a:pt x="8502833" y="0"/>
                </a:cubicBezTo>
                <a:cubicBezTo>
                  <a:pt x="8741234" y="-5309"/>
                  <a:pt x="8716810" y="21083"/>
                  <a:pt x="8870676" y="0"/>
                </a:cubicBezTo>
                <a:cubicBezTo>
                  <a:pt x="9024542" y="-21083"/>
                  <a:pt x="9281706" y="20898"/>
                  <a:pt x="9419694" y="0"/>
                </a:cubicBezTo>
                <a:cubicBezTo>
                  <a:pt x="9557682" y="-20898"/>
                  <a:pt x="9812339" y="37586"/>
                  <a:pt x="9968713" y="0"/>
                </a:cubicBezTo>
                <a:cubicBezTo>
                  <a:pt x="10125087" y="-37586"/>
                  <a:pt x="10345816" y="51805"/>
                  <a:pt x="10451849" y="0"/>
                </a:cubicBezTo>
                <a:cubicBezTo>
                  <a:pt x="10534251" y="-17052"/>
                  <a:pt x="10590326" y="71869"/>
                  <a:pt x="10590351" y="138502"/>
                </a:cubicBezTo>
                <a:cubicBezTo>
                  <a:pt x="10595513" y="304710"/>
                  <a:pt x="10566691" y="340201"/>
                  <a:pt x="10590351" y="484748"/>
                </a:cubicBezTo>
                <a:lnTo>
                  <a:pt x="10590351" y="484748"/>
                </a:lnTo>
                <a:cubicBezTo>
                  <a:pt x="10595613" y="565164"/>
                  <a:pt x="10578093" y="650625"/>
                  <a:pt x="10590351" y="692498"/>
                </a:cubicBezTo>
                <a:lnTo>
                  <a:pt x="10590351" y="692495"/>
                </a:lnTo>
                <a:cubicBezTo>
                  <a:pt x="10571472" y="763395"/>
                  <a:pt x="10537792" y="833940"/>
                  <a:pt x="10451849" y="830997"/>
                </a:cubicBezTo>
                <a:cubicBezTo>
                  <a:pt x="10174129" y="878610"/>
                  <a:pt x="10079554" y="804062"/>
                  <a:pt x="9782046" y="830997"/>
                </a:cubicBezTo>
                <a:cubicBezTo>
                  <a:pt x="9484538" y="857932"/>
                  <a:pt x="9335073" y="764801"/>
                  <a:pt x="9172636" y="830997"/>
                </a:cubicBezTo>
                <a:cubicBezTo>
                  <a:pt x="9010199" y="897193"/>
                  <a:pt x="8966146" y="821852"/>
                  <a:pt x="8804794" y="830997"/>
                </a:cubicBezTo>
                <a:cubicBezTo>
                  <a:pt x="8643442" y="840142"/>
                  <a:pt x="8350334" y="823792"/>
                  <a:pt x="8195383" y="830997"/>
                </a:cubicBezTo>
                <a:cubicBezTo>
                  <a:pt x="8040432" y="838202"/>
                  <a:pt x="7794900" y="780845"/>
                  <a:pt x="7585973" y="830997"/>
                </a:cubicBezTo>
                <a:cubicBezTo>
                  <a:pt x="7377046" y="881149"/>
                  <a:pt x="7250184" y="801113"/>
                  <a:pt x="7097346" y="830997"/>
                </a:cubicBezTo>
                <a:cubicBezTo>
                  <a:pt x="6944508" y="860881"/>
                  <a:pt x="6792022" y="777326"/>
                  <a:pt x="6548328" y="830997"/>
                </a:cubicBezTo>
                <a:cubicBezTo>
                  <a:pt x="6304634" y="884668"/>
                  <a:pt x="6300979" y="788693"/>
                  <a:pt x="6120093" y="830997"/>
                </a:cubicBezTo>
                <a:cubicBezTo>
                  <a:pt x="5939208" y="873301"/>
                  <a:pt x="5822056" y="828898"/>
                  <a:pt x="5691859" y="830997"/>
                </a:cubicBezTo>
                <a:cubicBezTo>
                  <a:pt x="5561662" y="833096"/>
                  <a:pt x="5390268" y="794815"/>
                  <a:pt x="5142841" y="830997"/>
                </a:cubicBezTo>
                <a:cubicBezTo>
                  <a:pt x="4895414" y="867179"/>
                  <a:pt x="4764879" y="752695"/>
                  <a:pt x="4412646" y="830997"/>
                </a:cubicBezTo>
                <a:cubicBezTo>
                  <a:pt x="4247917" y="903444"/>
                  <a:pt x="4095680" y="874964"/>
                  <a:pt x="3944571" y="899526"/>
                </a:cubicBezTo>
                <a:cubicBezTo>
                  <a:pt x="3793462" y="924088"/>
                  <a:pt x="3583369" y="939825"/>
                  <a:pt x="3446618" y="972429"/>
                </a:cubicBezTo>
                <a:cubicBezTo>
                  <a:pt x="3309867" y="1005034"/>
                  <a:pt x="3114566" y="973834"/>
                  <a:pt x="3008420" y="1036584"/>
                </a:cubicBezTo>
                <a:cubicBezTo>
                  <a:pt x="2902274" y="1099334"/>
                  <a:pt x="2639951" y="1080759"/>
                  <a:pt x="2480591" y="1113862"/>
                </a:cubicBezTo>
                <a:cubicBezTo>
                  <a:pt x="2321231" y="1146965"/>
                  <a:pt x="2195521" y="1150938"/>
                  <a:pt x="1952761" y="1191139"/>
                </a:cubicBezTo>
                <a:cubicBezTo>
                  <a:pt x="1710002" y="1231341"/>
                  <a:pt x="1617033" y="1234943"/>
                  <a:pt x="1424932" y="1268417"/>
                </a:cubicBezTo>
                <a:cubicBezTo>
                  <a:pt x="1507943" y="1157877"/>
                  <a:pt x="1689416" y="934445"/>
                  <a:pt x="1765059" y="830997"/>
                </a:cubicBezTo>
                <a:cubicBezTo>
                  <a:pt x="1536631" y="899068"/>
                  <a:pt x="1360489" y="779107"/>
                  <a:pt x="1190342" y="830997"/>
                </a:cubicBezTo>
                <a:cubicBezTo>
                  <a:pt x="1020195" y="882887"/>
                  <a:pt x="898311" y="818008"/>
                  <a:pt x="680688" y="830997"/>
                </a:cubicBezTo>
                <a:cubicBezTo>
                  <a:pt x="463065" y="843986"/>
                  <a:pt x="310317" y="811581"/>
                  <a:pt x="138502" y="830997"/>
                </a:cubicBezTo>
                <a:cubicBezTo>
                  <a:pt x="71481" y="812226"/>
                  <a:pt x="1910" y="769435"/>
                  <a:pt x="0" y="692495"/>
                </a:cubicBezTo>
                <a:lnTo>
                  <a:pt x="0" y="692498"/>
                </a:lnTo>
                <a:cubicBezTo>
                  <a:pt x="-15397" y="620346"/>
                  <a:pt x="3252" y="577560"/>
                  <a:pt x="0" y="484748"/>
                </a:cubicBezTo>
                <a:lnTo>
                  <a:pt x="0" y="484748"/>
                </a:lnTo>
                <a:cubicBezTo>
                  <a:pt x="-40903" y="392146"/>
                  <a:pt x="12013" y="219908"/>
                  <a:pt x="0" y="138502"/>
                </a:cubicBezTo>
                <a:close/>
              </a:path>
            </a:pathLst>
          </a:custGeom>
          <a:solidFill>
            <a:schemeClr val="accent2">
              <a:lumMod val="75000"/>
            </a:schemeClr>
          </a:solidFill>
          <a:ln w="57150">
            <a:solidFill>
              <a:schemeClr val="accent2">
                <a:lumMod val="75000"/>
              </a:schemeClr>
            </a:solidFill>
            <a:extLst>
              <a:ext uri="{C807C97D-BFC1-408E-A445-0C87EB9F89A2}">
                <ask:lineSketchStyleProps xmlns:ask="http://schemas.microsoft.com/office/drawing/2018/sketchyshapes" xmlns="" sd="2339006018">
                  <a:prstGeom prst="wedgeRoundRectCallout">
                    <a:avLst>
                      <a:gd name="adj1" fmla="val -36545"/>
                      <a:gd name="adj2" fmla="val 102638"/>
                      <a:gd name="adj3" fmla="val 16667"/>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7B4C3899-C1A3-02CE-B569-34BD390AB8B9}"/>
              </a:ext>
            </a:extLst>
          </p:cNvPr>
          <p:cNvSpPr txBox="1"/>
          <p:nvPr/>
        </p:nvSpPr>
        <p:spPr>
          <a:xfrm>
            <a:off x="1224950" y="153998"/>
            <a:ext cx="10695201" cy="923330"/>
          </a:xfrm>
          <a:prstGeom prst="rect">
            <a:avLst/>
          </a:prstGeom>
          <a:noFill/>
        </p:spPr>
        <p:txBody>
          <a:bodyPr wrap="square" rtlCol="0">
            <a:spAutoFit/>
          </a:bodyPr>
          <a:lstStyle/>
          <a:p>
            <a:r>
              <a:rPr lang="en-US" sz="5400">
                <a:ln>
                  <a:solidFill>
                    <a:schemeClr val="accent2">
                      <a:lumMod val="50000"/>
                    </a:schemeClr>
                  </a:solidFill>
                </a:ln>
                <a:solidFill>
                  <a:schemeClr val="bg1"/>
                </a:solidFill>
                <a:latin typeface="UTM Flamenco" panose="02040603050506020204" pitchFamily="18" charset="0"/>
                <a:ea typeface="LNTH-LuoLuoNotangYuanTi 1" pitchFamily="2" charset="-128"/>
                <a:cs typeface="LNTH-LuoLuoNotangYuanTi 1" pitchFamily="2" charset="-128"/>
              </a:rPr>
              <a:t>Bài tập đọc được chia làm mấy đoạn?</a:t>
            </a:r>
          </a:p>
        </p:txBody>
      </p:sp>
      <p:grpSp>
        <p:nvGrpSpPr>
          <p:cNvPr id="8" name="Group 7">
            <a:extLst>
              <a:ext uri="{FF2B5EF4-FFF2-40B4-BE49-F238E27FC236}">
                <a16:creationId xmlns:a16="http://schemas.microsoft.com/office/drawing/2014/main" id="{7E1C2276-043C-E532-BD1C-5F57889F4C2F}"/>
              </a:ext>
            </a:extLst>
          </p:cNvPr>
          <p:cNvGrpSpPr/>
          <p:nvPr/>
        </p:nvGrpSpPr>
        <p:grpSpPr>
          <a:xfrm>
            <a:off x="4237742" y="1077328"/>
            <a:ext cx="3388432" cy="2730204"/>
            <a:chOff x="-3324289" y="1459744"/>
            <a:chExt cx="6392975" cy="2730204"/>
          </a:xfrm>
        </p:grpSpPr>
        <p:sp>
          <p:nvSpPr>
            <p:cNvPr id="9" name="Rectangle: Rounded Corners 8">
              <a:extLst>
                <a:ext uri="{FF2B5EF4-FFF2-40B4-BE49-F238E27FC236}">
                  <a16:creationId xmlns:a16="http://schemas.microsoft.com/office/drawing/2014/main" id="{D686C16F-29DD-671A-1AA6-7AFECCB03DEE}"/>
                </a:ext>
              </a:extLst>
            </p:cNvPr>
            <p:cNvSpPr/>
            <p:nvPr/>
          </p:nvSpPr>
          <p:spPr>
            <a:xfrm>
              <a:off x="-2641116" y="1722070"/>
              <a:ext cx="5123835" cy="2467878"/>
            </a:xfrm>
            <a:prstGeom prst="ellipse">
              <a:avLst/>
            </a:prstGeom>
            <a:solidFill>
              <a:srgbClr val="FFF8CB"/>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0" name="TextBox 9">
              <a:extLst>
                <a:ext uri="{FF2B5EF4-FFF2-40B4-BE49-F238E27FC236}">
                  <a16:creationId xmlns:a16="http://schemas.microsoft.com/office/drawing/2014/main" id="{2C26FF25-8F66-62FF-6A5A-7BFB8C2276B2}"/>
                </a:ext>
              </a:extLst>
            </p:cNvPr>
            <p:cNvSpPr txBox="1"/>
            <p:nvPr/>
          </p:nvSpPr>
          <p:spPr>
            <a:xfrm>
              <a:off x="-3324289" y="1459744"/>
              <a:ext cx="6392975" cy="2207240"/>
            </a:xfrm>
            <a:prstGeom prst="ellipse">
              <a:avLst/>
            </a:prstGeom>
            <a:noFill/>
          </p:spPr>
          <p:txBody>
            <a:bodyPr wrap="square" rtlCol="0">
              <a:spAutoFit/>
            </a:bodyPr>
            <a:lstStyle/>
            <a:p>
              <a:pPr algn="ctr"/>
              <a:r>
                <a:rPr lang="en-US" sz="3200" b="1"/>
                <a:t>Đoạn 1</a:t>
              </a:r>
              <a:r>
                <a:rPr lang="en-US" sz="3200"/>
                <a:t>: </a:t>
              </a:r>
            </a:p>
            <a:p>
              <a:pPr algn="ctr"/>
              <a:r>
                <a:rPr lang="en-US" sz="3200"/>
                <a:t>Từ đầu đến “vun gốc”.</a:t>
              </a:r>
            </a:p>
          </p:txBody>
        </p:sp>
      </p:grpSp>
      <p:grpSp>
        <p:nvGrpSpPr>
          <p:cNvPr id="22" name="Group 21">
            <a:extLst>
              <a:ext uri="{FF2B5EF4-FFF2-40B4-BE49-F238E27FC236}">
                <a16:creationId xmlns:a16="http://schemas.microsoft.com/office/drawing/2014/main" id="{31007838-0E10-37DC-FAE6-1E712290A8FE}"/>
              </a:ext>
            </a:extLst>
          </p:cNvPr>
          <p:cNvGrpSpPr/>
          <p:nvPr/>
        </p:nvGrpSpPr>
        <p:grpSpPr>
          <a:xfrm>
            <a:off x="7742009" y="1262764"/>
            <a:ext cx="3388432" cy="2899708"/>
            <a:chOff x="-3275687" y="1447491"/>
            <a:chExt cx="6392975" cy="2899708"/>
          </a:xfrm>
        </p:grpSpPr>
        <p:sp>
          <p:nvSpPr>
            <p:cNvPr id="23" name="Rectangle: Rounded Corners 8">
              <a:extLst>
                <a:ext uri="{FF2B5EF4-FFF2-40B4-BE49-F238E27FC236}">
                  <a16:creationId xmlns:a16="http://schemas.microsoft.com/office/drawing/2014/main" id="{D08446A5-71A6-7D09-E04E-483F72EA900A}"/>
                </a:ext>
              </a:extLst>
            </p:cNvPr>
            <p:cNvSpPr/>
            <p:nvPr/>
          </p:nvSpPr>
          <p:spPr>
            <a:xfrm>
              <a:off x="-2641116" y="1722070"/>
              <a:ext cx="5123835" cy="2467878"/>
            </a:xfrm>
            <a:prstGeom prst="ellipse">
              <a:avLst/>
            </a:prstGeom>
            <a:solidFill>
              <a:srgbClr val="FFF8CB"/>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4" name="TextBox 23">
              <a:extLst>
                <a:ext uri="{FF2B5EF4-FFF2-40B4-BE49-F238E27FC236}">
                  <a16:creationId xmlns:a16="http://schemas.microsoft.com/office/drawing/2014/main" id="{F948BB3F-EC5C-BFC7-9E45-0BB6952CE000}"/>
                </a:ext>
              </a:extLst>
            </p:cNvPr>
            <p:cNvSpPr txBox="1"/>
            <p:nvPr/>
          </p:nvSpPr>
          <p:spPr>
            <a:xfrm>
              <a:off x="-3275687" y="1447491"/>
              <a:ext cx="6392975" cy="2899708"/>
            </a:xfrm>
            <a:prstGeom prst="ellipse">
              <a:avLst/>
            </a:prstGeom>
            <a:noFill/>
          </p:spPr>
          <p:txBody>
            <a:bodyPr wrap="square" rtlCol="0">
              <a:spAutoFit/>
            </a:bodyPr>
            <a:lstStyle/>
            <a:p>
              <a:pPr algn="ctr"/>
              <a:r>
                <a:rPr lang="en-US" sz="3200" b="1"/>
                <a:t>Đoạn 2</a:t>
              </a:r>
              <a:r>
                <a:rPr lang="en-US" sz="3200"/>
                <a:t>: </a:t>
              </a:r>
            </a:p>
            <a:p>
              <a:pPr algn="ctr"/>
              <a:r>
                <a:rPr lang="en-US" sz="3200"/>
                <a:t>Tiếp theo đến “chào Uyên”.</a:t>
              </a:r>
            </a:p>
          </p:txBody>
        </p:sp>
      </p:grpSp>
      <p:grpSp>
        <p:nvGrpSpPr>
          <p:cNvPr id="28" name="Group 27">
            <a:extLst>
              <a:ext uri="{FF2B5EF4-FFF2-40B4-BE49-F238E27FC236}">
                <a16:creationId xmlns:a16="http://schemas.microsoft.com/office/drawing/2014/main" id="{DE0771DE-EA5F-37F6-59E2-BFC7A69F881E}"/>
              </a:ext>
            </a:extLst>
          </p:cNvPr>
          <p:cNvGrpSpPr/>
          <p:nvPr/>
        </p:nvGrpSpPr>
        <p:grpSpPr>
          <a:xfrm>
            <a:off x="5834587" y="4099685"/>
            <a:ext cx="3388432" cy="2467878"/>
            <a:chOff x="-3275687" y="1722070"/>
            <a:chExt cx="6392975" cy="2467878"/>
          </a:xfrm>
        </p:grpSpPr>
        <p:sp>
          <p:nvSpPr>
            <p:cNvPr id="29" name="Rectangle: Rounded Corners 8">
              <a:extLst>
                <a:ext uri="{FF2B5EF4-FFF2-40B4-BE49-F238E27FC236}">
                  <a16:creationId xmlns:a16="http://schemas.microsoft.com/office/drawing/2014/main" id="{81178AEA-167A-833C-6F72-7609B8F2A0C9}"/>
                </a:ext>
              </a:extLst>
            </p:cNvPr>
            <p:cNvSpPr/>
            <p:nvPr/>
          </p:nvSpPr>
          <p:spPr>
            <a:xfrm>
              <a:off x="-2641116" y="1722070"/>
              <a:ext cx="5123835" cy="2467878"/>
            </a:xfrm>
            <a:prstGeom prst="ellipse">
              <a:avLst/>
            </a:prstGeom>
            <a:solidFill>
              <a:srgbClr val="FFF8CB"/>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30" name="TextBox 29">
              <a:extLst>
                <a:ext uri="{FF2B5EF4-FFF2-40B4-BE49-F238E27FC236}">
                  <a16:creationId xmlns:a16="http://schemas.microsoft.com/office/drawing/2014/main" id="{9676EFF9-C775-0138-77FE-CE8F7014EDEF}"/>
                </a:ext>
              </a:extLst>
            </p:cNvPr>
            <p:cNvSpPr txBox="1"/>
            <p:nvPr/>
          </p:nvSpPr>
          <p:spPr>
            <a:xfrm>
              <a:off x="-3275687" y="2099175"/>
              <a:ext cx="6392975" cy="1514773"/>
            </a:xfrm>
            <a:prstGeom prst="ellipse">
              <a:avLst/>
            </a:prstGeom>
            <a:noFill/>
          </p:spPr>
          <p:txBody>
            <a:bodyPr wrap="square" rtlCol="0">
              <a:spAutoFit/>
            </a:bodyPr>
            <a:lstStyle/>
            <a:p>
              <a:pPr algn="ctr"/>
              <a:r>
                <a:rPr lang="en-US" sz="3200" b="1"/>
                <a:t>Đoạn 3</a:t>
              </a:r>
              <a:r>
                <a:rPr lang="en-US" sz="3200"/>
                <a:t>: </a:t>
              </a:r>
            </a:p>
            <a:p>
              <a:pPr algn="ctr"/>
              <a:r>
                <a:rPr lang="en-US" sz="3200"/>
                <a:t>Còn lại.</a:t>
              </a:r>
            </a:p>
          </p:txBody>
        </p:sp>
      </p:grpSp>
    </p:spTree>
    <p:extLst>
      <p:ext uri="{BB962C8B-B14F-4D97-AF65-F5344CB8AC3E}">
        <p14:creationId xmlns:p14="http://schemas.microsoft.com/office/powerpoint/2010/main" val="45978331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14:presetBounceEnd="79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79000">
                                          <p:cBhvr additive="base">
                                            <p:cTn id="7" dur="2000" fill="hold"/>
                                            <p:tgtEl>
                                              <p:spTgt spid="8"/>
                                            </p:tgtEl>
                                            <p:attrNameLst>
                                              <p:attrName>ppt_x</p:attrName>
                                            </p:attrNameLst>
                                          </p:cBhvr>
                                          <p:tavLst>
                                            <p:tav tm="0">
                                              <p:val>
                                                <p:strVal val="0-#ppt_w/2"/>
                                              </p:val>
                                            </p:tav>
                                            <p:tav tm="100000">
                                              <p:val>
                                                <p:strVal val="#ppt_x"/>
                                              </p:val>
                                            </p:tav>
                                          </p:tavLst>
                                        </p:anim>
                                        <p:anim calcmode="lin" valueType="num" p14:bounceEnd="79000">
                                          <p:cBhvr additive="base">
                                            <p:cTn id="8" dur="2000" fill="hold"/>
                                            <p:tgtEl>
                                              <p:spTgt spid="8"/>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3" fill="hold" nodeType="clickEffect" p14:presetBounceEnd="79000">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14:bounceEnd="79000">
                                          <p:cBhvr additive="base">
                                            <p:cTn id="13" dur="2000" fill="hold"/>
                                            <p:tgtEl>
                                              <p:spTgt spid="22"/>
                                            </p:tgtEl>
                                            <p:attrNameLst>
                                              <p:attrName>ppt_x</p:attrName>
                                            </p:attrNameLst>
                                          </p:cBhvr>
                                          <p:tavLst>
                                            <p:tav tm="0">
                                              <p:val>
                                                <p:strVal val="1+#ppt_w/2"/>
                                              </p:val>
                                            </p:tav>
                                            <p:tav tm="100000">
                                              <p:val>
                                                <p:strVal val="#ppt_x"/>
                                              </p:val>
                                            </p:tav>
                                          </p:tavLst>
                                        </p:anim>
                                        <p:anim calcmode="lin" valueType="num" p14:bounceEnd="79000">
                                          <p:cBhvr additive="base">
                                            <p:cTn id="14" dur="2000" fill="hold"/>
                                            <p:tgtEl>
                                              <p:spTgt spid="22"/>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click.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6" fill="hold" nodeType="clickEffect" p14:presetBounceEnd="79000">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14:bounceEnd="79000">
                                          <p:cBhvr additive="base">
                                            <p:cTn id="19" dur="2000" fill="hold"/>
                                            <p:tgtEl>
                                              <p:spTgt spid="28"/>
                                            </p:tgtEl>
                                            <p:attrNameLst>
                                              <p:attrName>ppt_x</p:attrName>
                                            </p:attrNameLst>
                                          </p:cBhvr>
                                          <p:tavLst>
                                            <p:tav tm="0">
                                              <p:val>
                                                <p:strVal val="1+#ppt_w/2"/>
                                              </p:val>
                                            </p:tav>
                                            <p:tav tm="100000">
                                              <p:val>
                                                <p:strVal val="#ppt_x"/>
                                              </p:val>
                                            </p:tav>
                                          </p:tavLst>
                                        </p:anim>
                                        <p:anim calcmode="lin" valueType="num" p14:bounceEnd="79000">
                                          <p:cBhvr additive="base">
                                            <p:cTn id="20" dur="2000" fill="hold"/>
                                            <p:tgtEl>
                                              <p:spTgt spid="2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2000" fill="hold"/>
                                            <p:tgtEl>
                                              <p:spTgt spid="8"/>
                                            </p:tgtEl>
                                            <p:attrNameLst>
                                              <p:attrName>ppt_x</p:attrName>
                                            </p:attrNameLst>
                                          </p:cBhvr>
                                          <p:tavLst>
                                            <p:tav tm="0">
                                              <p:val>
                                                <p:strVal val="0-#ppt_w/2"/>
                                              </p:val>
                                            </p:tav>
                                            <p:tav tm="100000">
                                              <p:val>
                                                <p:strVal val="#ppt_x"/>
                                              </p:val>
                                            </p:tav>
                                          </p:tavLst>
                                        </p:anim>
                                        <p:anim calcmode="lin" valueType="num">
                                          <p:cBhvr additive="base">
                                            <p:cTn id="8" dur="2000" fill="hold"/>
                                            <p:tgtEl>
                                              <p:spTgt spid="8"/>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5" name="click.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3"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2000" fill="hold"/>
                                            <p:tgtEl>
                                              <p:spTgt spid="22"/>
                                            </p:tgtEl>
                                            <p:attrNameLst>
                                              <p:attrName>ppt_x</p:attrName>
                                            </p:attrNameLst>
                                          </p:cBhvr>
                                          <p:tavLst>
                                            <p:tav tm="0">
                                              <p:val>
                                                <p:strVal val="1+#ppt_w/2"/>
                                              </p:val>
                                            </p:tav>
                                            <p:tav tm="100000">
                                              <p:val>
                                                <p:strVal val="#ppt_x"/>
                                              </p:val>
                                            </p:tav>
                                          </p:tavLst>
                                        </p:anim>
                                        <p:anim calcmode="lin" valueType="num">
                                          <p:cBhvr additive="base">
                                            <p:cTn id="14" dur="2000" fill="hold"/>
                                            <p:tgtEl>
                                              <p:spTgt spid="22"/>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5" name="click.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12"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2000" fill="hold"/>
                                            <p:tgtEl>
                                              <p:spTgt spid="25"/>
                                            </p:tgtEl>
                                            <p:attrNameLst>
                                              <p:attrName>ppt_x</p:attrName>
                                            </p:attrNameLst>
                                          </p:cBhvr>
                                          <p:tavLst>
                                            <p:tav tm="0">
                                              <p:val>
                                                <p:strVal val="0-#ppt_w/2"/>
                                              </p:val>
                                            </p:tav>
                                            <p:tav tm="100000">
                                              <p:val>
                                                <p:strVal val="#ppt_x"/>
                                              </p:val>
                                            </p:tav>
                                          </p:tavLst>
                                        </p:anim>
                                        <p:anim calcmode="lin" valueType="num">
                                          <p:cBhvr additive="base">
                                            <p:cTn id="20" dur="2000" fill="hold"/>
                                            <p:tgtEl>
                                              <p:spTgt spid="2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5" name="click.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6" fill="hold" nodeType="clickEffect">
                                      <p:stCondLst>
                                        <p:cond delay="0"/>
                                      </p:stCondLst>
                                      <p:childTnLst>
                                        <p:set>
                                          <p:cBhvr>
                                            <p:cTn id="24" dur="1" fill="hold">
                                              <p:stCondLst>
                                                <p:cond delay="0"/>
                                              </p:stCondLst>
                                            </p:cTn>
                                            <p:tgtEl>
                                              <p:spTgt spid="28"/>
                                            </p:tgtEl>
                                            <p:attrNameLst>
                                              <p:attrName>style.visibility</p:attrName>
                                            </p:attrNameLst>
                                          </p:cBhvr>
                                          <p:to>
                                            <p:strVal val="visible"/>
                                          </p:to>
                                        </p:set>
                                        <p:anim calcmode="lin" valueType="num">
                                          <p:cBhvr additive="base">
                                            <p:cTn id="25" dur="2000" fill="hold"/>
                                            <p:tgtEl>
                                              <p:spTgt spid="28"/>
                                            </p:tgtEl>
                                            <p:attrNameLst>
                                              <p:attrName>ppt_x</p:attrName>
                                            </p:attrNameLst>
                                          </p:cBhvr>
                                          <p:tavLst>
                                            <p:tav tm="0">
                                              <p:val>
                                                <p:strVal val="1+#ppt_w/2"/>
                                              </p:val>
                                            </p:tav>
                                            <p:tav tm="100000">
                                              <p:val>
                                                <p:strVal val="#ppt_x"/>
                                              </p:val>
                                            </p:tav>
                                          </p:tavLst>
                                        </p:anim>
                                        <p:anim calcmode="lin" valueType="num">
                                          <p:cBhvr additive="base">
                                            <p:cTn id="26" dur="2000" fill="hold"/>
                                            <p:tgtEl>
                                              <p:spTgt spid="2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5"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2D9BB58E-3E75-1ECB-BCD9-E1C3AEBA1EAD}"/>
              </a:ext>
            </a:extLst>
          </p:cNvPr>
          <p:cNvGrpSpPr/>
          <p:nvPr/>
        </p:nvGrpSpPr>
        <p:grpSpPr>
          <a:xfrm>
            <a:off x="420131" y="147196"/>
            <a:ext cx="11392928" cy="1213877"/>
            <a:chOff x="355679" y="441006"/>
            <a:chExt cx="11392928" cy="1213877"/>
          </a:xfrm>
        </p:grpSpPr>
        <p:sp>
          <p:nvSpPr>
            <p:cNvPr id="8" name="TextBox 7">
              <a:extLst>
                <a:ext uri="{FF2B5EF4-FFF2-40B4-BE49-F238E27FC236}">
                  <a16:creationId xmlns:a16="http://schemas.microsoft.com/office/drawing/2014/main" id="{7CE9BAB4-6234-A777-F416-735EE9797F69}"/>
                </a:ext>
              </a:extLst>
            </p:cNvPr>
            <p:cNvSpPr txBox="1"/>
            <p:nvPr/>
          </p:nvSpPr>
          <p:spPr>
            <a:xfrm>
              <a:off x="1563687" y="454554"/>
              <a:ext cx="9919681" cy="1200329"/>
            </a:xfrm>
            <a:prstGeom prst="rect">
              <a:avLst/>
            </a:prstGeom>
            <a:noFill/>
          </p:spPr>
          <p:txBody>
            <a:bodyPr wrap="square" rtlCol="0">
              <a:spAutoFit/>
            </a:bodyPr>
            <a:lstStyle/>
            <a:p>
              <a:r>
                <a:rPr lang="en-US" sz="7200">
                  <a:ln w="190500">
                    <a:solidFill>
                      <a:schemeClr val="bg1"/>
                    </a:solidFill>
                  </a:ln>
                  <a:solidFill>
                    <a:schemeClr val="bg1"/>
                  </a:solidFill>
                  <a:latin typeface="LNTH-LuoLuoNotangYuanTi 1" pitchFamily="2" charset="-128"/>
                  <a:ea typeface="LNTH-LuoLuoNotangYuanTi 1" pitchFamily="2" charset="-128"/>
                  <a:cs typeface="LNTH-LuoLuoNotangYuanTi 1" pitchFamily="2" charset="-128"/>
                </a:rPr>
                <a:t>GIẢI NGHĨA TỪ KHÓ HIỂU</a:t>
              </a:r>
            </a:p>
          </p:txBody>
        </p:sp>
        <p:sp>
          <p:nvSpPr>
            <p:cNvPr id="13" name="TextBox 12">
              <a:extLst>
                <a:ext uri="{FF2B5EF4-FFF2-40B4-BE49-F238E27FC236}">
                  <a16:creationId xmlns:a16="http://schemas.microsoft.com/office/drawing/2014/main" id="{05FE8BFE-21FF-A801-003D-1A0D4011E770}"/>
                </a:ext>
              </a:extLst>
            </p:cNvPr>
            <p:cNvSpPr txBox="1"/>
            <p:nvPr/>
          </p:nvSpPr>
          <p:spPr>
            <a:xfrm>
              <a:off x="355679" y="441006"/>
              <a:ext cx="11392928" cy="1200329"/>
            </a:xfrm>
            <a:prstGeom prst="rect">
              <a:avLst/>
            </a:prstGeom>
            <a:noFill/>
          </p:spPr>
          <p:txBody>
            <a:bodyPr wrap="square" rtlCol="0">
              <a:spAutoFit/>
            </a:bodyPr>
            <a:lstStyle/>
            <a:p>
              <a:r>
                <a:rPr lang="en-US" sz="7200">
                  <a:ln>
                    <a:solidFill>
                      <a:schemeClr val="tx1"/>
                    </a:solidFill>
                  </a:ln>
                  <a:solidFill>
                    <a:schemeClr val="accent2"/>
                  </a:solidFill>
                  <a:latin typeface="LNTH-LuoLuoNotangYuanTi 1" pitchFamily="2" charset="-128"/>
                  <a:ea typeface="LNTH-LuoLuoNotangYuanTi 1" pitchFamily="2" charset="-128"/>
                  <a:cs typeface="LNTH-LuoLuoNotangYuanTi 1" pitchFamily="2" charset="-128"/>
                </a:rPr>
                <a:t>G</a:t>
              </a:r>
              <a:r>
                <a:rPr lang="en-US" sz="7200">
                  <a:ln>
                    <a:solidFill>
                      <a:schemeClr val="tx1"/>
                    </a:solidFill>
                  </a:ln>
                  <a:solidFill>
                    <a:srgbClr val="FFFF00"/>
                  </a:solidFill>
                  <a:latin typeface="LNTH-LuoLuoNotangYuanTi 1" pitchFamily="2" charset="-128"/>
                  <a:ea typeface="LNTH-LuoLuoNotangYuanTi 1" pitchFamily="2" charset="-128"/>
                  <a:cs typeface="LNTH-LuoLuoNotangYuanTi 1" pitchFamily="2" charset="-128"/>
                </a:rPr>
                <a:t>I</a:t>
              </a:r>
              <a:r>
                <a:rPr lang="en-US" sz="7200">
                  <a:ln>
                    <a:solidFill>
                      <a:schemeClr val="tx1"/>
                    </a:solidFill>
                  </a:ln>
                  <a:solidFill>
                    <a:srgbClr val="FF0000"/>
                  </a:solidFill>
                  <a:latin typeface="LNTH-LuoLuoNotangYuanTi 1" pitchFamily="2" charset="-128"/>
                  <a:ea typeface="LNTH-LuoLuoNotangYuanTi 1" pitchFamily="2" charset="-128"/>
                  <a:cs typeface="LNTH-LuoLuoNotangYuanTi 1" pitchFamily="2" charset="-128"/>
                </a:rPr>
                <a:t>Ả</a:t>
              </a:r>
              <a:r>
                <a:rPr lang="en-US" sz="7200">
                  <a:ln>
                    <a:solidFill>
                      <a:schemeClr val="tx1"/>
                    </a:solidFill>
                  </a:ln>
                  <a:solidFill>
                    <a:srgbClr val="0070C0"/>
                  </a:solidFill>
                  <a:latin typeface="LNTH-LuoLuoNotangYuanTi 1" pitchFamily="2" charset="-128"/>
                  <a:ea typeface="LNTH-LuoLuoNotangYuanTi 1" pitchFamily="2" charset="-128"/>
                  <a:cs typeface="LNTH-LuoLuoNotangYuanTi 1" pitchFamily="2" charset="-128"/>
                </a:rPr>
                <a:t>I </a:t>
              </a:r>
              <a:r>
                <a:rPr lang="en-US" sz="7200">
                  <a:ln>
                    <a:solidFill>
                      <a:schemeClr val="tx1"/>
                    </a:solidFill>
                  </a:ln>
                  <a:solidFill>
                    <a:srgbClr val="FFC000"/>
                  </a:solidFill>
                  <a:latin typeface="LNTH-LuoLuoNotangYuanTi 1" pitchFamily="2" charset="-128"/>
                  <a:ea typeface="LNTH-LuoLuoNotangYuanTi 1" pitchFamily="2" charset="-128"/>
                  <a:cs typeface="LNTH-LuoLuoNotangYuanTi 1" pitchFamily="2" charset="-128"/>
                </a:rPr>
                <a:t>N</a:t>
              </a:r>
              <a:r>
                <a:rPr lang="en-US" sz="7200">
                  <a:ln>
                    <a:solidFill>
                      <a:schemeClr val="tx1"/>
                    </a:solidFill>
                  </a:ln>
                  <a:solidFill>
                    <a:srgbClr val="FF0066"/>
                  </a:solidFill>
                  <a:latin typeface="LNTH-LuoLuoNotangYuanTi 1" pitchFamily="2" charset="-128"/>
                  <a:ea typeface="LNTH-LuoLuoNotangYuanTi 1" pitchFamily="2" charset="-128"/>
                  <a:cs typeface="LNTH-LuoLuoNotangYuanTi 1" pitchFamily="2" charset="-128"/>
                </a:rPr>
                <a:t>G</a:t>
              </a:r>
              <a:r>
                <a:rPr lang="en-US" sz="7200">
                  <a:ln>
                    <a:solidFill>
                      <a:schemeClr val="tx1"/>
                    </a:solidFill>
                  </a:ln>
                  <a:solidFill>
                    <a:srgbClr val="00FF00"/>
                  </a:solidFill>
                  <a:latin typeface="LNTH-LuoLuoNotangYuanTi 1" pitchFamily="2" charset="-128"/>
                  <a:ea typeface="LNTH-LuoLuoNotangYuanTi 1" pitchFamily="2" charset="-128"/>
                  <a:cs typeface="LNTH-LuoLuoNotangYuanTi 1" pitchFamily="2" charset="-128"/>
                </a:rPr>
                <a:t>H</a:t>
              </a:r>
              <a:r>
                <a:rPr lang="en-US" sz="7200">
                  <a:ln>
                    <a:solidFill>
                      <a:schemeClr val="tx1"/>
                    </a:solidFill>
                  </a:ln>
                  <a:solidFill>
                    <a:schemeClr val="accent2">
                      <a:lumMod val="60000"/>
                      <a:lumOff val="40000"/>
                    </a:schemeClr>
                  </a:solidFill>
                  <a:latin typeface="LNTH-LuoLuoNotangYuanTi 1" pitchFamily="2" charset="-128"/>
                  <a:ea typeface="LNTH-LuoLuoNotangYuanTi 1" pitchFamily="2" charset="-128"/>
                  <a:cs typeface="LNTH-LuoLuoNotangYuanTi 1" pitchFamily="2" charset="-128"/>
                </a:rPr>
                <a:t>Ĩ</a:t>
              </a:r>
              <a:r>
                <a:rPr lang="en-US" sz="7200">
                  <a:ln>
                    <a:solidFill>
                      <a:schemeClr val="tx1"/>
                    </a:solidFill>
                  </a:ln>
                  <a:solidFill>
                    <a:srgbClr val="FF0000"/>
                  </a:solidFill>
                  <a:latin typeface="LNTH-LuoLuoNotangYuanTi 1" pitchFamily="2" charset="-128"/>
                  <a:ea typeface="LNTH-LuoLuoNotangYuanTi 1" pitchFamily="2" charset="-128"/>
                  <a:cs typeface="LNTH-LuoLuoNotangYuanTi 1" pitchFamily="2" charset="-128"/>
                </a:rPr>
                <a:t>A </a:t>
              </a:r>
              <a:r>
                <a:rPr lang="en-US" sz="7200">
                  <a:ln>
                    <a:solidFill>
                      <a:schemeClr val="tx1"/>
                    </a:solidFill>
                  </a:ln>
                  <a:solidFill>
                    <a:schemeClr val="accent6"/>
                  </a:solidFill>
                  <a:latin typeface="LNTH-LuoLuoNotangYuanTi 1" pitchFamily="2" charset="-128"/>
                  <a:ea typeface="LNTH-LuoLuoNotangYuanTi 1" pitchFamily="2" charset="-128"/>
                  <a:cs typeface="LNTH-LuoLuoNotangYuanTi 1" pitchFamily="2" charset="-128"/>
                </a:rPr>
                <a:t>T</a:t>
              </a:r>
              <a:r>
                <a:rPr lang="en-US" sz="7200">
                  <a:ln>
                    <a:solidFill>
                      <a:schemeClr val="tx1"/>
                    </a:solidFill>
                  </a:ln>
                  <a:solidFill>
                    <a:schemeClr val="accent2"/>
                  </a:solidFill>
                  <a:latin typeface="LNTH-LuoLuoNotangYuanTi 1" pitchFamily="2" charset="-128"/>
                  <a:ea typeface="LNTH-LuoLuoNotangYuanTi 1" pitchFamily="2" charset="-128"/>
                  <a:cs typeface="LNTH-LuoLuoNotangYuanTi 1" pitchFamily="2" charset="-128"/>
                </a:rPr>
                <a:t>Ừ </a:t>
              </a:r>
              <a:r>
                <a:rPr lang="en-US" sz="7200">
                  <a:ln>
                    <a:solidFill>
                      <a:schemeClr val="tx1"/>
                    </a:solidFill>
                  </a:ln>
                  <a:solidFill>
                    <a:srgbClr val="FF0066"/>
                  </a:solidFill>
                  <a:latin typeface="LNTH-LuoLuoNotangYuanTi 1" pitchFamily="2" charset="-128"/>
                  <a:ea typeface="LNTH-LuoLuoNotangYuanTi 1" pitchFamily="2" charset="-128"/>
                  <a:cs typeface="LNTH-LuoLuoNotangYuanTi 1" pitchFamily="2" charset="-128"/>
                </a:rPr>
                <a:t>K</a:t>
              </a:r>
              <a:r>
                <a:rPr lang="en-US" sz="7200">
                  <a:ln>
                    <a:solidFill>
                      <a:schemeClr val="tx1"/>
                    </a:solidFill>
                  </a:ln>
                  <a:solidFill>
                    <a:schemeClr val="accent5">
                      <a:lumMod val="20000"/>
                      <a:lumOff val="80000"/>
                    </a:schemeClr>
                  </a:solidFill>
                  <a:latin typeface="LNTH-LuoLuoNotangYuanTi 1" pitchFamily="2" charset="-128"/>
                  <a:ea typeface="LNTH-LuoLuoNotangYuanTi 1" pitchFamily="2" charset="-128"/>
                  <a:cs typeface="LNTH-LuoLuoNotangYuanTi 1" pitchFamily="2" charset="-128"/>
                </a:rPr>
                <a:t>H</a:t>
              </a:r>
              <a:r>
                <a:rPr lang="en-US" sz="7200">
                  <a:ln>
                    <a:solidFill>
                      <a:schemeClr val="tx1"/>
                    </a:solidFill>
                  </a:ln>
                  <a:solidFill>
                    <a:srgbClr val="92D050"/>
                  </a:solidFill>
                  <a:latin typeface="LNTH-LuoLuoNotangYuanTi 1" pitchFamily="2" charset="-128"/>
                  <a:ea typeface="LNTH-LuoLuoNotangYuanTi 1" pitchFamily="2" charset="-128"/>
                  <a:cs typeface="LNTH-LuoLuoNotangYuanTi 1" pitchFamily="2" charset="-128"/>
                </a:rPr>
                <a:t>Ó</a:t>
              </a:r>
              <a:r>
                <a:rPr lang="en-US" sz="7200">
                  <a:ln>
                    <a:solidFill>
                      <a:schemeClr val="tx1"/>
                    </a:solidFill>
                  </a:ln>
                  <a:solidFill>
                    <a:schemeClr val="accent2"/>
                  </a:solidFill>
                  <a:latin typeface="LNTH-LuoLuoNotangYuanTi 1" pitchFamily="2" charset="-128"/>
                  <a:ea typeface="LNTH-LuoLuoNotangYuanTi 1" pitchFamily="2" charset="-128"/>
                  <a:cs typeface="LNTH-LuoLuoNotangYuanTi 1" pitchFamily="2" charset="-128"/>
                </a:rPr>
                <a:t> </a:t>
              </a:r>
              <a:r>
                <a:rPr lang="en-US" sz="7200">
                  <a:ln>
                    <a:solidFill>
                      <a:schemeClr val="tx1"/>
                    </a:solidFill>
                  </a:ln>
                  <a:solidFill>
                    <a:srgbClr val="FF0000"/>
                  </a:solidFill>
                  <a:latin typeface="LNTH-LuoLuoNotangYuanTi 1" pitchFamily="2" charset="-128"/>
                  <a:ea typeface="LNTH-LuoLuoNotangYuanTi 1" pitchFamily="2" charset="-128"/>
                  <a:cs typeface="LNTH-LuoLuoNotangYuanTi 1" pitchFamily="2" charset="-128"/>
                </a:rPr>
                <a:t>H</a:t>
              </a:r>
              <a:r>
                <a:rPr lang="en-US" sz="7200">
                  <a:ln>
                    <a:solidFill>
                      <a:schemeClr val="tx1"/>
                    </a:solidFill>
                  </a:ln>
                  <a:solidFill>
                    <a:srgbClr val="FEEA7D"/>
                  </a:solidFill>
                  <a:latin typeface="LNTH-LuoLuoNotangYuanTi 1" pitchFamily="2" charset="-128"/>
                  <a:ea typeface="LNTH-LuoLuoNotangYuanTi 1" pitchFamily="2" charset="-128"/>
                  <a:cs typeface="LNTH-LuoLuoNotangYuanTi 1" pitchFamily="2" charset="-128"/>
                </a:rPr>
                <a:t>I</a:t>
              </a:r>
              <a:r>
                <a:rPr lang="en-US" sz="7200">
                  <a:ln>
                    <a:solidFill>
                      <a:schemeClr val="tx1"/>
                    </a:solidFill>
                  </a:ln>
                  <a:solidFill>
                    <a:srgbClr val="00FF00"/>
                  </a:solidFill>
                  <a:latin typeface="LNTH-LuoLuoNotangYuanTi 1" pitchFamily="2" charset="-128"/>
                  <a:ea typeface="LNTH-LuoLuoNotangYuanTi 1" pitchFamily="2" charset="-128"/>
                  <a:cs typeface="LNTH-LuoLuoNotangYuanTi 1" pitchFamily="2" charset="-128"/>
                </a:rPr>
                <a:t>Ể</a:t>
              </a:r>
              <a:r>
                <a:rPr lang="en-US" sz="7200">
                  <a:ln>
                    <a:solidFill>
                      <a:schemeClr val="tx1"/>
                    </a:solidFill>
                  </a:ln>
                  <a:solidFill>
                    <a:schemeClr val="accent2"/>
                  </a:solidFill>
                  <a:latin typeface="LNTH-LuoLuoNotangYuanTi 1" pitchFamily="2" charset="-128"/>
                  <a:ea typeface="LNTH-LuoLuoNotangYuanTi 1" pitchFamily="2" charset="-128"/>
                  <a:cs typeface="LNTH-LuoLuoNotangYuanTi 1" pitchFamily="2" charset="-128"/>
                </a:rPr>
                <a:t>U</a:t>
              </a:r>
            </a:p>
          </p:txBody>
        </p:sp>
      </p:grpSp>
      <p:sp>
        <p:nvSpPr>
          <p:cNvPr id="25" name="Rectangle: Rounded Corners 24">
            <a:extLst>
              <a:ext uri="{FF2B5EF4-FFF2-40B4-BE49-F238E27FC236}">
                <a16:creationId xmlns:a16="http://schemas.microsoft.com/office/drawing/2014/main" id="{59106336-7BAF-70C9-7632-1FE5BF192308}"/>
              </a:ext>
            </a:extLst>
          </p:cNvPr>
          <p:cNvSpPr/>
          <p:nvPr/>
        </p:nvSpPr>
        <p:spPr>
          <a:xfrm>
            <a:off x="3522689" y="2113613"/>
            <a:ext cx="8409481" cy="361263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roup 30">
            <a:extLst>
              <a:ext uri="{FF2B5EF4-FFF2-40B4-BE49-F238E27FC236}">
                <a16:creationId xmlns:a16="http://schemas.microsoft.com/office/drawing/2014/main" id="{A8D044CD-9AFD-4E23-1D1E-377FF0315DA5}"/>
              </a:ext>
            </a:extLst>
          </p:cNvPr>
          <p:cNvGrpSpPr/>
          <p:nvPr/>
        </p:nvGrpSpPr>
        <p:grpSpPr>
          <a:xfrm>
            <a:off x="5536366" y="1461154"/>
            <a:ext cx="4382125" cy="1193547"/>
            <a:chOff x="5536366" y="1461154"/>
            <a:chExt cx="4382125" cy="1193547"/>
          </a:xfrm>
        </p:grpSpPr>
        <p:sp>
          <p:nvSpPr>
            <p:cNvPr id="26" name="Rectangle: Rounded Corners 25">
              <a:extLst>
                <a:ext uri="{FF2B5EF4-FFF2-40B4-BE49-F238E27FC236}">
                  <a16:creationId xmlns:a16="http://schemas.microsoft.com/office/drawing/2014/main" id="{C83570B1-144D-D52F-D4A2-D517A7A47043}"/>
                </a:ext>
              </a:extLst>
            </p:cNvPr>
            <p:cNvSpPr/>
            <p:nvPr/>
          </p:nvSpPr>
          <p:spPr>
            <a:xfrm>
              <a:off x="5536366" y="1573967"/>
              <a:ext cx="4382125" cy="1080734"/>
            </a:xfrm>
            <a:prstGeom prst="roundRect">
              <a:avLst>
                <a:gd name="adj" fmla="val 50000"/>
              </a:avLst>
            </a:prstGeom>
            <a:solidFill>
              <a:schemeClr val="bg1"/>
            </a:solidFill>
            <a:ln w="571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7E684A6D-63DD-0426-6B38-9D1C133FE207}"/>
                </a:ext>
              </a:extLst>
            </p:cNvPr>
            <p:cNvSpPr txBox="1"/>
            <p:nvPr/>
          </p:nvSpPr>
          <p:spPr>
            <a:xfrm>
              <a:off x="6247050" y="1461154"/>
              <a:ext cx="2960755" cy="1107996"/>
            </a:xfrm>
            <a:prstGeom prst="rect">
              <a:avLst/>
            </a:prstGeom>
            <a:noFill/>
          </p:spPr>
          <p:txBody>
            <a:bodyPr wrap="square" rtlCol="0">
              <a:spAutoFit/>
            </a:bodyPr>
            <a:lstStyle/>
            <a:p>
              <a:r>
                <a:rPr lang="en-US" sz="6600" b="1">
                  <a:solidFill>
                    <a:srgbClr val="00B0F0"/>
                  </a:solidFill>
                </a:rPr>
                <a:t>tỉ mẩn </a:t>
              </a:r>
              <a:endParaRPr lang="en-US" sz="6000" b="1">
                <a:solidFill>
                  <a:srgbClr val="00B0F0"/>
                </a:solidFill>
              </a:endParaRPr>
            </a:p>
          </p:txBody>
        </p:sp>
      </p:grpSp>
      <p:sp>
        <p:nvSpPr>
          <p:cNvPr id="28" name="TextBox 27">
            <a:extLst>
              <a:ext uri="{FF2B5EF4-FFF2-40B4-BE49-F238E27FC236}">
                <a16:creationId xmlns:a16="http://schemas.microsoft.com/office/drawing/2014/main" id="{C071D5FE-4721-4588-49C7-9641D7A4AA79}"/>
              </a:ext>
            </a:extLst>
          </p:cNvPr>
          <p:cNvSpPr txBox="1"/>
          <p:nvPr/>
        </p:nvSpPr>
        <p:spPr>
          <a:xfrm>
            <a:off x="4229928" y="2950759"/>
            <a:ext cx="7450111" cy="2308324"/>
          </a:xfrm>
          <a:prstGeom prst="rect">
            <a:avLst/>
          </a:prstGeom>
          <a:noFill/>
        </p:spPr>
        <p:txBody>
          <a:bodyPr wrap="square" rtlCol="0">
            <a:spAutoFit/>
          </a:bodyPr>
          <a:lstStyle/>
          <a:p>
            <a:pPr algn="ctr"/>
            <a:r>
              <a:rPr lang="en-US" sz="4800" b="1"/>
              <a:t>tỉ mỉ, kiên nhẫn, chú ý từng chi tiết nhỏ trong một công việc bằng tay</a:t>
            </a:r>
          </a:p>
        </p:txBody>
      </p:sp>
    </p:spTree>
    <p:extLst>
      <p:ext uri="{BB962C8B-B14F-4D97-AF65-F5344CB8AC3E}">
        <p14:creationId xmlns:p14="http://schemas.microsoft.com/office/powerpoint/2010/main" val="31595398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34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31"/>
                                        </p:tgtEl>
                                        <p:attrNameLst>
                                          <p:attrName>style.visibility</p:attrName>
                                        </p:attrNameLst>
                                      </p:cBhvr>
                                      <p:to>
                                        <p:strVal val="visible"/>
                                      </p:to>
                                    </p:set>
                                    <p:anim calcmode="lin" valueType="num">
                                      <p:cBhvr>
                                        <p:cTn id="12" dur="1000" fill="hold"/>
                                        <p:tgtEl>
                                          <p:spTgt spid="31"/>
                                        </p:tgtEl>
                                        <p:attrNameLst>
                                          <p:attrName>ppt_w</p:attrName>
                                        </p:attrNameLst>
                                      </p:cBhvr>
                                      <p:tavLst>
                                        <p:tav tm="0">
                                          <p:val>
                                            <p:fltVal val="0"/>
                                          </p:val>
                                        </p:tav>
                                        <p:tav tm="100000">
                                          <p:val>
                                            <p:strVal val="#ppt_w"/>
                                          </p:val>
                                        </p:tav>
                                      </p:tavLst>
                                    </p:anim>
                                    <p:anim calcmode="lin" valueType="num">
                                      <p:cBhvr>
                                        <p:cTn id="13" dur="1000" fill="hold"/>
                                        <p:tgtEl>
                                          <p:spTgt spid="31"/>
                                        </p:tgtEl>
                                        <p:attrNameLst>
                                          <p:attrName>ppt_h</p:attrName>
                                        </p:attrNameLst>
                                      </p:cBhvr>
                                      <p:tavLst>
                                        <p:tav tm="0">
                                          <p:val>
                                            <p:fltVal val="0"/>
                                          </p:val>
                                        </p:tav>
                                        <p:tav tm="100000">
                                          <p:val>
                                            <p:strVal val="#ppt_h"/>
                                          </p:val>
                                        </p:tav>
                                      </p:tavLst>
                                    </p:anim>
                                    <p:animEffect transition="in" filter="fade">
                                      <p:cBhvr>
                                        <p:cTn id="14" dur="1000"/>
                                        <p:tgtEl>
                                          <p:spTgt spid="31"/>
                                        </p:tgtEl>
                                      </p:cBhvr>
                                    </p:animEffect>
                                  </p:childTnLst>
                                  <p:subTnLst>
                                    <p:audio>
                                      <p:cMediaNode>
                                        <p:cTn display="0" masterRel="sameClick">
                                          <p:stCondLst>
                                            <p:cond evt="begin" delay="0">
                                              <p:tn val="10"/>
                                            </p:cond>
                                          </p:stCondLst>
                                          <p:endCondLst>
                                            <p:cond evt="onStopAudio" delay="0">
                                              <p:tgtEl>
                                                <p:sldTgt/>
                                              </p:tgtEl>
                                            </p:cond>
                                          </p:endCondLst>
                                        </p:cTn>
                                        <p:tgtEl>
                                          <p:sndTgt r:embed="rId3" name="click.wav"/>
                                        </p:tgtEl>
                                      </p:cMediaNode>
                                    </p:audio>
                                  </p:subTnLst>
                                </p:cTn>
                              </p:par>
                            </p:childTnLst>
                          </p:cTn>
                        </p:par>
                        <p:par>
                          <p:cTn id="15" fill="hold">
                            <p:stCondLst>
                              <p:cond delay="1500"/>
                            </p:stCondLst>
                            <p:childTnLst>
                              <p:par>
                                <p:cTn id="16" presetID="53" presetClass="entr" presetSubtype="16" fill="hold" grpId="0" nodeType="afterEffect">
                                  <p:stCondLst>
                                    <p:cond delay="0"/>
                                  </p:stCondLst>
                                  <p:childTnLst>
                                    <p:set>
                                      <p:cBhvr>
                                        <p:cTn id="17" dur="1" fill="hold">
                                          <p:stCondLst>
                                            <p:cond delay="0"/>
                                          </p:stCondLst>
                                        </p:cTn>
                                        <p:tgtEl>
                                          <p:spTgt spid="28"/>
                                        </p:tgtEl>
                                        <p:attrNameLst>
                                          <p:attrName>style.visibility</p:attrName>
                                        </p:attrNameLst>
                                      </p:cBhvr>
                                      <p:to>
                                        <p:strVal val="visible"/>
                                      </p:to>
                                    </p:set>
                                    <p:anim calcmode="lin" valueType="num">
                                      <p:cBhvr>
                                        <p:cTn id="18" dur="750" fill="hold"/>
                                        <p:tgtEl>
                                          <p:spTgt spid="28"/>
                                        </p:tgtEl>
                                        <p:attrNameLst>
                                          <p:attrName>ppt_w</p:attrName>
                                        </p:attrNameLst>
                                      </p:cBhvr>
                                      <p:tavLst>
                                        <p:tav tm="0">
                                          <p:val>
                                            <p:fltVal val="0"/>
                                          </p:val>
                                        </p:tav>
                                        <p:tav tm="100000">
                                          <p:val>
                                            <p:strVal val="#ppt_w"/>
                                          </p:val>
                                        </p:tav>
                                      </p:tavLst>
                                    </p:anim>
                                    <p:anim calcmode="lin" valueType="num">
                                      <p:cBhvr>
                                        <p:cTn id="19" dur="750" fill="hold"/>
                                        <p:tgtEl>
                                          <p:spTgt spid="28"/>
                                        </p:tgtEl>
                                        <p:attrNameLst>
                                          <p:attrName>ppt_h</p:attrName>
                                        </p:attrNameLst>
                                      </p:cBhvr>
                                      <p:tavLst>
                                        <p:tav tm="0">
                                          <p:val>
                                            <p:fltVal val="0"/>
                                          </p:val>
                                        </p:tav>
                                        <p:tav tm="100000">
                                          <p:val>
                                            <p:strVal val="#ppt_h"/>
                                          </p:val>
                                        </p:tav>
                                      </p:tavLst>
                                    </p:anim>
                                    <p:animEffect transition="in" filter="fade">
                                      <p:cBhvr>
                                        <p:cTn id="20" dur="75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2D9BB58E-3E75-1ECB-BCD9-E1C3AEBA1EAD}"/>
              </a:ext>
            </a:extLst>
          </p:cNvPr>
          <p:cNvGrpSpPr/>
          <p:nvPr/>
        </p:nvGrpSpPr>
        <p:grpSpPr>
          <a:xfrm>
            <a:off x="403654" y="147196"/>
            <a:ext cx="11598875" cy="1213877"/>
            <a:chOff x="339202" y="441006"/>
            <a:chExt cx="11598875" cy="1213877"/>
          </a:xfrm>
        </p:grpSpPr>
        <p:sp>
          <p:nvSpPr>
            <p:cNvPr id="8" name="TextBox 7">
              <a:extLst>
                <a:ext uri="{FF2B5EF4-FFF2-40B4-BE49-F238E27FC236}">
                  <a16:creationId xmlns:a16="http://schemas.microsoft.com/office/drawing/2014/main" id="{7CE9BAB4-6234-A777-F416-735EE9797F69}"/>
                </a:ext>
              </a:extLst>
            </p:cNvPr>
            <p:cNvSpPr txBox="1"/>
            <p:nvPr/>
          </p:nvSpPr>
          <p:spPr>
            <a:xfrm>
              <a:off x="1563687" y="454554"/>
              <a:ext cx="991968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a:ln w="190500">
                    <a:solidFill>
                      <a:prstClr val="white"/>
                    </a:solidFill>
                  </a:ln>
                  <a:solidFill>
                    <a:prstClr val="white"/>
                  </a:solidFill>
                  <a:effectLst/>
                  <a:uLnTx/>
                  <a:uFillTx/>
                  <a:latin typeface="LNTH-LuoLuoNotangYuanTi 1" pitchFamily="2" charset="-128"/>
                  <a:ea typeface="LNTH-LuoLuoNotangYuanTi 1" pitchFamily="2" charset="-128"/>
                  <a:cs typeface="LNTH-LuoLuoNotangYuanTi 1" pitchFamily="2" charset="-128"/>
                </a:rPr>
                <a:t>GIẢI NGHĨA TỪ KHÓ HIỂU</a:t>
              </a:r>
            </a:p>
          </p:txBody>
        </p:sp>
        <p:sp>
          <p:nvSpPr>
            <p:cNvPr id="13" name="TextBox 12">
              <a:extLst>
                <a:ext uri="{FF2B5EF4-FFF2-40B4-BE49-F238E27FC236}">
                  <a16:creationId xmlns:a16="http://schemas.microsoft.com/office/drawing/2014/main" id="{05FE8BFE-21FF-A801-003D-1A0D4011E770}"/>
                </a:ext>
              </a:extLst>
            </p:cNvPr>
            <p:cNvSpPr txBox="1"/>
            <p:nvPr/>
          </p:nvSpPr>
          <p:spPr>
            <a:xfrm>
              <a:off x="339202" y="441006"/>
              <a:ext cx="11598875"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a:ln>
                    <a:solidFill>
                      <a:prstClr val="black"/>
                    </a:solidFill>
                  </a:ln>
                  <a:solidFill>
                    <a:srgbClr val="E97132"/>
                  </a:solidFill>
                  <a:effectLst/>
                  <a:uLnTx/>
                  <a:uFillTx/>
                  <a:latin typeface="LNTH-LuoLuoNotangYuanTi 1" pitchFamily="2" charset="-128"/>
                  <a:ea typeface="LNTH-LuoLuoNotangYuanTi 1" pitchFamily="2" charset="-128"/>
                  <a:cs typeface="LNTH-LuoLuoNotangYuanTi 1" pitchFamily="2" charset="-128"/>
                </a:rPr>
                <a:t>G</a:t>
              </a:r>
              <a:r>
                <a:rPr kumimoji="0" lang="en-US" sz="7200" b="0" i="0" u="none" strike="noStrike" kern="1200" cap="none" spc="0" normalizeH="0" baseline="0" noProof="0">
                  <a:ln>
                    <a:solidFill>
                      <a:prstClr val="black"/>
                    </a:solidFill>
                  </a:ln>
                  <a:solidFill>
                    <a:srgbClr val="FFFF00"/>
                  </a:solidFill>
                  <a:effectLst/>
                  <a:uLnTx/>
                  <a:uFillTx/>
                  <a:latin typeface="LNTH-LuoLuoNotangYuanTi 1" pitchFamily="2" charset="-128"/>
                  <a:ea typeface="LNTH-LuoLuoNotangYuanTi 1" pitchFamily="2" charset="-128"/>
                  <a:cs typeface="LNTH-LuoLuoNotangYuanTi 1" pitchFamily="2" charset="-128"/>
                </a:rPr>
                <a:t>I</a:t>
              </a:r>
              <a:r>
                <a:rPr kumimoji="0" lang="en-US" sz="7200" b="0" i="0" u="none" strike="noStrike" kern="1200" cap="none" spc="0" normalizeH="0" baseline="0" noProof="0">
                  <a:ln>
                    <a:solidFill>
                      <a:prstClr val="black"/>
                    </a:solidFill>
                  </a:ln>
                  <a:solidFill>
                    <a:srgbClr val="FF0000"/>
                  </a:solidFill>
                  <a:effectLst/>
                  <a:uLnTx/>
                  <a:uFillTx/>
                  <a:latin typeface="LNTH-LuoLuoNotangYuanTi 1" pitchFamily="2" charset="-128"/>
                  <a:ea typeface="LNTH-LuoLuoNotangYuanTi 1" pitchFamily="2" charset="-128"/>
                  <a:cs typeface="LNTH-LuoLuoNotangYuanTi 1" pitchFamily="2" charset="-128"/>
                </a:rPr>
                <a:t>Ả</a:t>
              </a:r>
              <a:r>
                <a:rPr kumimoji="0" lang="en-US" sz="7200" b="0" i="0" u="none" strike="noStrike" kern="1200" cap="none" spc="0" normalizeH="0" baseline="0" noProof="0">
                  <a:ln>
                    <a:solidFill>
                      <a:prstClr val="black"/>
                    </a:solidFill>
                  </a:ln>
                  <a:solidFill>
                    <a:srgbClr val="0070C0"/>
                  </a:solidFill>
                  <a:effectLst/>
                  <a:uLnTx/>
                  <a:uFillTx/>
                  <a:latin typeface="LNTH-LuoLuoNotangYuanTi 1" pitchFamily="2" charset="-128"/>
                  <a:ea typeface="LNTH-LuoLuoNotangYuanTi 1" pitchFamily="2" charset="-128"/>
                  <a:cs typeface="LNTH-LuoLuoNotangYuanTi 1" pitchFamily="2" charset="-128"/>
                </a:rPr>
                <a:t>I </a:t>
              </a:r>
              <a:r>
                <a:rPr kumimoji="0" lang="en-US" sz="7200" b="0" i="0" u="none" strike="noStrike" kern="1200" cap="none" spc="0" normalizeH="0" baseline="0" noProof="0">
                  <a:ln>
                    <a:solidFill>
                      <a:prstClr val="black"/>
                    </a:solidFill>
                  </a:ln>
                  <a:solidFill>
                    <a:srgbClr val="FFC000"/>
                  </a:solidFill>
                  <a:effectLst/>
                  <a:uLnTx/>
                  <a:uFillTx/>
                  <a:latin typeface="LNTH-LuoLuoNotangYuanTi 1" pitchFamily="2" charset="-128"/>
                  <a:ea typeface="LNTH-LuoLuoNotangYuanTi 1" pitchFamily="2" charset="-128"/>
                  <a:cs typeface="LNTH-LuoLuoNotangYuanTi 1" pitchFamily="2" charset="-128"/>
                </a:rPr>
                <a:t>N</a:t>
              </a:r>
              <a:r>
                <a:rPr kumimoji="0" lang="en-US" sz="7200" b="0" i="0" u="none" strike="noStrike" kern="1200" cap="none" spc="0" normalizeH="0" baseline="0" noProof="0">
                  <a:ln>
                    <a:solidFill>
                      <a:prstClr val="black"/>
                    </a:solidFill>
                  </a:ln>
                  <a:solidFill>
                    <a:srgbClr val="FF0066"/>
                  </a:solidFill>
                  <a:effectLst/>
                  <a:uLnTx/>
                  <a:uFillTx/>
                  <a:latin typeface="LNTH-LuoLuoNotangYuanTi 1" pitchFamily="2" charset="-128"/>
                  <a:ea typeface="LNTH-LuoLuoNotangYuanTi 1" pitchFamily="2" charset="-128"/>
                  <a:cs typeface="LNTH-LuoLuoNotangYuanTi 1" pitchFamily="2" charset="-128"/>
                </a:rPr>
                <a:t>G</a:t>
              </a:r>
              <a:r>
                <a:rPr kumimoji="0" lang="en-US" sz="7200" b="0" i="0" u="none" strike="noStrike" kern="1200" cap="none" spc="0" normalizeH="0" baseline="0" noProof="0">
                  <a:ln>
                    <a:solidFill>
                      <a:prstClr val="black"/>
                    </a:solidFill>
                  </a:ln>
                  <a:solidFill>
                    <a:srgbClr val="00FF00"/>
                  </a:solidFill>
                  <a:effectLst/>
                  <a:uLnTx/>
                  <a:uFillTx/>
                  <a:latin typeface="LNTH-LuoLuoNotangYuanTi 1" pitchFamily="2" charset="-128"/>
                  <a:ea typeface="LNTH-LuoLuoNotangYuanTi 1" pitchFamily="2" charset="-128"/>
                  <a:cs typeface="LNTH-LuoLuoNotangYuanTi 1" pitchFamily="2" charset="-128"/>
                </a:rPr>
                <a:t>H</a:t>
              </a:r>
              <a:r>
                <a:rPr kumimoji="0" lang="en-US" sz="7200" b="0" i="0" u="none" strike="noStrike" kern="1200" cap="none" spc="0" normalizeH="0" baseline="0" noProof="0">
                  <a:ln>
                    <a:solidFill>
                      <a:prstClr val="black"/>
                    </a:solidFill>
                  </a:ln>
                  <a:solidFill>
                    <a:srgbClr val="E97132">
                      <a:lumMod val="60000"/>
                      <a:lumOff val="40000"/>
                    </a:srgbClr>
                  </a:solidFill>
                  <a:effectLst/>
                  <a:uLnTx/>
                  <a:uFillTx/>
                  <a:latin typeface="LNTH-LuoLuoNotangYuanTi 1" pitchFamily="2" charset="-128"/>
                  <a:ea typeface="LNTH-LuoLuoNotangYuanTi 1" pitchFamily="2" charset="-128"/>
                  <a:cs typeface="LNTH-LuoLuoNotangYuanTi 1" pitchFamily="2" charset="-128"/>
                </a:rPr>
                <a:t>Ĩ</a:t>
              </a:r>
              <a:r>
                <a:rPr kumimoji="0" lang="en-US" sz="7200" b="0" i="0" u="none" strike="noStrike" kern="1200" cap="none" spc="0" normalizeH="0" baseline="0" noProof="0">
                  <a:ln>
                    <a:solidFill>
                      <a:prstClr val="black"/>
                    </a:solidFill>
                  </a:ln>
                  <a:solidFill>
                    <a:srgbClr val="FF0000"/>
                  </a:solidFill>
                  <a:effectLst/>
                  <a:uLnTx/>
                  <a:uFillTx/>
                  <a:latin typeface="LNTH-LuoLuoNotangYuanTi 1" pitchFamily="2" charset="-128"/>
                  <a:ea typeface="LNTH-LuoLuoNotangYuanTi 1" pitchFamily="2" charset="-128"/>
                  <a:cs typeface="LNTH-LuoLuoNotangYuanTi 1" pitchFamily="2" charset="-128"/>
                </a:rPr>
                <a:t>A </a:t>
              </a:r>
              <a:r>
                <a:rPr kumimoji="0" lang="en-US" sz="7200" b="0" i="0" u="none" strike="noStrike" kern="1200" cap="none" spc="0" normalizeH="0" baseline="0" noProof="0">
                  <a:ln>
                    <a:solidFill>
                      <a:prstClr val="black"/>
                    </a:solidFill>
                  </a:ln>
                  <a:solidFill>
                    <a:srgbClr val="4EA72E"/>
                  </a:solidFill>
                  <a:effectLst/>
                  <a:uLnTx/>
                  <a:uFillTx/>
                  <a:latin typeface="LNTH-LuoLuoNotangYuanTi 1" pitchFamily="2" charset="-128"/>
                  <a:ea typeface="LNTH-LuoLuoNotangYuanTi 1" pitchFamily="2" charset="-128"/>
                  <a:cs typeface="LNTH-LuoLuoNotangYuanTi 1" pitchFamily="2" charset="-128"/>
                </a:rPr>
                <a:t>T</a:t>
              </a:r>
              <a:r>
                <a:rPr kumimoji="0" lang="en-US" sz="7200" b="0" i="0" u="none" strike="noStrike" kern="1200" cap="none" spc="0" normalizeH="0" baseline="0" noProof="0">
                  <a:ln>
                    <a:solidFill>
                      <a:prstClr val="black"/>
                    </a:solidFill>
                  </a:ln>
                  <a:solidFill>
                    <a:srgbClr val="E97132"/>
                  </a:solidFill>
                  <a:effectLst/>
                  <a:uLnTx/>
                  <a:uFillTx/>
                  <a:latin typeface="LNTH-LuoLuoNotangYuanTi 1" pitchFamily="2" charset="-128"/>
                  <a:ea typeface="LNTH-LuoLuoNotangYuanTi 1" pitchFamily="2" charset="-128"/>
                  <a:cs typeface="LNTH-LuoLuoNotangYuanTi 1" pitchFamily="2" charset="-128"/>
                </a:rPr>
                <a:t>Ừ </a:t>
              </a:r>
              <a:r>
                <a:rPr kumimoji="0" lang="en-US" sz="7200" b="0" i="0" u="none" strike="noStrike" kern="1200" cap="none" spc="0" normalizeH="0" baseline="0" noProof="0">
                  <a:ln>
                    <a:solidFill>
                      <a:prstClr val="black"/>
                    </a:solidFill>
                  </a:ln>
                  <a:solidFill>
                    <a:srgbClr val="FF0066"/>
                  </a:solidFill>
                  <a:effectLst/>
                  <a:uLnTx/>
                  <a:uFillTx/>
                  <a:latin typeface="LNTH-LuoLuoNotangYuanTi 1" pitchFamily="2" charset="-128"/>
                  <a:ea typeface="LNTH-LuoLuoNotangYuanTi 1" pitchFamily="2" charset="-128"/>
                  <a:cs typeface="LNTH-LuoLuoNotangYuanTi 1" pitchFamily="2" charset="-128"/>
                </a:rPr>
                <a:t>K</a:t>
              </a:r>
              <a:r>
                <a:rPr kumimoji="0" lang="en-US" sz="7200" b="0" i="0" u="none" strike="noStrike" kern="1200" cap="none" spc="0" normalizeH="0" baseline="0" noProof="0">
                  <a:ln>
                    <a:solidFill>
                      <a:prstClr val="black"/>
                    </a:solidFill>
                  </a:ln>
                  <a:solidFill>
                    <a:srgbClr val="A02B93">
                      <a:lumMod val="20000"/>
                      <a:lumOff val="80000"/>
                    </a:srgbClr>
                  </a:solidFill>
                  <a:effectLst/>
                  <a:uLnTx/>
                  <a:uFillTx/>
                  <a:latin typeface="LNTH-LuoLuoNotangYuanTi 1" pitchFamily="2" charset="-128"/>
                  <a:ea typeface="LNTH-LuoLuoNotangYuanTi 1" pitchFamily="2" charset="-128"/>
                  <a:cs typeface="LNTH-LuoLuoNotangYuanTi 1" pitchFamily="2" charset="-128"/>
                </a:rPr>
                <a:t>H</a:t>
              </a:r>
              <a:r>
                <a:rPr kumimoji="0" lang="en-US" sz="7200" b="0" i="0" u="none" strike="noStrike" kern="1200" cap="none" spc="0" normalizeH="0" baseline="0" noProof="0">
                  <a:ln>
                    <a:solidFill>
                      <a:prstClr val="black"/>
                    </a:solidFill>
                  </a:ln>
                  <a:solidFill>
                    <a:srgbClr val="92D050"/>
                  </a:solidFill>
                  <a:effectLst/>
                  <a:uLnTx/>
                  <a:uFillTx/>
                  <a:latin typeface="LNTH-LuoLuoNotangYuanTi 1" pitchFamily="2" charset="-128"/>
                  <a:ea typeface="LNTH-LuoLuoNotangYuanTi 1" pitchFamily="2" charset="-128"/>
                  <a:cs typeface="LNTH-LuoLuoNotangYuanTi 1" pitchFamily="2" charset="-128"/>
                </a:rPr>
                <a:t>Ó</a:t>
              </a:r>
              <a:r>
                <a:rPr kumimoji="0" lang="en-US" sz="7200" b="0" i="0" u="none" strike="noStrike" kern="1200" cap="none" spc="0" normalizeH="0" baseline="0" noProof="0">
                  <a:ln>
                    <a:solidFill>
                      <a:prstClr val="black"/>
                    </a:solidFill>
                  </a:ln>
                  <a:solidFill>
                    <a:srgbClr val="E97132"/>
                  </a:solidFill>
                  <a:effectLst/>
                  <a:uLnTx/>
                  <a:uFillTx/>
                  <a:latin typeface="LNTH-LuoLuoNotangYuanTi 1" pitchFamily="2" charset="-128"/>
                  <a:ea typeface="LNTH-LuoLuoNotangYuanTi 1" pitchFamily="2" charset="-128"/>
                  <a:cs typeface="LNTH-LuoLuoNotangYuanTi 1" pitchFamily="2" charset="-128"/>
                </a:rPr>
                <a:t> </a:t>
              </a:r>
              <a:r>
                <a:rPr kumimoji="0" lang="en-US" sz="7200" b="0" i="0" u="none" strike="noStrike" kern="1200" cap="none" spc="0" normalizeH="0" baseline="0" noProof="0">
                  <a:ln>
                    <a:solidFill>
                      <a:prstClr val="black"/>
                    </a:solidFill>
                  </a:ln>
                  <a:solidFill>
                    <a:srgbClr val="FF0000"/>
                  </a:solidFill>
                  <a:effectLst/>
                  <a:uLnTx/>
                  <a:uFillTx/>
                  <a:latin typeface="LNTH-LuoLuoNotangYuanTi 1" pitchFamily="2" charset="-128"/>
                  <a:ea typeface="LNTH-LuoLuoNotangYuanTi 1" pitchFamily="2" charset="-128"/>
                  <a:cs typeface="LNTH-LuoLuoNotangYuanTi 1" pitchFamily="2" charset="-128"/>
                </a:rPr>
                <a:t>H</a:t>
              </a:r>
              <a:r>
                <a:rPr kumimoji="0" lang="en-US" sz="7200" b="0" i="0" u="none" strike="noStrike" kern="1200" cap="none" spc="0" normalizeH="0" baseline="0" noProof="0">
                  <a:ln>
                    <a:solidFill>
                      <a:prstClr val="black"/>
                    </a:solidFill>
                  </a:ln>
                  <a:solidFill>
                    <a:srgbClr val="FEEA7D"/>
                  </a:solidFill>
                  <a:effectLst/>
                  <a:uLnTx/>
                  <a:uFillTx/>
                  <a:latin typeface="LNTH-LuoLuoNotangYuanTi 1" pitchFamily="2" charset="-128"/>
                  <a:ea typeface="LNTH-LuoLuoNotangYuanTi 1" pitchFamily="2" charset="-128"/>
                  <a:cs typeface="LNTH-LuoLuoNotangYuanTi 1" pitchFamily="2" charset="-128"/>
                </a:rPr>
                <a:t>I</a:t>
              </a:r>
              <a:r>
                <a:rPr kumimoji="0" lang="en-US" sz="7200" b="0" i="0" u="none" strike="noStrike" kern="1200" cap="none" spc="0" normalizeH="0" baseline="0" noProof="0">
                  <a:ln>
                    <a:solidFill>
                      <a:prstClr val="black"/>
                    </a:solidFill>
                  </a:ln>
                  <a:solidFill>
                    <a:srgbClr val="00FF00"/>
                  </a:solidFill>
                  <a:effectLst/>
                  <a:uLnTx/>
                  <a:uFillTx/>
                  <a:latin typeface="LNTH-LuoLuoNotangYuanTi 1" pitchFamily="2" charset="-128"/>
                  <a:ea typeface="LNTH-LuoLuoNotangYuanTi 1" pitchFamily="2" charset="-128"/>
                  <a:cs typeface="LNTH-LuoLuoNotangYuanTi 1" pitchFamily="2" charset="-128"/>
                </a:rPr>
                <a:t>Ể</a:t>
              </a:r>
              <a:r>
                <a:rPr kumimoji="0" lang="en-US" sz="7200" b="0" i="0" u="none" strike="noStrike" kern="1200" cap="none" spc="0" normalizeH="0" baseline="0" noProof="0">
                  <a:ln>
                    <a:solidFill>
                      <a:prstClr val="black"/>
                    </a:solidFill>
                  </a:ln>
                  <a:solidFill>
                    <a:srgbClr val="E97132"/>
                  </a:solidFill>
                  <a:effectLst/>
                  <a:uLnTx/>
                  <a:uFillTx/>
                  <a:latin typeface="LNTH-LuoLuoNotangYuanTi 1" pitchFamily="2" charset="-128"/>
                  <a:ea typeface="LNTH-LuoLuoNotangYuanTi 1" pitchFamily="2" charset="-128"/>
                  <a:cs typeface="LNTH-LuoLuoNotangYuanTi 1" pitchFamily="2" charset="-128"/>
                </a:rPr>
                <a:t>U</a:t>
              </a:r>
            </a:p>
          </p:txBody>
        </p:sp>
      </p:grpSp>
      <p:sp>
        <p:nvSpPr>
          <p:cNvPr id="25" name="Rectangle: Rounded Corners 24">
            <a:extLst>
              <a:ext uri="{FF2B5EF4-FFF2-40B4-BE49-F238E27FC236}">
                <a16:creationId xmlns:a16="http://schemas.microsoft.com/office/drawing/2014/main" id="{59106336-7BAF-70C9-7632-1FE5BF192308}"/>
              </a:ext>
            </a:extLst>
          </p:cNvPr>
          <p:cNvSpPr/>
          <p:nvPr/>
        </p:nvSpPr>
        <p:spPr>
          <a:xfrm>
            <a:off x="3522689" y="2113613"/>
            <a:ext cx="8409481" cy="361263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31" name="Group 30">
            <a:extLst>
              <a:ext uri="{FF2B5EF4-FFF2-40B4-BE49-F238E27FC236}">
                <a16:creationId xmlns:a16="http://schemas.microsoft.com/office/drawing/2014/main" id="{A8D044CD-9AFD-4E23-1D1E-377FF0315DA5}"/>
              </a:ext>
            </a:extLst>
          </p:cNvPr>
          <p:cNvGrpSpPr/>
          <p:nvPr/>
        </p:nvGrpSpPr>
        <p:grpSpPr>
          <a:xfrm>
            <a:off x="5536366" y="1573967"/>
            <a:ext cx="4782842" cy="1110512"/>
            <a:chOff x="5536366" y="1573967"/>
            <a:chExt cx="4782842" cy="1110512"/>
          </a:xfrm>
        </p:grpSpPr>
        <p:sp>
          <p:nvSpPr>
            <p:cNvPr id="26" name="Rectangle: Rounded Corners 25">
              <a:extLst>
                <a:ext uri="{FF2B5EF4-FFF2-40B4-BE49-F238E27FC236}">
                  <a16:creationId xmlns:a16="http://schemas.microsoft.com/office/drawing/2014/main" id="{C83570B1-144D-D52F-D4A2-D517A7A47043}"/>
                </a:ext>
              </a:extLst>
            </p:cNvPr>
            <p:cNvSpPr/>
            <p:nvPr/>
          </p:nvSpPr>
          <p:spPr>
            <a:xfrm>
              <a:off x="5536366" y="1573967"/>
              <a:ext cx="4382125" cy="1080734"/>
            </a:xfrm>
            <a:prstGeom prst="roundRect">
              <a:avLst>
                <a:gd name="adj" fmla="val 50000"/>
              </a:avLst>
            </a:prstGeom>
            <a:solidFill>
              <a:schemeClr val="bg1"/>
            </a:solidFill>
            <a:ln w="571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7" name="TextBox 26">
              <a:extLst>
                <a:ext uri="{FF2B5EF4-FFF2-40B4-BE49-F238E27FC236}">
                  <a16:creationId xmlns:a16="http://schemas.microsoft.com/office/drawing/2014/main" id="{7E684A6D-63DD-0426-6B38-9D1C133FE207}"/>
                </a:ext>
              </a:extLst>
            </p:cNvPr>
            <p:cNvSpPr txBox="1"/>
            <p:nvPr/>
          </p:nvSpPr>
          <p:spPr>
            <a:xfrm>
              <a:off x="5669658" y="1576483"/>
              <a:ext cx="4649550"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00B0F0"/>
                  </a:solidFill>
                  <a:effectLst/>
                  <a:uLnTx/>
                  <a:uFillTx/>
                  <a:latin typeface="Aptos" panose="02110004020202020204"/>
                  <a:ea typeface="+mn-ea"/>
                  <a:cs typeface="+mn-cs"/>
                </a:rPr>
                <a:t>phấn chấn </a:t>
              </a:r>
              <a:endParaRPr kumimoji="0" lang="en-US" sz="6000" b="1" i="0" u="none" strike="noStrike" kern="1200" cap="none" spc="0" normalizeH="0" baseline="0" noProof="0">
                <a:ln>
                  <a:noFill/>
                </a:ln>
                <a:solidFill>
                  <a:srgbClr val="00B0F0"/>
                </a:solidFill>
                <a:effectLst/>
                <a:uLnTx/>
                <a:uFillTx/>
                <a:latin typeface="Aptos" panose="02110004020202020204"/>
                <a:ea typeface="+mn-ea"/>
                <a:cs typeface="+mn-cs"/>
              </a:endParaRPr>
            </a:p>
          </p:txBody>
        </p:sp>
      </p:grpSp>
      <p:sp>
        <p:nvSpPr>
          <p:cNvPr id="28" name="TextBox 27">
            <a:extLst>
              <a:ext uri="{FF2B5EF4-FFF2-40B4-BE49-F238E27FC236}">
                <a16:creationId xmlns:a16="http://schemas.microsoft.com/office/drawing/2014/main" id="{C071D5FE-4721-4588-49C7-9641D7A4AA79}"/>
              </a:ext>
            </a:extLst>
          </p:cNvPr>
          <p:cNvSpPr txBox="1"/>
          <p:nvPr/>
        </p:nvSpPr>
        <p:spPr>
          <a:xfrm>
            <a:off x="4134459" y="2681963"/>
            <a:ext cx="7450111" cy="3046988"/>
          </a:xfrm>
          <a:prstGeom prst="rect">
            <a:avLst/>
          </a:prstGeom>
          <a:noFill/>
        </p:spPr>
        <p:txBody>
          <a:bodyPr wrap="square" rtlCol="0">
            <a:spAutoFit/>
          </a:bodyPr>
          <a:lstStyle/>
          <a:p>
            <a:pPr lvl="0" algn="ctr"/>
            <a:r>
              <a:rPr lang="vi-VN" sz="4800" b="1">
                <a:solidFill>
                  <a:prstClr val="black"/>
                </a:solidFill>
                <a:latin typeface="Aptos" panose="02110004020202020204"/>
              </a:rPr>
              <a:t>ở trạng thái hăng hái, hứng khởi do tác động của một sự việc hoặc ý nghĩ tích cực, hợp nguyện vọng</a:t>
            </a:r>
            <a:endParaRPr kumimoji="0" lang="en-US" sz="4800" b="1"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267065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34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31"/>
                                        </p:tgtEl>
                                        <p:attrNameLst>
                                          <p:attrName>style.visibility</p:attrName>
                                        </p:attrNameLst>
                                      </p:cBhvr>
                                      <p:to>
                                        <p:strVal val="visible"/>
                                      </p:to>
                                    </p:set>
                                    <p:anim calcmode="lin" valueType="num">
                                      <p:cBhvr>
                                        <p:cTn id="12" dur="1000" fill="hold"/>
                                        <p:tgtEl>
                                          <p:spTgt spid="31"/>
                                        </p:tgtEl>
                                        <p:attrNameLst>
                                          <p:attrName>ppt_w</p:attrName>
                                        </p:attrNameLst>
                                      </p:cBhvr>
                                      <p:tavLst>
                                        <p:tav tm="0">
                                          <p:val>
                                            <p:fltVal val="0"/>
                                          </p:val>
                                        </p:tav>
                                        <p:tav tm="100000">
                                          <p:val>
                                            <p:strVal val="#ppt_w"/>
                                          </p:val>
                                        </p:tav>
                                      </p:tavLst>
                                    </p:anim>
                                    <p:anim calcmode="lin" valueType="num">
                                      <p:cBhvr>
                                        <p:cTn id="13" dur="1000" fill="hold"/>
                                        <p:tgtEl>
                                          <p:spTgt spid="31"/>
                                        </p:tgtEl>
                                        <p:attrNameLst>
                                          <p:attrName>ppt_h</p:attrName>
                                        </p:attrNameLst>
                                      </p:cBhvr>
                                      <p:tavLst>
                                        <p:tav tm="0">
                                          <p:val>
                                            <p:fltVal val="0"/>
                                          </p:val>
                                        </p:tav>
                                        <p:tav tm="100000">
                                          <p:val>
                                            <p:strVal val="#ppt_h"/>
                                          </p:val>
                                        </p:tav>
                                      </p:tavLst>
                                    </p:anim>
                                    <p:animEffect transition="in" filter="fade">
                                      <p:cBhvr>
                                        <p:cTn id="14" dur="1000"/>
                                        <p:tgtEl>
                                          <p:spTgt spid="31"/>
                                        </p:tgtEl>
                                      </p:cBhvr>
                                    </p:animEffect>
                                  </p:childTnLst>
                                  <p:subTnLst>
                                    <p:audio>
                                      <p:cMediaNode>
                                        <p:cTn display="0" masterRel="sameClick">
                                          <p:stCondLst>
                                            <p:cond evt="begin" delay="0">
                                              <p:tn val="10"/>
                                            </p:cond>
                                          </p:stCondLst>
                                          <p:endCondLst>
                                            <p:cond evt="onStopAudio" delay="0">
                                              <p:tgtEl>
                                                <p:sldTgt/>
                                              </p:tgtEl>
                                            </p:cond>
                                          </p:endCondLst>
                                        </p:cTn>
                                        <p:tgtEl>
                                          <p:sndTgt r:embed="rId3" name="click.wav"/>
                                        </p:tgtEl>
                                      </p:cMediaNode>
                                    </p:audio>
                                  </p:subTnLst>
                                </p:cTn>
                              </p:par>
                            </p:childTnLst>
                          </p:cTn>
                        </p:par>
                        <p:par>
                          <p:cTn id="15" fill="hold">
                            <p:stCondLst>
                              <p:cond delay="1500"/>
                            </p:stCondLst>
                            <p:childTnLst>
                              <p:par>
                                <p:cTn id="16" presetID="53" presetClass="entr" presetSubtype="16" fill="hold" grpId="0" nodeType="afterEffect">
                                  <p:stCondLst>
                                    <p:cond delay="0"/>
                                  </p:stCondLst>
                                  <p:childTnLst>
                                    <p:set>
                                      <p:cBhvr>
                                        <p:cTn id="17" dur="1" fill="hold">
                                          <p:stCondLst>
                                            <p:cond delay="0"/>
                                          </p:stCondLst>
                                        </p:cTn>
                                        <p:tgtEl>
                                          <p:spTgt spid="28"/>
                                        </p:tgtEl>
                                        <p:attrNameLst>
                                          <p:attrName>style.visibility</p:attrName>
                                        </p:attrNameLst>
                                      </p:cBhvr>
                                      <p:to>
                                        <p:strVal val="visible"/>
                                      </p:to>
                                    </p:set>
                                    <p:anim calcmode="lin" valueType="num">
                                      <p:cBhvr>
                                        <p:cTn id="18" dur="750" fill="hold"/>
                                        <p:tgtEl>
                                          <p:spTgt spid="28"/>
                                        </p:tgtEl>
                                        <p:attrNameLst>
                                          <p:attrName>ppt_w</p:attrName>
                                        </p:attrNameLst>
                                      </p:cBhvr>
                                      <p:tavLst>
                                        <p:tav tm="0">
                                          <p:val>
                                            <p:fltVal val="0"/>
                                          </p:val>
                                        </p:tav>
                                        <p:tav tm="100000">
                                          <p:val>
                                            <p:strVal val="#ppt_w"/>
                                          </p:val>
                                        </p:tav>
                                      </p:tavLst>
                                    </p:anim>
                                    <p:anim calcmode="lin" valueType="num">
                                      <p:cBhvr>
                                        <p:cTn id="19" dur="750" fill="hold"/>
                                        <p:tgtEl>
                                          <p:spTgt spid="28"/>
                                        </p:tgtEl>
                                        <p:attrNameLst>
                                          <p:attrName>ppt_h</p:attrName>
                                        </p:attrNameLst>
                                      </p:cBhvr>
                                      <p:tavLst>
                                        <p:tav tm="0">
                                          <p:val>
                                            <p:fltVal val="0"/>
                                          </p:val>
                                        </p:tav>
                                        <p:tav tm="100000">
                                          <p:val>
                                            <p:strVal val="#ppt_h"/>
                                          </p:val>
                                        </p:tav>
                                      </p:tavLst>
                                    </p:anim>
                                    <p:animEffect transition="in" filter="fade">
                                      <p:cBhvr>
                                        <p:cTn id="20" dur="75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EDEA5E8-66B7-5FA7-716D-447D2FB7D477}"/>
              </a:ext>
            </a:extLst>
          </p:cNvPr>
          <p:cNvPicPr>
            <a:picLocks noChangeAspect="1"/>
          </p:cNvPicPr>
          <p:nvPr/>
        </p:nvPicPr>
        <p:blipFill>
          <a:blip r:embed="rId2"/>
          <a:stretch>
            <a:fillRect/>
          </a:stretch>
        </p:blipFill>
        <p:spPr>
          <a:xfrm>
            <a:off x="996141" y="60233"/>
            <a:ext cx="11900423" cy="3773751"/>
          </a:xfrm>
          <a:prstGeom prst="rect">
            <a:avLst/>
          </a:prstGeom>
        </p:spPr>
      </p:pic>
    </p:spTree>
    <p:extLst>
      <p:ext uri="{BB962C8B-B14F-4D97-AF65-F5344CB8AC3E}">
        <p14:creationId xmlns:p14="http://schemas.microsoft.com/office/powerpoint/2010/main" val="333965085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9" descr="A cartoon of a child blowing bubbles&#10;&#10;Description automatically generated">
            <a:extLst>
              <a:ext uri="{FF2B5EF4-FFF2-40B4-BE49-F238E27FC236}">
                <a16:creationId xmlns:a16="http://schemas.microsoft.com/office/drawing/2014/main" id="{438A220D-0C26-0CEA-AF94-AB02AB8400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15100" y="1181100"/>
            <a:ext cx="5676900" cy="5676900"/>
          </a:xfrm>
          <a:prstGeom prst="rect">
            <a:avLst/>
          </a:prstGeom>
        </p:spPr>
      </p:pic>
      <p:pic>
        <p:nvPicPr>
          <p:cNvPr id="4" name="Picture 3">
            <a:extLst>
              <a:ext uri="{FF2B5EF4-FFF2-40B4-BE49-F238E27FC236}">
                <a16:creationId xmlns:a16="http://schemas.microsoft.com/office/drawing/2014/main" id="{35EA9A77-4016-006A-D5C1-8D163D9E7EBC}"/>
              </a:ext>
            </a:extLst>
          </p:cNvPr>
          <p:cNvPicPr>
            <a:picLocks noChangeAspect="1"/>
          </p:cNvPicPr>
          <p:nvPr/>
        </p:nvPicPr>
        <p:blipFill>
          <a:blip r:embed="rId3"/>
          <a:stretch>
            <a:fillRect/>
          </a:stretch>
        </p:blipFill>
        <p:spPr>
          <a:xfrm>
            <a:off x="-618354" y="800609"/>
            <a:ext cx="8590008" cy="5828281"/>
          </a:xfrm>
          <a:prstGeom prst="rect">
            <a:avLst/>
          </a:prstGeom>
        </p:spPr>
      </p:pic>
    </p:spTree>
    <p:extLst>
      <p:ext uri="{BB962C8B-B14F-4D97-AF65-F5344CB8AC3E}">
        <p14:creationId xmlns:p14="http://schemas.microsoft.com/office/powerpoint/2010/main" val="65342115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D102A706-A992-71B7-3ED4-4DD56EDD0406}"/>
              </a:ext>
            </a:extLst>
          </p:cNvPr>
          <p:cNvSpPr/>
          <p:nvPr/>
        </p:nvSpPr>
        <p:spPr>
          <a:xfrm>
            <a:off x="228600" y="1655936"/>
            <a:ext cx="11809708" cy="4759690"/>
          </a:xfrm>
          <a:prstGeom prst="roundRect">
            <a:avLst>
              <a:gd name="adj" fmla="val 9993"/>
            </a:avLst>
          </a:prstGeom>
          <a:solidFill>
            <a:schemeClr val="bg1">
              <a:alpha val="84000"/>
            </a:schemeClr>
          </a:solidFill>
          <a:ln w="19050">
            <a:solidFill>
              <a:srgbClr val="0070C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nvGrpSpPr>
          <p:cNvPr id="8" name="Group 7">
            <a:extLst>
              <a:ext uri="{FF2B5EF4-FFF2-40B4-BE49-F238E27FC236}">
                <a16:creationId xmlns:a16="http://schemas.microsoft.com/office/drawing/2014/main" id="{8D1AE994-D194-319B-2A3B-D05178730B27}"/>
              </a:ext>
            </a:extLst>
          </p:cNvPr>
          <p:cNvGrpSpPr/>
          <p:nvPr/>
        </p:nvGrpSpPr>
        <p:grpSpPr>
          <a:xfrm>
            <a:off x="580126" y="442374"/>
            <a:ext cx="11031747" cy="918713"/>
            <a:chOff x="207034" y="155275"/>
            <a:chExt cx="11852694" cy="1085810"/>
          </a:xfrm>
        </p:grpSpPr>
        <p:sp>
          <p:nvSpPr>
            <p:cNvPr id="7" name="Rectangle: Rounded Corners 6">
              <a:extLst>
                <a:ext uri="{FF2B5EF4-FFF2-40B4-BE49-F238E27FC236}">
                  <a16:creationId xmlns:a16="http://schemas.microsoft.com/office/drawing/2014/main" id="{55E827B1-59AE-79E1-39FC-3A24CB3CB1F2}"/>
                </a:ext>
              </a:extLst>
            </p:cNvPr>
            <p:cNvSpPr/>
            <p:nvPr/>
          </p:nvSpPr>
          <p:spPr>
            <a:xfrm>
              <a:off x="207034" y="155275"/>
              <a:ext cx="11852694" cy="1085810"/>
            </a:xfrm>
            <a:custGeom>
              <a:avLst/>
              <a:gdLst>
                <a:gd name="connsiteX0" fmla="*/ 0 w 11852694"/>
                <a:gd name="connsiteY0" fmla="*/ 180972 h 1085810"/>
                <a:gd name="connsiteX1" fmla="*/ 180972 w 11852694"/>
                <a:gd name="connsiteY1" fmla="*/ 0 h 1085810"/>
                <a:gd name="connsiteX2" fmla="*/ 525695 w 11852694"/>
                <a:gd name="connsiteY2" fmla="*/ 0 h 1085810"/>
                <a:gd name="connsiteX3" fmla="*/ 1215140 w 11852694"/>
                <a:gd name="connsiteY3" fmla="*/ 0 h 1085810"/>
                <a:gd name="connsiteX4" fmla="*/ 2019492 w 11852694"/>
                <a:gd name="connsiteY4" fmla="*/ 0 h 1085810"/>
                <a:gd name="connsiteX5" fmla="*/ 2708937 w 11852694"/>
                <a:gd name="connsiteY5" fmla="*/ 0 h 1085810"/>
                <a:gd name="connsiteX6" fmla="*/ 3053660 w 11852694"/>
                <a:gd name="connsiteY6" fmla="*/ 0 h 1085810"/>
                <a:gd name="connsiteX7" fmla="*/ 3743105 w 11852694"/>
                <a:gd name="connsiteY7" fmla="*/ 0 h 1085810"/>
                <a:gd name="connsiteX8" fmla="*/ 4087827 w 11852694"/>
                <a:gd name="connsiteY8" fmla="*/ 0 h 1085810"/>
                <a:gd name="connsiteX9" fmla="*/ 4432550 w 11852694"/>
                <a:gd name="connsiteY9" fmla="*/ 0 h 1085810"/>
                <a:gd name="connsiteX10" fmla="*/ 5236902 w 11852694"/>
                <a:gd name="connsiteY10" fmla="*/ 0 h 1085810"/>
                <a:gd name="connsiteX11" fmla="*/ 6041255 w 11852694"/>
                <a:gd name="connsiteY11" fmla="*/ 0 h 1085810"/>
                <a:gd name="connsiteX12" fmla="*/ 6730700 w 11852694"/>
                <a:gd name="connsiteY12" fmla="*/ 0 h 1085810"/>
                <a:gd name="connsiteX13" fmla="*/ 6960515 w 11852694"/>
                <a:gd name="connsiteY13" fmla="*/ 0 h 1085810"/>
                <a:gd name="connsiteX14" fmla="*/ 7535052 w 11852694"/>
                <a:gd name="connsiteY14" fmla="*/ 0 h 1085810"/>
                <a:gd name="connsiteX15" fmla="*/ 7764867 w 11852694"/>
                <a:gd name="connsiteY15" fmla="*/ 0 h 1085810"/>
                <a:gd name="connsiteX16" fmla="*/ 8454312 w 11852694"/>
                <a:gd name="connsiteY16" fmla="*/ 0 h 1085810"/>
                <a:gd name="connsiteX17" fmla="*/ 9258665 w 11852694"/>
                <a:gd name="connsiteY17" fmla="*/ 0 h 1085810"/>
                <a:gd name="connsiteX18" fmla="*/ 9603387 w 11852694"/>
                <a:gd name="connsiteY18" fmla="*/ 0 h 1085810"/>
                <a:gd name="connsiteX19" fmla="*/ 9833202 w 11852694"/>
                <a:gd name="connsiteY19" fmla="*/ 0 h 1085810"/>
                <a:gd name="connsiteX20" fmla="*/ 10407740 w 11852694"/>
                <a:gd name="connsiteY20" fmla="*/ 0 h 1085810"/>
                <a:gd name="connsiteX21" fmla="*/ 10752462 w 11852694"/>
                <a:gd name="connsiteY21" fmla="*/ 0 h 1085810"/>
                <a:gd name="connsiteX22" fmla="*/ 11671722 w 11852694"/>
                <a:gd name="connsiteY22" fmla="*/ 0 h 1085810"/>
                <a:gd name="connsiteX23" fmla="*/ 11852694 w 11852694"/>
                <a:gd name="connsiteY23" fmla="*/ 180972 h 1085810"/>
                <a:gd name="connsiteX24" fmla="*/ 11852694 w 11852694"/>
                <a:gd name="connsiteY24" fmla="*/ 528428 h 1085810"/>
                <a:gd name="connsiteX25" fmla="*/ 11852694 w 11852694"/>
                <a:gd name="connsiteY25" fmla="*/ 904838 h 1085810"/>
                <a:gd name="connsiteX26" fmla="*/ 11671722 w 11852694"/>
                <a:gd name="connsiteY26" fmla="*/ 1085810 h 1085810"/>
                <a:gd name="connsiteX27" fmla="*/ 10867369 w 11852694"/>
                <a:gd name="connsiteY27" fmla="*/ 1085810 h 1085810"/>
                <a:gd name="connsiteX28" fmla="*/ 10177925 w 11852694"/>
                <a:gd name="connsiteY28" fmla="*/ 1085810 h 1085810"/>
                <a:gd name="connsiteX29" fmla="*/ 9603387 w 11852694"/>
                <a:gd name="connsiteY29" fmla="*/ 1085810 h 1085810"/>
                <a:gd name="connsiteX30" fmla="*/ 8799035 w 11852694"/>
                <a:gd name="connsiteY30" fmla="*/ 1085810 h 1085810"/>
                <a:gd name="connsiteX31" fmla="*/ 8569220 w 11852694"/>
                <a:gd name="connsiteY31" fmla="*/ 1085810 h 1085810"/>
                <a:gd name="connsiteX32" fmla="*/ 8339404 w 11852694"/>
                <a:gd name="connsiteY32" fmla="*/ 1085810 h 1085810"/>
                <a:gd name="connsiteX33" fmla="*/ 7764867 w 11852694"/>
                <a:gd name="connsiteY33" fmla="*/ 1085810 h 1085810"/>
                <a:gd name="connsiteX34" fmla="*/ 7535052 w 11852694"/>
                <a:gd name="connsiteY34" fmla="*/ 1085810 h 1085810"/>
                <a:gd name="connsiteX35" fmla="*/ 7075422 w 11852694"/>
                <a:gd name="connsiteY35" fmla="*/ 1085810 h 1085810"/>
                <a:gd name="connsiteX36" fmla="*/ 6615792 w 11852694"/>
                <a:gd name="connsiteY36" fmla="*/ 1085810 h 1085810"/>
                <a:gd name="connsiteX37" fmla="*/ 5811440 w 11852694"/>
                <a:gd name="connsiteY37" fmla="*/ 1085810 h 1085810"/>
                <a:gd name="connsiteX38" fmla="*/ 5581625 w 11852694"/>
                <a:gd name="connsiteY38" fmla="*/ 1085810 h 1085810"/>
                <a:gd name="connsiteX39" fmla="*/ 4892179 w 11852694"/>
                <a:gd name="connsiteY39" fmla="*/ 1085810 h 1085810"/>
                <a:gd name="connsiteX40" fmla="*/ 4087827 w 11852694"/>
                <a:gd name="connsiteY40" fmla="*/ 1085810 h 1085810"/>
                <a:gd name="connsiteX41" fmla="*/ 3283474 w 11852694"/>
                <a:gd name="connsiteY41" fmla="*/ 1085810 h 1085810"/>
                <a:gd name="connsiteX42" fmla="*/ 2479122 w 11852694"/>
                <a:gd name="connsiteY42" fmla="*/ 1085810 h 1085810"/>
                <a:gd name="connsiteX43" fmla="*/ 1674769 w 11852694"/>
                <a:gd name="connsiteY43" fmla="*/ 1085810 h 1085810"/>
                <a:gd name="connsiteX44" fmla="*/ 985324 w 11852694"/>
                <a:gd name="connsiteY44" fmla="*/ 1085810 h 1085810"/>
                <a:gd name="connsiteX45" fmla="*/ 180972 w 11852694"/>
                <a:gd name="connsiteY45" fmla="*/ 1085810 h 1085810"/>
                <a:gd name="connsiteX46" fmla="*/ 0 w 11852694"/>
                <a:gd name="connsiteY46" fmla="*/ 904838 h 1085810"/>
                <a:gd name="connsiteX47" fmla="*/ 0 w 11852694"/>
                <a:gd name="connsiteY47" fmla="*/ 528428 h 1085810"/>
                <a:gd name="connsiteX48" fmla="*/ 0 w 11852694"/>
                <a:gd name="connsiteY48" fmla="*/ 180972 h 1085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852694" h="1085810" fill="none" extrusionOk="0">
                  <a:moveTo>
                    <a:pt x="0" y="180972"/>
                  </a:moveTo>
                  <a:cubicBezTo>
                    <a:pt x="-901" y="84417"/>
                    <a:pt x="76234" y="-5044"/>
                    <a:pt x="180972" y="0"/>
                  </a:cubicBezTo>
                  <a:cubicBezTo>
                    <a:pt x="311674" y="-32845"/>
                    <a:pt x="356110" y="1871"/>
                    <a:pt x="525695" y="0"/>
                  </a:cubicBezTo>
                  <a:cubicBezTo>
                    <a:pt x="695280" y="-1871"/>
                    <a:pt x="1012101" y="4823"/>
                    <a:pt x="1215140" y="0"/>
                  </a:cubicBezTo>
                  <a:cubicBezTo>
                    <a:pt x="1418180" y="-4823"/>
                    <a:pt x="1696603" y="96117"/>
                    <a:pt x="2019492" y="0"/>
                  </a:cubicBezTo>
                  <a:cubicBezTo>
                    <a:pt x="2342381" y="-96117"/>
                    <a:pt x="2490714" y="2532"/>
                    <a:pt x="2708937" y="0"/>
                  </a:cubicBezTo>
                  <a:cubicBezTo>
                    <a:pt x="2927160" y="-2532"/>
                    <a:pt x="2886332" y="10498"/>
                    <a:pt x="3053660" y="0"/>
                  </a:cubicBezTo>
                  <a:cubicBezTo>
                    <a:pt x="3220988" y="-10498"/>
                    <a:pt x="3486680" y="39421"/>
                    <a:pt x="3743105" y="0"/>
                  </a:cubicBezTo>
                  <a:cubicBezTo>
                    <a:pt x="3999531" y="-39421"/>
                    <a:pt x="3930509" y="25415"/>
                    <a:pt x="4087827" y="0"/>
                  </a:cubicBezTo>
                  <a:cubicBezTo>
                    <a:pt x="4245145" y="-25415"/>
                    <a:pt x="4362697" y="32538"/>
                    <a:pt x="4432550" y="0"/>
                  </a:cubicBezTo>
                  <a:cubicBezTo>
                    <a:pt x="4502403" y="-32538"/>
                    <a:pt x="4867224" y="42647"/>
                    <a:pt x="5236902" y="0"/>
                  </a:cubicBezTo>
                  <a:cubicBezTo>
                    <a:pt x="5606580" y="-42647"/>
                    <a:pt x="5805997" y="33561"/>
                    <a:pt x="6041255" y="0"/>
                  </a:cubicBezTo>
                  <a:cubicBezTo>
                    <a:pt x="6276513" y="-33561"/>
                    <a:pt x="6410024" y="58031"/>
                    <a:pt x="6730700" y="0"/>
                  </a:cubicBezTo>
                  <a:cubicBezTo>
                    <a:pt x="7051376" y="-58031"/>
                    <a:pt x="6876846" y="24721"/>
                    <a:pt x="6960515" y="0"/>
                  </a:cubicBezTo>
                  <a:cubicBezTo>
                    <a:pt x="7044185" y="-24721"/>
                    <a:pt x="7365286" y="39014"/>
                    <a:pt x="7535052" y="0"/>
                  </a:cubicBezTo>
                  <a:cubicBezTo>
                    <a:pt x="7704818" y="-39014"/>
                    <a:pt x="7667619" y="22740"/>
                    <a:pt x="7764867" y="0"/>
                  </a:cubicBezTo>
                  <a:cubicBezTo>
                    <a:pt x="7862116" y="-22740"/>
                    <a:pt x="8198991" y="27960"/>
                    <a:pt x="8454312" y="0"/>
                  </a:cubicBezTo>
                  <a:cubicBezTo>
                    <a:pt x="8709634" y="-27960"/>
                    <a:pt x="8907737" y="9053"/>
                    <a:pt x="9258665" y="0"/>
                  </a:cubicBezTo>
                  <a:cubicBezTo>
                    <a:pt x="9609593" y="-9053"/>
                    <a:pt x="9442315" y="36188"/>
                    <a:pt x="9603387" y="0"/>
                  </a:cubicBezTo>
                  <a:cubicBezTo>
                    <a:pt x="9764459" y="-36188"/>
                    <a:pt x="9780404" y="18356"/>
                    <a:pt x="9833202" y="0"/>
                  </a:cubicBezTo>
                  <a:cubicBezTo>
                    <a:pt x="9886001" y="-18356"/>
                    <a:pt x="10281486" y="1992"/>
                    <a:pt x="10407740" y="0"/>
                  </a:cubicBezTo>
                  <a:cubicBezTo>
                    <a:pt x="10533994" y="-1992"/>
                    <a:pt x="10639362" y="4992"/>
                    <a:pt x="10752462" y="0"/>
                  </a:cubicBezTo>
                  <a:cubicBezTo>
                    <a:pt x="10865562" y="-4992"/>
                    <a:pt x="11325211" y="77701"/>
                    <a:pt x="11671722" y="0"/>
                  </a:cubicBezTo>
                  <a:cubicBezTo>
                    <a:pt x="11773889" y="26447"/>
                    <a:pt x="11857657" y="76888"/>
                    <a:pt x="11852694" y="180972"/>
                  </a:cubicBezTo>
                  <a:cubicBezTo>
                    <a:pt x="11869608" y="290596"/>
                    <a:pt x="11842016" y="369720"/>
                    <a:pt x="11852694" y="528428"/>
                  </a:cubicBezTo>
                  <a:cubicBezTo>
                    <a:pt x="11863372" y="687136"/>
                    <a:pt x="11837776" y="793712"/>
                    <a:pt x="11852694" y="904838"/>
                  </a:cubicBezTo>
                  <a:cubicBezTo>
                    <a:pt x="11842575" y="1029343"/>
                    <a:pt x="11771485" y="1090348"/>
                    <a:pt x="11671722" y="1085810"/>
                  </a:cubicBezTo>
                  <a:cubicBezTo>
                    <a:pt x="11278497" y="1147220"/>
                    <a:pt x="11174434" y="1049937"/>
                    <a:pt x="10867369" y="1085810"/>
                  </a:cubicBezTo>
                  <a:cubicBezTo>
                    <a:pt x="10560304" y="1121683"/>
                    <a:pt x="10373851" y="1050251"/>
                    <a:pt x="10177925" y="1085810"/>
                  </a:cubicBezTo>
                  <a:cubicBezTo>
                    <a:pt x="9981999" y="1121369"/>
                    <a:pt x="9833637" y="1016880"/>
                    <a:pt x="9603387" y="1085810"/>
                  </a:cubicBezTo>
                  <a:cubicBezTo>
                    <a:pt x="9373137" y="1154740"/>
                    <a:pt x="8991465" y="1047237"/>
                    <a:pt x="8799035" y="1085810"/>
                  </a:cubicBezTo>
                  <a:cubicBezTo>
                    <a:pt x="8606605" y="1124383"/>
                    <a:pt x="8615595" y="1070278"/>
                    <a:pt x="8569220" y="1085810"/>
                  </a:cubicBezTo>
                  <a:cubicBezTo>
                    <a:pt x="8522845" y="1101342"/>
                    <a:pt x="8451459" y="1066026"/>
                    <a:pt x="8339404" y="1085810"/>
                  </a:cubicBezTo>
                  <a:cubicBezTo>
                    <a:pt x="8227349" y="1105594"/>
                    <a:pt x="7949857" y="1031102"/>
                    <a:pt x="7764867" y="1085810"/>
                  </a:cubicBezTo>
                  <a:cubicBezTo>
                    <a:pt x="7579877" y="1140518"/>
                    <a:pt x="7626301" y="1073319"/>
                    <a:pt x="7535052" y="1085810"/>
                  </a:cubicBezTo>
                  <a:cubicBezTo>
                    <a:pt x="7443804" y="1098301"/>
                    <a:pt x="7256912" y="1085569"/>
                    <a:pt x="7075422" y="1085810"/>
                  </a:cubicBezTo>
                  <a:cubicBezTo>
                    <a:pt x="6893932" y="1086051"/>
                    <a:pt x="6825491" y="1074291"/>
                    <a:pt x="6615792" y="1085810"/>
                  </a:cubicBezTo>
                  <a:cubicBezTo>
                    <a:pt x="6406093" y="1097329"/>
                    <a:pt x="6154611" y="997235"/>
                    <a:pt x="5811440" y="1085810"/>
                  </a:cubicBezTo>
                  <a:cubicBezTo>
                    <a:pt x="5468269" y="1174385"/>
                    <a:pt x="5665254" y="1068116"/>
                    <a:pt x="5581625" y="1085810"/>
                  </a:cubicBezTo>
                  <a:cubicBezTo>
                    <a:pt x="5497996" y="1103504"/>
                    <a:pt x="5206684" y="1042342"/>
                    <a:pt x="4892179" y="1085810"/>
                  </a:cubicBezTo>
                  <a:cubicBezTo>
                    <a:pt x="4577674" y="1129278"/>
                    <a:pt x="4397442" y="991810"/>
                    <a:pt x="4087827" y="1085810"/>
                  </a:cubicBezTo>
                  <a:cubicBezTo>
                    <a:pt x="3778212" y="1179810"/>
                    <a:pt x="3546324" y="1021905"/>
                    <a:pt x="3283474" y="1085810"/>
                  </a:cubicBezTo>
                  <a:cubicBezTo>
                    <a:pt x="3020624" y="1149715"/>
                    <a:pt x="2810645" y="1042383"/>
                    <a:pt x="2479122" y="1085810"/>
                  </a:cubicBezTo>
                  <a:cubicBezTo>
                    <a:pt x="2147599" y="1129237"/>
                    <a:pt x="1919188" y="1010522"/>
                    <a:pt x="1674769" y="1085810"/>
                  </a:cubicBezTo>
                  <a:cubicBezTo>
                    <a:pt x="1430350" y="1161098"/>
                    <a:pt x="1242283" y="1043955"/>
                    <a:pt x="985324" y="1085810"/>
                  </a:cubicBezTo>
                  <a:cubicBezTo>
                    <a:pt x="728366" y="1127665"/>
                    <a:pt x="562876" y="1067792"/>
                    <a:pt x="180972" y="1085810"/>
                  </a:cubicBezTo>
                  <a:cubicBezTo>
                    <a:pt x="76401" y="1086878"/>
                    <a:pt x="-28663" y="997086"/>
                    <a:pt x="0" y="904838"/>
                  </a:cubicBezTo>
                  <a:cubicBezTo>
                    <a:pt x="-16569" y="773439"/>
                    <a:pt x="42432" y="657275"/>
                    <a:pt x="0" y="528428"/>
                  </a:cubicBezTo>
                  <a:cubicBezTo>
                    <a:pt x="-42432" y="399581"/>
                    <a:pt x="732" y="303828"/>
                    <a:pt x="0" y="180972"/>
                  </a:cubicBezTo>
                  <a:close/>
                </a:path>
                <a:path w="11852694" h="1085810" stroke="0" extrusionOk="0">
                  <a:moveTo>
                    <a:pt x="0" y="180972"/>
                  </a:moveTo>
                  <a:cubicBezTo>
                    <a:pt x="-28944" y="85058"/>
                    <a:pt x="74531" y="-2607"/>
                    <a:pt x="180972" y="0"/>
                  </a:cubicBezTo>
                  <a:cubicBezTo>
                    <a:pt x="356650" y="-11486"/>
                    <a:pt x="535747" y="22134"/>
                    <a:pt x="640602" y="0"/>
                  </a:cubicBezTo>
                  <a:cubicBezTo>
                    <a:pt x="745457" y="-22134"/>
                    <a:pt x="1219237" y="66162"/>
                    <a:pt x="1444955" y="0"/>
                  </a:cubicBezTo>
                  <a:cubicBezTo>
                    <a:pt x="1670673" y="-66162"/>
                    <a:pt x="1678251" y="47507"/>
                    <a:pt x="1904585" y="0"/>
                  </a:cubicBezTo>
                  <a:cubicBezTo>
                    <a:pt x="2130919" y="-47507"/>
                    <a:pt x="2233819" y="36762"/>
                    <a:pt x="2364215" y="0"/>
                  </a:cubicBezTo>
                  <a:cubicBezTo>
                    <a:pt x="2494611" y="-36762"/>
                    <a:pt x="2793249" y="49339"/>
                    <a:pt x="3168567" y="0"/>
                  </a:cubicBezTo>
                  <a:cubicBezTo>
                    <a:pt x="3543885" y="-49339"/>
                    <a:pt x="3422782" y="40067"/>
                    <a:pt x="3513290" y="0"/>
                  </a:cubicBezTo>
                  <a:cubicBezTo>
                    <a:pt x="3603798" y="-40067"/>
                    <a:pt x="3925882" y="77286"/>
                    <a:pt x="4317642" y="0"/>
                  </a:cubicBezTo>
                  <a:cubicBezTo>
                    <a:pt x="4709402" y="-77286"/>
                    <a:pt x="4583732" y="16015"/>
                    <a:pt x="4662365" y="0"/>
                  </a:cubicBezTo>
                  <a:cubicBezTo>
                    <a:pt x="4740998" y="-16015"/>
                    <a:pt x="4876392" y="307"/>
                    <a:pt x="5007087" y="0"/>
                  </a:cubicBezTo>
                  <a:cubicBezTo>
                    <a:pt x="5137782" y="-307"/>
                    <a:pt x="5244170" y="27619"/>
                    <a:pt x="5351810" y="0"/>
                  </a:cubicBezTo>
                  <a:cubicBezTo>
                    <a:pt x="5459450" y="-27619"/>
                    <a:pt x="5815664" y="56357"/>
                    <a:pt x="6041255" y="0"/>
                  </a:cubicBezTo>
                  <a:cubicBezTo>
                    <a:pt x="6266846" y="-56357"/>
                    <a:pt x="6563459" y="71305"/>
                    <a:pt x="6730700" y="0"/>
                  </a:cubicBezTo>
                  <a:cubicBezTo>
                    <a:pt x="6897941" y="-71305"/>
                    <a:pt x="7119742" y="58054"/>
                    <a:pt x="7305237" y="0"/>
                  </a:cubicBezTo>
                  <a:cubicBezTo>
                    <a:pt x="7490732" y="-58054"/>
                    <a:pt x="7849259" y="34413"/>
                    <a:pt x="7994682" y="0"/>
                  </a:cubicBezTo>
                  <a:cubicBezTo>
                    <a:pt x="8140106" y="-34413"/>
                    <a:pt x="8344563" y="21539"/>
                    <a:pt x="8454312" y="0"/>
                  </a:cubicBezTo>
                  <a:cubicBezTo>
                    <a:pt x="8564061" y="-21539"/>
                    <a:pt x="8732904" y="7563"/>
                    <a:pt x="8913942" y="0"/>
                  </a:cubicBezTo>
                  <a:cubicBezTo>
                    <a:pt x="9094980" y="-7563"/>
                    <a:pt x="9443750" y="27564"/>
                    <a:pt x="9603387" y="0"/>
                  </a:cubicBezTo>
                  <a:cubicBezTo>
                    <a:pt x="9763025" y="-27564"/>
                    <a:pt x="9971202" y="14654"/>
                    <a:pt x="10177925" y="0"/>
                  </a:cubicBezTo>
                  <a:cubicBezTo>
                    <a:pt x="10384648" y="-14654"/>
                    <a:pt x="10518105" y="13088"/>
                    <a:pt x="10637555" y="0"/>
                  </a:cubicBezTo>
                  <a:cubicBezTo>
                    <a:pt x="10757005" y="-13088"/>
                    <a:pt x="11255249" y="17270"/>
                    <a:pt x="11671722" y="0"/>
                  </a:cubicBezTo>
                  <a:cubicBezTo>
                    <a:pt x="11784204" y="18022"/>
                    <a:pt x="11854273" y="100753"/>
                    <a:pt x="11852694" y="180972"/>
                  </a:cubicBezTo>
                  <a:cubicBezTo>
                    <a:pt x="11884027" y="308126"/>
                    <a:pt x="11824523" y="393480"/>
                    <a:pt x="11852694" y="550144"/>
                  </a:cubicBezTo>
                  <a:cubicBezTo>
                    <a:pt x="11880865" y="706808"/>
                    <a:pt x="11849198" y="735141"/>
                    <a:pt x="11852694" y="904838"/>
                  </a:cubicBezTo>
                  <a:cubicBezTo>
                    <a:pt x="11853354" y="1002641"/>
                    <a:pt x="11765323" y="1112174"/>
                    <a:pt x="11671722" y="1085810"/>
                  </a:cubicBezTo>
                  <a:cubicBezTo>
                    <a:pt x="11487369" y="1151007"/>
                    <a:pt x="11162176" y="1057835"/>
                    <a:pt x="10867369" y="1085810"/>
                  </a:cubicBezTo>
                  <a:cubicBezTo>
                    <a:pt x="10572562" y="1113785"/>
                    <a:pt x="10366487" y="1063592"/>
                    <a:pt x="10063017" y="1085810"/>
                  </a:cubicBezTo>
                  <a:cubicBezTo>
                    <a:pt x="9759547" y="1108028"/>
                    <a:pt x="9629805" y="1034409"/>
                    <a:pt x="9373572" y="1085810"/>
                  </a:cubicBezTo>
                  <a:cubicBezTo>
                    <a:pt x="9117340" y="1137211"/>
                    <a:pt x="8913288" y="1004354"/>
                    <a:pt x="8684127" y="1085810"/>
                  </a:cubicBezTo>
                  <a:cubicBezTo>
                    <a:pt x="8454966" y="1167266"/>
                    <a:pt x="8424274" y="1073629"/>
                    <a:pt x="8339404" y="1085810"/>
                  </a:cubicBezTo>
                  <a:cubicBezTo>
                    <a:pt x="8254534" y="1097991"/>
                    <a:pt x="8093075" y="1047638"/>
                    <a:pt x="7994682" y="1085810"/>
                  </a:cubicBezTo>
                  <a:cubicBezTo>
                    <a:pt x="7896289" y="1123982"/>
                    <a:pt x="7733522" y="1059377"/>
                    <a:pt x="7535052" y="1085810"/>
                  </a:cubicBezTo>
                  <a:cubicBezTo>
                    <a:pt x="7336582" y="1112243"/>
                    <a:pt x="7278726" y="1072384"/>
                    <a:pt x="7190329" y="1085810"/>
                  </a:cubicBezTo>
                  <a:cubicBezTo>
                    <a:pt x="7101932" y="1099236"/>
                    <a:pt x="7022565" y="1073182"/>
                    <a:pt x="6960514" y="1085810"/>
                  </a:cubicBezTo>
                  <a:cubicBezTo>
                    <a:pt x="6898464" y="1098438"/>
                    <a:pt x="6659805" y="1031224"/>
                    <a:pt x="6385977" y="1085810"/>
                  </a:cubicBezTo>
                  <a:cubicBezTo>
                    <a:pt x="6112149" y="1140396"/>
                    <a:pt x="6066355" y="1084639"/>
                    <a:pt x="5926347" y="1085810"/>
                  </a:cubicBezTo>
                  <a:cubicBezTo>
                    <a:pt x="5786339" y="1086981"/>
                    <a:pt x="5377516" y="1025634"/>
                    <a:pt x="5236902" y="1085810"/>
                  </a:cubicBezTo>
                  <a:cubicBezTo>
                    <a:pt x="5096289" y="1145986"/>
                    <a:pt x="5098083" y="1082521"/>
                    <a:pt x="5007087" y="1085810"/>
                  </a:cubicBezTo>
                  <a:cubicBezTo>
                    <a:pt x="4916092" y="1089099"/>
                    <a:pt x="4383093" y="1002960"/>
                    <a:pt x="4202734" y="1085810"/>
                  </a:cubicBezTo>
                  <a:cubicBezTo>
                    <a:pt x="4022375" y="1168660"/>
                    <a:pt x="3931278" y="1073938"/>
                    <a:pt x="3858012" y="1085810"/>
                  </a:cubicBezTo>
                  <a:cubicBezTo>
                    <a:pt x="3784746" y="1097682"/>
                    <a:pt x="3712846" y="1081068"/>
                    <a:pt x="3628197" y="1085810"/>
                  </a:cubicBezTo>
                  <a:cubicBezTo>
                    <a:pt x="3543548" y="1090552"/>
                    <a:pt x="3321988" y="1036278"/>
                    <a:pt x="3053659" y="1085810"/>
                  </a:cubicBezTo>
                  <a:cubicBezTo>
                    <a:pt x="2785330" y="1135342"/>
                    <a:pt x="2774753" y="1054249"/>
                    <a:pt x="2594029" y="1085810"/>
                  </a:cubicBezTo>
                  <a:cubicBezTo>
                    <a:pt x="2413305" y="1117371"/>
                    <a:pt x="2200661" y="1062021"/>
                    <a:pt x="1904584" y="1085810"/>
                  </a:cubicBezTo>
                  <a:cubicBezTo>
                    <a:pt x="1608508" y="1109599"/>
                    <a:pt x="1690543" y="1057408"/>
                    <a:pt x="1559862" y="1085810"/>
                  </a:cubicBezTo>
                  <a:cubicBezTo>
                    <a:pt x="1429181" y="1114212"/>
                    <a:pt x="1394312" y="1059802"/>
                    <a:pt x="1330047" y="1085810"/>
                  </a:cubicBezTo>
                  <a:cubicBezTo>
                    <a:pt x="1265782" y="1111818"/>
                    <a:pt x="484077" y="965832"/>
                    <a:pt x="180972" y="1085810"/>
                  </a:cubicBezTo>
                  <a:cubicBezTo>
                    <a:pt x="77693" y="1108837"/>
                    <a:pt x="-5774" y="1001996"/>
                    <a:pt x="0" y="904838"/>
                  </a:cubicBezTo>
                  <a:cubicBezTo>
                    <a:pt x="-6896" y="752045"/>
                    <a:pt x="30218" y="640294"/>
                    <a:pt x="0" y="557382"/>
                  </a:cubicBezTo>
                  <a:cubicBezTo>
                    <a:pt x="-30218" y="474470"/>
                    <a:pt x="28350" y="298783"/>
                    <a:pt x="0" y="180972"/>
                  </a:cubicBezTo>
                  <a:close/>
                </a:path>
              </a:pathLst>
            </a:custGeom>
            <a:solidFill>
              <a:schemeClr val="bg1"/>
            </a:solidFill>
            <a:ln w="57150">
              <a:solidFill>
                <a:srgbClr val="00B0F0"/>
              </a:solidFill>
              <a:extLst>
                <a:ext uri="{C807C97D-BFC1-408E-A445-0C87EB9F89A2}">
                  <ask:lineSketchStyleProps xmlns:ask="http://schemas.microsoft.com/office/drawing/2018/sketchyshapes" xmlns="" sd="1286876745">
                    <a:prstGeom prst="roundRect">
                      <a:avLst/>
                    </a:prstGeom>
                    <ask:type>
                      <ask:lineSketchScribble/>
                    </ask:type>
                  </ask:lineSketchStyleProps>
                </a:ext>
              </a:extLst>
            </a:ln>
            <a:scene3d>
              <a:camera prst="perspectiveBelow"/>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 name="TextBox 5">
              <a:extLst>
                <a:ext uri="{FF2B5EF4-FFF2-40B4-BE49-F238E27FC236}">
                  <a16:creationId xmlns:a16="http://schemas.microsoft.com/office/drawing/2014/main" id="{CA2C6BDA-3ACB-5ED0-73E8-96BCA8A60AB4}"/>
                </a:ext>
              </a:extLst>
            </p:cNvPr>
            <p:cNvSpPr txBox="1"/>
            <p:nvPr/>
          </p:nvSpPr>
          <p:spPr>
            <a:xfrm>
              <a:off x="342181" y="217767"/>
              <a:ext cx="11717547" cy="419362"/>
            </a:xfrm>
            <a:prstGeom prst="rect">
              <a:avLst/>
            </a:prstGeom>
            <a:noFill/>
          </p:spPr>
          <p:txBody>
            <a:bodyPr wrap="square" rtlCol="0">
              <a:spAutoFit/>
            </a:bodyPr>
            <a:lstStyle/>
            <a:p>
              <a:pPr algn="just"/>
              <a:r>
                <a:rPr lang="en-US" sz="3200" b="1"/>
                <a:t>1. Kể lại cuộc trò chuyện của Uyên với bạn nhỏ mới quen.</a:t>
              </a:r>
            </a:p>
          </p:txBody>
        </p:sp>
      </p:grpSp>
      <p:sp>
        <p:nvSpPr>
          <p:cNvPr id="9" name="TextBox 8">
            <a:extLst>
              <a:ext uri="{FF2B5EF4-FFF2-40B4-BE49-F238E27FC236}">
                <a16:creationId xmlns:a16="http://schemas.microsoft.com/office/drawing/2014/main" id="{EAAE613C-2417-9CF3-503C-14194863B9D9}"/>
              </a:ext>
            </a:extLst>
          </p:cNvPr>
          <p:cNvSpPr txBox="1"/>
          <p:nvPr/>
        </p:nvSpPr>
        <p:spPr>
          <a:xfrm>
            <a:off x="329592" y="1912122"/>
            <a:ext cx="11658600" cy="4247317"/>
          </a:xfrm>
          <a:prstGeom prst="rect">
            <a:avLst/>
          </a:prstGeom>
          <a:noFill/>
        </p:spPr>
        <p:txBody>
          <a:bodyPr wrap="square" rtlCol="0">
            <a:spAutoFit/>
          </a:bodyPr>
          <a:lstStyle/>
          <a:p>
            <a:pPr algn="just"/>
            <a:r>
              <a:rPr lang="en-US" sz="3000" b="1">
                <a:solidFill>
                  <a:srgbClr val="C00000"/>
                </a:solidFill>
              </a:rPr>
              <a:t>	</a:t>
            </a:r>
            <a:r>
              <a:rPr lang="vi-VN" sz="3000" b="1">
                <a:solidFill>
                  <a:srgbClr val="C00000"/>
                </a:solidFill>
              </a:rPr>
              <a:t>Gần trưa, một bạn gái xinh xắn đến gần bắt chuyện với Uyên. Bạn hỏi Uyên: “Mình có thể trồng thêm hoa dưới những gốc cây non này được không?”. Uyên cười đáp: “Được chứ. Bạn có giống hoa gì thế?”. Cô bạn xoè ra nắm hạt giống và giới thiệu: “Đây là hạt hoa sao, chúng rất dễ trồng. Chỉ cần xới đất, bỏ hạt xuống và lấp lại, cây sẽ tự mọc mầm, nảy nhánh. Mùa xuân năm sau, nếu bạn trở lại, hẳn sẽ rất bất ngờ... Kìa, nó kìa!”. Vừa nói, cô bạn vừa chỉ cho Uyên xem vài khóm hoa sao màu tím hồng, nhỏ li ti xôn xao trong nắng.</a:t>
            </a:r>
            <a:endParaRPr lang="en-US" sz="3000" b="1">
              <a:solidFill>
                <a:srgbClr val="C00000"/>
              </a:solidFill>
            </a:endParaRPr>
          </a:p>
        </p:txBody>
      </p:sp>
    </p:spTree>
    <p:extLst>
      <p:ext uri="{BB962C8B-B14F-4D97-AF65-F5344CB8AC3E}">
        <p14:creationId xmlns:p14="http://schemas.microsoft.com/office/powerpoint/2010/main" val="360096013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9752DA7B-E72F-F500-19AA-13EC177A5A82}"/>
              </a:ext>
            </a:extLst>
          </p:cNvPr>
          <p:cNvGrpSpPr/>
          <p:nvPr/>
        </p:nvGrpSpPr>
        <p:grpSpPr>
          <a:xfrm>
            <a:off x="822117" y="463539"/>
            <a:ext cx="10559268" cy="2312141"/>
            <a:chOff x="879358" y="287341"/>
            <a:chExt cx="10559268" cy="2312141"/>
          </a:xfrm>
        </p:grpSpPr>
        <p:pic>
          <p:nvPicPr>
            <p:cNvPr id="5" name="Picture 4" descr="A cartoon of a child holding a lollipop&#10;&#10;Description automatically generated">
              <a:extLst>
                <a:ext uri="{FF2B5EF4-FFF2-40B4-BE49-F238E27FC236}">
                  <a16:creationId xmlns:a16="http://schemas.microsoft.com/office/drawing/2014/main" id="{140F3A54-C2E1-7BB2-2E6E-819C985A7C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9358" y="287341"/>
              <a:ext cx="2536702" cy="2312141"/>
            </a:xfrm>
            <a:prstGeom prst="rect">
              <a:avLst/>
            </a:prstGeom>
          </p:spPr>
        </p:pic>
        <p:sp>
          <p:nvSpPr>
            <p:cNvPr id="6" name="TextBox 5">
              <a:extLst>
                <a:ext uri="{FF2B5EF4-FFF2-40B4-BE49-F238E27FC236}">
                  <a16:creationId xmlns:a16="http://schemas.microsoft.com/office/drawing/2014/main" id="{5FAB35A6-88BB-3309-D20E-CC5F9000F829}"/>
                </a:ext>
              </a:extLst>
            </p:cNvPr>
            <p:cNvSpPr txBox="1"/>
            <p:nvPr/>
          </p:nvSpPr>
          <p:spPr>
            <a:xfrm>
              <a:off x="3899140" y="1047669"/>
              <a:ext cx="7275479" cy="1107996"/>
            </a:xfrm>
            <a:prstGeom prst="rect">
              <a:avLst/>
            </a:prstGeom>
            <a:noFill/>
          </p:spPr>
          <p:txBody>
            <a:bodyPr wrap="square" rtlCol="0">
              <a:spAutoFit/>
            </a:bodyPr>
            <a:lstStyle/>
            <a:p>
              <a:r>
                <a:rPr lang="en-US" sz="6600" dirty="0">
                  <a:ln w="19050">
                    <a:solidFill>
                      <a:sysClr val="windowText" lastClr="000000"/>
                    </a:solidFill>
                  </a:ln>
                  <a:solidFill>
                    <a:srgbClr val="FF5050"/>
                  </a:solidFill>
                  <a:latin typeface="SVN-ARCO Typography" panose="020B0603050302020204" pitchFamily="34" charset="2"/>
                </a:rPr>
                <a:t>Ý</a:t>
              </a:r>
              <a:r>
                <a:rPr lang="en-US" sz="6600" dirty="0">
                  <a:ln w="19050">
                    <a:solidFill>
                      <a:sysClr val="windowText" lastClr="000000"/>
                    </a:solidFill>
                  </a:ln>
                  <a:latin typeface="SVN-ARCO Typography" panose="020B0603050302020204" pitchFamily="34" charset="2"/>
                </a:rPr>
                <a:t> </a:t>
              </a:r>
              <a:r>
                <a:rPr lang="en-US" sz="6600" dirty="0">
                  <a:ln w="19050">
                    <a:solidFill>
                      <a:sysClr val="windowText" lastClr="000000"/>
                    </a:solidFill>
                  </a:ln>
                  <a:solidFill>
                    <a:srgbClr val="00B0F0"/>
                  </a:solidFill>
                  <a:latin typeface="SVN-ARCO Typography" panose="020B0603050302020204" pitchFamily="34" charset="2"/>
                </a:rPr>
                <a:t>CHÍNH</a:t>
              </a:r>
              <a:r>
                <a:rPr lang="en-US" sz="6600" dirty="0">
                  <a:ln w="19050">
                    <a:solidFill>
                      <a:sysClr val="windowText" lastClr="000000"/>
                    </a:solidFill>
                  </a:ln>
                  <a:latin typeface="SVN-ARCO Typography" panose="020B0603050302020204" pitchFamily="34" charset="2"/>
                </a:rPr>
                <a:t> </a:t>
              </a:r>
              <a:r>
                <a:rPr lang="en-US" sz="6600" dirty="0">
                  <a:ln w="19050">
                    <a:solidFill>
                      <a:sysClr val="windowText" lastClr="000000"/>
                    </a:solidFill>
                  </a:ln>
                  <a:solidFill>
                    <a:schemeClr val="accent2"/>
                  </a:solidFill>
                  <a:latin typeface="SVN-ARCO Typography" panose="020B0603050302020204" pitchFamily="34" charset="2"/>
                </a:rPr>
                <a:t>ĐOẠN </a:t>
              </a:r>
              <a:r>
                <a:rPr lang="en-US" sz="6600" dirty="0">
                  <a:ln w="19050">
                    <a:solidFill>
                      <a:sysClr val="windowText" lastClr="000000"/>
                    </a:solidFill>
                  </a:ln>
                  <a:solidFill>
                    <a:srgbClr val="00B050"/>
                  </a:solidFill>
                  <a:latin typeface="SVN-ARCO Typography" panose="020B0603050302020204" pitchFamily="34" charset="2"/>
                </a:rPr>
                <a:t>1</a:t>
              </a:r>
            </a:p>
          </p:txBody>
        </p:sp>
        <p:sp>
          <p:nvSpPr>
            <p:cNvPr id="9" name="Rectangle 8">
              <a:extLst>
                <a:ext uri="{FF2B5EF4-FFF2-40B4-BE49-F238E27FC236}">
                  <a16:creationId xmlns:a16="http://schemas.microsoft.com/office/drawing/2014/main" id="{7B47500A-4CC7-702D-652A-F63FB9DC6D28}"/>
                </a:ext>
              </a:extLst>
            </p:cNvPr>
            <p:cNvSpPr/>
            <p:nvPr/>
          </p:nvSpPr>
          <p:spPr>
            <a:xfrm>
              <a:off x="3554083" y="2311879"/>
              <a:ext cx="7884543" cy="45719"/>
            </a:xfrm>
            <a:prstGeom prst="rect">
              <a:avLst/>
            </a:prstGeom>
            <a:solidFill>
              <a:srgbClr val="FF5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0A97AC9E-68DF-B8ED-1E1D-1180B0B1710B}"/>
              </a:ext>
            </a:extLst>
          </p:cNvPr>
          <p:cNvGrpSpPr/>
          <p:nvPr/>
        </p:nvGrpSpPr>
        <p:grpSpPr>
          <a:xfrm>
            <a:off x="810615" y="3089590"/>
            <a:ext cx="10570770" cy="2821626"/>
            <a:chOff x="1000664" y="3749033"/>
            <a:chExt cx="10570770" cy="2821626"/>
          </a:xfrm>
        </p:grpSpPr>
        <p:sp>
          <p:nvSpPr>
            <p:cNvPr id="11" name="Flowchart: Document 10">
              <a:extLst>
                <a:ext uri="{FF2B5EF4-FFF2-40B4-BE49-F238E27FC236}">
                  <a16:creationId xmlns:a16="http://schemas.microsoft.com/office/drawing/2014/main" id="{D936A98F-A1B8-A458-E57E-367AB4A0261F}"/>
                </a:ext>
              </a:extLst>
            </p:cNvPr>
            <p:cNvSpPr/>
            <p:nvPr/>
          </p:nvSpPr>
          <p:spPr>
            <a:xfrm flipV="1">
              <a:off x="1000664" y="3749033"/>
              <a:ext cx="10570770" cy="2821626"/>
            </a:xfrm>
            <a:custGeom>
              <a:avLst/>
              <a:gdLst>
                <a:gd name="connsiteX0" fmla="*/ 0 w 10570770"/>
                <a:gd name="connsiteY0" fmla="*/ 0 h 2821626"/>
                <a:gd name="connsiteX1" fmla="*/ 10570770 w 10570770"/>
                <a:gd name="connsiteY1" fmla="*/ 0 h 2821626"/>
                <a:gd name="connsiteX2" fmla="*/ 10570770 w 10570770"/>
                <a:gd name="connsiteY2" fmla="*/ 2262787 h 2821626"/>
                <a:gd name="connsiteX3" fmla="*/ 0 w 10570770"/>
                <a:gd name="connsiteY3" fmla="*/ 2635085 h 2821626"/>
                <a:gd name="connsiteX4" fmla="*/ 0 w 10570770"/>
                <a:gd name="connsiteY4" fmla="*/ 0 h 2821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70770" h="2821626" fill="none" extrusionOk="0">
                  <a:moveTo>
                    <a:pt x="0" y="0"/>
                  </a:moveTo>
                  <a:cubicBezTo>
                    <a:pt x="2706014" y="-39943"/>
                    <a:pt x="7588531" y="4054"/>
                    <a:pt x="10570770" y="0"/>
                  </a:cubicBezTo>
                  <a:cubicBezTo>
                    <a:pt x="10494557" y="961640"/>
                    <a:pt x="10558469" y="1258312"/>
                    <a:pt x="10570770" y="2262787"/>
                  </a:cubicBezTo>
                  <a:cubicBezTo>
                    <a:pt x="5297628" y="2284966"/>
                    <a:pt x="5230330" y="3218240"/>
                    <a:pt x="0" y="2635085"/>
                  </a:cubicBezTo>
                  <a:cubicBezTo>
                    <a:pt x="35876" y="1719659"/>
                    <a:pt x="-49310" y="310931"/>
                    <a:pt x="0" y="0"/>
                  </a:cubicBezTo>
                  <a:close/>
                </a:path>
                <a:path w="10570770" h="2821626" stroke="0" extrusionOk="0">
                  <a:moveTo>
                    <a:pt x="0" y="0"/>
                  </a:moveTo>
                  <a:cubicBezTo>
                    <a:pt x="3072236" y="84391"/>
                    <a:pt x="8423101" y="80113"/>
                    <a:pt x="10570770" y="0"/>
                  </a:cubicBezTo>
                  <a:cubicBezTo>
                    <a:pt x="10722598" y="288921"/>
                    <a:pt x="10675531" y="1137457"/>
                    <a:pt x="10570770" y="2262787"/>
                  </a:cubicBezTo>
                  <a:cubicBezTo>
                    <a:pt x="5377921" y="2356990"/>
                    <a:pt x="5376450" y="2979525"/>
                    <a:pt x="0" y="2635085"/>
                  </a:cubicBezTo>
                  <a:cubicBezTo>
                    <a:pt x="132666" y="2206874"/>
                    <a:pt x="76723" y="1314600"/>
                    <a:pt x="0" y="0"/>
                  </a:cubicBezTo>
                  <a:close/>
                </a:path>
              </a:pathLst>
            </a:custGeom>
            <a:solidFill>
              <a:schemeClr val="bg1"/>
            </a:solidFill>
            <a:ln w="38100">
              <a:solidFill>
                <a:srgbClr val="FF5050"/>
              </a:solidFill>
              <a:prstDash val="lgDash"/>
              <a:extLst>
                <a:ext uri="{C807C97D-BFC1-408E-A445-0C87EB9F89A2}">
                  <ask:lineSketchStyleProps xmlns:ask="http://schemas.microsoft.com/office/drawing/2018/sketchyshapes" xmlns="" sd="509908009">
                    <a:prstGeom prst="flowChartDocumen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3EE35A0B-A963-E61C-75CC-D5742CC4A15A}"/>
                </a:ext>
              </a:extLst>
            </p:cNvPr>
            <p:cNvSpPr txBox="1"/>
            <p:nvPr/>
          </p:nvSpPr>
          <p:spPr>
            <a:xfrm>
              <a:off x="1412124" y="4062943"/>
              <a:ext cx="9747849" cy="2193806"/>
            </a:xfrm>
            <a:prstGeom prst="rect">
              <a:avLst/>
            </a:prstGeom>
            <a:noFill/>
          </p:spPr>
          <p:txBody>
            <a:bodyPr wrap="square" rtlCol="0">
              <a:spAutoFit/>
            </a:bodyPr>
            <a:lstStyle/>
            <a:p>
              <a:pPr>
                <a:lnSpc>
                  <a:spcPct val="150000"/>
                </a:lnSpc>
              </a:pPr>
              <a:r>
                <a:rPr lang="en-US" sz="4800"/>
                <a:t>Uyên cùng các bạn của mẹ tham gia trồng cây vào mùa xuân.</a:t>
              </a:r>
            </a:p>
          </p:txBody>
        </p:sp>
      </p:grpSp>
    </p:spTree>
    <p:extLst>
      <p:ext uri="{BB962C8B-B14F-4D97-AF65-F5344CB8AC3E}">
        <p14:creationId xmlns:p14="http://schemas.microsoft.com/office/powerpoint/2010/main" val="403437218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10"/>
                                        </p:tgtEl>
                                      </p:cBhvr>
                                    </p:animEffect>
                                    <p:animScale>
                                      <p:cBhvr>
                                        <p:cTn id="7" dur="250" autoRev="1" fill="hold"/>
                                        <p:tgtEl>
                                          <p:spTgt spid="10"/>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p:cTn id="11" dur="500" fill="hold"/>
                                        <p:tgtEl>
                                          <p:spTgt spid="15"/>
                                        </p:tgtEl>
                                        <p:attrNameLst>
                                          <p:attrName>ppt_w</p:attrName>
                                        </p:attrNameLst>
                                      </p:cBhvr>
                                      <p:tavLst>
                                        <p:tav tm="0">
                                          <p:val>
                                            <p:fltVal val="0"/>
                                          </p:val>
                                        </p:tav>
                                        <p:tav tm="100000">
                                          <p:val>
                                            <p:strVal val="#ppt_w"/>
                                          </p:val>
                                        </p:tav>
                                      </p:tavLst>
                                    </p:anim>
                                    <p:anim calcmode="lin" valueType="num">
                                      <p:cBhvr>
                                        <p:cTn id="12" dur="500" fill="hold"/>
                                        <p:tgtEl>
                                          <p:spTgt spid="15"/>
                                        </p:tgtEl>
                                        <p:attrNameLst>
                                          <p:attrName>ppt_h</p:attrName>
                                        </p:attrNameLst>
                                      </p:cBhvr>
                                      <p:tavLst>
                                        <p:tav tm="0">
                                          <p:val>
                                            <p:fltVal val="0"/>
                                          </p:val>
                                        </p:tav>
                                        <p:tav tm="100000">
                                          <p:val>
                                            <p:strVal val="#ppt_h"/>
                                          </p:val>
                                        </p:tav>
                                      </p:tavLst>
                                    </p:anim>
                                    <p:animEffect transition="in" filter="fade">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D102A706-A992-71B7-3ED4-4DD56EDD0406}"/>
              </a:ext>
            </a:extLst>
          </p:cNvPr>
          <p:cNvSpPr/>
          <p:nvPr/>
        </p:nvSpPr>
        <p:spPr>
          <a:xfrm>
            <a:off x="253394" y="2189336"/>
            <a:ext cx="11383273" cy="3289943"/>
          </a:xfrm>
          <a:prstGeom prst="roundRect">
            <a:avLst>
              <a:gd name="adj" fmla="val 9993"/>
            </a:avLst>
          </a:prstGeom>
          <a:solidFill>
            <a:schemeClr val="bg1">
              <a:alpha val="84000"/>
            </a:schemeClr>
          </a:solidFill>
          <a:ln w="19050">
            <a:solidFill>
              <a:srgbClr val="0070C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8" name="Group 7">
            <a:extLst>
              <a:ext uri="{FF2B5EF4-FFF2-40B4-BE49-F238E27FC236}">
                <a16:creationId xmlns:a16="http://schemas.microsoft.com/office/drawing/2014/main" id="{8D1AE994-D194-319B-2A3B-D05178730B27}"/>
              </a:ext>
            </a:extLst>
          </p:cNvPr>
          <p:cNvGrpSpPr/>
          <p:nvPr/>
        </p:nvGrpSpPr>
        <p:grpSpPr>
          <a:xfrm>
            <a:off x="580126" y="269656"/>
            <a:ext cx="11056541" cy="1748245"/>
            <a:chOff x="207034" y="155275"/>
            <a:chExt cx="11852694" cy="1085810"/>
          </a:xfrm>
        </p:grpSpPr>
        <p:sp>
          <p:nvSpPr>
            <p:cNvPr id="7" name="Rectangle: Rounded Corners 6">
              <a:extLst>
                <a:ext uri="{FF2B5EF4-FFF2-40B4-BE49-F238E27FC236}">
                  <a16:creationId xmlns:a16="http://schemas.microsoft.com/office/drawing/2014/main" id="{55E827B1-59AE-79E1-39FC-3A24CB3CB1F2}"/>
                </a:ext>
              </a:extLst>
            </p:cNvPr>
            <p:cNvSpPr/>
            <p:nvPr/>
          </p:nvSpPr>
          <p:spPr>
            <a:xfrm>
              <a:off x="207034" y="155275"/>
              <a:ext cx="11852694" cy="1085810"/>
            </a:xfrm>
            <a:custGeom>
              <a:avLst/>
              <a:gdLst>
                <a:gd name="connsiteX0" fmla="*/ 0 w 11852694"/>
                <a:gd name="connsiteY0" fmla="*/ 180972 h 1085810"/>
                <a:gd name="connsiteX1" fmla="*/ 180972 w 11852694"/>
                <a:gd name="connsiteY1" fmla="*/ 0 h 1085810"/>
                <a:gd name="connsiteX2" fmla="*/ 525695 w 11852694"/>
                <a:gd name="connsiteY2" fmla="*/ 0 h 1085810"/>
                <a:gd name="connsiteX3" fmla="*/ 1215140 w 11852694"/>
                <a:gd name="connsiteY3" fmla="*/ 0 h 1085810"/>
                <a:gd name="connsiteX4" fmla="*/ 2019492 w 11852694"/>
                <a:gd name="connsiteY4" fmla="*/ 0 h 1085810"/>
                <a:gd name="connsiteX5" fmla="*/ 2708937 w 11852694"/>
                <a:gd name="connsiteY5" fmla="*/ 0 h 1085810"/>
                <a:gd name="connsiteX6" fmla="*/ 3053660 w 11852694"/>
                <a:gd name="connsiteY6" fmla="*/ 0 h 1085810"/>
                <a:gd name="connsiteX7" fmla="*/ 3743105 w 11852694"/>
                <a:gd name="connsiteY7" fmla="*/ 0 h 1085810"/>
                <a:gd name="connsiteX8" fmla="*/ 4087827 w 11852694"/>
                <a:gd name="connsiteY8" fmla="*/ 0 h 1085810"/>
                <a:gd name="connsiteX9" fmla="*/ 4432550 w 11852694"/>
                <a:gd name="connsiteY9" fmla="*/ 0 h 1085810"/>
                <a:gd name="connsiteX10" fmla="*/ 5236902 w 11852694"/>
                <a:gd name="connsiteY10" fmla="*/ 0 h 1085810"/>
                <a:gd name="connsiteX11" fmla="*/ 6041255 w 11852694"/>
                <a:gd name="connsiteY11" fmla="*/ 0 h 1085810"/>
                <a:gd name="connsiteX12" fmla="*/ 6730700 w 11852694"/>
                <a:gd name="connsiteY12" fmla="*/ 0 h 1085810"/>
                <a:gd name="connsiteX13" fmla="*/ 6960515 w 11852694"/>
                <a:gd name="connsiteY13" fmla="*/ 0 h 1085810"/>
                <a:gd name="connsiteX14" fmla="*/ 7535052 w 11852694"/>
                <a:gd name="connsiteY14" fmla="*/ 0 h 1085810"/>
                <a:gd name="connsiteX15" fmla="*/ 7764867 w 11852694"/>
                <a:gd name="connsiteY15" fmla="*/ 0 h 1085810"/>
                <a:gd name="connsiteX16" fmla="*/ 8454312 w 11852694"/>
                <a:gd name="connsiteY16" fmla="*/ 0 h 1085810"/>
                <a:gd name="connsiteX17" fmla="*/ 9258665 w 11852694"/>
                <a:gd name="connsiteY17" fmla="*/ 0 h 1085810"/>
                <a:gd name="connsiteX18" fmla="*/ 9603387 w 11852694"/>
                <a:gd name="connsiteY18" fmla="*/ 0 h 1085810"/>
                <a:gd name="connsiteX19" fmla="*/ 9833202 w 11852694"/>
                <a:gd name="connsiteY19" fmla="*/ 0 h 1085810"/>
                <a:gd name="connsiteX20" fmla="*/ 10407740 w 11852694"/>
                <a:gd name="connsiteY20" fmla="*/ 0 h 1085810"/>
                <a:gd name="connsiteX21" fmla="*/ 10752462 w 11852694"/>
                <a:gd name="connsiteY21" fmla="*/ 0 h 1085810"/>
                <a:gd name="connsiteX22" fmla="*/ 11671722 w 11852694"/>
                <a:gd name="connsiteY22" fmla="*/ 0 h 1085810"/>
                <a:gd name="connsiteX23" fmla="*/ 11852694 w 11852694"/>
                <a:gd name="connsiteY23" fmla="*/ 180972 h 1085810"/>
                <a:gd name="connsiteX24" fmla="*/ 11852694 w 11852694"/>
                <a:gd name="connsiteY24" fmla="*/ 528428 h 1085810"/>
                <a:gd name="connsiteX25" fmla="*/ 11852694 w 11852694"/>
                <a:gd name="connsiteY25" fmla="*/ 904838 h 1085810"/>
                <a:gd name="connsiteX26" fmla="*/ 11671722 w 11852694"/>
                <a:gd name="connsiteY26" fmla="*/ 1085810 h 1085810"/>
                <a:gd name="connsiteX27" fmla="*/ 10867369 w 11852694"/>
                <a:gd name="connsiteY27" fmla="*/ 1085810 h 1085810"/>
                <a:gd name="connsiteX28" fmla="*/ 10177925 w 11852694"/>
                <a:gd name="connsiteY28" fmla="*/ 1085810 h 1085810"/>
                <a:gd name="connsiteX29" fmla="*/ 9603387 w 11852694"/>
                <a:gd name="connsiteY29" fmla="*/ 1085810 h 1085810"/>
                <a:gd name="connsiteX30" fmla="*/ 8799035 w 11852694"/>
                <a:gd name="connsiteY30" fmla="*/ 1085810 h 1085810"/>
                <a:gd name="connsiteX31" fmla="*/ 8569220 w 11852694"/>
                <a:gd name="connsiteY31" fmla="*/ 1085810 h 1085810"/>
                <a:gd name="connsiteX32" fmla="*/ 8339404 w 11852694"/>
                <a:gd name="connsiteY32" fmla="*/ 1085810 h 1085810"/>
                <a:gd name="connsiteX33" fmla="*/ 7764867 w 11852694"/>
                <a:gd name="connsiteY33" fmla="*/ 1085810 h 1085810"/>
                <a:gd name="connsiteX34" fmla="*/ 7535052 w 11852694"/>
                <a:gd name="connsiteY34" fmla="*/ 1085810 h 1085810"/>
                <a:gd name="connsiteX35" fmla="*/ 7075422 w 11852694"/>
                <a:gd name="connsiteY35" fmla="*/ 1085810 h 1085810"/>
                <a:gd name="connsiteX36" fmla="*/ 6615792 w 11852694"/>
                <a:gd name="connsiteY36" fmla="*/ 1085810 h 1085810"/>
                <a:gd name="connsiteX37" fmla="*/ 5811440 w 11852694"/>
                <a:gd name="connsiteY37" fmla="*/ 1085810 h 1085810"/>
                <a:gd name="connsiteX38" fmla="*/ 5581625 w 11852694"/>
                <a:gd name="connsiteY38" fmla="*/ 1085810 h 1085810"/>
                <a:gd name="connsiteX39" fmla="*/ 4892179 w 11852694"/>
                <a:gd name="connsiteY39" fmla="*/ 1085810 h 1085810"/>
                <a:gd name="connsiteX40" fmla="*/ 4087827 w 11852694"/>
                <a:gd name="connsiteY40" fmla="*/ 1085810 h 1085810"/>
                <a:gd name="connsiteX41" fmla="*/ 3283474 w 11852694"/>
                <a:gd name="connsiteY41" fmla="*/ 1085810 h 1085810"/>
                <a:gd name="connsiteX42" fmla="*/ 2479122 w 11852694"/>
                <a:gd name="connsiteY42" fmla="*/ 1085810 h 1085810"/>
                <a:gd name="connsiteX43" fmla="*/ 1674769 w 11852694"/>
                <a:gd name="connsiteY43" fmla="*/ 1085810 h 1085810"/>
                <a:gd name="connsiteX44" fmla="*/ 985324 w 11852694"/>
                <a:gd name="connsiteY44" fmla="*/ 1085810 h 1085810"/>
                <a:gd name="connsiteX45" fmla="*/ 180972 w 11852694"/>
                <a:gd name="connsiteY45" fmla="*/ 1085810 h 1085810"/>
                <a:gd name="connsiteX46" fmla="*/ 0 w 11852694"/>
                <a:gd name="connsiteY46" fmla="*/ 904838 h 1085810"/>
                <a:gd name="connsiteX47" fmla="*/ 0 w 11852694"/>
                <a:gd name="connsiteY47" fmla="*/ 528428 h 1085810"/>
                <a:gd name="connsiteX48" fmla="*/ 0 w 11852694"/>
                <a:gd name="connsiteY48" fmla="*/ 180972 h 1085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852694" h="1085810" fill="none" extrusionOk="0">
                  <a:moveTo>
                    <a:pt x="0" y="180972"/>
                  </a:moveTo>
                  <a:cubicBezTo>
                    <a:pt x="-901" y="84417"/>
                    <a:pt x="76234" y="-5044"/>
                    <a:pt x="180972" y="0"/>
                  </a:cubicBezTo>
                  <a:cubicBezTo>
                    <a:pt x="311674" y="-32845"/>
                    <a:pt x="356110" y="1871"/>
                    <a:pt x="525695" y="0"/>
                  </a:cubicBezTo>
                  <a:cubicBezTo>
                    <a:pt x="695280" y="-1871"/>
                    <a:pt x="1012101" y="4823"/>
                    <a:pt x="1215140" y="0"/>
                  </a:cubicBezTo>
                  <a:cubicBezTo>
                    <a:pt x="1418180" y="-4823"/>
                    <a:pt x="1696603" y="96117"/>
                    <a:pt x="2019492" y="0"/>
                  </a:cubicBezTo>
                  <a:cubicBezTo>
                    <a:pt x="2342381" y="-96117"/>
                    <a:pt x="2490714" y="2532"/>
                    <a:pt x="2708937" y="0"/>
                  </a:cubicBezTo>
                  <a:cubicBezTo>
                    <a:pt x="2927160" y="-2532"/>
                    <a:pt x="2886332" y="10498"/>
                    <a:pt x="3053660" y="0"/>
                  </a:cubicBezTo>
                  <a:cubicBezTo>
                    <a:pt x="3220988" y="-10498"/>
                    <a:pt x="3486680" y="39421"/>
                    <a:pt x="3743105" y="0"/>
                  </a:cubicBezTo>
                  <a:cubicBezTo>
                    <a:pt x="3999531" y="-39421"/>
                    <a:pt x="3930509" y="25415"/>
                    <a:pt x="4087827" y="0"/>
                  </a:cubicBezTo>
                  <a:cubicBezTo>
                    <a:pt x="4245145" y="-25415"/>
                    <a:pt x="4362697" y="32538"/>
                    <a:pt x="4432550" y="0"/>
                  </a:cubicBezTo>
                  <a:cubicBezTo>
                    <a:pt x="4502403" y="-32538"/>
                    <a:pt x="4867224" y="42647"/>
                    <a:pt x="5236902" y="0"/>
                  </a:cubicBezTo>
                  <a:cubicBezTo>
                    <a:pt x="5606580" y="-42647"/>
                    <a:pt x="5805997" y="33561"/>
                    <a:pt x="6041255" y="0"/>
                  </a:cubicBezTo>
                  <a:cubicBezTo>
                    <a:pt x="6276513" y="-33561"/>
                    <a:pt x="6410024" y="58031"/>
                    <a:pt x="6730700" y="0"/>
                  </a:cubicBezTo>
                  <a:cubicBezTo>
                    <a:pt x="7051376" y="-58031"/>
                    <a:pt x="6876846" y="24721"/>
                    <a:pt x="6960515" y="0"/>
                  </a:cubicBezTo>
                  <a:cubicBezTo>
                    <a:pt x="7044185" y="-24721"/>
                    <a:pt x="7365286" y="39014"/>
                    <a:pt x="7535052" y="0"/>
                  </a:cubicBezTo>
                  <a:cubicBezTo>
                    <a:pt x="7704818" y="-39014"/>
                    <a:pt x="7667619" y="22740"/>
                    <a:pt x="7764867" y="0"/>
                  </a:cubicBezTo>
                  <a:cubicBezTo>
                    <a:pt x="7862116" y="-22740"/>
                    <a:pt x="8198991" y="27960"/>
                    <a:pt x="8454312" y="0"/>
                  </a:cubicBezTo>
                  <a:cubicBezTo>
                    <a:pt x="8709634" y="-27960"/>
                    <a:pt x="8907737" y="9053"/>
                    <a:pt x="9258665" y="0"/>
                  </a:cubicBezTo>
                  <a:cubicBezTo>
                    <a:pt x="9609593" y="-9053"/>
                    <a:pt x="9442315" y="36188"/>
                    <a:pt x="9603387" y="0"/>
                  </a:cubicBezTo>
                  <a:cubicBezTo>
                    <a:pt x="9764459" y="-36188"/>
                    <a:pt x="9780404" y="18356"/>
                    <a:pt x="9833202" y="0"/>
                  </a:cubicBezTo>
                  <a:cubicBezTo>
                    <a:pt x="9886001" y="-18356"/>
                    <a:pt x="10281486" y="1992"/>
                    <a:pt x="10407740" y="0"/>
                  </a:cubicBezTo>
                  <a:cubicBezTo>
                    <a:pt x="10533994" y="-1992"/>
                    <a:pt x="10639362" y="4992"/>
                    <a:pt x="10752462" y="0"/>
                  </a:cubicBezTo>
                  <a:cubicBezTo>
                    <a:pt x="10865562" y="-4992"/>
                    <a:pt x="11325211" y="77701"/>
                    <a:pt x="11671722" y="0"/>
                  </a:cubicBezTo>
                  <a:cubicBezTo>
                    <a:pt x="11773889" y="26447"/>
                    <a:pt x="11857657" y="76888"/>
                    <a:pt x="11852694" y="180972"/>
                  </a:cubicBezTo>
                  <a:cubicBezTo>
                    <a:pt x="11869608" y="290596"/>
                    <a:pt x="11842016" y="369720"/>
                    <a:pt x="11852694" y="528428"/>
                  </a:cubicBezTo>
                  <a:cubicBezTo>
                    <a:pt x="11863372" y="687136"/>
                    <a:pt x="11837776" y="793712"/>
                    <a:pt x="11852694" y="904838"/>
                  </a:cubicBezTo>
                  <a:cubicBezTo>
                    <a:pt x="11842575" y="1029343"/>
                    <a:pt x="11771485" y="1090348"/>
                    <a:pt x="11671722" y="1085810"/>
                  </a:cubicBezTo>
                  <a:cubicBezTo>
                    <a:pt x="11278497" y="1147220"/>
                    <a:pt x="11174434" y="1049937"/>
                    <a:pt x="10867369" y="1085810"/>
                  </a:cubicBezTo>
                  <a:cubicBezTo>
                    <a:pt x="10560304" y="1121683"/>
                    <a:pt x="10373851" y="1050251"/>
                    <a:pt x="10177925" y="1085810"/>
                  </a:cubicBezTo>
                  <a:cubicBezTo>
                    <a:pt x="9981999" y="1121369"/>
                    <a:pt x="9833637" y="1016880"/>
                    <a:pt x="9603387" y="1085810"/>
                  </a:cubicBezTo>
                  <a:cubicBezTo>
                    <a:pt x="9373137" y="1154740"/>
                    <a:pt x="8991465" y="1047237"/>
                    <a:pt x="8799035" y="1085810"/>
                  </a:cubicBezTo>
                  <a:cubicBezTo>
                    <a:pt x="8606605" y="1124383"/>
                    <a:pt x="8615595" y="1070278"/>
                    <a:pt x="8569220" y="1085810"/>
                  </a:cubicBezTo>
                  <a:cubicBezTo>
                    <a:pt x="8522845" y="1101342"/>
                    <a:pt x="8451459" y="1066026"/>
                    <a:pt x="8339404" y="1085810"/>
                  </a:cubicBezTo>
                  <a:cubicBezTo>
                    <a:pt x="8227349" y="1105594"/>
                    <a:pt x="7949857" y="1031102"/>
                    <a:pt x="7764867" y="1085810"/>
                  </a:cubicBezTo>
                  <a:cubicBezTo>
                    <a:pt x="7579877" y="1140518"/>
                    <a:pt x="7626301" y="1073319"/>
                    <a:pt x="7535052" y="1085810"/>
                  </a:cubicBezTo>
                  <a:cubicBezTo>
                    <a:pt x="7443804" y="1098301"/>
                    <a:pt x="7256912" y="1085569"/>
                    <a:pt x="7075422" y="1085810"/>
                  </a:cubicBezTo>
                  <a:cubicBezTo>
                    <a:pt x="6893932" y="1086051"/>
                    <a:pt x="6825491" y="1074291"/>
                    <a:pt x="6615792" y="1085810"/>
                  </a:cubicBezTo>
                  <a:cubicBezTo>
                    <a:pt x="6406093" y="1097329"/>
                    <a:pt x="6154611" y="997235"/>
                    <a:pt x="5811440" y="1085810"/>
                  </a:cubicBezTo>
                  <a:cubicBezTo>
                    <a:pt x="5468269" y="1174385"/>
                    <a:pt x="5665254" y="1068116"/>
                    <a:pt x="5581625" y="1085810"/>
                  </a:cubicBezTo>
                  <a:cubicBezTo>
                    <a:pt x="5497996" y="1103504"/>
                    <a:pt x="5206684" y="1042342"/>
                    <a:pt x="4892179" y="1085810"/>
                  </a:cubicBezTo>
                  <a:cubicBezTo>
                    <a:pt x="4577674" y="1129278"/>
                    <a:pt x="4397442" y="991810"/>
                    <a:pt x="4087827" y="1085810"/>
                  </a:cubicBezTo>
                  <a:cubicBezTo>
                    <a:pt x="3778212" y="1179810"/>
                    <a:pt x="3546324" y="1021905"/>
                    <a:pt x="3283474" y="1085810"/>
                  </a:cubicBezTo>
                  <a:cubicBezTo>
                    <a:pt x="3020624" y="1149715"/>
                    <a:pt x="2810645" y="1042383"/>
                    <a:pt x="2479122" y="1085810"/>
                  </a:cubicBezTo>
                  <a:cubicBezTo>
                    <a:pt x="2147599" y="1129237"/>
                    <a:pt x="1919188" y="1010522"/>
                    <a:pt x="1674769" y="1085810"/>
                  </a:cubicBezTo>
                  <a:cubicBezTo>
                    <a:pt x="1430350" y="1161098"/>
                    <a:pt x="1242283" y="1043955"/>
                    <a:pt x="985324" y="1085810"/>
                  </a:cubicBezTo>
                  <a:cubicBezTo>
                    <a:pt x="728366" y="1127665"/>
                    <a:pt x="562876" y="1067792"/>
                    <a:pt x="180972" y="1085810"/>
                  </a:cubicBezTo>
                  <a:cubicBezTo>
                    <a:pt x="76401" y="1086878"/>
                    <a:pt x="-28663" y="997086"/>
                    <a:pt x="0" y="904838"/>
                  </a:cubicBezTo>
                  <a:cubicBezTo>
                    <a:pt x="-16569" y="773439"/>
                    <a:pt x="42432" y="657275"/>
                    <a:pt x="0" y="528428"/>
                  </a:cubicBezTo>
                  <a:cubicBezTo>
                    <a:pt x="-42432" y="399581"/>
                    <a:pt x="732" y="303828"/>
                    <a:pt x="0" y="180972"/>
                  </a:cubicBezTo>
                  <a:close/>
                </a:path>
                <a:path w="11852694" h="1085810" stroke="0" extrusionOk="0">
                  <a:moveTo>
                    <a:pt x="0" y="180972"/>
                  </a:moveTo>
                  <a:cubicBezTo>
                    <a:pt x="-28944" y="85058"/>
                    <a:pt x="74531" y="-2607"/>
                    <a:pt x="180972" y="0"/>
                  </a:cubicBezTo>
                  <a:cubicBezTo>
                    <a:pt x="356650" y="-11486"/>
                    <a:pt x="535747" y="22134"/>
                    <a:pt x="640602" y="0"/>
                  </a:cubicBezTo>
                  <a:cubicBezTo>
                    <a:pt x="745457" y="-22134"/>
                    <a:pt x="1219237" y="66162"/>
                    <a:pt x="1444955" y="0"/>
                  </a:cubicBezTo>
                  <a:cubicBezTo>
                    <a:pt x="1670673" y="-66162"/>
                    <a:pt x="1678251" y="47507"/>
                    <a:pt x="1904585" y="0"/>
                  </a:cubicBezTo>
                  <a:cubicBezTo>
                    <a:pt x="2130919" y="-47507"/>
                    <a:pt x="2233819" y="36762"/>
                    <a:pt x="2364215" y="0"/>
                  </a:cubicBezTo>
                  <a:cubicBezTo>
                    <a:pt x="2494611" y="-36762"/>
                    <a:pt x="2793249" y="49339"/>
                    <a:pt x="3168567" y="0"/>
                  </a:cubicBezTo>
                  <a:cubicBezTo>
                    <a:pt x="3543885" y="-49339"/>
                    <a:pt x="3422782" y="40067"/>
                    <a:pt x="3513290" y="0"/>
                  </a:cubicBezTo>
                  <a:cubicBezTo>
                    <a:pt x="3603798" y="-40067"/>
                    <a:pt x="3925882" y="77286"/>
                    <a:pt x="4317642" y="0"/>
                  </a:cubicBezTo>
                  <a:cubicBezTo>
                    <a:pt x="4709402" y="-77286"/>
                    <a:pt x="4583732" y="16015"/>
                    <a:pt x="4662365" y="0"/>
                  </a:cubicBezTo>
                  <a:cubicBezTo>
                    <a:pt x="4740998" y="-16015"/>
                    <a:pt x="4876392" y="307"/>
                    <a:pt x="5007087" y="0"/>
                  </a:cubicBezTo>
                  <a:cubicBezTo>
                    <a:pt x="5137782" y="-307"/>
                    <a:pt x="5244170" y="27619"/>
                    <a:pt x="5351810" y="0"/>
                  </a:cubicBezTo>
                  <a:cubicBezTo>
                    <a:pt x="5459450" y="-27619"/>
                    <a:pt x="5815664" y="56357"/>
                    <a:pt x="6041255" y="0"/>
                  </a:cubicBezTo>
                  <a:cubicBezTo>
                    <a:pt x="6266846" y="-56357"/>
                    <a:pt x="6563459" y="71305"/>
                    <a:pt x="6730700" y="0"/>
                  </a:cubicBezTo>
                  <a:cubicBezTo>
                    <a:pt x="6897941" y="-71305"/>
                    <a:pt x="7119742" y="58054"/>
                    <a:pt x="7305237" y="0"/>
                  </a:cubicBezTo>
                  <a:cubicBezTo>
                    <a:pt x="7490732" y="-58054"/>
                    <a:pt x="7849259" y="34413"/>
                    <a:pt x="7994682" y="0"/>
                  </a:cubicBezTo>
                  <a:cubicBezTo>
                    <a:pt x="8140106" y="-34413"/>
                    <a:pt x="8344563" y="21539"/>
                    <a:pt x="8454312" y="0"/>
                  </a:cubicBezTo>
                  <a:cubicBezTo>
                    <a:pt x="8564061" y="-21539"/>
                    <a:pt x="8732904" y="7563"/>
                    <a:pt x="8913942" y="0"/>
                  </a:cubicBezTo>
                  <a:cubicBezTo>
                    <a:pt x="9094980" y="-7563"/>
                    <a:pt x="9443750" y="27564"/>
                    <a:pt x="9603387" y="0"/>
                  </a:cubicBezTo>
                  <a:cubicBezTo>
                    <a:pt x="9763025" y="-27564"/>
                    <a:pt x="9971202" y="14654"/>
                    <a:pt x="10177925" y="0"/>
                  </a:cubicBezTo>
                  <a:cubicBezTo>
                    <a:pt x="10384648" y="-14654"/>
                    <a:pt x="10518105" y="13088"/>
                    <a:pt x="10637555" y="0"/>
                  </a:cubicBezTo>
                  <a:cubicBezTo>
                    <a:pt x="10757005" y="-13088"/>
                    <a:pt x="11255249" y="17270"/>
                    <a:pt x="11671722" y="0"/>
                  </a:cubicBezTo>
                  <a:cubicBezTo>
                    <a:pt x="11784204" y="18022"/>
                    <a:pt x="11854273" y="100753"/>
                    <a:pt x="11852694" y="180972"/>
                  </a:cubicBezTo>
                  <a:cubicBezTo>
                    <a:pt x="11884027" y="308126"/>
                    <a:pt x="11824523" y="393480"/>
                    <a:pt x="11852694" y="550144"/>
                  </a:cubicBezTo>
                  <a:cubicBezTo>
                    <a:pt x="11880865" y="706808"/>
                    <a:pt x="11849198" y="735141"/>
                    <a:pt x="11852694" y="904838"/>
                  </a:cubicBezTo>
                  <a:cubicBezTo>
                    <a:pt x="11853354" y="1002641"/>
                    <a:pt x="11765323" y="1112174"/>
                    <a:pt x="11671722" y="1085810"/>
                  </a:cubicBezTo>
                  <a:cubicBezTo>
                    <a:pt x="11487369" y="1151007"/>
                    <a:pt x="11162176" y="1057835"/>
                    <a:pt x="10867369" y="1085810"/>
                  </a:cubicBezTo>
                  <a:cubicBezTo>
                    <a:pt x="10572562" y="1113785"/>
                    <a:pt x="10366487" y="1063592"/>
                    <a:pt x="10063017" y="1085810"/>
                  </a:cubicBezTo>
                  <a:cubicBezTo>
                    <a:pt x="9759547" y="1108028"/>
                    <a:pt x="9629805" y="1034409"/>
                    <a:pt x="9373572" y="1085810"/>
                  </a:cubicBezTo>
                  <a:cubicBezTo>
                    <a:pt x="9117340" y="1137211"/>
                    <a:pt x="8913288" y="1004354"/>
                    <a:pt x="8684127" y="1085810"/>
                  </a:cubicBezTo>
                  <a:cubicBezTo>
                    <a:pt x="8454966" y="1167266"/>
                    <a:pt x="8424274" y="1073629"/>
                    <a:pt x="8339404" y="1085810"/>
                  </a:cubicBezTo>
                  <a:cubicBezTo>
                    <a:pt x="8254534" y="1097991"/>
                    <a:pt x="8093075" y="1047638"/>
                    <a:pt x="7994682" y="1085810"/>
                  </a:cubicBezTo>
                  <a:cubicBezTo>
                    <a:pt x="7896289" y="1123982"/>
                    <a:pt x="7733522" y="1059377"/>
                    <a:pt x="7535052" y="1085810"/>
                  </a:cubicBezTo>
                  <a:cubicBezTo>
                    <a:pt x="7336582" y="1112243"/>
                    <a:pt x="7278726" y="1072384"/>
                    <a:pt x="7190329" y="1085810"/>
                  </a:cubicBezTo>
                  <a:cubicBezTo>
                    <a:pt x="7101932" y="1099236"/>
                    <a:pt x="7022565" y="1073182"/>
                    <a:pt x="6960514" y="1085810"/>
                  </a:cubicBezTo>
                  <a:cubicBezTo>
                    <a:pt x="6898464" y="1098438"/>
                    <a:pt x="6659805" y="1031224"/>
                    <a:pt x="6385977" y="1085810"/>
                  </a:cubicBezTo>
                  <a:cubicBezTo>
                    <a:pt x="6112149" y="1140396"/>
                    <a:pt x="6066355" y="1084639"/>
                    <a:pt x="5926347" y="1085810"/>
                  </a:cubicBezTo>
                  <a:cubicBezTo>
                    <a:pt x="5786339" y="1086981"/>
                    <a:pt x="5377516" y="1025634"/>
                    <a:pt x="5236902" y="1085810"/>
                  </a:cubicBezTo>
                  <a:cubicBezTo>
                    <a:pt x="5096289" y="1145986"/>
                    <a:pt x="5098083" y="1082521"/>
                    <a:pt x="5007087" y="1085810"/>
                  </a:cubicBezTo>
                  <a:cubicBezTo>
                    <a:pt x="4916092" y="1089099"/>
                    <a:pt x="4383093" y="1002960"/>
                    <a:pt x="4202734" y="1085810"/>
                  </a:cubicBezTo>
                  <a:cubicBezTo>
                    <a:pt x="4022375" y="1168660"/>
                    <a:pt x="3931278" y="1073938"/>
                    <a:pt x="3858012" y="1085810"/>
                  </a:cubicBezTo>
                  <a:cubicBezTo>
                    <a:pt x="3784746" y="1097682"/>
                    <a:pt x="3712846" y="1081068"/>
                    <a:pt x="3628197" y="1085810"/>
                  </a:cubicBezTo>
                  <a:cubicBezTo>
                    <a:pt x="3543548" y="1090552"/>
                    <a:pt x="3321988" y="1036278"/>
                    <a:pt x="3053659" y="1085810"/>
                  </a:cubicBezTo>
                  <a:cubicBezTo>
                    <a:pt x="2785330" y="1135342"/>
                    <a:pt x="2774753" y="1054249"/>
                    <a:pt x="2594029" y="1085810"/>
                  </a:cubicBezTo>
                  <a:cubicBezTo>
                    <a:pt x="2413305" y="1117371"/>
                    <a:pt x="2200661" y="1062021"/>
                    <a:pt x="1904584" y="1085810"/>
                  </a:cubicBezTo>
                  <a:cubicBezTo>
                    <a:pt x="1608508" y="1109599"/>
                    <a:pt x="1690543" y="1057408"/>
                    <a:pt x="1559862" y="1085810"/>
                  </a:cubicBezTo>
                  <a:cubicBezTo>
                    <a:pt x="1429181" y="1114212"/>
                    <a:pt x="1394312" y="1059802"/>
                    <a:pt x="1330047" y="1085810"/>
                  </a:cubicBezTo>
                  <a:cubicBezTo>
                    <a:pt x="1265782" y="1111818"/>
                    <a:pt x="484077" y="965832"/>
                    <a:pt x="180972" y="1085810"/>
                  </a:cubicBezTo>
                  <a:cubicBezTo>
                    <a:pt x="77693" y="1108837"/>
                    <a:pt x="-5774" y="1001996"/>
                    <a:pt x="0" y="904838"/>
                  </a:cubicBezTo>
                  <a:cubicBezTo>
                    <a:pt x="-6896" y="752045"/>
                    <a:pt x="30218" y="640294"/>
                    <a:pt x="0" y="557382"/>
                  </a:cubicBezTo>
                  <a:cubicBezTo>
                    <a:pt x="-30218" y="474470"/>
                    <a:pt x="28350" y="298783"/>
                    <a:pt x="0" y="180972"/>
                  </a:cubicBezTo>
                  <a:close/>
                </a:path>
              </a:pathLst>
            </a:custGeom>
            <a:solidFill>
              <a:schemeClr val="bg1"/>
            </a:solidFill>
            <a:ln w="57150">
              <a:solidFill>
                <a:srgbClr val="00B0F0"/>
              </a:solidFill>
              <a:extLst>
                <a:ext uri="{C807C97D-BFC1-408E-A445-0C87EB9F89A2}">
                  <ask:lineSketchStyleProps xmlns:ask="http://schemas.microsoft.com/office/drawing/2018/sketchyshapes" xmlns="" sd="1286876745">
                    <a:prstGeom prst="roundRect">
                      <a:avLst/>
                    </a:prstGeom>
                    <ask:type>
                      <ask:lineSketchScribble/>
                    </ask:type>
                  </ask:lineSketchStyleProps>
                </a:ext>
              </a:extLst>
            </a:ln>
            <a:scene3d>
              <a:camera prst="perspectiveBelow"/>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TextBox 5">
              <a:extLst>
                <a:ext uri="{FF2B5EF4-FFF2-40B4-BE49-F238E27FC236}">
                  <a16:creationId xmlns:a16="http://schemas.microsoft.com/office/drawing/2014/main" id="{CA2C6BDA-3ACB-5ED0-73E8-96BCA8A60AB4}"/>
                </a:ext>
              </a:extLst>
            </p:cNvPr>
            <p:cNvSpPr txBox="1"/>
            <p:nvPr/>
          </p:nvSpPr>
          <p:spPr>
            <a:xfrm>
              <a:off x="434890" y="308857"/>
              <a:ext cx="11046720" cy="7455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solidFill>
                    <a:prstClr val="black"/>
                  </a:solidFill>
                  <a:effectLst/>
                  <a:uLnTx/>
                  <a:uFillTx/>
                  <a:latin typeface="Aptos" panose="02110004020202020204"/>
                  <a:ea typeface="+mn-ea"/>
                  <a:cs typeface="+mn-cs"/>
                </a:rPr>
                <a:t>2. Vì sao bạn nhỏ thuyết phục Uyên trồng thêm hoa dưới những gốc cây non?</a:t>
              </a:r>
              <a:endParaRPr kumimoji="0" lang="en-US" sz="3600" b="1"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9" name="TextBox 8">
            <a:extLst>
              <a:ext uri="{FF2B5EF4-FFF2-40B4-BE49-F238E27FC236}">
                <a16:creationId xmlns:a16="http://schemas.microsoft.com/office/drawing/2014/main" id="{EAAE613C-2417-9CF3-503C-14194863B9D9}"/>
              </a:ext>
            </a:extLst>
          </p:cNvPr>
          <p:cNvSpPr txBox="1"/>
          <p:nvPr/>
        </p:nvSpPr>
        <p:spPr>
          <a:xfrm>
            <a:off x="354386" y="2445522"/>
            <a:ext cx="10905961" cy="2862322"/>
          </a:xfrm>
          <a:prstGeom prst="rect">
            <a:avLst/>
          </a:prstGeom>
          <a:noFill/>
        </p:spPr>
        <p:txBody>
          <a:bodyPr wrap="square" rtlCol="0">
            <a:spAutoFit/>
          </a:bodyPr>
          <a:lstStyle/>
          <a:p>
            <a:pPr lvl="0" algn="just"/>
            <a:r>
              <a:rPr lang="en-US" sz="3600" b="1">
                <a:solidFill>
                  <a:srgbClr val="C00000"/>
                </a:solidFill>
                <a:latin typeface="Aptos" panose="02110004020202020204"/>
              </a:rPr>
              <a:t>	</a:t>
            </a:r>
            <a:r>
              <a:rPr lang="vi-VN" sz="3600" b="1">
                <a:solidFill>
                  <a:srgbClr val="C00000"/>
                </a:solidFill>
                <a:latin typeface="Aptos" panose="02110004020202020204"/>
              </a:rPr>
              <a:t>Vì hạt hoa sao rất dễ trồng, chỉ cần xới đất, bỏ hạt xuống và lấp lại, cây sẽ tự mọc mầm, nảy nhánh. Bạn nhỏ hi vọng mùa xuân năm sau, khi Uyên quay lại sẽ bất ngờ khi thấy những khóm hoa sao li ti nở đầy dưới các gốc cây.</a:t>
            </a:r>
            <a:endParaRPr kumimoji="0" lang="en-US" sz="3600" b="1" i="0" u="none" strike="noStrike" kern="1200" cap="none" spc="0" normalizeH="0" baseline="0" noProof="0">
              <a:ln>
                <a:noFill/>
              </a:ln>
              <a:solidFill>
                <a:srgbClr val="C00000"/>
              </a:solidFill>
              <a:effectLst/>
              <a:uLnTx/>
              <a:uFillTx/>
              <a:latin typeface="Aptos" panose="02110004020202020204"/>
            </a:endParaRPr>
          </a:p>
        </p:txBody>
      </p:sp>
    </p:spTree>
    <p:extLst>
      <p:ext uri="{BB962C8B-B14F-4D97-AF65-F5344CB8AC3E}">
        <p14:creationId xmlns:p14="http://schemas.microsoft.com/office/powerpoint/2010/main" val="361015280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6CBD0956-56D0-2202-27C8-A94F894E3BA3}"/>
              </a:ext>
            </a:extLst>
          </p:cNvPr>
          <p:cNvSpPr/>
          <p:nvPr/>
        </p:nvSpPr>
        <p:spPr>
          <a:xfrm>
            <a:off x="530946" y="364067"/>
            <a:ext cx="10881409" cy="6307666"/>
          </a:xfrm>
          <a:prstGeom prst="roundRect">
            <a:avLst>
              <a:gd name="adj" fmla="val 20201"/>
            </a:avLst>
          </a:prstGeom>
          <a:solidFill>
            <a:schemeClr val="bg1"/>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098" name="Picture 2" descr="Picture background">
            <a:extLst>
              <a:ext uri="{FF2B5EF4-FFF2-40B4-BE49-F238E27FC236}">
                <a16:creationId xmlns:a16="http://schemas.microsoft.com/office/drawing/2014/main" id="{F48CC662-BDE0-B52E-0C90-30B44412EE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595820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D102A706-A992-71B7-3ED4-4DD56EDD0406}"/>
              </a:ext>
            </a:extLst>
          </p:cNvPr>
          <p:cNvSpPr/>
          <p:nvPr/>
        </p:nvSpPr>
        <p:spPr>
          <a:xfrm>
            <a:off x="253394" y="2189336"/>
            <a:ext cx="11383273" cy="3289943"/>
          </a:xfrm>
          <a:prstGeom prst="roundRect">
            <a:avLst>
              <a:gd name="adj" fmla="val 9993"/>
            </a:avLst>
          </a:prstGeom>
          <a:solidFill>
            <a:schemeClr val="bg1">
              <a:alpha val="84000"/>
            </a:schemeClr>
          </a:solidFill>
          <a:ln w="19050">
            <a:solidFill>
              <a:srgbClr val="0070C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8" name="Group 7">
            <a:extLst>
              <a:ext uri="{FF2B5EF4-FFF2-40B4-BE49-F238E27FC236}">
                <a16:creationId xmlns:a16="http://schemas.microsoft.com/office/drawing/2014/main" id="{8D1AE994-D194-319B-2A3B-D05178730B27}"/>
              </a:ext>
            </a:extLst>
          </p:cNvPr>
          <p:cNvGrpSpPr/>
          <p:nvPr/>
        </p:nvGrpSpPr>
        <p:grpSpPr>
          <a:xfrm>
            <a:off x="580126" y="269656"/>
            <a:ext cx="11056541" cy="1748245"/>
            <a:chOff x="207034" y="155275"/>
            <a:chExt cx="11852694" cy="1085810"/>
          </a:xfrm>
        </p:grpSpPr>
        <p:sp>
          <p:nvSpPr>
            <p:cNvPr id="7" name="Rectangle: Rounded Corners 6">
              <a:extLst>
                <a:ext uri="{FF2B5EF4-FFF2-40B4-BE49-F238E27FC236}">
                  <a16:creationId xmlns:a16="http://schemas.microsoft.com/office/drawing/2014/main" id="{55E827B1-59AE-79E1-39FC-3A24CB3CB1F2}"/>
                </a:ext>
              </a:extLst>
            </p:cNvPr>
            <p:cNvSpPr/>
            <p:nvPr/>
          </p:nvSpPr>
          <p:spPr>
            <a:xfrm>
              <a:off x="207034" y="155275"/>
              <a:ext cx="11852694" cy="1085810"/>
            </a:xfrm>
            <a:custGeom>
              <a:avLst/>
              <a:gdLst>
                <a:gd name="connsiteX0" fmla="*/ 0 w 11852694"/>
                <a:gd name="connsiteY0" fmla="*/ 180972 h 1085810"/>
                <a:gd name="connsiteX1" fmla="*/ 180972 w 11852694"/>
                <a:gd name="connsiteY1" fmla="*/ 0 h 1085810"/>
                <a:gd name="connsiteX2" fmla="*/ 525695 w 11852694"/>
                <a:gd name="connsiteY2" fmla="*/ 0 h 1085810"/>
                <a:gd name="connsiteX3" fmla="*/ 1215140 w 11852694"/>
                <a:gd name="connsiteY3" fmla="*/ 0 h 1085810"/>
                <a:gd name="connsiteX4" fmla="*/ 2019492 w 11852694"/>
                <a:gd name="connsiteY4" fmla="*/ 0 h 1085810"/>
                <a:gd name="connsiteX5" fmla="*/ 2708937 w 11852694"/>
                <a:gd name="connsiteY5" fmla="*/ 0 h 1085810"/>
                <a:gd name="connsiteX6" fmla="*/ 3053660 w 11852694"/>
                <a:gd name="connsiteY6" fmla="*/ 0 h 1085810"/>
                <a:gd name="connsiteX7" fmla="*/ 3743105 w 11852694"/>
                <a:gd name="connsiteY7" fmla="*/ 0 h 1085810"/>
                <a:gd name="connsiteX8" fmla="*/ 4087827 w 11852694"/>
                <a:gd name="connsiteY8" fmla="*/ 0 h 1085810"/>
                <a:gd name="connsiteX9" fmla="*/ 4432550 w 11852694"/>
                <a:gd name="connsiteY9" fmla="*/ 0 h 1085810"/>
                <a:gd name="connsiteX10" fmla="*/ 5236902 w 11852694"/>
                <a:gd name="connsiteY10" fmla="*/ 0 h 1085810"/>
                <a:gd name="connsiteX11" fmla="*/ 6041255 w 11852694"/>
                <a:gd name="connsiteY11" fmla="*/ 0 h 1085810"/>
                <a:gd name="connsiteX12" fmla="*/ 6730700 w 11852694"/>
                <a:gd name="connsiteY12" fmla="*/ 0 h 1085810"/>
                <a:gd name="connsiteX13" fmla="*/ 6960515 w 11852694"/>
                <a:gd name="connsiteY13" fmla="*/ 0 h 1085810"/>
                <a:gd name="connsiteX14" fmla="*/ 7535052 w 11852694"/>
                <a:gd name="connsiteY14" fmla="*/ 0 h 1085810"/>
                <a:gd name="connsiteX15" fmla="*/ 7764867 w 11852694"/>
                <a:gd name="connsiteY15" fmla="*/ 0 h 1085810"/>
                <a:gd name="connsiteX16" fmla="*/ 8454312 w 11852694"/>
                <a:gd name="connsiteY16" fmla="*/ 0 h 1085810"/>
                <a:gd name="connsiteX17" fmla="*/ 9258665 w 11852694"/>
                <a:gd name="connsiteY17" fmla="*/ 0 h 1085810"/>
                <a:gd name="connsiteX18" fmla="*/ 9603387 w 11852694"/>
                <a:gd name="connsiteY18" fmla="*/ 0 h 1085810"/>
                <a:gd name="connsiteX19" fmla="*/ 9833202 w 11852694"/>
                <a:gd name="connsiteY19" fmla="*/ 0 h 1085810"/>
                <a:gd name="connsiteX20" fmla="*/ 10407740 w 11852694"/>
                <a:gd name="connsiteY20" fmla="*/ 0 h 1085810"/>
                <a:gd name="connsiteX21" fmla="*/ 10752462 w 11852694"/>
                <a:gd name="connsiteY21" fmla="*/ 0 h 1085810"/>
                <a:gd name="connsiteX22" fmla="*/ 11671722 w 11852694"/>
                <a:gd name="connsiteY22" fmla="*/ 0 h 1085810"/>
                <a:gd name="connsiteX23" fmla="*/ 11852694 w 11852694"/>
                <a:gd name="connsiteY23" fmla="*/ 180972 h 1085810"/>
                <a:gd name="connsiteX24" fmla="*/ 11852694 w 11852694"/>
                <a:gd name="connsiteY24" fmla="*/ 528428 h 1085810"/>
                <a:gd name="connsiteX25" fmla="*/ 11852694 w 11852694"/>
                <a:gd name="connsiteY25" fmla="*/ 904838 h 1085810"/>
                <a:gd name="connsiteX26" fmla="*/ 11671722 w 11852694"/>
                <a:gd name="connsiteY26" fmla="*/ 1085810 h 1085810"/>
                <a:gd name="connsiteX27" fmla="*/ 10867369 w 11852694"/>
                <a:gd name="connsiteY27" fmla="*/ 1085810 h 1085810"/>
                <a:gd name="connsiteX28" fmla="*/ 10177925 w 11852694"/>
                <a:gd name="connsiteY28" fmla="*/ 1085810 h 1085810"/>
                <a:gd name="connsiteX29" fmla="*/ 9603387 w 11852694"/>
                <a:gd name="connsiteY29" fmla="*/ 1085810 h 1085810"/>
                <a:gd name="connsiteX30" fmla="*/ 8799035 w 11852694"/>
                <a:gd name="connsiteY30" fmla="*/ 1085810 h 1085810"/>
                <a:gd name="connsiteX31" fmla="*/ 8569220 w 11852694"/>
                <a:gd name="connsiteY31" fmla="*/ 1085810 h 1085810"/>
                <a:gd name="connsiteX32" fmla="*/ 8339404 w 11852694"/>
                <a:gd name="connsiteY32" fmla="*/ 1085810 h 1085810"/>
                <a:gd name="connsiteX33" fmla="*/ 7764867 w 11852694"/>
                <a:gd name="connsiteY33" fmla="*/ 1085810 h 1085810"/>
                <a:gd name="connsiteX34" fmla="*/ 7535052 w 11852694"/>
                <a:gd name="connsiteY34" fmla="*/ 1085810 h 1085810"/>
                <a:gd name="connsiteX35" fmla="*/ 7075422 w 11852694"/>
                <a:gd name="connsiteY35" fmla="*/ 1085810 h 1085810"/>
                <a:gd name="connsiteX36" fmla="*/ 6615792 w 11852694"/>
                <a:gd name="connsiteY36" fmla="*/ 1085810 h 1085810"/>
                <a:gd name="connsiteX37" fmla="*/ 5811440 w 11852694"/>
                <a:gd name="connsiteY37" fmla="*/ 1085810 h 1085810"/>
                <a:gd name="connsiteX38" fmla="*/ 5581625 w 11852694"/>
                <a:gd name="connsiteY38" fmla="*/ 1085810 h 1085810"/>
                <a:gd name="connsiteX39" fmla="*/ 4892179 w 11852694"/>
                <a:gd name="connsiteY39" fmla="*/ 1085810 h 1085810"/>
                <a:gd name="connsiteX40" fmla="*/ 4087827 w 11852694"/>
                <a:gd name="connsiteY40" fmla="*/ 1085810 h 1085810"/>
                <a:gd name="connsiteX41" fmla="*/ 3283474 w 11852694"/>
                <a:gd name="connsiteY41" fmla="*/ 1085810 h 1085810"/>
                <a:gd name="connsiteX42" fmla="*/ 2479122 w 11852694"/>
                <a:gd name="connsiteY42" fmla="*/ 1085810 h 1085810"/>
                <a:gd name="connsiteX43" fmla="*/ 1674769 w 11852694"/>
                <a:gd name="connsiteY43" fmla="*/ 1085810 h 1085810"/>
                <a:gd name="connsiteX44" fmla="*/ 985324 w 11852694"/>
                <a:gd name="connsiteY44" fmla="*/ 1085810 h 1085810"/>
                <a:gd name="connsiteX45" fmla="*/ 180972 w 11852694"/>
                <a:gd name="connsiteY45" fmla="*/ 1085810 h 1085810"/>
                <a:gd name="connsiteX46" fmla="*/ 0 w 11852694"/>
                <a:gd name="connsiteY46" fmla="*/ 904838 h 1085810"/>
                <a:gd name="connsiteX47" fmla="*/ 0 w 11852694"/>
                <a:gd name="connsiteY47" fmla="*/ 528428 h 1085810"/>
                <a:gd name="connsiteX48" fmla="*/ 0 w 11852694"/>
                <a:gd name="connsiteY48" fmla="*/ 180972 h 1085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852694" h="1085810" fill="none" extrusionOk="0">
                  <a:moveTo>
                    <a:pt x="0" y="180972"/>
                  </a:moveTo>
                  <a:cubicBezTo>
                    <a:pt x="-901" y="84417"/>
                    <a:pt x="76234" y="-5044"/>
                    <a:pt x="180972" y="0"/>
                  </a:cubicBezTo>
                  <a:cubicBezTo>
                    <a:pt x="311674" y="-32845"/>
                    <a:pt x="356110" y="1871"/>
                    <a:pt x="525695" y="0"/>
                  </a:cubicBezTo>
                  <a:cubicBezTo>
                    <a:pt x="695280" y="-1871"/>
                    <a:pt x="1012101" y="4823"/>
                    <a:pt x="1215140" y="0"/>
                  </a:cubicBezTo>
                  <a:cubicBezTo>
                    <a:pt x="1418180" y="-4823"/>
                    <a:pt x="1696603" y="96117"/>
                    <a:pt x="2019492" y="0"/>
                  </a:cubicBezTo>
                  <a:cubicBezTo>
                    <a:pt x="2342381" y="-96117"/>
                    <a:pt x="2490714" y="2532"/>
                    <a:pt x="2708937" y="0"/>
                  </a:cubicBezTo>
                  <a:cubicBezTo>
                    <a:pt x="2927160" y="-2532"/>
                    <a:pt x="2886332" y="10498"/>
                    <a:pt x="3053660" y="0"/>
                  </a:cubicBezTo>
                  <a:cubicBezTo>
                    <a:pt x="3220988" y="-10498"/>
                    <a:pt x="3486680" y="39421"/>
                    <a:pt x="3743105" y="0"/>
                  </a:cubicBezTo>
                  <a:cubicBezTo>
                    <a:pt x="3999531" y="-39421"/>
                    <a:pt x="3930509" y="25415"/>
                    <a:pt x="4087827" y="0"/>
                  </a:cubicBezTo>
                  <a:cubicBezTo>
                    <a:pt x="4245145" y="-25415"/>
                    <a:pt x="4362697" y="32538"/>
                    <a:pt x="4432550" y="0"/>
                  </a:cubicBezTo>
                  <a:cubicBezTo>
                    <a:pt x="4502403" y="-32538"/>
                    <a:pt x="4867224" y="42647"/>
                    <a:pt x="5236902" y="0"/>
                  </a:cubicBezTo>
                  <a:cubicBezTo>
                    <a:pt x="5606580" y="-42647"/>
                    <a:pt x="5805997" y="33561"/>
                    <a:pt x="6041255" y="0"/>
                  </a:cubicBezTo>
                  <a:cubicBezTo>
                    <a:pt x="6276513" y="-33561"/>
                    <a:pt x="6410024" y="58031"/>
                    <a:pt x="6730700" y="0"/>
                  </a:cubicBezTo>
                  <a:cubicBezTo>
                    <a:pt x="7051376" y="-58031"/>
                    <a:pt x="6876846" y="24721"/>
                    <a:pt x="6960515" y="0"/>
                  </a:cubicBezTo>
                  <a:cubicBezTo>
                    <a:pt x="7044185" y="-24721"/>
                    <a:pt x="7365286" y="39014"/>
                    <a:pt x="7535052" y="0"/>
                  </a:cubicBezTo>
                  <a:cubicBezTo>
                    <a:pt x="7704818" y="-39014"/>
                    <a:pt x="7667619" y="22740"/>
                    <a:pt x="7764867" y="0"/>
                  </a:cubicBezTo>
                  <a:cubicBezTo>
                    <a:pt x="7862116" y="-22740"/>
                    <a:pt x="8198991" y="27960"/>
                    <a:pt x="8454312" y="0"/>
                  </a:cubicBezTo>
                  <a:cubicBezTo>
                    <a:pt x="8709634" y="-27960"/>
                    <a:pt x="8907737" y="9053"/>
                    <a:pt x="9258665" y="0"/>
                  </a:cubicBezTo>
                  <a:cubicBezTo>
                    <a:pt x="9609593" y="-9053"/>
                    <a:pt x="9442315" y="36188"/>
                    <a:pt x="9603387" y="0"/>
                  </a:cubicBezTo>
                  <a:cubicBezTo>
                    <a:pt x="9764459" y="-36188"/>
                    <a:pt x="9780404" y="18356"/>
                    <a:pt x="9833202" y="0"/>
                  </a:cubicBezTo>
                  <a:cubicBezTo>
                    <a:pt x="9886001" y="-18356"/>
                    <a:pt x="10281486" y="1992"/>
                    <a:pt x="10407740" y="0"/>
                  </a:cubicBezTo>
                  <a:cubicBezTo>
                    <a:pt x="10533994" y="-1992"/>
                    <a:pt x="10639362" y="4992"/>
                    <a:pt x="10752462" y="0"/>
                  </a:cubicBezTo>
                  <a:cubicBezTo>
                    <a:pt x="10865562" y="-4992"/>
                    <a:pt x="11325211" y="77701"/>
                    <a:pt x="11671722" y="0"/>
                  </a:cubicBezTo>
                  <a:cubicBezTo>
                    <a:pt x="11773889" y="26447"/>
                    <a:pt x="11857657" y="76888"/>
                    <a:pt x="11852694" y="180972"/>
                  </a:cubicBezTo>
                  <a:cubicBezTo>
                    <a:pt x="11869608" y="290596"/>
                    <a:pt x="11842016" y="369720"/>
                    <a:pt x="11852694" y="528428"/>
                  </a:cubicBezTo>
                  <a:cubicBezTo>
                    <a:pt x="11863372" y="687136"/>
                    <a:pt x="11837776" y="793712"/>
                    <a:pt x="11852694" y="904838"/>
                  </a:cubicBezTo>
                  <a:cubicBezTo>
                    <a:pt x="11842575" y="1029343"/>
                    <a:pt x="11771485" y="1090348"/>
                    <a:pt x="11671722" y="1085810"/>
                  </a:cubicBezTo>
                  <a:cubicBezTo>
                    <a:pt x="11278497" y="1147220"/>
                    <a:pt x="11174434" y="1049937"/>
                    <a:pt x="10867369" y="1085810"/>
                  </a:cubicBezTo>
                  <a:cubicBezTo>
                    <a:pt x="10560304" y="1121683"/>
                    <a:pt x="10373851" y="1050251"/>
                    <a:pt x="10177925" y="1085810"/>
                  </a:cubicBezTo>
                  <a:cubicBezTo>
                    <a:pt x="9981999" y="1121369"/>
                    <a:pt x="9833637" y="1016880"/>
                    <a:pt x="9603387" y="1085810"/>
                  </a:cubicBezTo>
                  <a:cubicBezTo>
                    <a:pt x="9373137" y="1154740"/>
                    <a:pt x="8991465" y="1047237"/>
                    <a:pt x="8799035" y="1085810"/>
                  </a:cubicBezTo>
                  <a:cubicBezTo>
                    <a:pt x="8606605" y="1124383"/>
                    <a:pt x="8615595" y="1070278"/>
                    <a:pt x="8569220" y="1085810"/>
                  </a:cubicBezTo>
                  <a:cubicBezTo>
                    <a:pt x="8522845" y="1101342"/>
                    <a:pt x="8451459" y="1066026"/>
                    <a:pt x="8339404" y="1085810"/>
                  </a:cubicBezTo>
                  <a:cubicBezTo>
                    <a:pt x="8227349" y="1105594"/>
                    <a:pt x="7949857" y="1031102"/>
                    <a:pt x="7764867" y="1085810"/>
                  </a:cubicBezTo>
                  <a:cubicBezTo>
                    <a:pt x="7579877" y="1140518"/>
                    <a:pt x="7626301" y="1073319"/>
                    <a:pt x="7535052" y="1085810"/>
                  </a:cubicBezTo>
                  <a:cubicBezTo>
                    <a:pt x="7443804" y="1098301"/>
                    <a:pt x="7256912" y="1085569"/>
                    <a:pt x="7075422" y="1085810"/>
                  </a:cubicBezTo>
                  <a:cubicBezTo>
                    <a:pt x="6893932" y="1086051"/>
                    <a:pt x="6825491" y="1074291"/>
                    <a:pt x="6615792" y="1085810"/>
                  </a:cubicBezTo>
                  <a:cubicBezTo>
                    <a:pt x="6406093" y="1097329"/>
                    <a:pt x="6154611" y="997235"/>
                    <a:pt x="5811440" y="1085810"/>
                  </a:cubicBezTo>
                  <a:cubicBezTo>
                    <a:pt x="5468269" y="1174385"/>
                    <a:pt x="5665254" y="1068116"/>
                    <a:pt x="5581625" y="1085810"/>
                  </a:cubicBezTo>
                  <a:cubicBezTo>
                    <a:pt x="5497996" y="1103504"/>
                    <a:pt x="5206684" y="1042342"/>
                    <a:pt x="4892179" y="1085810"/>
                  </a:cubicBezTo>
                  <a:cubicBezTo>
                    <a:pt x="4577674" y="1129278"/>
                    <a:pt x="4397442" y="991810"/>
                    <a:pt x="4087827" y="1085810"/>
                  </a:cubicBezTo>
                  <a:cubicBezTo>
                    <a:pt x="3778212" y="1179810"/>
                    <a:pt x="3546324" y="1021905"/>
                    <a:pt x="3283474" y="1085810"/>
                  </a:cubicBezTo>
                  <a:cubicBezTo>
                    <a:pt x="3020624" y="1149715"/>
                    <a:pt x="2810645" y="1042383"/>
                    <a:pt x="2479122" y="1085810"/>
                  </a:cubicBezTo>
                  <a:cubicBezTo>
                    <a:pt x="2147599" y="1129237"/>
                    <a:pt x="1919188" y="1010522"/>
                    <a:pt x="1674769" y="1085810"/>
                  </a:cubicBezTo>
                  <a:cubicBezTo>
                    <a:pt x="1430350" y="1161098"/>
                    <a:pt x="1242283" y="1043955"/>
                    <a:pt x="985324" y="1085810"/>
                  </a:cubicBezTo>
                  <a:cubicBezTo>
                    <a:pt x="728366" y="1127665"/>
                    <a:pt x="562876" y="1067792"/>
                    <a:pt x="180972" y="1085810"/>
                  </a:cubicBezTo>
                  <a:cubicBezTo>
                    <a:pt x="76401" y="1086878"/>
                    <a:pt x="-28663" y="997086"/>
                    <a:pt x="0" y="904838"/>
                  </a:cubicBezTo>
                  <a:cubicBezTo>
                    <a:pt x="-16569" y="773439"/>
                    <a:pt x="42432" y="657275"/>
                    <a:pt x="0" y="528428"/>
                  </a:cubicBezTo>
                  <a:cubicBezTo>
                    <a:pt x="-42432" y="399581"/>
                    <a:pt x="732" y="303828"/>
                    <a:pt x="0" y="180972"/>
                  </a:cubicBezTo>
                  <a:close/>
                </a:path>
                <a:path w="11852694" h="1085810" stroke="0" extrusionOk="0">
                  <a:moveTo>
                    <a:pt x="0" y="180972"/>
                  </a:moveTo>
                  <a:cubicBezTo>
                    <a:pt x="-28944" y="85058"/>
                    <a:pt x="74531" y="-2607"/>
                    <a:pt x="180972" y="0"/>
                  </a:cubicBezTo>
                  <a:cubicBezTo>
                    <a:pt x="356650" y="-11486"/>
                    <a:pt x="535747" y="22134"/>
                    <a:pt x="640602" y="0"/>
                  </a:cubicBezTo>
                  <a:cubicBezTo>
                    <a:pt x="745457" y="-22134"/>
                    <a:pt x="1219237" y="66162"/>
                    <a:pt x="1444955" y="0"/>
                  </a:cubicBezTo>
                  <a:cubicBezTo>
                    <a:pt x="1670673" y="-66162"/>
                    <a:pt x="1678251" y="47507"/>
                    <a:pt x="1904585" y="0"/>
                  </a:cubicBezTo>
                  <a:cubicBezTo>
                    <a:pt x="2130919" y="-47507"/>
                    <a:pt x="2233819" y="36762"/>
                    <a:pt x="2364215" y="0"/>
                  </a:cubicBezTo>
                  <a:cubicBezTo>
                    <a:pt x="2494611" y="-36762"/>
                    <a:pt x="2793249" y="49339"/>
                    <a:pt x="3168567" y="0"/>
                  </a:cubicBezTo>
                  <a:cubicBezTo>
                    <a:pt x="3543885" y="-49339"/>
                    <a:pt x="3422782" y="40067"/>
                    <a:pt x="3513290" y="0"/>
                  </a:cubicBezTo>
                  <a:cubicBezTo>
                    <a:pt x="3603798" y="-40067"/>
                    <a:pt x="3925882" y="77286"/>
                    <a:pt x="4317642" y="0"/>
                  </a:cubicBezTo>
                  <a:cubicBezTo>
                    <a:pt x="4709402" y="-77286"/>
                    <a:pt x="4583732" y="16015"/>
                    <a:pt x="4662365" y="0"/>
                  </a:cubicBezTo>
                  <a:cubicBezTo>
                    <a:pt x="4740998" y="-16015"/>
                    <a:pt x="4876392" y="307"/>
                    <a:pt x="5007087" y="0"/>
                  </a:cubicBezTo>
                  <a:cubicBezTo>
                    <a:pt x="5137782" y="-307"/>
                    <a:pt x="5244170" y="27619"/>
                    <a:pt x="5351810" y="0"/>
                  </a:cubicBezTo>
                  <a:cubicBezTo>
                    <a:pt x="5459450" y="-27619"/>
                    <a:pt x="5815664" y="56357"/>
                    <a:pt x="6041255" y="0"/>
                  </a:cubicBezTo>
                  <a:cubicBezTo>
                    <a:pt x="6266846" y="-56357"/>
                    <a:pt x="6563459" y="71305"/>
                    <a:pt x="6730700" y="0"/>
                  </a:cubicBezTo>
                  <a:cubicBezTo>
                    <a:pt x="6897941" y="-71305"/>
                    <a:pt x="7119742" y="58054"/>
                    <a:pt x="7305237" y="0"/>
                  </a:cubicBezTo>
                  <a:cubicBezTo>
                    <a:pt x="7490732" y="-58054"/>
                    <a:pt x="7849259" y="34413"/>
                    <a:pt x="7994682" y="0"/>
                  </a:cubicBezTo>
                  <a:cubicBezTo>
                    <a:pt x="8140106" y="-34413"/>
                    <a:pt x="8344563" y="21539"/>
                    <a:pt x="8454312" y="0"/>
                  </a:cubicBezTo>
                  <a:cubicBezTo>
                    <a:pt x="8564061" y="-21539"/>
                    <a:pt x="8732904" y="7563"/>
                    <a:pt x="8913942" y="0"/>
                  </a:cubicBezTo>
                  <a:cubicBezTo>
                    <a:pt x="9094980" y="-7563"/>
                    <a:pt x="9443750" y="27564"/>
                    <a:pt x="9603387" y="0"/>
                  </a:cubicBezTo>
                  <a:cubicBezTo>
                    <a:pt x="9763025" y="-27564"/>
                    <a:pt x="9971202" y="14654"/>
                    <a:pt x="10177925" y="0"/>
                  </a:cubicBezTo>
                  <a:cubicBezTo>
                    <a:pt x="10384648" y="-14654"/>
                    <a:pt x="10518105" y="13088"/>
                    <a:pt x="10637555" y="0"/>
                  </a:cubicBezTo>
                  <a:cubicBezTo>
                    <a:pt x="10757005" y="-13088"/>
                    <a:pt x="11255249" y="17270"/>
                    <a:pt x="11671722" y="0"/>
                  </a:cubicBezTo>
                  <a:cubicBezTo>
                    <a:pt x="11784204" y="18022"/>
                    <a:pt x="11854273" y="100753"/>
                    <a:pt x="11852694" y="180972"/>
                  </a:cubicBezTo>
                  <a:cubicBezTo>
                    <a:pt x="11884027" y="308126"/>
                    <a:pt x="11824523" y="393480"/>
                    <a:pt x="11852694" y="550144"/>
                  </a:cubicBezTo>
                  <a:cubicBezTo>
                    <a:pt x="11880865" y="706808"/>
                    <a:pt x="11849198" y="735141"/>
                    <a:pt x="11852694" y="904838"/>
                  </a:cubicBezTo>
                  <a:cubicBezTo>
                    <a:pt x="11853354" y="1002641"/>
                    <a:pt x="11765323" y="1112174"/>
                    <a:pt x="11671722" y="1085810"/>
                  </a:cubicBezTo>
                  <a:cubicBezTo>
                    <a:pt x="11487369" y="1151007"/>
                    <a:pt x="11162176" y="1057835"/>
                    <a:pt x="10867369" y="1085810"/>
                  </a:cubicBezTo>
                  <a:cubicBezTo>
                    <a:pt x="10572562" y="1113785"/>
                    <a:pt x="10366487" y="1063592"/>
                    <a:pt x="10063017" y="1085810"/>
                  </a:cubicBezTo>
                  <a:cubicBezTo>
                    <a:pt x="9759547" y="1108028"/>
                    <a:pt x="9629805" y="1034409"/>
                    <a:pt x="9373572" y="1085810"/>
                  </a:cubicBezTo>
                  <a:cubicBezTo>
                    <a:pt x="9117340" y="1137211"/>
                    <a:pt x="8913288" y="1004354"/>
                    <a:pt x="8684127" y="1085810"/>
                  </a:cubicBezTo>
                  <a:cubicBezTo>
                    <a:pt x="8454966" y="1167266"/>
                    <a:pt x="8424274" y="1073629"/>
                    <a:pt x="8339404" y="1085810"/>
                  </a:cubicBezTo>
                  <a:cubicBezTo>
                    <a:pt x="8254534" y="1097991"/>
                    <a:pt x="8093075" y="1047638"/>
                    <a:pt x="7994682" y="1085810"/>
                  </a:cubicBezTo>
                  <a:cubicBezTo>
                    <a:pt x="7896289" y="1123982"/>
                    <a:pt x="7733522" y="1059377"/>
                    <a:pt x="7535052" y="1085810"/>
                  </a:cubicBezTo>
                  <a:cubicBezTo>
                    <a:pt x="7336582" y="1112243"/>
                    <a:pt x="7278726" y="1072384"/>
                    <a:pt x="7190329" y="1085810"/>
                  </a:cubicBezTo>
                  <a:cubicBezTo>
                    <a:pt x="7101932" y="1099236"/>
                    <a:pt x="7022565" y="1073182"/>
                    <a:pt x="6960514" y="1085810"/>
                  </a:cubicBezTo>
                  <a:cubicBezTo>
                    <a:pt x="6898464" y="1098438"/>
                    <a:pt x="6659805" y="1031224"/>
                    <a:pt x="6385977" y="1085810"/>
                  </a:cubicBezTo>
                  <a:cubicBezTo>
                    <a:pt x="6112149" y="1140396"/>
                    <a:pt x="6066355" y="1084639"/>
                    <a:pt x="5926347" y="1085810"/>
                  </a:cubicBezTo>
                  <a:cubicBezTo>
                    <a:pt x="5786339" y="1086981"/>
                    <a:pt x="5377516" y="1025634"/>
                    <a:pt x="5236902" y="1085810"/>
                  </a:cubicBezTo>
                  <a:cubicBezTo>
                    <a:pt x="5096289" y="1145986"/>
                    <a:pt x="5098083" y="1082521"/>
                    <a:pt x="5007087" y="1085810"/>
                  </a:cubicBezTo>
                  <a:cubicBezTo>
                    <a:pt x="4916092" y="1089099"/>
                    <a:pt x="4383093" y="1002960"/>
                    <a:pt x="4202734" y="1085810"/>
                  </a:cubicBezTo>
                  <a:cubicBezTo>
                    <a:pt x="4022375" y="1168660"/>
                    <a:pt x="3931278" y="1073938"/>
                    <a:pt x="3858012" y="1085810"/>
                  </a:cubicBezTo>
                  <a:cubicBezTo>
                    <a:pt x="3784746" y="1097682"/>
                    <a:pt x="3712846" y="1081068"/>
                    <a:pt x="3628197" y="1085810"/>
                  </a:cubicBezTo>
                  <a:cubicBezTo>
                    <a:pt x="3543548" y="1090552"/>
                    <a:pt x="3321988" y="1036278"/>
                    <a:pt x="3053659" y="1085810"/>
                  </a:cubicBezTo>
                  <a:cubicBezTo>
                    <a:pt x="2785330" y="1135342"/>
                    <a:pt x="2774753" y="1054249"/>
                    <a:pt x="2594029" y="1085810"/>
                  </a:cubicBezTo>
                  <a:cubicBezTo>
                    <a:pt x="2413305" y="1117371"/>
                    <a:pt x="2200661" y="1062021"/>
                    <a:pt x="1904584" y="1085810"/>
                  </a:cubicBezTo>
                  <a:cubicBezTo>
                    <a:pt x="1608508" y="1109599"/>
                    <a:pt x="1690543" y="1057408"/>
                    <a:pt x="1559862" y="1085810"/>
                  </a:cubicBezTo>
                  <a:cubicBezTo>
                    <a:pt x="1429181" y="1114212"/>
                    <a:pt x="1394312" y="1059802"/>
                    <a:pt x="1330047" y="1085810"/>
                  </a:cubicBezTo>
                  <a:cubicBezTo>
                    <a:pt x="1265782" y="1111818"/>
                    <a:pt x="484077" y="965832"/>
                    <a:pt x="180972" y="1085810"/>
                  </a:cubicBezTo>
                  <a:cubicBezTo>
                    <a:pt x="77693" y="1108837"/>
                    <a:pt x="-5774" y="1001996"/>
                    <a:pt x="0" y="904838"/>
                  </a:cubicBezTo>
                  <a:cubicBezTo>
                    <a:pt x="-6896" y="752045"/>
                    <a:pt x="30218" y="640294"/>
                    <a:pt x="0" y="557382"/>
                  </a:cubicBezTo>
                  <a:cubicBezTo>
                    <a:pt x="-30218" y="474470"/>
                    <a:pt x="28350" y="298783"/>
                    <a:pt x="0" y="180972"/>
                  </a:cubicBezTo>
                  <a:close/>
                </a:path>
              </a:pathLst>
            </a:custGeom>
            <a:solidFill>
              <a:schemeClr val="bg1"/>
            </a:solidFill>
            <a:ln w="57150">
              <a:solidFill>
                <a:srgbClr val="00B0F0"/>
              </a:solidFill>
              <a:extLst>
                <a:ext uri="{C807C97D-BFC1-408E-A445-0C87EB9F89A2}">
                  <ask:lineSketchStyleProps xmlns:ask="http://schemas.microsoft.com/office/drawing/2018/sketchyshapes" xmlns="" sd="1286876745">
                    <a:prstGeom prst="roundRect">
                      <a:avLst/>
                    </a:prstGeom>
                    <ask:type>
                      <ask:lineSketchScribble/>
                    </ask:type>
                  </ask:lineSketchStyleProps>
                </a:ext>
              </a:extLst>
            </a:ln>
            <a:scene3d>
              <a:camera prst="perspectiveBelow"/>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TextBox 5">
              <a:extLst>
                <a:ext uri="{FF2B5EF4-FFF2-40B4-BE49-F238E27FC236}">
                  <a16:creationId xmlns:a16="http://schemas.microsoft.com/office/drawing/2014/main" id="{CA2C6BDA-3ACB-5ED0-73E8-96BCA8A60AB4}"/>
                </a:ext>
              </a:extLst>
            </p:cNvPr>
            <p:cNvSpPr txBox="1"/>
            <p:nvPr/>
          </p:nvSpPr>
          <p:spPr>
            <a:xfrm>
              <a:off x="434890" y="308857"/>
              <a:ext cx="11046720" cy="7455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solidFill>
                    <a:prstClr val="black"/>
                  </a:solidFill>
                  <a:effectLst/>
                  <a:uLnTx/>
                  <a:uFillTx/>
                  <a:latin typeface="Aptos" panose="02110004020202020204"/>
                  <a:ea typeface="+mn-ea"/>
                  <a:cs typeface="+mn-cs"/>
                </a:rPr>
                <a:t>3. Tìm những chi tiết thể hiện cảm xúc của hai bạn khi gieo hạt.</a:t>
              </a:r>
              <a:endParaRPr kumimoji="0" lang="en-US" sz="3600" b="1"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9" name="TextBox 8">
            <a:extLst>
              <a:ext uri="{FF2B5EF4-FFF2-40B4-BE49-F238E27FC236}">
                <a16:creationId xmlns:a16="http://schemas.microsoft.com/office/drawing/2014/main" id="{EAAE613C-2417-9CF3-503C-14194863B9D9}"/>
              </a:ext>
            </a:extLst>
          </p:cNvPr>
          <p:cNvSpPr txBox="1"/>
          <p:nvPr/>
        </p:nvSpPr>
        <p:spPr>
          <a:xfrm>
            <a:off x="354386" y="2445522"/>
            <a:ext cx="10905961" cy="1938992"/>
          </a:xfrm>
          <a:prstGeom prst="rect">
            <a:avLst/>
          </a:prstGeom>
          <a:noFill/>
        </p:spPr>
        <p:txBody>
          <a:bodyPr wrap="square" rtlCol="0">
            <a:spAutoFit/>
          </a:bodyPr>
          <a:lstStyle/>
          <a:p>
            <a:pPr lvl="0" algn="just"/>
            <a:r>
              <a:rPr lang="en-US" sz="4000" b="1">
                <a:solidFill>
                  <a:srgbClr val="C00000"/>
                </a:solidFill>
                <a:latin typeface="Aptos" panose="02110004020202020204"/>
              </a:rPr>
              <a:t>	</a:t>
            </a:r>
            <a:r>
              <a:rPr lang="vi-VN" sz="4000" b="1">
                <a:solidFill>
                  <a:srgbClr val="C00000"/>
                </a:solidFill>
                <a:latin typeface="Aptos" panose="02110004020202020204"/>
              </a:rPr>
              <a:t>Uyên đã thấm mệt nhưng sự hào hứng của bạn khiến em phấn chấn hơn; Hai đứa tỉ mẩn gieo những nhúm hạt xuống từng gốc cây.</a:t>
            </a:r>
            <a:endParaRPr kumimoji="0" lang="en-US" sz="4000" b="1" i="0" u="none" strike="noStrike" kern="1200" cap="none" spc="0" normalizeH="0" baseline="0" noProof="0">
              <a:ln>
                <a:noFill/>
              </a:ln>
              <a:solidFill>
                <a:srgbClr val="C00000"/>
              </a:solidFill>
              <a:effectLst/>
              <a:uLnTx/>
              <a:uFillTx/>
              <a:latin typeface="Aptos" panose="02110004020202020204"/>
            </a:endParaRPr>
          </a:p>
        </p:txBody>
      </p:sp>
    </p:spTree>
    <p:extLst>
      <p:ext uri="{BB962C8B-B14F-4D97-AF65-F5344CB8AC3E}">
        <p14:creationId xmlns:p14="http://schemas.microsoft.com/office/powerpoint/2010/main" val="333557270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9752DA7B-E72F-F500-19AA-13EC177A5A82}"/>
              </a:ext>
            </a:extLst>
          </p:cNvPr>
          <p:cNvGrpSpPr/>
          <p:nvPr/>
        </p:nvGrpSpPr>
        <p:grpSpPr>
          <a:xfrm>
            <a:off x="822117" y="463539"/>
            <a:ext cx="10559268" cy="2312141"/>
            <a:chOff x="879358" y="287341"/>
            <a:chExt cx="10559268" cy="2312141"/>
          </a:xfrm>
        </p:grpSpPr>
        <p:pic>
          <p:nvPicPr>
            <p:cNvPr id="5" name="Picture 4" descr="A cartoon of a child holding a lollipop&#10;&#10;Description automatically generated">
              <a:extLst>
                <a:ext uri="{FF2B5EF4-FFF2-40B4-BE49-F238E27FC236}">
                  <a16:creationId xmlns:a16="http://schemas.microsoft.com/office/drawing/2014/main" id="{140F3A54-C2E1-7BB2-2E6E-819C985A7C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9358" y="287341"/>
              <a:ext cx="2536702" cy="2312141"/>
            </a:xfrm>
            <a:prstGeom prst="rect">
              <a:avLst/>
            </a:prstGeom>
          </p:spPr>
        </p:pic>
        <p:sp>
          <p:nvSpPr>
            <p:cNvPr id="6" name="TextBox 5">
              <a:extLst>
                <a:ext uri="{FF2B5EF4-FFF2-40B4-BE49-F238E27FC236}">
                  <a16:creationId xmlns:a16="http://schemas.microsoft.com/office/drawing/2014/main" id="{5FAB35A6-88BB-3309-D20E-CC5F9000F829}"/>
                </a:ext>
              </a:extLst>
            </p:cNvPr>
            <p:cNvSpPr txBox="1"/>
            <p:nvPr/>
          </p:nvSpPr>
          <p:spPr>
            <a:xfrm>
              <a:off x="3899140" y="1047669"/>
              <a:ext cx="7275479" cy="1107996"/>
            </a:xfrm>
            <a:prstGeom prst="rect">
              <a:avLst/>
            </a:prstGeom>
            <a:noFill/>
          </p:spPr>
          <p:txBody>
            <a:bodyPr wrap="square" rtlCol="0">
              <a:spAutoFit/>
            </a:bodyPr>
            <a:lstStyle/>
            <a:p>
              <a:r>
                <a:rPr lang="en-US" sz="6600">
                  <a:ln w="19050">
                    <a:solidFill>
                      <a:sysClr val="windowText" lastClr="000000"/>
                    </a:solidFill>
                  </a:ln>
                  <a:solidFill>
                    <a:srgbClr val="FF5050"/>
                  </a:solidFill>
                  <a:latin typeface="SVN-ARCO Typography" panose="020B0603050302020204" pitchFamily="34" charset="2"/>
                </a:rPr>
                <a:t>Ý</a:t>
              </a:r>
              <a:r>
                <a:rPr lang="en-US" sz="6600">
                  <a:ln w="19050">
                    <a:solidFill>
                      <a:sysClr val="windowText" lastClr="000000"/>
                    </a:solidFill>
                  </a:ln>
                  <a:latin typeface="SVN-ARCO Typography" panose="020B0603050302020204" pitchFamily="34" charset="2"/>
                </a:rPr>
                <a:t> </a:t>
              </a:r>
              <a:r>
                <a:rPr lang="en-US" sz="6600">
                  <a:ln w="19050">
                    <a:solidFill>
                      <a:sysClr val="windowText" lastClr="000000"/>
                    </a:solidFill>
                  </a:ln>
                  <a:solidFill>
                    <a:srgbClr val="00B0F0"/>
                  </a:solidFill>
                  <a:latin typeface="SVN-ARCO Typography" panose="020B0603050302020204" pitchFamily="34" charset="2"/>
                </a:rPr>
                <a:t>CHÍNH</a:t>
              </a:r>
              <a:r>
                <a:rPr lang="en-US" sz="6600">
                  <a:ln w="19050">
                    <a:solidFill>
                      <a:sysClr val="windowText" lastClr="000000"/>
                    </a:solidFill>
                  </a:ln>
                  <a:latin typeface="SVN-ARCO Typography" panose="020B0603050302020204" pitchFamily="34" charset="2"/>
                </a:rPr>
                <a:t> </a:t>
              </a:r>
              <a:r>
                <a:rPr lang="en-US" sz="6600">
                  <a:ln w="19050">
                    <a:solidFill>
                      <a:sysClr val="windowText" lastClr="000000"/>
                    </a:solidFill>
                  </a:ln>
                  <a:solidFill>
                    <a:schemeClr val="accent2"/>
                  </a:solidFill>
                  <a:latin typeface="SVN-ARCO Typography" panose="020B0603050302020204" pitchFamily="34" charset="2"/>
                </a:rPr>
                <a:t>ĐOẠN </a:t>
              </a:r>
              <a:r>
                <a:rPr lang="en-US" sz="6600">
                  <a:ln w="19050">
                    <a:solidFill>
                      <a:sysClr val="windowText" lastClr="000000"/>
                    </a:solidFill>
                  </a:ln>
                  <a:solidFill>
                    <a:srgbClr val="00B050"/>
                  </a:solidFill>
                  <a:latin typeface="SVN-ARCO Typography" panose="020B0603050302020204" pitchFamily="34" charset="2"/>
                </a:rPr>
                <a:t>2</a:t>
              </a:r>
            </a:p>
          </p:txBody>
        </p:sp>
        <p:sp>
          <p:nvSpPr>
            <p:cNvPr id="9" name="Rectangle 8">
              <a:extLst>
                <a:ext uri="{FF2B5EF4-FFF2-40B4-BE49-F238E27FC236}">
                  <a16:creationId xmlns:a16="http://schemas.microsoft.com/office/drawing/2014/main" id="{7B47500A-4CC7-702D-652A-F63FB9DC6D28}"/>
                </a:ext>
              </a:extLst>
            </p:cNvPr>
            <p:cNvSpPr/>
            <p:nvPr/>
          </p:nvSpPr>
          <p:spPr>
            <a:xfrm>
              <a:off x="3554083" y="2311879"/>
              <a:ext cx="7884543" cy="45719"/>
            </a:xfrm>
            <a:prstGeom prst="rect">
              <a:avLst/>
            </a:prstGeom>
            <a:solidFill>
              <a:srgbClr val="FF5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0A97AC9E-68DF-B8ED-1E1D-1180B0B1710B}"/>
              </a:ext>
            </a:extLst>
          </p:cNvPr>
          <p:cNvGrpSpPr/>
          <p:nvPr/>
        </p:nvGrpSpPr>
        <p:grpSpPr>
          <a:xfrm>
            <a:off x="810615" y="3089590"/>
            <a:ext cx="10809885" cy="2821626"/>
            <a:chOff x="1000664" y="3749033"/>
            <a:chExt cx="10809885" cy="2821626"/>
          </a:xfrm>
        </p:grpSpPr>
        <p:sp>
          <p:nvSpPr>
            <p:cNvPr id="11" name="Flowchart: Document 10">
              <a:extLst>
                <a:ext uri="{FF2B5EF4-FFF2-40B4-BE49-F238E27FC236}">
                  <a16:creationId xmlns:a16="http://schemas.microsoft.com/office/drawing/2014/main" id="{D936A98F-A1B8-A458-E57E-367AB4A0261F}"/>
                </a:ext>
              </a:extLst>
            </p:cNvPr>
            <p:cNvSpPr/>
            <p:nvPr/>
          </p:nvSpPr>
          <p:spPr>
            <a:xfrm flipV="1">
              <a:off x="1000664" y="3749033"/>
              <a:ext cx="10570770" cy="2821626"/>
            </a:xfrm>
            <a:custGeom>
              <a:avLst/>
              <a:gdLst>
                <a:gd name="connsiteX0" fmla="*/ 0 w 10570770"/>
                <a:gd name="connsiteY0" fmla="*/ 0 h 2821626"/>
                <a:gd name="connsiteX1" fmla="*/ 10570770 w 10570770"/>
                <a:gd name="connsiteY1" fmla="*/ 0 h 2821626"/>
                <a:gd name="connsiteX2" fmla="*/ 10570770 w 10570770"/>
                <a:gd name="connsiteY2" fmla="*/ 2262787 h 2821626"/>
                <a:gd name="connsiteX3" fmla="*/ 0 w 10570770"/>
                <a:gd name="connsiteY3" fmla="*/ 2635085 h 2821626"/>
                <a:gd name="connsiteX4" fmla="*/ 0 w 10570770"/>
                <a:gd name="connsiteY4" fmla="*/ 0 h 2821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70770" h="2821626" fill="none" extrusionOk="0">
                  <a:moveTo>
                    <a:pt x="0" y="0"/>
                  </a:moveTo>
                  <a:cubicBezTo>
                    <a:pt x="2706014" y="-39943"/>
                    <a:pt x="7588531" y="4054"/>
                    <a:pt x="10570770" y="0"/>
                  </a:cubicBezTo>
                  <a:cubicBezTo>
                    <a:pt x="10494557" y="961640"/>
                    <a:pt x="10558469" y="1258312"/>
                    <a:pt x="10570770" y="2262787"/>
                  </a:cubicBezTo>
                  <a:cubicBezTo>
                    <a:pt x="5297628" y="2284966"/>
                    <a:pt x="5230330" y="3218240"/>
                    <a:pt x="0" y="2635085"/>
                  </a:cubicBezTo>
                  <a:cubicBezTo>
                    <a:pt x="35876" y="1719659"/>
                    <a:pt x="-49310" y="310931"/>
                    <a:pt x="0" y="0"/>
                  </a:cubicBezTo>
                  <a:close/>
                </a:path>
                <a:path w="10570770" h="2821626" stroke="0" extrusionOk="0">
                  <a:moveTo>
                    <a:pt x="0" y="0"/>
                  </a:moveTo>
                  <a:cubicBezTo>
                    <a:pt x="3072236" y="84391"/>
                    <a:pt x="8423101" y="80113"/>
                    <a:pt x="10570770" y="0"/>
                  </a:cubicBezTo>
                  <a:cubicBezTo>
                    <a:pt x="10722598" y="288921"/>
                    <a:pt x="10675531" y="1137457"/>
                    <a:pt x="10570770" y="2262787"/>
                  </a:cubicBezTo>
                  <a:cubicBezTo>
                    <a:pt x="5377921" y="2356990"/>
                    <a:pt x="5376450" y="2979525"/>
                    <a:pt x="0" y="2635085"/>
                  </a:cubicBezTo>
                  <a:cubicBezTo>
                    <a:pt x="132666" y="2206874"/>
                    <a:pt x="76723" y="1314600"/>
                    <a:pt x="0" y="0"/>
                  </a:cubicBezTo>
                  <a:close/>
                </a:path>
              </a:pathLst>
            </a:custGeom>
            <a:solidFill>
              <a:schemeClr val="bg1"/>
            </a:solidFill>
            <a:ln w="38100">
              <a:solidFill>
                <a:srgbClr val="FF5050"/>
              </a:solidFill>
              <a:prstDash val="lgDash"/>
              <a:extLst>
                <a:ext uri="{C807C97D-BFC1-408E-A445-0C87EB9F89A2}">
                  <ask:lineSketchStyleProps xmlns:ask="http://schemas.microsoft.com/office/drawing/2018/sketchyshapes" xmlns="" sd="509908009">
                    <a:prstGeom prst="flowChartDocumen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3EE35A0B-A963-E61C-75CC-D5742CC4A15A}"/>
                </a:ext>
              </a:extLst>
            </p:cNvPr>
            <p:cNvSpPr txBox="1"/>
            <p:nvPr/>
          </p:nvSpPr>
          <p:spPr>
            <a:xfrm>
              <a:off x="1393074" y="4126543"/>
              <a:ext cx="10417475" cy="2195088"/>
            </a:xfrm>
            <a:prstGeom prst="rect">
              <a:avLst/>
            </a:prstGeom>
            <a:noFill/>
          </p:spPr>
          <p:txBody>
            <a:bodyPr wrap="square" rtlCol="0">
              <a:spAutoFit/>
            </a:bodyPr>
            <a:lstStyle/>
            <a:p>
              <a:pPr>
                <a:lnSpc>
                  <a:spcPct val="150000"/>
                </a:lnSpc>
              </a:pPr>
              <a:r>
                <a:rPr lang="vi-VN" sz="4800"/>
                <a:t>Uyên gặp gỡ và cùng người bạn mới trò chuyện, gieo hạt giống hoa sao.</a:t>
              </a:r>
              <a:endParaRPr lang="en-US" sz="4800"/>
            </a:p>
          </p:txBody>
        </p:sp>
      </p:grpSp>
    </p:spTree>
    <p:extLst>
      <p:ext uri="{BB962C8B-B14F-4D97-AF65-F5344CB8AC3E}">
        <p14:creationId xmlns:p14="http://schemas.microsoft.com/office/powerpoint/2010/main" val="82245646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10"/>
                                        </p:tgtEl>
                                      </p:cBhvr>
                                    </p:animEffect>
                                    <p:animScale>
                                      <p:cBhvr>
                                        <p:cTn id="7" dur="250" autoRev="1" fill="hold"/>
                                        <p:tgtEl>
                                          <p:spTgt spid="10"/>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p:cTn id="11" dur="500" fill="hold"/>
                                        <p:tgtEl>
                                          <p:spTgt spid="15"/>
                                        </p:tgtEl>
                                        <p:attrNameLst>
                                          <p:attrName>ppt_w</p:attrName>
                                        </p:attrNameLst>
                                      </p:cBhvr>
                                      <p:tavLst>
                                        <p:tav tm="0">
                                          <p:val>
                                            <p:fltVal val="0"/>
                                          </p:val>
                                        </p:tav>
                                        <p:tav tm="100000">
                                          <p:val>
                                            <p:strVal val="#ppt_w"/>
                                          </p:val>
                                        </p:tav>
                                      </p:tavLst>
                                    </p:anim>
                                    <p:anim calcmode="lin" valueType="num">
                                      <p:cBhvr>
                                        <p:cTn id="12" dur="500" fill="hold"/>
                                        <p:tgtEl>
                                          <p:spTgt spid="15"/>
                                        </p:tgtEl>
                                        <p:attrNameLst>
                                          <p:attrName>ppt_h</p:attrName>
                                        </p:attrNameLst>
                                      </p:cBhvr>
                                      <p:tavLst>
                                        <p:tav tm="0">
                                          <p:val>
                                            <p:fltVal val="0"/>
                                          </p:val>
                                        </p:tav>
                                        <p:tav tm="100000">
                                          <p:val>
                                            <p:strVal val="#ppt_h"/>
                                          </p:val>
                                        </p:tav>
                                      </p:tavLst>
                                    </p:anim>
                                    <p:animEffect transition="in" filter="fade">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D1AE994-D194-319B-2A3B-D05178730B27}"/>
              </a:ext>
            </a:extLst>
          </p:cNvPr>
          <p:cNvGrpSpPr/>
          <p:nvPr/>
        </p:nvGrpSpPr>
        <p:grpSpPr>
          <a:xfrm>
            <a:off x="567729" y="707806"/>
            <a:ext cx="11056541" cy="1748245"/>
            <a:chOff x="207034" y="155275"/>
            <a:chExt cx="11852694" cy="1085810"/>
          </a:xfrm>
        </p:grpSpPr>
        <p:sp>
          <p:nvSpPr>
            <p:cNvPr id="7" name="Rectangle: Rounded Corners 6">
              <a:extLst>
                <a:ext uri="{FF2B5EF4-FFF2-40B4-BE49-F238E27FC236}">
                  <a16:creationId xmlns:a16="http://schemas.microsoft.com/office/drawing/2014/main" id="{55E827B1-59AE-79E1-39FC-3A24CB3CB1F2}"/>
                </a:ext>
              </a:extLst>
            </p:cNvPr>
            <p:cNvSpPr/>
            <p:nvPr/>
          </p:nvSpPr>
          <p:spPr>
            <a:xfrm>
              <a:off x="207034" y="155275"/>
              <a:ext cx="11852694" cy="1085810"/>
            </a:xfrm>
            <a:custGeom>
              <a:avLst/>
              <a:gdLst>
                <a:gd name="connsiteX0" fmla="*/ 0 w 11852694"/>
                <a:gd name="connsiteY0" fmla="*/ 180972 h 1085810"/>
                <a:gd name="connsiteX1" fmla="*/ 180972 w 11852694"/>
                <a:gd name="connsiteY1" fmla="*/ 0 h 1085810"/>
                <a:gd name="connsiteX2" fmla="*/ 525695 w 11852694"/>
                <a:gd name="connsiteY2" fmla="*/ 0 h 1085810"/>
                <a:gd name="connsiteX3" fmla="*/ 1215140 w 11852694"/>
                <a:gd name="connsiteY3" fmla="*/ 0 h 1085810"/>
                <a:gd name="connsiteX4" fmla="*/ 2019492 w 11852694"/>
                <a:gd name="connsiteY4" fmla="*/ 0 h 1085810"/>
                <a:gd name="connsiteX5" fmla="*/ 2708937 w 11852694"/>
                <a:gd name="connsiteY5" fmla="*/ 0 h 1085810"/>
                <a:gd name="connsiteX6" fmla="*/ 3053660 w 11852694"/>
                <a:gd name="connsiteY6" fmla="*/ 0 h 1085810"/>
                <a:gd name="connsiteX7" fmla="*/ 3743105 w 11852694"/>
                <a:gd name="connsiteY7" fmla="*/ 0 h 1085810"/>
                <a:gd name="connsiteX8" fmla="*/ 4087827 w 11852694"/>
                <a:gd name="connsiteY8" fmla="*/ 0 h 1085810"/>
                <a:gd name="connsiteX9" fmla="*/ 4432550 w 11852694"/>
                <a:gd name="connsiteY9" fmla="*/ 0 h 1085810"/>
                <a:gd name="connsiteX10" fmla="*/ 5236902 w 11852694"/>
                <a:gd name="connsiteY10" fmla="*/ 0 h 1085810"/>
                <a:gd name="connsiteX11" fmla="*/ 6041255 w 11852694"/>
                <a:gd name="connsiteY11" fmla="*/ 0 h 1085810"/>
                <a:gd name="connsiteX12" fmla="*/ 6730700 w 11852694"/>
                <a:gd name="connsiteY12" fmla="*/ 0 h 1085810"/>
                <a:gd name="connsiteX13" fmla="*/ 6960515 w 11852694"/>
                <a:gd name="connsiteY13" fmla="*/ 0 h 1085810"/>
                <a:gd name="connsiteX14" fmla="*/ 7535052 w 11852694"/>
                <a:gd name="connsiteY14" fmla="*/ 0 h 1085810"/>
                <a:gd name="connsiteX15" fmla="*/ 7764867 w 11852694"/>
                <a:gd name="connsiteY15" fmla="*/ 0 h 1085810"/>
                <a:gd name="connsiteX16" fmla="*/ 8454312 w 11852694"/>
                <a:gd name="connsiteY16" fmla="*/ 0 h 1085810"/>
                <a:gd name="connsiteX17" fmla="*/ 9258665 w 11852694"/>
                <a:gd name="connsiteY17" fmla="*/ 0 h 1085810"/>
                <a:gd name="connsiteX18" fmla="*/ 9603387 w 11852694"/>
                <a:gd name="connsiteY18" fmla="*/ 0 h 1085810"/>
                <a:gd name="connsiteX19" fmla="*/ 9833202 w 11852694"/>
                <a:gd name="connsiteY19" fmla="*/ 0 h 1085810"/>
                <a:gd name="connsiteX20" fmla="*/ 10407740 w 11852694"/>
                <a:gd name="connsiteY20" fmla="*/ 0 h 1085810"/>
                <a:gd name="connsiteX21" fmla="*/ 10752462 w 11852694"/>
                <a:gd name="connsiteY21" fmla="*/ 0 h 1085810"/>
                <a:gd name="connsiteX22" fmla="*/ 11671722 w 11852694"/>
                <a:gd name="connsiteY22" fmla="*/ 0 h 1085810"/>
                <a:gd name="connsiteX23" fmla="*/ 11852694 w 11852694"/>
                <a:gd name="connsiteY23" fmla="*/ 180972 h 1085810"/>
                <a:gd name="connsiteX24" fmla="*/ 11852694 w 11852694"/>
                <a:gd name="connsiteY24" fmla="*/ 528428 h 1085810"/>
                <a:gd name="connsiteX25" fmla="*/ 11852694 w 11852694"/>
                <a:gd name="connsiteY25" fmla="*/ 904838 h 1085810"/>
                <a:gd name="connsiteX26" fmla="*/ 11671722 w 11852694"/>
                <a:gd name="connsiteY26" fmla="*/ 1085810 h 1085810"/>
                <a:gd name="connsiteX27" fmla="*/ 10867369 w 11852694"/>
                <a:gd name="connsiteY27" fmla="*/ 1085810 h 1085810"/>
                <a:gd name="connsiteX28" fmla="*/ 10177925 w 11852694"/>
                <a:gd name="connsiteY28" fmla="*/ 1085810 h 1085810"/>
                <a:gd name="connsiteX29" fmla="*/ 9603387 w 11852694"/>
                <a:gd name="connsiteY29" fmla="*/ 1085810 h 1085810"/>
                <a:gd name="connsiteX30" fmla="*/ 8799035 w 11852694"/>
                <a:gd name="connsiteY30" fmla="*/ 1085810 h 1085810"/>
                <a:gd name="connsiteX31" fmla="*/ 8569220 w 11852694"/>
                <a:gd name="connsiteY31" fmla="*/ 1085810 h 1085810"/>
                <a:gd name="connsiteX32" fmla="*/ 8339404 w 11852694"/>
                <a:gd name="connsiteY32" fmla="*/ 1085810 h 1085810"/>
                <a:gd name="connsiteX33" fmla="*/ 7764867 w 11852694"/>
                <a:gd name="connsiteY33" fmla="*/ 1085810 h 1085810"/>
                <a:gd name="connsiteX34" fmla="*/ 7535052 w 11852694"/>
                <a:gd name="connsiteY34" fmla="*/ 1085810 h 1085810"/>
                <a:gd name="connsiteX35" fmla="*/ 7075422 w 11852694"/>
                <a:gd name="connsiteY35" fmla="*/ 1085810 h 1085810"/>
                <a:gd name="connsiteX36" fmla="*/ 6615792 w 11852694"/>
                <a:gd name="connsiteY36" fmla="*/ 1085810 h 1085810"/>
                <a:gd name="connsiteX37" fmla="*/ 5811440 w 11852694"/>
                <a:gd name="connsiteY37" fmla="*/ 1085810 h 1085810"/>
                <a:gd name="connsiteX38" fmla="*/ 5581625 w 11852694"/>
                <a:gd name="connsiteY38" fmla="*/ 1085810 h 1085810"/>
                <a:gd name="connsiteX39" fmla="*/ 4892179 w 11852694"/>
                <a:gd name="connsiteY39" fmla="*/ 1085810 h 1085810"/>
                <a:gd name="connsiteX40" fmla="*/ 4087827 w 11852694"/>
                <a:gd name="connsiteY40" fmla="*/ 1085810 h 1085810"/>
                <a:gd name="connsiteX41" fmla="*/ 3283474 w 11852694"/>
                <a:gd name="connsiteY41" fmla="*/ 1085810 h 1085810"/>
                <a:gd name="connsiteX42" fmla="*/ 2479122 w 11852694"/>
                <a:gd name="connsiteY42" fmla="*/ 1085810 h 1085810"/>
                <a:gd name="connsiteX43" fmla="*/ 1674769 w 11852694"/>
                <a:gd name="connsiteY43" fmla="*/ 1085810 h 1085810"/>
                <a:gd name="connsiteX44" fmla="*/ 985324 w 11852694"/>
                <a:gd name="connsiteY44" fmla="*/ 1085810 h 1085810"/>
                <a:gd name="connsiteX45" fmla="*/ 180972 w 11852694"/>
                <a:gd name="connsiteY45" fmla="*/ 1085810 h 1085810"/>
                <a:gd name="connsiteX46" fmla="*/ 0 w 11852694"/>
                <a:gd name="connsiteY46" fmla="*/ 904838 h 1085810"/>
                <a:gd name="connsiteX47" fmla="*/ 0 w 11852694"/>
                <a:gd name="connsiteY47" fmla="*/ 528428 h 1085810"/>
                <a:gd name="connsiteX48" fmla="*/ 0 w 11852694"/>
                <a:gd name="connsiteY48" fmla="*/ 180972 h 1085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852694" h="1085810" fill="none" extrusionOk="0">
                  <a:moveTo>
                    <a:pt x="0" y="180972"/>
                  </a:moveTo>
                  <a:cubicBezTo>
                    <a:pt x="-901" y="84417"/>
                    <a:pt x="76234" y="-5044"/>
                    <a:pt x="180972" y="0"/>
                  </a:cubicBezTo>
                  <a:cubicBezTo>
                    <a:pt x="311674" y="-32845"/>
                    <a:pt x="356110" y="1871"/>
                    <a:pt x="525695" y="0"/>
                  </a:cubicBezTo>
                  <a:cubicBezTo>
                    <a:pt x="695280" y="-1871"/>
                    <a:pt x="1012101" y="4823"/>
                    <a:pt x="1215140" y="0"/>
                  </a:cubicBezTo>
                  <a:cubicBezTo>
                    <a:pt x="1418180" y="-4823"/>
                    <a:pt x="1696603" y="96117"/>
                    <a:pt x="2019492" y="0"/>
                  </a:cubicBezTo>
                  <a:cubicBezTo>
                    <a:pt x="2342381" y="-96117"/>
                    <a:pt x="2490714" y="2532"/>
                    <a:pt x="2708937" y="0"/>
                  </a:cubicBezTo>
                  <a:cubicBezTo>
                    <a:pt x="2927160" y="-2532"/>
                    <a:pt x="2886332" y="10498"/>
                    <a:pt x="3053660" y="0"/>
                  </a:cubicBezTo>
                  <a:cubicBezTo>
                    <a:pt x="3220988" y="-10498"/>
                    <a:pt x="3486680" y="39421"/>
                    <a:pt x="3743105" y="0"/>
                  </a:cubicBezTo>
                  <a:cubicBezTo>
                    <a:pt x="3999531" y="-39421"/>
                    <a:pt x="3930509" y="25415"/>
                    <a:pt x="4087827" y="0"/>
                  </a:cubicBezTo>
                  <a:cubicBezTo>
                    <a:pt x="4245145" y="-25415"/>
                    <a:pt x="4362697" y="32538"/>
                    <a:pt x="4432550" y="0"/>
                  </a:cubicBezTo>
                  <a:cubicBezTo>
                    <a:pt x="4502403" y="-32538"/>
                    <a:pt x="4867224" y="42647"/>
                    <a:pt x="5236902" y="0"/>
                  </a:cubicBezTo>
                  <a:cubicBezTo>
                    <a:pt x="5606580" y="-42647"/>
                    <a:pt x="5805997" y="33561"/>
                    <a:pt x="6041255" y="0"/>
                  </a:cubicBezTo>
                  <a:cubicBezTo>
                    <a:pt x="6276513" y="-33561"/>
                    <a:pt x="6410024" y="58031"/>
                    <a:pt x="6730700" y="0"/>
                  </a:cubicBezTo>
                  <a:cubicBezTo>
                    <a:pt x="7051376" y="-58031"/>
                    <a:pt x="6876846" y="24721"/>
                    <a:pt x="6960515" y="0"/>
                  </a:cubicBezTo>
                  <a:cubicBezTo>
                    <a:pt x="7044185" y="-24721"/>
                    <a:pt x="7365286" y="39014"/>
                    <a:pt x="7535052" y="0"/>
                  </a:cubicBezTo>
                  <a:cubicBezTo>
                    <a:pt x="7704818" y="-39014"/>
                    <a:pt x="7667619" y="22740"/>
                    <a:pt x="7764867" y="0"/>
                  </a:cubicBezTo>
                  <a:cubicBezTo>
                    <a:pt x="7862116" y="-22740"/>
                    <a:pt x="8198991" y="27960"/>
                    <a:pt x="8454312" y="0"/>
                  </a:cubicBezTo>
                  <a:cubicBezTo>
                    <a:pt x="8709634" y="-27960"/>
                    <a:pt x="8907737" y="9053"/>
                    <a:pt x="9258665" y="0"/>
                  </a:cubicBezTo>
                  <a:cubicBezTo>
                    <a:pt x="9609593" y="-9053"/>
                    <a:pt x="9442315" y="36188"/>
                    <a:pt x="9603387" y="0"/>
                  </a:cubicBezTo>
                  <a:cubicBezTo>
                    <a:pt x="9764459" y="-36188"/>
                    <a:pt x="9780404" y="18356"/>
                    <a:pt x="9833202" y="0"/>
                  </a:cubicBezTo>
                  <a:cubicBezTo>
                    <a:pt x="9886001" y="-18356"/>
                    <a:pt x="10281486" y="1992"/>
                    <a:pt x="10407740" y="0"/>
                  </a:cubicBezTo>
                  <a:cubicBezTo>
                    <a:pt x="10533994" y="-1992"/>
                    <a:pt x="10639362" y="4992"/>
                    <a:pt x="10752462" y="0"/>
                  </a:cubicBezTo>
                  <a:cubicBezTo>
                    <a:pt x="10865562" y="-4992"/>
                    <a:pt x="11325211" y="77701"/>
                    <a:pt x="11671722" y="0"/>
                  </a:cubicBezTo>
                  <a:cubicBezTo>
                    <a:pt x="11773889" y="26447"/>
                    <a:pt x="11857657" y="76888"/>
                    <a:pt x="11852694" y="180972"/>
                  </a:cubicBezTo>
                  <a:cubicBezTo>
                    <a:pt x="11869608" y="290596"/>
                    <a:pt x="11842016" y="369720"/>
                    <a:pt x="11852694" y="528428"/>
                  </a:cubicBezTo>
                  <a:cubicBezTo>
                    <a:pt x="11863372" y="687136"/>
                    <a:pt x="11837776" y="793712"/>
                    <a:pt x="11852694" y="904838"/>
                  </a:cubicBezTo>
                  <a:cubicBezTo>
                    <a:pt x="11842575" y="1029343"/>
                    <a:pt x="11771485" y="1090348"/>
                    <a:pt x="11671722" y="1085810"/>
                  </a:cubicBezTo>
                  <a:cubicBezTo>
                    <a:pt x="11278497" y="1147220"/>
                    <a:pt x="11174434" y="1049937"/>
                    <a:pt x="10867369" y="1085810"/>
                  </a:cubicBezTo>
                  <a:cubicBezTo>
                    <a:pt x="10560304" y="1121683"/>
                    <a:pt x="10373851" y="1050251"/>
                    <a:pt x="10177925" y="1085810"/>
                  </a:cubicBezTo>
                  <a:cubicBezTo>
                    <a:pt x="9981999" y="1121369"/>
                    <a:pt x="9833637" y="1016880"/>
                    <a:pt x="9603387" y="1085810"/>
                  </a:cubicBezTo>
                  <a:cubicBezTo>
                    <a:pt x="9373137" y="1154740"/>
                    <a:pt x="8991465" y="1047237"/>
                    <a:pt x="8799035" y="1085810"/>
                  </a:cubicBezTo>
                  <a:cubicBezTo>
                    <a:pt x="8606605" y="1124383"/>
                    <a:pt x="8615595" y="1070278"/>
                    <a:pt x="8569220" y="1085810"/>
                  </a:cubicBezTo>
                  <a:cubicBezTo>
                    <a:pt x="8522845" y="1101342"/>
                    <a:pt x="8451459" y="1066026"/>
                    <a:pt x="8339404" y="1085810"/>
                  </a:cubicBezTo>
                  <a:cubicBezTo>
                    <a:pt x="8227349" y="1105594"/>
                    <a:pt x="7949857" y="1031102"/>
                    <a:pt x="7764867" y="1085810"/>
                  </a:cubicBezTo>
                  <a:cubicBezTo>
                    <a:pt x="7579877" y="1140518"/>
                    <a:pt x="7626301" y="1073319"/>
                    <a:pt x="7535052" y="1085810"/>
                  </a:cubicBezTo>
                  <a:cubicBezTo>
                    <a:pt x="7443804" y="1098301"/>
                    <a:pt x="7256912" y="1085569"/>
                    <a:pt x="7075422" y="1085810"/>
                  </a:cubicBezTo>
                  <a:cubicBezTo>
                    <a:pt x="6893932" y="1086051"/>
                    <a:pt x="6825491" y="1074291"/>
                    <a:pt x="6615792" y="1085810"/>
                  </a:cubicBezTo>
                  <a:cubicBezTo>
                    <a:pt x="6406093" y="1097329"/>
                    <a:pt x="6154611" y="997235"/>
                    <a:pt x="5811440" y="1085810"/>
                  </a:cubicBezTo>
                  <a:cubicBezTo>
                    <a:pt x="5468269" y="1174385"/>
                    <a:pt x="5665254" y="1068116"/>
                    <a:pt x="5581625" y="1085810"/>
                  </a:cubicBezTo>
                  <a:cubicBezTo>
                    <a:pt x="5497996" y="1103504"/>
                    <a:pt x="5206684" y="1042342"/>
                    <a:pt x="4892179" y="1085810"/>
                  </a:cubicBezTo>
                  <a:cubicBezTo>
                    <a:pt x="4577674" y="1129278"/>
                    <a:pt x="4397442" y="991810"/>
                    <a:pt x="4087827" y="1085810"/>
                  </a:cubicBezTo>
                  <a:cubicBezTo>
                    <a:pt x="3778212" y="1179810"/>
                    <a:pt x="3546324" y="1021905"/>
                    <a:pt x="3283474" y="1085810"/>
                  </a:cubicBezTo>
                  <a:cubicBezTo>
                    <a:pt x="3020624" y="1149715"/>
                    <a:pt x="2810645" y="1042383"/>
                    <a:pt x="2479122" y="1085810"/>
                  </a:cubicBezTo>
                  <a:cubicBezTo>
                    <a:pt x="2147599" y="1129237"/>
                    <a:pt x="1919188" y="1010522"/>
                    <a:pt x="1674769" y="1085810"/>
                  </a:cubicBezTo>
                  <a:cubicBezTo>
                    <a:pt x="1430350" y="1161098"/>
                    <a:pt x="1242283" y="1043955"/>
                    <a:pt x="985324" y="1085810"/>
                  </a:cubicBezTo>
                  <a:cubicBezTo>
                    <a:pt x="728366" y="1127665"/>
                    <a:pt x="562876" y="1067792"/>
                    <a:pt x="180972" y="1085810"/>
                  </a:cubicBezTo>
                  <a:cubicBezTo>
                    <a:pt x="76401" y="1086878"/>
                    <a:pt x="-28663" y="997086"/>
                    <a:pt x="0" y="904838"/>
                  </a:cubicBezTo>
                  <a:cubicBezTo>
                    <a:pt x="-16569" y="773439"/>
                    <a:pt x="42432" y="657275"/>
                    <a:pt x="0" y="528428"/>
                  </a:cubicBezTo>
                  <a:cubicBezTo>
                    <a:pt x="-42432" y="399581"/>
                    <a:pt x="732" y="303828"/>
                    <a:pt x="0" y="180972"/>
                  </a:cubicBezTo>
                  <a:close/>
                </a:path>
                <a:path w="11852694" h="1085810" stroke="0" extrusionOk="0">
                  <a:moveTo>
                    <a:pt x="0" y="180972"/>
                  </a:moveTo>
                  <a:cubicBezTo>
                    <a:pt x="-28944" y="85058"/>
                    <a:pt x="74531" y="-2607"/>
                    <a:pt x="180972" y="0"/>
                  </a:cubicBezTo>
                  <a:cubicBezTo>
                    <a:pt x="356650" y="-11486"/>
                    <a:pt x="535747" y="22134"/>
                    <a:pt x="640602" y="0"/>
                  </a:cubicBezTo>
                  <a:cubicBezTo>
                    <a:pt x="745457" y="-22134"/>
                    <a:pt x="1219237" y="66162"/>
                    <a:pt x="1444955" y="0"/>
                  </a:cubicBezTo>
                  <a:cubicBezTo>
                    <a:pt x="1670673" y="-66162"/>
                    <a:pt x="1678251" y="47507"/>
                    <a:pt x="1904585" y="0"/>
                  </a:cubicBezTo>
                  <a:cubicBezTo>
                    <a:pt x="2130919" y="-47507"/>
                    <a:pt x="2233819" y="36762"/>
                    <a:pt x="2364215" y="0"/>
                  </a:cubicBezTo>
                  <a:cubicBezTo>
                    <a:pt x="2494611" y="-36762"/>
                    <a:pt x="2793249" y="49339"/>
                    <a:pt x="3168567" y="0"/>
                  </a:cubicBezTo>
                  <a:cubicBezTo>
                    <a:pt x="3543885" y="-49339"/>
                    <a:pt x="3422782" y="40067"/>
                    <a:pt x="3513290" y="0"/>
                  </a:cubicBezTo>
                  <a:cubicBezTo>
                    <a:pt x="3603798" y="-40067"/>
                    <a:pt x="3925882" y="77286"/>
                    <a:pt x="4317642" y="0"/>
                  </a:cubicBezTo>
                  <a:cubicBezTo>
                    <a:pt x="4709402" y="-77286"/>
                    <a:pt x="4583732" y="16015"/>
                    <a:pt x="4662365" y="0"/>
                  </a:cubicBezTo>
                  <a:cubicBezTo>
                    <a:pt x="4740998" y="-16015"/>
                    <a:pt x="4876392" y="307"/>
                    <a:pt x="5007087" y="0"/>
                  </a:cubicBezTo>
                  <a:cubicBezTo>
                    <a:pt x="5137782" y="-307"/>
                    <a:pt x="5244170" y="27619"/>
                    <a:pt x="5351810" y="0"/>
                  </a:cubicBezTo>
                  <a:cubicBezTo>
                    <a:pt x="5459450" y="-27619"/>
                    <a:pt x="5815664" y="56357"/>
                    <a:pt x="6041255" y="0"/>
                  </a:cubicBezTo>
                  <a:cubicBezTo>
                    <a:pt x="6266846" y="-56357"/>
                    <a:pt x="6563459" y="71305"/>
                    <a:pt x="6730700" y="0"/>
                  </a:cubicBezTo>
                  <a:cubicBezTo>
                    <a:pt x="6897941" y="-71305"/>
                    <a:pt x="7119742" y="58054"/>
                    <a:pt x="7305237" y="0"/>
                  </a:cubicBezTo>
                  <a:cubicBezTo>
                    <a:pt x="7490732" y="-58054"/>
                    <a:pt x="7849259" y="34413"/>
                    <a:pt x="7994682" y="0"/>
                  </a:cubicBezTo>
                  <a:cubicBezTo>
                    <a:pt x="8140106" y="-34413"/>
                    <a:pt x="8344563" y="21539"/>
                    <a:pt x="8454312" y="0"/>
                  </a:cubicBezTo>
                  <a:cubicBezTo>
                    <a:pt x="8564061" y="-21539"/>
                    <a:pt x="8732904" y="7563"/>
                    <a:pt x="8913942" y="0"/>
                  </a:cubicBezTo>
                  <a:cubicBezTo>
                    <a:pt x="9094980" y="-7563"/>
                    <a:pt x="9443750" y="27564"/>
                    <a:pt x="9603387" y="0"/>
                  </a:cubicBezTo>
                  <a:cubicBezTo>
                    <a:pt x="9763025" y="-27564"/>
                    <a:pt x="9971202" y="14654"/>
                    <a:pt x="10177925" y="0"/>
                  </a:cubicBezTo>
                  <a:cubicBezTo>
                    <a:pt x="10384648" y="-14654"/>
                    <a:pt x="10518105" y="13088"/>
                    <a:pt x="10637555" y="0"/>
                  </a:cubicBezTo>
                  <a:cubicBezTo>
                    <a:pt x="10757005" y="-13088"/>
                    <a:pt x="11255249" y="17270"/>
                    <a:pt x="11671722" y="0"/>
                  </a:cubicBezTo>
                  <a:cubicBezTo>
                    <a:pt x="11784204" y="18022"/>
                    <a:pt x="11854273" y="100753"/>
                    <a:pt x="11852694" y="180972"/>
                  </a:cubicBezTo>
                  <a:cubicBezTo>
                    <a:pt x="11884027" y="308126"/>
                    <a:pt x="11824523" y="393480"/>
                    <a:pt x="11852694" y="550144"/>
                  </a:cubicBezTo>
                  <a:cubicBezTo>
                    <a:pt x="11880865" y="706808"/>
                    <a:pt x="11849198" y="735141"/>
                    <a:pt x="11852694" y="904838"/>
                  </a:cubicBezTo>
                  <a:cubicBezTo>
                    <a:pt x="11853354" y="1002641"/>
                    <a:pt x="11765323" y="1112174"/>
                    <a:pt x="11671722" y="1085810"/>
                  </a:cubicBezTo>
                  <a:cubicBezTo>
                    <a:pt x="11487369" y="1151007"/>
                    <a:pt x="11162176" y="1057835"/>
                    <a:pt x="10867369" y="1085810"/>
                  </a:cubicBezTo>
                  <a:cubicBezTo>
                    <a:pt x="10572562" y="1113785"/>
                    <a:pt x="10366487" y="1063592"/>
                    <a:pt x="10063017" y="1085810"/>
                  </a:cubicBezTo>
                  <a:cubicBezTo>
                    <a:pt x="9759547" y="1108028"/>
                    <a:pt x="9629805" y="1034409"/>
                    <a:pt x="9373572" y="1085810"/>
                  </a:cubicBezTo>
                  <a:cubicBezTo>
                    <a:pt x="9117340" y="1137211"/>
                    <a:pt x="8913288" y="1004354"/>
                    <a:pt x="8684127" y="1085810"/>
                  </a:cubicBezTo>
                  <a:cubicBezTo>
                    <a:pt x="8454966" y="1167266"/>
                    <a:pt x="8424274" y="1073629"/>
                    <a:pt x="8339404" y="1085810"/>
                  </a:cubicBezTo>
                  <a:cubicBezTo>
                    <a:pt x="8254534" y="1097991"/>
                    <a:pt x="8093075" y="1047638"/>
                    <a:pt x="7994682" y="1085810"/>
                  </a:cubicBezTo>
                  <a:cubicBezTo>
                    <a:pt x="7896289" y="1123982"/>
                    <a:pt x="7733522" y="1059377"/>
                    <a:pt x="7535052" y="1085810"/>
                  </a:cubicBezTo>
                  <a:cubicBezTo>
                    <a:pt x="7336582" y="1112243"/>
                    <a:pt x="7278726" y="1072384"/>
                    <a:pt x="7190329" y="1085810"/>
                  </a:cubicBezTo>
                  <a:cubicBezTo>
                    <a:pt x="7101932" y="1099236"/>
                    <a:pt x="7022565" y="1073182"/>
                    <a:pt x="6960514" y="1085810"/>
                  </a:cubicBezTo>
                  <a:cubicBezTo>
                    <a:pt x="6898464" y="1098438"/>
                    <a:pt x="6659805" y="1031224"/>
                    <a:pt x="6385977" y="1085810"/>
                  </a:cubicBezTo>
                  <a:cubicBezTo>
                    <a:pt x="6112149" y="1140396"/>
                    <a:pt x="6066355" y="1084639"/>
                    <a:pt x="5926347" y="1085810"/>
                  </a:cubicBezTo>
                  <a:cubicBezTo>
                    <a:pt x="5786339" y="1086981"/>
                    <a:pt x="5377516" y="1025634"/>
                    <a:pt x="5236902" y="1085810"/>
                  </a:cubicBezTo>
                  <a:cubicBezTo>
                    <a:pt x="5096289" y="1145986"/>
                    <a:pt x="5098083" y="1082521"/>
                    <a:pt x="5007087" y="1085810"/>
                  </a:cubicBezTo>
                  <a:cubicBezTo>
                    <a:pt x="4916092" y="1089099"/>
                    <a:pt x="4383093" y="1002960"/>
                    <a:pt x="4202734" y="1085810"/>
                  </a:cubicBezTo>
                  <a:cubicBezTo>
                    <a:pt x="4022375" y="1168660"/>
                    <a:pt x="3931278" y="1073938"/>
                    <a:pt x="3858012" y="1085810"/>
                  </a:cubicBezTo>
                  <a:cubicBezTo>
                    <a:pt x="3784746" y="1097682"/>
                    <a:pt x="3712846" y="1081068"/>
                    <a:pt x="3628197" y="1085810"/>
                  </a:cubicBezTo>
                  <a:cubicBezTo>
                    <a:pt x="3543548" y="1090552"/>
                    <a:pt x="3321988" y="1036278"/>
                    <a:pt x="3053659" y="1085810"/>
                  </a:cubicBezTo>
                  <a:cubicBezTo>
                    <a:pt x="2785330" y="1135342"/>
                    <a:pt x="2774753" y="1054249"/>
                    <a:pt x="2594029" y="1085810"/>
                  </a:cubicBezTo>
                  <a:cubicBezTo>
                    <a:pt x="2413305" y="1117371"/>
                    <a:pt x="2200661" y="1062021"/>
                    <a:pt x="1904584" y="1085810"/>
                  </a:cubicBezTo>
                  <a:cubicBezTo>
                    <a:pt x="1608508" y="1109599"/>
                    <a:pt x="1690543" y="1057408"/>
                    <a:pt x="1559862" y="1085810"/>
                  </a:cubicBezTo>
                  <a:cubicBezTo>
                    <a:pt x="1429181" y="1114212"/>
                    <a:pt x="1394312" y="1059802"/>
                    <a:pt x="1330047" y="1085810"/>
                  </a:cubicBezTo>
                  <a:cubicBezTo>
                    <a:pt x="1265782" y="1111818"/>
                    <a:pt x="484077" y="965832"/>
                    <a:pt x="180972" y="1085810"/>
                  </a:cubicBezTo>
                  <a:cubicBezTo>
                    <a:pt x="77693" y="1108837"/>
                    <a:pt x="-5774" y="1001996"/>
                    <a:pt x="0" y="904838"/>
                  </a:cubicBezTo>
                  <a:cubicBezTo>
                    <a:pt x="-6896" y="752045"/>
                    <a:pt x="30218" y="640294"/>
                    <a:pt x="0" y="557382"/>
                  </a:cubicBezTo>
                  <a:cubicBezTo>
                    <a:pt x="-30218" y="474470"/>
                    <a:pt x="28350" y="298783"/>
                    <a:pt x="0" y="180972"/>
                  </a:cubicBezTo>
                  <a:close/>
                </a:path>
              </a:pathLst>
            </a:custGeom>
            <a:solidFill>
              <a:schemeClr val="bg1"/>
            </a:solidFill>
            <a:ln w="57150">
              <a:solidFill>
                <a:srgbClr val="00B0F0"/>
              </a:solidFill>
              <a:extLst>
                <a:ext uri="{C807C97D-BFC1-408E-A445-0C87EB9F89A2}">
                  <ask:lineSketchStyleProps xmlns:ask="http://schemas.microsoft.com/office/drawing/2018/sketchyshapes" xmlns="" sd="1286876745">
                    <a:prstGeom prst="roundRect">
                      <a:avLst/>
                    </a:prstGeom>
                    <ask:type>
                      <ask:lineSketchScribble/>
                    </ask:type>
                  </ask:lineSketchStyleProps>
                </a:ext>
              </a:extLst>
            </a:ln>
            <a:scene3d>
              <a:camera prst="perspectiveBelow"/>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TextBox 5">
              <a:extLst>
                <a:ext uri="{FF2B5EF4-FFF2-40B4-BE49-F238E27FC236}">
                  <a16:creationId xmlns:a16="http://schemas.microsoft.com/office/drawing/2014/main" id="{CA2C6BDA-3ACB-5ED0-73E8-96BCA8A60AB4}"/>
                </a:ext>
              </a:extLst>
            </p:cNvPr>
            <p:cNvSpPr txBox="1"/>
            <p:nvPr/>
          </p:nvSpPr>
          <p:spPr>
            <a:xfrm>
              <a:off x="434890" y="308857"/>
              <a:ext cx="11464554" cy="7455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Aptos" panose="02110004020202020204"/>
                  <a:ea typeface="+mn-ea"/>
                  <a:cs typeface="+mn-cs"/>
                </a:rPr>
                <a:t>4. </a:t>
              </a:r>
              <a:r>
                <a:rPr kumimoji="0" lang="vi-VN" sz="3600" b="1" i="0" u="none" strike="noStrike" kern="1200" cap="none" spc="0" normalizeH="0" baseline="0" noProof="0">
                  <a:ln>
                    <a:noFill/>
                  </a:ln>
                  <a:solidFill>
                    <a:prstClr val="black"/>
                  </a:solidFill>
                  <a:effectLst/>
                  <a:uLnTx/>
                  <a:uFillTx/>
                  <a:latin typeface="Aptos" panose="02110004020202020204"/>
                  <a:ea typeface="+mn-ea"/>
                  <a:cs typeface="+mn-cs"/>
                </a:rPr>
                <a:t>Mọi người có suy nghĩ, hành động gì khi nhìn thấy từng vạt hoa tím bung nở dưới những gốc cây? </a:t>
              </a:r>
              <a:endParaRPr kumimoji="0" lang="en-US" sz="3600" b="1" i="0" u="none" strike="noStrike" kern="1200" cap="none" spc="0" normalizeH="0" baseline="0" noProof="0">
                <a:ln>
                  <a:noFill/>
                </a:ln>
                <a:solidFill>
                  <a:prstClr val="black"/>
                </a:solidFill>
                <a:effectLst/>
                <a:uLnTx/>
                <a:uFillTx/>
                <a:latin typeface="Aptos" panose="02110004020202020204"/>
                <a:ea typeface="+mn-ea"/>
                <a:cs typeface="+mn-cs"/>
              </a:endParaRPr>
            </a:p>
          </p:txBody>
        </p:sp>
      </p:grpSp>
      <p:pic>
        <p:nvPicPr>
          <p:cNvPr id="3" name="Picture 2">
            <a:extLst>
              <a:ext uri="{FF2B5EF4-FFF2-40B4-BE49-F238E27FC236}">
                <a16:creationId xmlns:a16="http://schemas.microsoft.com/office/drawing/2014/main" id="{4823EAA8-0767-8EAE-7DEB-8D61D4A314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7238" y="2832184"/>
            <a:ext cx="9811039" cy="1193631"/>
          </a:xfrm>
          <a:prstGeom prst="rect">
            <a:avLst/>
          </a:prstGeom>
        </p:spPr>
      </p:pic>
    </p:spTree>
    <p:extLst>
      <p:ext uri="{BB962C8B-B14F-4D97-AF65-F5344CB8AC3E}">
        <p14:creationId xmlns:p14="http://schemas.microsoft.com/office/powerpoint/2010/main" val="3477944472"/>
      </p:ext>
    </p:extLst>
  </p:cSld>
  <p:clrMapOvr>
    <a:masterClrMapping/>
  </p:clrMapOvr>
  <p:transition spd="slow">
    <p:randomBar dir="vert"/>
  </p:transition>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823EAA8-0767-8EAE-7DEB-8D61D4A314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5288" y="546184"/>
            <a:ext cx="9811039" cy="1193631"/>
          </a:xfrm>
          <a:prstGeom prst="rect">
            <a:avLst/>
          </a:prstGeom>
        </p:spPr>
      </p:pic>
      <p:sp>
        <p:nvSpPr>
          <p:cNvPr id="2" name="Rectangle: Rounded Corners 1">
            <a:extLst>
              <a:ext uri="{FF2B5EF4-FFF2-40B4-BE49-F238E27FC236}">
                <a16:creationId xmlns:a16="http://schemas.microsoft.com/office/drawing/2014/main" id="{9D7A8E5A-8072-6E04-D08F-7E65E0B8757C}"/>
              </a:ext>
            </a:extLst>
          </p:cNvPr>
          <p:cNvSpPr/>
          <p:nvPr/>
        </p:nvSpPr>
        <p:spPr>
          <a:xfrm>
            <a:off x="323851" y="2111722"/>
            <a:ext cx="5478812" cy="3887614"/>
          </a:xfrm>
          <a:prstGeom prst="roundRect">
            <a:avLst>
              <a:gd name="adj" fmla="val 9993"/>
            </a:avLst>
          </a:prstGeom>
          <a:solidFill>
            <a:schemeClr val="bg1">
              <a:alpha val="84000"/>
            </a:schemeClr>
          </a:solidFill>
          <a:ln w="19050">
            <a:solidFill>
              <a:srgbClr val="0070C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srgbClr val="C00000"/>
                </a:solidFill>
                <a:effectLst/>
                <a:uLnTx/>
                <a:uFillTx/>
                <a:latin typeface="Aptos" panose="02110004020202020204"/>
                <a:ea typeface="+mn-ea"/>
                <a:cs typeface="+mn-cs"/>
              </a:rPr>
              <a:t>Mẹ và các cô chú: ngỡ ngàng khi thấy dưới những vòm lá anh đào, từng vạt hoa tim tím bung nở như những thảm sao; không ngớt lời khen ngợi vẻ đẹp quyến rũ của loài </a:t>
            </a:r>
            <a:r>
              <a:rPr kumimoji="0" lang="en-US" sz="3200" b="1" i="0" u="none" strike="noStrike" kern="1200" cap="none" spc="0" normalizeH="0" baseline="0" noProof="0">
                <a:ln>
                  <a:noFill/>
                </a:ln>
                <a:solidFill>
                  <a:srgbClr val="C00000"/>
                </a:solidFill>
                <a:effectLst/>
                <a:uLnTx/>
                <a:uFillTx/>
                <a:latin typeface="Aptos" panose="02110004020202020204"/>
                <a:ea typeface="+mn-ea"/>
                <a:cs typeface="+mn-cs"/>
              </a:rPr>
              <a:t> </a:t>
            </a:r>
            <a:r>
              <a:rPr kumimoji="0" lang="vi-VN" sz="3200" b="1" i="0" u="none" strike="noStrike" kern="1200" cap="none" spc="0" normalizeH="0" baseline="0" noProof="0">
                <a:ln>
                  <a:noFill/>
                </a:ln>
                <a:solidFill>
                  <a:srgbClr val="C00000"/>
                </a:solidFill>
                <a:effectLst/>
                <a:uLnTx/>
                <a:uFillTx/>
                <a:latin typeface="Aptos" panose="02110004020202020204"/>
                <a:ea typeface="+mn-ea"/>
                <a:cs typeface="+mn-cs"/>
              </a:rPr>
              <a:t>hoa ấy. </a:t>
            </a:r>
          </a:p>
        </p:txBody>
      </p:sp>
      <p:sp>
        <p:nvSpPr>
          <p:cNvPr id="4" name="Rectangle: Rounded Corners 3">
            <a:extLst>
              <a:ext uri="{FF2B5EF4-FFF2-40B4-BE49-F238E27FC236}">
                <a16:creationId xmlns:a16="http://schemas.microsoft.com/office/drawing/2014/main" id="{7FDED964-BE62-DA4B-43D7-62F7F6900F96}"/>
              </a:ext>
            </a:extLst>
          </p:cNvPr>
          <p:cNvSpPr/>
          <p:nvPr/>
        </p:nvSpPr>
        <p:spPr>
          <a:xfrm>
            <a:off x="6389338" y="2094086"/>
            <a:ext cx="5478812" cy="3887614"/>
          </a:xfrm>
          <a:prstGeom prst="roundRect">
            <a:avLst>
              <a:gd name="adj" fmla="val 9993"/>
            </a:avLst>
          </a:prstGeom>
          <a:solidFill>
            <a:schemeClr val="bg1">
              <a:alpha val="84000"/>
            </a:schemeClr>
          </a:solidFill>
          <a:ln w="19050">
            <a:solidFill>
              <a:srgbClr val="0070C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srgbClr val="C00000"/>
                </a:solidFill>
                <a:effectLst/>
                <a:uLnTx/>
                <a:uFillTx/>
                <a:latin typeface="Aptos" panose="02110004020202020204"/>
                <a:ea typeface="+mn-ea"/>
                <a:cs typeface="+mn-cs"/>
              </a:rPr>
              <a:t>Uyên: Thầm cảm ơn cô bạn nhỏ em mới gặp một lần. Ý tưởng của bạn đã đem đến cho Uyên và mọi người một điều bất ngờ trong những ngày xuân mới.</a:t>
            </a:r>
          </a:p>
        </p:txBody>
      </p:sp>
    </p:spTree>
    <p:extLst>
      <p:ext uri="{BB962C8B-B14F-4D97-AF65-F5344CB8AC3E}">
        <p14:creationId xmlns:p14="http://schemas.microsoft.com/office/powerpoint/2010/main" val="394639106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9752DA7B-E72F-F500-19AA-13EC177A5A82}"/>
              </a:ext>
            </a:extLst>
          </p:cNvPr>
          <p:cNvGrpSpPr/>
          <p:nvPr/>
        </p:nvGrpSpPr>
        <p:grpSpPr>
          <a:xfrm>
            <a:off x="822117" y="463539"/>
            <a:ext cx="10559268" cy="2312141"/>
            <a:chOff x="879358" y="287341"/>
            <a:chExt cx="10559268" cy="2312141"/>
          </a:xfrm>
        </p:grpSpPr>
        <p:pic>
          <p:nvPicPr>
            <p:cNvPr id="5" name="Picture 4" descr="A cartoon of a child holding a lollipop&#10;&#10;Description automatically generated">
              <a:extLst>
                <a:ext uri="{FF2B5EF4-FFF2-40B4-BE49-F238E27FC236}">
                  <a16:creationId xmlns:a16="http://schemas.microsoft.com/office/drawing/2014/main" id="{140F3A54-C2E1-7BB2-2E6E-819C985A7C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9358" y="287341"/>
              <a:ext cx="2536702" cy="2312141"/>
            </a:xfrm>
            <a:prstGeom prst="rect">
              <a:avLst/>
            </a:prstGeom>
          </p:spPr>
        </p:pic>
        <p:sp>
          <p:nvSpPr>
            <p:cNvPr id="6" name="TextBox 5">
              <a:extLst>
                <a:ext uri="{FF2B5EF4-FFF2-40B4-BE49-F238E27FC236}">
                  <a16:creationId xmlns:a16="http://schemas.microsoft.com/office/drawing/2014/main" id="{5FAB35A6-88BB-3309-D20E-CC5F9000F829}"/>
                </a:ext>
              </a:extLst>
            </p:cNvPr>
            <p:cNvSpPr txBox="1"/>
            <p:nvPr/>
          </p:nvSpPr>
          <p:spPr>
            <a:xfrm>
              <a:off x="3899140" y="1047669"/>
              <a:ext cx="7275479" cy="1107996"/>
            </a:xfrm>
            <a:prstGeom prst="rect">
              <a:avLst/>
            </a:prstGeom>
            <a:noFill/>
          </p:spPr>
          <p:txBody>
            <a:bodyPr wrap="square" rtlCol="0">
              <a:spAutoFit/>
            </a:bodyPr>
            <a:lstStyle/>
            <a:p>
              <a:r>
                <a:rPr lang="en-US" sz="6600">
                  <a:ln w="19050">
                    <a:solidFill>
                      <a:sysClr val="windowText" lastClr="000000"/>
                    </a:solidFill>
                  </a:ln>
                  <a:solidFill>
                    <a:srgbClr val="FF5050"/>
                  </a:solidFill>
                  <a:latin typeface="SVN-ARCO Typography" panose="020B0603050302020204" pitchFamily="34" charset="2"/>
                </a:rPr>
                <a:t>Ý</a:t>
              </a:r>
              <a:r>
                <a:rPr lang="en-US" sz="6600">
                  <a:ln w="19050">
                    <a:solidFill>
                      <a:sysClr val="windowText" lastClr="000000"/>
                    </a:solidFill>
                  </a:ln>
                  <a:latin typeface="SVN-ARCO Typography" panose="020B0603050302020204" pitchFamily="34" charset="2"/>
                </a:rPr>
                <a:t> </a:t>
              </a:r>
              <a:r>
                <a:rPr lang="en-US" sz="6600">
                  <a:ln w="19050">
                    <a:solidFill>
                      <a:sysClr val="windowText" lastClr="000000"/>
                    </a:solidFill>
                  </a:ln>
                  <a:solidFill>
                    <a:srgbClr val="00B0F0"/>
                  </a:solidFill>
                  <a:latin typeface="SVN-ARCO Typography" panose="020B0603050302020204" pitchFamily="34" charset="2"/>
                </a:rPr>
                <a:t>CHÍNH</a:t>
              </a:r>
              <a:r>
                <a:rPr lang="en-US" sz="6600">
                  <a:ln w="19050">
                    <a:solidFill>
                      <a:sysClr val="windowText" lastClr="000000"/>
                    </a:solidFill>
                  </a:ln>
                  <a:latin typeface="SVN-ARCO Typography" panose="020B0603050302020204" pitchFamily="34" charset="2"/>
                </a:rPr>
                <a:t> </a:t>
              </a:r>
              <a:r>
                <a:rPr lang="en-US" sz="6600">
                  <a:ln w="19050">
                    <a:solidFill>
                      <a:sysClr val="windowText" lastClr="000000"/>
                    </a:solidFill>
                  </a:ln>
                  <a:solidFill>
                    <a:schemeClr val="accent2"/>
                  </a:solidFill>
                  <a:latin typeface="SVN-ARCO Typography" panose="020B0603050302020204" pitchFamily="34" charset="2"/>
                </a:rPr>
                <a:t>ĐOẠN </a:t>
              </a:r>
              <a:r>
                <a:rPr lang="en-US" sz="6600">
                  <a:ln w="19050">
                    <a:solidFill>
                      <a:sysClr val="windowText" lastClr="000000"/>
                    </a:solidFill>
                  </a:ln>
                  <a:solidFill>
                    <a:srgbClr val="00B050"/>
                  </a:solidFill>
                  <a:latin typeface="SVN-ARCO Typography" panose="020B0603050302020204" pitchFamily="34" charset="2"/>
                </a:rPr>
                <a:t>3</a:t>
              </a:r>
            </a:p>
          </p:txBody>
        </p:sp>
        <p:sp>
          <p:nvSpPr>
            <p:cNvPr id="9" name="Rectangle 8">
              <a:extLst>
                <a:ext uri="{FF2B5EF4-FFF2-40B4-BE49-F238E27FC236}">
                  <a16:creationId xmlns:a16="http://schemas.microsoft.com/office/drawing/2014/main" id="{7B47500A-4CC7-702D-652A-F63FB9DC6D28}"/>
                </a:ext>
              </a:extLst>
            </p:cNvPr>
            <p:cNvSpPr/>
            <p:nvPr/>
          </p:nvSpPr>
          <p:spPr>
            <a:xfrm>
              <a:off x="3554083" y="2311879"/>
              <a:ext cx="7884543" cy="45719"/>
            </a:xfrm>
            <a:prstGeom prst="rect">
              <a:avLst/>
            </a:prstGeom>
            <a:solidFill>
              <a:srgbClr val="FF5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0A97AC9E-68DF-B8ED-1E1D-1180B0B1710B}"/>
              </a:ext>
            </a:extLst>
          </p:cNvPr>
          <p:cNvGrpSpPr/>
          <p:nvPr/>
        </p:nvGrpSpPr>
        <p:grpSpPr>
          <a:xfrm>
            <a:off x="810615" y="3089590"/>
            <a:ext cx="10937661" cy="2821626"/>
            <a:chOff x="1000664" y="3749033"/>
            <a:chExt cx="10937661" cy="2821626"/>
          </a:xfrm>
        </p:grpSpPr>
        <p:sp>
          <p:nvSpPr>
            <p:cNvPr id="11" name="Flowchart: Document 10">
              <a:extLst>
                <a:ext uri="{FF2B5EF4-FFF2-40B4-BE49-F238E27FC236}">
                  <a16:creationId xmlns:a16="http://schemas.microsoft.com/office/drawing/2014/main" id="{D936A98F-A1B8-A458-E57E-367AB4A0261F}"/>
                </a:ext>
              </a:extLst>
            </p:cNvPr>
            <p:cNvSpPr/>
            <p:nvPr/>
          </p:nvSpPr>
          <p:spPr>
            <a:xfrm flipV="1">
              <a:off x="1000664" y="3749033"/>
              <a:ext cx="10570770" cy="2821626"/>
            </a:xfrm>
            <a:custGeom>
              <a:avLst/>
              <a:gdLst>
                <a:gd name="connsiteX0" fmla="*/ 0 w 10570770"/>
                <a:gd name="connsiteY0" fmla="*/ 0 h 2821626"/>
                <a:gd name="connsiteX1" fmla="*/ 10570770 w 10570770"/>
                <a:gd name="connsiteY1" fmla="*/ 0 h 2821626"/>
                <a:gd name="connsiteX2" fmla="*/ 10570770 w 10570770"/>
                <a:gd name="connsiteY2" fmla="*/ 2262787 h 2821626"/>
                <a:gd name="connsiteX3" fmla="*/ 0 w 10570770"/>
                <a:gd name="connsiteY3" fmla="*/ 2635085 h 2821626"/>
                <a:gd name="connsiteX4" fmla="*/ 0 w 10570770"/>
                <a:gd name="connsiteY4" fmla="*/ 0 h 2821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70770" h="2821626" fill="none" extrusionOk="0">
                  <a:moveTo>
                    <a:pt x="0" y="0"/>
                  </a:moveTo>
                  <a:cubicBezTo>
                    <a:pt x="2706014" y="-39943"/>
                    <a:pt x="7588531" y="4054"/>
                    <a:pt x="10570770" y="0"/>
                  </a:cubicBezTo>
                  <a:cubicBezTo>
                    <a:pt x="10494557" y="961640"/>
                    <a:pt x="10558469" y="1258312"/>
                    <a:pt x="10570770" y="2262787"/>
                  </a:cubicBezTo>
                  <a:cubicBezTo>
                    <a:pt x="5297628" y="2284966"/>
                    <a:pt x="5230330" y="3218240"/>
                    <a:pt x="0" y="2635085"/>
                  </a:cubicBezTo>
                  <a:cubicBezTo>
                    <a:pt x="35876" y="1719659"/>
                    <a:pt x="-49310" y="310931"/>
                    <a:pt x="0" y="0"/>
                  </a:cubicBezTo>
                  <a:close/>
                </a:path>
                <a:path w="10570770" h="2821626" stroke="0" extrusionOk="0">
                  <a:moveTo>
                    <a:pt x="0" y="0"/>
                  </a:moveTo>
                  <a:cubicBezTo>
                    <a:pt x="3072236" y="84391"/>
                    <a:pt x="8423101" y="80113"/>
                    <a:pt x="10570770" y="0"/>
                  </a:cubicBezTo>
                  <a:cubicBezTo>
                    <a:pt x="10722598" y="288921"/>
                    <a:pt x="10675531" y="1137457"/>
                    <a:pt x="10570770" y="2262787"/>
                  </a:cubicBezTo>
                  <a:cubicBezTo>
                    <a:pt x="5377921" y="2356990"/>
                    <a:pt x="5376450" y="2979525"/>
                    <a:pt x="0" y="2635085"/>
                  </a:cubicBezTo>
                  <a:cubicBezTo>
                    <a:pt x="132666" y="2206874"/>
                    <a:pt x="76723" y="1314600"/>
                    <a:pt x="0" y="0"/>
                  </a:cubicBezTo>
                  <a:close/>
                </a:path>
              </a:pathLst>
            </a:custGeom>
            <a:solidFill>
              <a:schemeClr val="bg1"/>
            </a:solidFill>
            <a:ln w="38100">
              <a:solidFill>
                <a:srgbClr val="FF5050"/>
              </a:solidFill>
              <a:prstDash val="lgDash"/>
              <a:extLst>
                <a:ext uri="{C807C97D-BFC1-408E-A445-0C87EB9F89A2}">
                  <ask:lineSketchStyleProps xmlns:ask="http://schemas.microsoft.com/office/drawing/2018/sketchyshapes" xmlns="" sd="509908009">
                    <a:prstGeom prst="flowChartDocumen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3EE35A0B-A963-E61C-75CC-D5742CC4A15A}"/>
                </a:ext>
              </a:extLst>
            </p:cNvPr>
            <p:cNvSpPr txBox="1"/>
            <p:nvPr/>
          </p:nvSpPr>
          <p:spPr>
            <a:xfrm>
              <a:off x="1367555" y="4098488"/>
              <a:ext cx="10570770" cy="2195088"/>
            </a:xfrm>
            <a:prstGeom prst="rect">
              <a:avLst/>
            </a:prstGeom>
            <a:noFill/>
          </p:spPr>
          <p:txBody>
            <a:bodyPr wrap="square" rtlCol="0">
              <a:spAutoFit/>
            </a:bodyPr>
            <a:lstStyle/>
            <a:p>
              <a:pPr algn="ctr">
                <a:lnSpc>
                  <a:spcPct val="150000"/>
                </a:lnSpc>
              </a:pPr>
              <a:r>
                <a:rPr lang="vi-VN" sz="4800"/>
                <a:t>Mọi người bất ngờ về vẻ đẹp của những vạt hoa sao.</a:t>
              </a:r>
              <a:endParaRPr lang="en-US" sz="4800"/>
            </a:p>
          </p:txBody>
        </p:sp>
      </p:grpSp>
    </p:spTree>
    <p:extLst>
      <p:ext uri="{BB962C8B-B14F-4D97-AF65-F5344CB8AC3E}">
        <p14:creationId xmlns:p14="http://schemas.microsoft.com/office/powerpoint/2010/main" val="353956072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10"/>
                                        </p:tgtEl>
                                      </p:cBhvr>
                                    </p:animEffect>
                                    <p:animScale>
                                      <p:cBhvr>
                                        <p:cTn id="7" dur="250" autoRev="1" fill="hold"/>
                                        <p:tgtEl>
                                          <p:spTgt spid="10"/>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p:cTn id="11" dur="500" fill="hold"/>
                                        <p:tgtEl>
                                          <p:spTgt spid="15"/>
                                        </p:tgtEl>
                                        <p:attrNameLst>
                                          <p:attrName>ppt_w</p:attrName>
                                        </p:attrNameLst>
                                      </p:cBhvr>
                                      <p:tavLst>
                                        <p:tav tm="0">
                                          <p:val>
                                            <p:fltVal val="0"/>
                                          </p:val>
                                        </p:tav>
                                        <p:tav tm="100000">
                                          <p:val>
                                            <p:strVal val="#ppt_w"/>
                                          </p:val>
                                        </p:tav>
                                      </p:tavLst>
                                    </p:anim>
                                    <p:anim calcmode="lin" valueType="num">
                                      <p:cBhvr>
                                        <p:cTn id="12" dur="500" fill="hold"/>
                                        <p:tgtEl>
                                          <p:spTgt spid="15"/>
                                        </p:tgtEl>
                                        <p:attrNameLst>
                                          <p:attrName>ppt_h</p:attrName>
                                        </p:attrNameLst>
                                      </p:cBhvr>
                                      <p:tavLst>
                                        <p:tav tm="0">
                                          <p:val>
                                            <p:fltVal val="0"/>
                                          </p:val>
                                        </p:tav>
                                        <p:tav tm="100000">
                                          <p:val>
                                            <p:strVal val="#ppt_h"/>
                                          </p:val>
                                        </p:tav>
                                      </p:tavLst>
                                    </p:anim>
                                    <p:animEffect transition="in" filter="fade">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D1AE994-D194-319B-2A3B-D05178730B27}"/>
              </a:ext>
            </a:extLst>
          </p:cNvPr>
          <p:cNvGrpSpPr/>
          <p:nvPr/>
        </p:nvGrpSpPr>
        <p:grpSpPr>
          <a:xfrm>
            <a:off x="567729" y="707806"/>
            <a:ext cx="11056541" cy="1748245"/>
            <a:chOff x="207034" y="155275"/>
            <a:chExt cx="11852694" cy="1085810"/>
          </a:xfrm>
        </p:grpSpPr>
        <p:sp>
          <p:nvSpPr>
            <p:cNvPr id="7" name="Rectangle: Rounded Corners 6">
              <a:extLst>
                <a:ext uri="{FF2B5EF4-FFF2-40B4-BE49-F238E27FC236}">
                  <a16:creationId xmlns:a16="http://schemas.microsoft.com/office/drawing/2014/main" id="{55E827B1-59AE-79E1-39FC-3A24CB3CB1F2}"/>
                </a:ext>
              </a:extLst>
            </p:cNvPr>
            <p:cNvSpPr/>
            <p:nvPr/>
          </p:nvSpPr>
          <p:spPr>
            <a:xfrm>
              <a:off x="207034" y="155275"/>
              <a:ext cx="11852694" cy="1085810"/>
            </a:xfrm>
            <a:custGeom>
              <a:avLst/>
              <a:gdLst>
                <a:gd name="connsiteX0" fmla="*/ 0 w 11852694"/>
                <a:gd name="connsiteY0" fmla="*/ 180972 h 1085810"/>
                <a:gd name="connsiteX1" fmla="*/ 180972 w 11852694"/>
                <a:gd name="connsiteY1" fmla="*/ 0 h 1085810"/>
                <a:gd name="connsiteX2" fmla="*/ 525695 w 11852694"/>
                <a:gd name="connsiteY2" fmla="*/ 0 h 1085810"/>
                <a:gd name="connsiteX3" fmla="*/ 1215140 w 11852694"/>
                <a:gd name="connsiteY3" fmla="*/ 0 h 1085810"/>
                <a:gd name="connsiteX4" fmla="*/ 2019492 w 11852694"/>
                <a:gd name="connsiteY4" fmla="*/ 0 h 1085810"/>
                <a:gd name="connsiteX5" fmla="*/ 2708937 w 11852694"/>
                <a:gd name="connsiteY5" fmla="*/ 0 h 1085810"/>
                <a:gd name="connsiteX6" fmla="*/ 3053660 w 11852694"/>
                <a:gd name="connsiteY6" fmla="*/ 0 h 1085810"/>
                <a:gd name="connsiteX7" fmla="*/ 3743105 w 11852694"/>
                <a:gd name="connsiteY7" fmla="*/ 0 h 1085810"/>
                <a:gd name="connsiteX8" fmla="*/ 4087827 w 11852694"/>
                <a:gd name="connsiteY8" fmla="*/ 0 h 1085810"/>
                <a:gd name="connsiteX9" fmla="*/ 4432550 w 11852694"/>
                <a:gd name="connsiteY9" fmla="*/ 0 h 1085810"/>
                <a:gd name="connsiteX10" fmla="*/ 5236902 w 11852694"/>
                <a:gd name="connsiteY10" fmla="*/ 0 h 1085810"/>
                <a:gd name="connsiteX11" fmla="*/ 6041255 w 11852694"/>
                <a:gd name="connsiteY11" fmla="*/ 0 h 1085810"/>
                <a:gd name="connsiteX12" fmla="*/ 6730700 w 11852694"/>
                <a:gd name="connsiteY12" fmla="*/ 0 h 1085810"/>
                <a:gd name="connsiteX13" fmla="*/ 6960515 w 11852694"/>
                <a:gd name="connsiteY13" fmla="*/ 0 h 1085810"/>
                <a:gd name="connsiteX14" fmla="*/ 7535052 w 11852694"/>
                <a:gd name="connsiteY14" fmla="*/ 0 h 1085810"/>
                <a:gd name="connsiteX15" fmla="*/ 7764867 w 11852694"/>
                <a:gd name="connsiteY15" fmla="*/ 0 h 1085810"/>
                <a:gd name="connsiteX16" fmla="*/ 8454312 w 11852694"/>
                <a:gd name="connsiteY16" fmla="*/ 0 h 1085810"/>
                <a:gd name="connsiteX17" fmla="*/ 9258665 w 11852694"/>
                <a:gd name="connsiteY17" fmla="*/ 0 h 1085810"/>
                <a:gd name="connsiteX18" fmla="*/ 9603387 w 11852694"/>
                <a:gd name="connsiteY18" fmla="*/ 0 h 1085810"/>
                <a:gd name="connsiteX19" fmla="*/ 9833202 w 11852694"/>
                <a:gd name="connsiteY19" fmla="*/ 0 h 1085810"/>
                <a:gd name="connsiteX20" fmla="*/ 10407740 w 11852694"/>
                <a:gd name="connsiteY20" fmla="*/ 0 h 1085810"/>
                <a:gd name="connsiteX21" fmla="*/ 10752462 w 11852694"/>
                <a:gd name="connsiteY21" fmla="*/ 0 h 1085810"/>
                <a:gd name="connsiteX22" fmla="*/ 11671722 w 11852694"/>
                <a:gd name="connsiteY22" fmla="*/ 0 h 1085810"/>
                <a:gd name="connsiteX23" fmla="*/ 11852694 w 11852694"/>
                <a:gd name="connsiteY23" fmla="*/ 180972 h 1085810"/>
                <a:gd name="connsiteX24" fmla="*/ 11852694 w 11852694"/>
                <a:gd name="connsiteY24" fmla="*/ 528428 h 1085810"/>
                <a:gd name="connsiteX25" fmla="*/ 11852694 w 11852694"/>
                <a:gd name="connsiteY25" fmla="*/ 904838 h 1085810"/>
                <a:gd name="connsiteX26" fmla="*/ 11671722 w 11852694"/>
                <a:gd name="connsiteY26" fmla="*/ 1085810 h 1085810"/>
                <a:gd name="connsiteX27" fmla="*/ 10867369 w 11852694"/>
                <a:gd name="connsiteY27" fmla="*/ 1085810 h 1085810"/>
                <a:gd name="connsiteX28" fmla="*/ 10177925 w 11852694"/>
                <a:gd name="connsiteY28" fmla="*/ 1085810 h 1085810"/>
                <a:gd name="connsiteX29" fmla="*/ 9603387 w 11852694"/>
                <a:gd name="connsiteY29" fmla="*/ 1085810 h 1085810"/>
                <a:gd name="connsiteX30" fmla="*/ 8799035 w 11852694"/>
                <a:gd name="connsiteY30" fmla="*/ 1085810 h 1085810"/>
                <a:gd name="connsiteX31" fmla="*/ 8569220 w 11852694"/>
                <a:gd name="connsiteY31" fmla="*/ 1085810 h 1085810"/>
                <a:gd name="connsiteX32" fmla="*/ 8339404 w 11852694"/>
                <a:gd name="connsiteY32" fmla="*/ 1085810 h 1085810"/>
                <a:gd name="connsiteX33" fmla="*/ 7764867 w 11852694"/>
                <a:gd name="connsiteY33" fmla="*/ 1085810 h 1085810"/>
                <a:gd name="connsiteX34" fmla="*/ 7535052 w 11852694"/>
                <a:gd name="connsiteY34" fmla="*/ 1085810 h 1085810"/>
                <a:gd name="connsiteX35" fmla="*/ 7075422 w 11852694"/>
                <a:gd name="connsiteY35" fmla="*/ 1085810 h 1085810"/>
                <a:gd name="connsiteX36" fmla="*/ 6615792 w 11852694"/>
                <a:gd name="connsiteY36" fmla="*/ 1085810 h 1085810"/>
                <a:gd name="connsiteX37" fmla="*/ 5811440 w 11852694"/>
                <a:gd name="connsiteY37" fmla="*/ 1085810 h 1085810"/>
                <a:gd name="connsiteX38" fmla="*/ 5581625 w 11852694"/>
                <a:gd name="connsiteY38" fmla="*/ 1085810 h 1085810"/>
                <a:gd name="connsiteX39" fmla="*/ 4892179 w 11852694"/>
                <a:gd name="connsiteY39" fmla="*/ 1085810 h 1085810"/>
                <a:gd name="connsiteX40" fmla="*/ 4087827 w 11852694"/>
                <a:gd name="connsiteY40" fmla="*/ 1085810 h 1085810"/>
                <a:gd name="connsiteX41" fmla="*/ 3283474 w 11852694"/>
                <a:gd name="connsiteY41" fmla="*/ 1085810 h 1085810"/>
                <a:gd name="connsiteX42" fmla="*/ 2479122 w 11852694"/>
                <a:gd name="connsiteY42" fmla="*/ 1085810 h 1085810"/>
                <a:gd name="connsiteX43" fmla="*/ 1674769 w 11852694"/>
                <a:gd name="connsiteY43" fmla="*/ 1085810 h 1085810"/>
                <a:gd name="connsiteX44" fmla="*/ 985324 w 11852694"/>
                <a:gd name="connsiteY44" fmla="*/ 1085810 h 1085810"/>
                <a:gd name="connsiteX45" fmla="*/ 180972 w 11852694"/>
                <a:gd name="connsiteY45" fmla="*/ 1085810 h 1085810"/>
                <a:gd name="connsiteX46" fmla="*/ 0 w 11852694"/>
                <a:gd name="connsiteY46" fmla="*/ 904838 h 1085810"/>
                <a:gd name="connsiteX47" fmla="*/ 0 w 11852694"/>
                <a:gd name="connsiteY47" fmla="*/ 528428 h 1085810"/>
                <a:gd name="connsiteX48" fmla="*/ 0 w 11852694"/>
                <a:gd name="connsiteY48" fmla="*/ 180972 h 1085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852694" h="1085810" fill="none" extrusionOk="0">
                  <a:moveTo>
                    <a:pt x="0" y="180972"/>
                  </a:moveTo>
                  <a:cubicBezTo>
                    <a:pt x="-901" y="84417"/>
                    <a:pt x="76234" y="-5044"/>
                    <a:pt x="180972" y="0"/>
                  </a:cubicBezTo>
                  <a:cubicBezTo>
                    <a:pt x="311674" y="-32845"/>
                    <a:pt x="356110" y="1871"/>
                    <a:pt x="525695" y="0"/>
                  </a:cubicBezTo>
                  <a:cubicBezTo>
                    <a:pt x="695280" y="-1871"/>
                    <a:pt x="1012101" y="4823"/>
                    <a:pt x="1215140" y="0"/>
                  </a:cubicBezTo>
                  <a:cubicBezTo>
                    <a:pt x="1418180" y="-4823"/>
                    <a:pt x="1696603" y="96117"/>
                    <a:pt x="2019492" y="0"/>
                  </a:cubicBezTo>
                  <a:cubicBezTo>
                    <a:pt x="2342381" y="-96117"/>
                    <a:pt x="2490714" y="2532"/>
                    <a:pt x="2708937" y="0"/>
                  </a:cubicBezTo>
                  <a:cubicBezTo>
                    <a:pt x="2927160" y="-2532"/>
                    <a:pt x="2886332" y="10498"/>
                    <a:pt x="3053660" y="0"/>
                  </a:cubicBezTo>
                  <a:cubicBezTo>
                    <a:pt x="3220988" y="-10498"/>
                    <a:pt x="3486680" y="39421"/>
                    <a:pt x="3743105" y="0"/>
                  </a:cubicBezTo>
                  <a:cubicBezTo>
                    <a:pt x="3999531" y="-39421"/>
                    <a:pt x="3930509" y="25415"/>
                    <a:pt x="4087827" y="0"/>
                  </a:cubicBezTo>
                  <a:cubicBezTo>
                    <a:pt x="4245145" y="-25415"/>
                    <a:pt x="4362697" y="32538"/>
                    <a:pt x="4432550" y="0"/>
                  </a:cubicBezTo>
                  <a:cubicBezTo>
                    <a:pt x="4502403" y="-32538"/>
                    <a:pt x="4867224" y="42647"/>
                    <a:pt x="5236902" y="0"/>
                  </a:cubicBezTo>
                  <a:cubicBezTo>
                    <a:pt x="5606580" y="-42647"/>
                    <a:pt x="5805997" y="33561"/>
                    <a:pt x="6041255" y="0"/>
                  </a:cubicBezTo>
                  <a:cubicBezTo>
                    <a:pt x="6276513" y="-33561"/>
                    <a:pt x="6410024" y="58031"/>
                    <a:pt x="6730700" y="0"/>
                  </a:cubicBezTo>
                  <a:cubicBezTo>
                    <a:pt x="7051376" y="-58031"/>
                    <a:pt x="6876846" y="24721"/>
                    <a:pt x="6960515" y="0"/>
                  </a:cubicBezTo>
                  <a:cubicBezTo>
                    <a:pt x="7044185" y="-24721"/>
                    <a:pt x="7365286" y="39014"/>
                    <a:pt x="7535052" y="0"/>
                  </a:cubicBezTo>
                  <a:cubicBezTo>
                    <a:pt x="7704818" y="-39014"/>
                    <a:pt x="7667619" y="22740"/>
                    <a:pt x="7764867" y="0"/>
                  </a:cubicBezTo>
                  <a:cubicBezTo>
                    <a:pt x="7862116" y="-22740"/>
                    <a:pt x="8198991" y="27960"/>
                    <a:pt x="8454312" y="0"/>
                  </a:cubicBezTo>
                  <a:cubicBezTo>
                    <a:pt x="8709634" y="-27960"/>
                    <a:pt x="8907737" y="9053"/>
                    <a:pt x="9258665" y="0"/>
                  </a:cubicBezTo>
                  <a:cubicBezTo>
                    <a:pt x="9609593" y="-9053"/>
                    <a:pt x="9442315" y="36188"/>
                    <a:pt x="9603387" y="0"/>
                  </a:cubicBezTo>
                  <a:cubicBezTo>
                    <a:pt x="9764459" y="-36188"/>
                    <a:pt x="9780404" y="18356"/>
                    <a:pt x="9833202" y="0"/>
                  </a:cubicBezTo>
                  <a:cubicBezTo>
                    <a:pt x="9886001" y="-18356"/>
                    <a:pt x="10281486" y="1992"/>
                    <a:pt x="10407740" y="0"/>
                  </a:cubicBezTo>
                  <a:cubicBezTo>
                    <a:pt x="10533994" y="-1992"/>
                    <a:pt x="10639362" y="4992"/>
                    <a:pt x="10752462" y="0"/>
                  </a:cubicBezTo>
                  <a:cubicBezTo>
                    <a:pt x="10865562" y="-4992"/>
                    <a:pt x="11325211" y="77701"/>
                    <a:pt x="11671722" y="0"/>
                  </a:cubicBezTo>
                  <a:cubicBezTo>
                    <a:pt x="11773889" y="26447"/>
                    <a:pt x="11857657" y="76888"/>
                    <a:pt x="11852694" y="180972"/>
                  </a:cubicBezTo>
                  <a:cubicBezTo>
                    <a:pt x="11869608" y="290596"/>
                    <a:pt x="11842016" y="369720"/>
                    <a:pt x="11852694" y="528428"/>
                  </a:cubicBezTo>
                  <a:cubicBezTo>
                    <a:pt x="11863372" y="687136"/>
                    <a:pt x="11837776" y="793712"/>
                    <a:pt x="11852694" y="904838"/>
                  </a:cubicBezTo>
                  <a:cubicBezTo>
                    <a:pt x="11842575" y="1029343"/>
                    <a:pt x="11771485" y="1090348"/>
                    <a:pt x="11671722" y="1085810"/>
                  </a:cubicBezTo>
                  <a:cubicBezTo>
                    <a:pt x="11278497" y="1147220"/>
                    <a:pt x="11174434" y="1049937"/>
                    <a:pt x="10867369" y="1085810"/>
                  </a:cubicBezTo>
                  <a:cubicBezTo>
                    <a:pt x="10560304" y="1121683"/>
                    <a:pt x="10373851" y="1050251"/>
                    <a:pt x="10177925" y="1085810"/>
                  </a:cubicBezTo>
                  <a:cubicBezTo>
                    <a:pt x="9981999" y="1121369"/>
                    <a:pt x="9833637" y="1016880"/>
                    <a:pt x="9603387" y="1085810"/>
                  </a:cubicBezTo>
                  <a:cubicBezTo>
                    <a:pt x="9373137" y="1154740"/>
                    <a:pt x="8991465" y="1047237"/>
                    <a:pt x="8799035" y="1085810"/>
                  </a:cubicBezTo>
                  <a:cubicBezTo>
                    <a:pt x="8606605" y="1124383"/>
                    <a:pt x="8615595" y="1070278"/>
                    <a:pt x="8569220" y="1085810"/>
                  </a:cubicBezTo>
                  <a:cubicBezTo>
                    <a:pt x="8522845" y="1101342"/>
                    <a:pt x="8451459" y="1066026"/>
                    <a:pt x="8339404" y="1085810"/>
                  </a:cubicBezTo>
                  <a:cubicBezTo>
                    <a:pt x="8227349" y="1105594"/>
                    <a:pt x="7949857" y="1031102"/>
                    <a:pt x="7764867" y="1085810"/>
                  </a:cubicBezTo>
                  <a:cubicBezTo>
                    <a:pt x="7579877" y="1140518"/>
                    <a:pt x="7626301" y="1073319"/>
                    <a:pt x="7535052" y="1085810"/>
                  </a:cubicBezTo>
                  <a:cubicBezTo>
                    <a:pt x="7443804" y="1098301"/>
                    <a:pt x="7256912" y="1085569"/>
                    <a:pt x="7075422" y="1085810"/>
                  </a:cubicBezTo>
                  <a:cubicBezTo>
                    <a:pt x="6893932" y="1086051"/>
                    <a:pt x="6825491" y="1074291"/>
                    <a:pt x="6615792" y="1085810"/>
                  </a:cubicBezTo>
                  <a:cubicBezTo>
                    <a:pt x="6406093" y="1097329"/>
                    <a:pt x="6154611" y="997235"/>
                    <a:pt x="5811440" y="1085810"/>
                  </a:cubicBezTo>
                  <a:cubicBezTo>
                    <a:pt x="5468269" y="1174385"/>
                    <a:pt x="5665254" y="1068116"/>
                    <a:pt x="5581625" y="1085810"/>
                  </a:cubicBezTo>
                  <a:cubicBezTo>
                    <a:pt x="5497996" y="1103504"/>
                    <a:pt x="5206684" y="1042342"/>
                    <a:pt x="4892179" y="1085810"/>
                  </a:cubicBezTo>
                  <a:cubicBezTo>
                    <a:pt x="4577674" y="1129278"/>
                    <a:pt x="4397442" y="991810"/>
                    <a:pt x="4087827" y="1085810"/>
                  </a:cubicBezTo>
                  <a:cubicBezTo>
                    <a:pt x="3778212" y="1179810"/>
                    <a:pt x="3546324" y="1021905"/>
                    <a:pt x="3283474" y="1085810"/>
                  </a:cubicBezTo>
                  <a:cubicBezTo>
                    <a:pt x="3020624" y="1149715"/>
                    <a:pt x="2810645" y="1042383"/>
                    <a:pt x="2479122" y="1085810"/>
                  </a:cubicBezTo>
                  <a:cubicBezTo>
                    <a:pt x="2147599" y="1129237"/>
                    <a:pt x="1919188" y="1010522"/>
                    <a:pt x="1674769" y="1085810"/>
                  </a:cubicBezTo>
                  <a:cubicBezTo>
                    <a:pt x="1430350" y="1161098"/>
                    <a:pt x="1242283" y="1043955"/>
                    <a:pt x="985324" y="1085810"/>
                  </a:cubicBezTo>
                  <a:cubicBezTo>
                    <a:pt x="728366" y="1127665"/>
                    <a:pt x="562876" y="1067792"/>
                    <a:pt x="180972" y="1085810"/>
                  </a:cubicBezTo>
                  <a:cubicBezTo>
                    <a:pt x="76401" y="1086878"/>
                    <a:pt x="-28663" y="997086"/>
                    <a:pt x="0" y="904838"/>
                  </a:cubicBezTo>
                  <a:cubicBezTo>
                    <a:pt x="-16569" y="773439"/>
                    <a:pt x="42432" y="657275"/>
                    <a:pt x="0" y="528428"/>
                  </a:cubicBezTo>
                  <a:cubicBezTo>
                    <a:pt x="-42432" y="399581"/>
                    <a:pt x="732" y="303828"/>
                    <a:pt x="0" y="180972"/>
                  </a:cubicBezTo>
                  <a:close/>
                </a:path>
                <a:path w="11852694" h="1085810" stroke="0" extrusionOk="0">
                  <a:moveTo>
                    <a:pt x="0" y="180972"/>
                  </a:moveTo>
                  <a:cubicBezTo>
                    <a:pt x="-28944" y="85058"/>
                    <a:pt x="74531" y="-2607"/>
                    <a:pt x="180972" y="0"/>
                  </a:cubicBezTo>
                  <a:cubicBezTo>
                    <a:pt x="356650" y="-11486"/>
                    <a:pt x="535747" y="22134"/>
                    <a:pt x="640602" y="0"/>
                  </a:cubicBezTo>
                  <a:cubicBezTo>
                    <a:pt x="745457" y="-22134"/>
                    <a:pt x="1219237" y="66162"/>
                    <a:pt x="1444955" y="0"/>
                  </a:cubicBezTo>
                  <a:cubicBezTo>
                    <a:pt x="1670673" y="-66162"/>
                    <a:pt x="1678251" y="47507"/>
                    <a:pt x="1904585" y="0"/>
                  </a:cubicBezTo>
                  <a:cubicBezTo>
                    <a:pt x="2130919" y="-47507"/>
                    <a:pt x="2233819" y="36762"/>
                    <a:pt x="2364215" y="0"/>
                  </a:cubicBezTo>
                  <a:cubicBezTo>
                    <a:pt x="2494611" y="-36762"/>
                    <a:pt x="2793249" y="49339"/>
                    <a:pt x="3168567" y="0"/>
                  </a:cubicBezTo>
                  <a:cubicBezTo>
                    <a:pt x="3543885" y="-49339"/>
                    <a:pt x="3422782" y="40067"/>
                    <a:pt x="3513290" y="0"/>
                  </a:cubicBezTo>
                  <a:cubicBezTo>
                    <a:pt x="3603798" y="-40067"/>
                    <a:pt x="3925882" y="77286"/>
                    <a:pt x="4317642" y="0"/>
                  </a:cubicBezTo>
                  <a:cubicBezTo>
                    <a:pt x="4709402" y="-77286"/>
                    <a:pt x="4583732" y="16015"/>
                    <a:pt x="4662365" y="0"/>
                  </a:cubicBezTo>
                  <a:cubicBezTo>
                    <a:pt x="4740998" y="-16015"/>
                    <a:pt x="4876392" y="307"/>
                    <a:pt x="5007087" y="0"/>
                  </a:cubicBezTo>
                  <a:cubicBezTo>
                    <a:pt x="5137782" y="-307"/>
                    <a:pt x="5244170" y="27619"/>
                    <a:pt x="5351810" y="0"/>
                  </a:cubicBezTo>
                  <a:cubicBezTo>
                    <a:pt x="5459450" y="-27619"/>
                    <a:pt x="5815664" y="56357"/>
                    <a:pt x="6041255" y="0"/>
                  </a:cubicBezTo>
                  <a:cubicBezTo>
                    <a:pt x="6266846" y="-56357"/>
                    <a:pt x="6563459" y="71305"/>
                    <a:pt x="6730700" y="0"/>
                  </a:cubicBezTo>
                  <a:cubicBezTo>
                    <a:pt x="6897941" y="-71305"/>
                    <a:pt x="7119742" y="58054"/>
                    <a:pt x="7305237" y="0"/>
                  </a:cubicBezTo>
                  <a:cubicBezTo>
                    <a:pt x="7490732" y="-58054"/>
                    <a:pt x="7849259" y="34413"/>
                    <a:pt x="7994682" y="0"/>
                  </a:cubicBezTo>
                  <a:cubicBezTo>
                    <a:pt x="8140106" y="-34413"/>
                    <a:pt x="8344563" y="21539"/>
                    <a:pt x="8454312" y="0"/>
                  </a:cubicBezTo>
                  <a:cubicBezTo>
                    <a:pt x="8564061" y="-21539"/>
                    <a:pt x="8732904" y="7563"/>
                    <a:pt x="8913942" y="0"/>
                  </a:cubicBezTo>
                  <a:cubicBezTo>
                    <a:pt x="9094980" y="-7563"/>
                    <a:pt x="9443750" y="27564"/>
                    <a:pt x="9603387" y="0"/>
                  </a:cubicBezTo>
                  <a:cubicBezTo>
                    <a:pt x="9763025" y="-27564"/>
                    <a:pt x="9971202" y="14654"/>
                    <a:pt x="10177925" y="0"/>
                  </a:cubicBezTo>
                  <a:cubicBezTo>
                    <a:pt x="10384648" y="-14654"/>
                    <a:pt x="10518105" y="13088"/>
                    <a:pt x="10637555" y="0"/>
                  </a:cubicBezTo>
                  <a:cubicBezTo>
                    <a:pt x="10757005" y="-13088"/>
                    <a:pt x="11255249" y="17270"/>
                    <a:pt x="11671722" y="0"/>
                  </a:cubicBezTo>
                  <a:cubicBezTo>
                    <a:pt x="11784204" y="18022"/>
                    <a:pt x="11854273" y="100753"/>
                    <a:pt x="11852694" y="180972"/>
                  </a:cubicBezTo>
                  <a:cubicBezTo>
                    <a:pt x="11884027" y="308126"/>
                    <a:pt x="11824523" y="393480"/>
                    <a:pt x="11852694" y="550144"/>
                  </a:cubicBezTo>
                  <a:cubicBezTo>
                    <a:pt x="11880865" y="706808"/>
                    <a:pt x="11849198" y="735141"/>
                    <a:pt x="11852694" y="904838"/>
                  </a:cubicBezTo>
                  <a:cubicBezTo>
                    <a:pt x="11853354" y="1002641"/>
                    <a:pt x="11765323" y="1112174"/>
                    <a:pt x="11671722" y="1085810"/>
                  </a:cubicBezTo>
                  <a:cubicBezTo>
                    <a:pt x="11487369" y="1151007"/>
                    <a:pt x="11162176" y="1057835"/>
                    <a:pt x="10867369" y="1085810"/>
                  </a:cubicBezTo>
                  <a:cubicBezTo>
                    <a:pt x="10572562" y="1113785"/>
                    <a:pt x="10366487" y="1063592"/>
                    <a:pt x="10063017" y="1085810"/>
                  </a:cubicBezTo>
                  <a:cubicBezTo>
                    <a:pt x="9759547" y="1108028"/>
                    <a:pt x="9629805" y="1034409"/>
                    <a:pt x="9373572" y="1085810"/>
                  </a:cubicBezTo>
                  <a:cubicBezTo>
                    <a:pt x="9117340" y="1137211"/>
                    <a:pt x="8913288" y="1004354"/>
                    <a:pt x="8684127" y="1085810"/>
                  </a:cubicBezTo>
                  <a:cubicBezTo>
                    <a:pt x="8454966" y="1167266"/>
                    <a:pt x="8424274" y="1073629"/>
                    <a:pt x="8339404" y="1085810"/>
                  </a:cubicBezTo>
                  <a:cubicBezTo>
                    <a:pt x="8254534" y="1097991"/>
                    <a:pt x="8093075" y="1047638"/>
                    <a:pt x="7994682" y="1085810"/>
                  </a:cubicBezTo>
                  <a:cubicBezTo>
                    <a:pt x="7896289" y="1123982"/>
                    <a:pt x="7733522" y="1059377"/>
                    <a:pt x="7535052" y="1085810"/>
                  </a:cubicBezTo>
                  <a:cubicBezTo>
                    <a:pt x="7336582" y="1112243"/>
                    <a:pt x="7278726" y="1072384"/>
                    <a:pt x="7190329" y="1085810"/>
                  </a:cubicBezTo>
                  <a:cubicBezTo>
                    <a:pt x="7101932" y="1099236"/>
                    <a:pt x="7022565" y="1073182"/>
                    <a:pt x="6960514" y="1085810"/>
                  </a:cubicBezTo>
                  <a:cubicBezTo>
                    <a:pt x="6898464" y="1098438"/>
                    <a:pt x="6659805" y="1031224"/>
                    <a:pt x="6385977" y="1085810"/>
                  </a:cubicBezTo>
                  <a:cubicBezTo>
                    <a:pt x="6112149" y="1140396"/>
                    <a:pt x="6066355" y="1084639"/>
                    <a:pt x="5926347" y="1085810"/>
                  </a:cubicBezTo>
                  <a:cubicBezTo>
                    <a:pt x="5786339" y="1086981"/>
                    <a:pt x="5377516" y="1025634"/>
                    <a:pt x="5236902" y="1085810"/>
                  </a:cubicBezTo>
                  <a:cubicBezTo>
                    <a:pt x="5096289" y="1145986"/>
                    <a:pt x="5098083" y="1082521"/>
                    <a:pt x="5007087" y="1085810"/>
                  </a:cubicBezTo>
                  <a:cubicBezTo>
                    <a:pt x="4916092" y="1089099"/>
                    <a:pt x="4383093" y="1002960"/>
                    <a:pt x="4202734" y="1085810"/>
                  </a:cubicBezTo>
                  <a:cubicBezTo>
                    <a:pt x="4022375" y="1168660"/>
                    <a:pt x="3931278" y="1073938"/>
                    <a:pt x="3858012" y="1085810"/>
                  </a:cubicBezTo>
                  <a:cubicBezTo>
                    <a:pt x="3784746" y="1097682"/>
                    <a:pt x="3712846" y="1081068"/>
                    <a:pt x="3628197" y="1085810"/>
                  </a:cubicBezTo>
                  <a:cubicBezTo>
                    <a:pt x="3543548" y="1090552"/>
                    <a:pt x="3321988" y="1036278"/>
                    <a:pt x="3053659" y="1085810"/>
                  </a:cubicBezTo>
                  <a:cubicBezTo>
                    <a:pt x="2785330" y="1135342"/>
                    <a:pt x="2774753" y="1054249"/>
                    <a:pt x="2594029" y="1085810"/>
                  </a:cubicBezTo>
                  <a:cubicBezTo>
                    <a:pt x="2413305" y="1117371"/>
                    <a:pt x="2200661" y="1062021"/>
                    <a:pt x="1904584" y="1085810"/>
                  </a:cubicBezTo>
                  <a:cubicBezTo>
                    <a:pt x="1608508" y="1109599"/>
                    <a:pt x="1690543" y="1057408"/>
                    <a:pt x="1559862" y="1085810"/>
                  </a:cubicBezTo>
                  <a:cubicBezTo>
                    <a:pt x="1429181" y="1114212"/>
                    <a:pt x="1394312" y="1059802"/>
                    <a:pt x="1330047" y="1085810"/>
                  </a:cubicBezTo>
                  <a:cubicBezTo>
                    <a:pt x="1265782" y="1111818"/>
                    <a:pt x="484077" y="965832"/>
                    <a:pt x="180972" y="1085810"/>
                  </a:cubicBezTo>
                  <a:cubicBezTo>
                    <a:pt x="77693" y="1108837"/>
                    <a:pt x="-5774" y="1001996"/>
                    <a:pt x="0" y="904838"/>
                  </a:cubicBezTo>
                  <a:cubicBezTo>
                    <a:pt x="-6896" y="752045"/>
                    <a:pt x="30218" y="640294"/>
                    <a:pt x="0" y="557382"/>
                  </a:cubicBezTo>
                  <a:cubicBezTo>
                    <a:pt x="-30218" y="474470"/>
                    <a:pt x="28350" y="298783"/>
                    <a:pt x="0" y="180972"/>
                  </a:cubicBezTo>
                  <a:close/>
                </a:path>
              </a:pathLst>
            </a:custGeom>
            <a:solidFill>
              <a:schemeClr val="bg1"/>
            </a:solidFill>
            <a:ln w="57150">
              <a:solidFill>
                <a:srgbClr val="00B0F0"/>
              </a:solidFill>
              <a:extLst>
                <a:ext uri="{C807C97D-BFC1-408E-A445-0C87EB9F89A2}">
                  <ask:lineSketchStyleProps xmlns:ask="http://schemas.microsoft.com/office/drawing/2018/sketchyshapes" xmlns="" sd="1286876745">
                    <a:prstGeom prst="roundRect">
                      <a:avLst/>
                    </a:prstGeom>
                    <ask:type>
                      <ask:lineSketchScribble/>
                    </ask:type>
                  </ask:lineSketchStyleProps>
                </a:ext>
              </a:extLst>
            </a:ln>
            <a:scene3d>
              <a:camera prst="perspectiveBelow"/>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TextBox 5">
              <a:extLst>
                <a:ext uri="{FF2B5EF4-FFF2-40B4-BE49-F238E27FC236}">
                  <a16:creationId xmlns:a16="http://schemas.microsoft.com/office/drawing/2014/main" id="{CA2C6BDA-3ACB-5ED0-73E8-96BCA8A60AB4}"/>
                </a:ext>
              </a:extLst>
            </p:cNvPr>
            <p:cNvSpPr txBox="1"/>
            <p:nvPr/>
          </p:nvSpPr>
          <p:spPr>
            <a:xfrm>
              <a:off x="401103" y="379847"/>
              <a:ext cx="11464554" cy="40142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solidFill>
                    <a:prstClr val="black"/>
                  </a:solidFill>
                  <a:effectLst/>
                  <a:uLnTx/>
                  <a:uFillTx/>
                  <a:latin typeface="Aptos" panose="02110004020202020204"/>
                  <a:ea typeface="+mn-ea"/>
                  <a:cs typeface="+mn-cs"/>
                </a:rPr>
                <a:t>5. Em học được những điều gì từ câu chuyện trên?</a:t>
              </a:r>
              <a:endParaRPr kumimoji="0" lang="en-US" sz="3600" b="1"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2" name="Rectangle: Rounded Corners 1">
            <a:extLst>
              <a:ext uri="{FF2B5EF4-FFF2-40B4-BE49-F238E27FC236}">
                <a16:creationId xmlns:a16="http://schemas.microsoft.com/office/drawing/2014/main" id="{142190B0-8C38-A956-94F3-26A08C14652D}"/>
              </a:ext>
            </a:extLst>
          </p:cNvPr>
          <p:cNvSpPr/>
          <p:nvPr/>
        </p:nvSpPr>
        <p:spPr>
          <a:xfrm>
            <a:off x="981073" y="2817631"/>
            <a:ext cx="10229849" cy="3047307"/>
          </a:xfrm>
          <a:prstGeom prst="roundRect">
            <a:avLst>
              <a:gd name="adj" fmla="val 9993"/>
            </a:avLst>
          </a:prstGeom>
          <a:solidFill>
            <a:schemeClr val="bg1">
              <a:alpha val="84000"/>
            </a:schemeClr>
          </a:solidFill>
          <a:ln w="19050">
            <a:solidFill>
              <a:srgbClr val="0070C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600" b="1">
                <a:solidFill>
                  <a:srgbClr val="C00000"/>
                </a:solidFill>
                <a:latin typeface="Aptos" panose="02110004020202020204"/>
              </a:rPr>
              <a:t>Học được cách ứng xử giữa Uyên và người bạn mới quen; cảm nhận được tình yêu thiên nhiên, cách góp phần lan toả tình yêu thiên nhiên, làm đẹp môi trường đến cộng đồng.</a:t>
            </a:r>
            <a:endParaRPr kumimoji="0" lang="vi-VN" sz="3600" b="1" i="0" u="none" strike="noStrike" kern="1200" cap="none" spc="0" normalizeH="0" baseline="0" noProof="0">
              <a:ln>
                <a:noFill/>
              </a:ln>
              <a:solidFill>
                <a:srgbClr val="C00000"/>
              </a:solidFill>
              <a:effectLst/>
              <a:uLnTx/>
              <a:uFillTx/>
              <a:latin typeface="Aptos" panose="02110004020202020204"/>
            </a:endParaRPr>
          </a:p>
        </p:txBody>
      </p:sp>
    </p:spTree>
    <p:extLst>
      <p:ext uri="{BB962C8B-B14F-4D97-AF65-F5344CB8AC3E}">
        <p14:creationId xmlns:p14="http://schemas.microsoft.com/office/powerpoint/2010/main" val="42448642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D1AE994-D194-319B-2A3B-D05178730B27}"/>
              </a:ext>
            </a:extLst>
          </p:cNvPr>
          <p:cNvGrpSpPr/>
          <p:nvPr/>
        </p:nvGrpSpPr>
        <p:grpSpPr>
          <a:xfrm>
            <a:off x="526212" y="924636"/>
            <a:ext cx="11924581" cy="1697794"/>
            <a:chOff x="-385313" y="100252"/>
            <a:chExt cx="11924581" cy="1217545"/>
          </a:xfrm>
        </p:grpSpPr>
        <p:sp>
          <p:nvSpPr>
            <p:cNvPr id="7" name="Rectangle: Rounded Corners 6">
              <a:extLst>
                <a:ext uri="{FF2B5EF4-FFF2-40B4-BE49-F238E27FC236}">
                  <a16:creationId xmlns:a16="http://schemas.microsoft.com/office/drawing/2014/main" id="{55E827B1-59AE-79E1-39FC-3A24CB3CB1F2}"/>
                </a:ext>
              </a:extLst>
            </p:cNvPr>
            <p:cNvSpPr/>
            <p:nvPr/>
          </p:nvSpPr>
          <p:spPr>
            <a:xfrm>
              <a:off x="-385313" y="100252"/>
              <a:ext cx="11001554" cy="1217545"/>
            </a:xfrm>
            <a:custGeom>
              <a:avLst/>
              <a:gdLst>
                <a:gd name="connsiteX0" fmla="*/ 0 w 11001554"/>
                <a:gd name="connsiteY0" fmla="*/ 202928 h 1217545"/>
                <a:gd name="connsiteX1" fmla="*/ 202928 w 11001554"/>
                <a:gd name="connsiteY1" fmla="*/ 0 h 1217545"/>
                <a:gd name="connsiteX2" fmla="*/ 579664 w 11001554"/>
                <a:gd name="connsiteY2" fmla="*/ 0 h 1217545"/>
                <a:gd name="connsiteX3" fmla="*/ 1062357 w 11001554"/>
                <a:gd name="connsiteY3" fmla="*/ 0 h 1217545"/>
                <a:gd name="connsiteX4" fmla="*/ 1862921 w 11001554"/>
                <a:gd name="connsiteY4" fmla="*/ 0 h 1217545"/>
                <a:gd name="connsiteX5" fmla="*/ 2557528 w 11001554"/>
                <a:gd name="connsiteY5" fmla="*/ 0 h 1217545"/>
                <a:gd name="connsiteX6" fmla="*/ 3358091 w 11001554"/>
                <a:gd name="connsiteY6" fmla="*/ 0 h 1217545"/>
                <a:gd name="connsiteX7" fmla="*/ 4052698 w 11001554"/>
                <a:gd name="connsiteY7" fmla="*/ 0 h 1217545"/>
                <a:gd name="connsiteX8" fmla="*/ 4853262 w 11001554"/>
                <a:gd name="connsiteY8" fmla="*/ 0 h 1217545"/>
                <a:gd name="connsiteX9" fmla="*/ 5547869 w 11001554"/>
                <a:gd name="connsiteY9" fmla="*/ 0 h 1217545"/>
                <a:gd name="connsiteX10" fmla="*/ 5924605 w 11001554"/>
                <a:gd name="connsiteY10" fmla="*/ 0 h 1217545"/>
                <a:gd name="connsiteX11" fmla="*/ 6619212 w 11001554"/>
                <a:gd name="connsiteY11" fmla="*/ 0 h 1217545"/>
                <a:gd name="connsiteX12" fmla="*/ 6995948 w 11001554"/>
                <a:gd name="connsiteY12" fmla="*/ 0 h 1217545"/>
                <a:gd name="connsiteX13" fmla="*/ 7372684 w 11001554"/>
                <a:gd name="connsiteY13" fmla="*/ 0 h 1217545"/>
                <a:gd name="connsiteX14" fmla="*/ 8173247 w 11001554"/>
                <a:gd name="connsiteY14" fmla="*/ 0 h 1217545"/>
                <a:gd name="connsiteX15" fmla="*/ 8973811 w 11001554"/>
                <a:gd name="connsiteY15" fmla="*/ 0 h 1217545"/>
                <a:gd name="connsiteX16" fmla="*/ 9668418 w 11001554"/>
                <a:gd name="connsiteY16" fmla="*/ 0 h 1217545"/>
                <a:gd name="connsiteX17" fmla="*/ 9939197 w 11001554"/>
                <a:gd name="connsiteY17" fmla="*/ 0 h 1217545"/>
                <a:gd name="connsiteX18" fmla="*/ 10798626 w 11001554"/>
                <a:gd name="connsiteY18" fmla="*/ 0 h 1217545"/>
                <a:gd name="connsiteX19" fmla="*/ 11001554 w 11001554"/>
                <a:gd name="connsiteY19" fmla="*/ 202928 h 1217545"/>
                <a:gd name="connsiteX20" fmla="*/ 11001554 w 11001554"/>
                <a:gd name="connsiteY20" fmla="*/ 608773 h 1217545"/>
                <a:gd name="connsiteX21" fmla="*/ 11001554 w 11001554"/>
                <a:gd name="connsiteY21" fmla="*/ 1014617 h 1217545"/>
                <a:gd name="connsiteX22" fmla="*/ 10798626 w 11001554"/>
                <a:gd name="connsiteY22" fmla="*/ 1217545 h 1217545"/>
                <a:gd name="connsiteX23" fmla="*/ 10527847 w 11001554"/>
                <a:gd name="connsiteY23" fmla="*/ 1217545 h 1217545"/>
                <a:gd name="connsiteX24" fmla="*/ 9939197 w 11001554"/>
                <a:gd name="connsiteY24" fmla="*/ 1217545 h 1217545"/>
                <a:gd name="connsiteX25" fmla="*/ 9562461 w 11001554"/>
                <a:gd name="connsiteY25" fmla="*/ 1217545 h 1217545"/>
                <a:gd name="connsiteX26" fmla="*/ 8867854 w 11001554"/>
                <a:gd name="connsiteY26" fmla="*/ 1217545 h 1217545"/>
                <a:gd name="connsiteX27" fmla="*/ 8279204 w 11001554"/>
                <a:gd name="connsiteY27" fmla="*/ 1217545 h 1217545"/>
                <a:gd name="connsiteX28" fmla="*/ 7584598 w 11001554"/>
                <a:gd name="connsiteY28" fmla="*/ 1217545 h 1217545"/>
                <a:gd name="connsiteX29" fmla="*/ 6995948 w 11001554"/>
                <a:gd name="connsiteY29" fmla="*/ 1217545 h 1217545"/>
                <a:gd name="connsiteX30" fmla="*/ 6407298 w 11001554"/>
                <a:gd name="connsiteY30" fmla="*/ 1217545 h 1217545"/>
                <a:gd name="connsiteX31" fmla="*/ 5818648 w 11001554"/>
                <a:gd name="connsiteY31" fmla="*/ 1217545 h 1217545"/>
                <a:gd name="connsiteX32" fmla="*/ 5124041 w 11001554"/>
                <a:gd name="connsiteY32" fmla="*/ 1217545 h 1217545"/>
                <a:gd name="connsiteX33" fmla="*/ 4535391 w 11001554"/>
                <a:gd name="connsiteY33" fmla="*/ 1217545 h 1217545"/>
                <a:gd name="connsiteX34" fmla="*/ 3734827 w 11001554"/>
                <a:gd name="connsiteY34" fmla="*/ 1217545 h 1217545"/>
                <a:gd name="connsiteX35" fmla="*/ 3464048 w 11001554"/>
                <a:gd name="connsiteY35" fmla="*/ 1217545 h 1217545"/>
                <a:gd name="connsiteX36" fmla="*/ 3193269 w 11001554"/>
                <a:gd name="connsiteY36" fmla="*/ 1217545 h 1217545"/>
                <a:gd name="connsiteX37" fmla="*/ 2604620 w 11001554"/>
                <a:gd name="connsiteY37" fmla="*/ 1217545 h 1217545"/>
                <a:gd name="connsiteX38" fmla="*/ 2333841 w 11001554"/>
                <a:gd name="connsiteY38" fmla="*/ 1217545 h 1217545"/>
                <a:gd name="connsiteX39" fmla="*/ 1851148 w 11001554"/>
                <a:gd name="connsiteY39" fmla="*/ 1217545 h 1217545"/>
                <a:gd name="connsiteX40" fmla="*/ 1368455 w 11001554"/>
                <a:gd name="connsiteY40" fmla="*/ 1217545 h 1217545"/>
                <a:gd name="connsiteX41" fmla="*/ 202928 w 11001554"/>
                <a:gd name="connsiteY41" fmla="*/ 1217545 h 1217545"/>
                <a:gd name="connsiteX42" fmla="*/ 0 w 11001554"/>
                <a:gd name="connsiteY42" fmla="*/ 1014617 h 1217545"/>
                <a:gd name="connsiteX43" fmla="*/ 0 w 11001554"/>
                <a:gd name="connsiteY43" fmla="*/ 608773 h 1217545"/>
                <a:gd name="connsiteX44" fmla="*/ 0 w 11001554"/>
                <a:gd name="connsiteY44" fmla="*/ 202928 h 121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001554" h="1217545" fill="none" extrusionOk="0">
                  <a:moveTo>
                    <a:pt x="0" y="202928"/>
                  </a:moveTo>
                  <a:cubicBezTo>
                    <a:pt x="-1407" y="100581"/>
                    <a:pt x="67342" y="-11360"/>
                    <a:pt x="202928" y="0"/>
                  </a:cubicBezTo>
                  <a:cubicBezTo>
                    <a:pt x="290143" y="-36644"/>
                    <a:pt x="455715" y="15695"/>
                    <a:pt x="579664" y="0"/>
                  </a:cubicBezTo>
                  <a:cubicBezTo>
                    <a:pt x="703613" y="-15695"/>
                    <a:pt x="826027" y="55813"/>
                    <a:pt x="1062357" y="0"/>
                  </a:cubicBezTo>
                  <a:cubicBezTo>
                    <a:pt x="1298687" y="-55813"/>
                    <a:pt x="1667213" y="53294"/>
                    <a:pt x="1862921" y="0"/>
                  </a:cubicBezTo>
                  <a:cubicBezTo>
                    <a:pt x="2058629" y="-53294"/>
                    <a:pt x="2268835" y="62057"/>
                    <a:pt x="2557528" y="0"/>
                  </a:cubicBezTo>
                  <a:cubicBezTo>
                    <a:pt x="2846221" y="-62057"/>
                    <a:pt x="2960169" y="75894"/>
                    <a:pt x="3358091" y="0"/>
                  </a:cubicBezTo>
                  <a:cubicBezTo>
                    <a:pt x="3756013" y="-75894"/>
                    <a:pt x="3748925" y="40220"/>
                    <a:pt x="4052698" y="0"/>
                  </a:cubicBezTo>
                  <a:cubicBezTo>
                    <a:pt x="4356471" y="-40220"/>
                    <a:pt x="4453031" y="24666"/>
                    <a:pt x="4853262" y="0"/>
                  </a:cubicBezTo>
                  <a:cubicBezTo>
                    <a:pt x="5253493" y="-24666"/>
                    <a:pt x="5329136" y="28715"/>
                    <a:pt x="5547869" y="0"/>
                  </a:cubicBezTo>
                  <a:cubicBezTo>
                    <a:pt x="5766602" y="-28715"/>
                    <a:pt x="5770241" y="25937"/>
                    <a:pt x="5924605" y="0"/>
                  </a:cubicBezTo>
                  <a:cubicBezTo>
                    <a:pt x="6078969" y="-25937"/>
                    <a:pt x="6353526" y="52848"/>
                    <a:pt x="6619212" y="0"/>
                  </a:cubicBezTo>
                  <a:cubicBezTo>
                    <a:pt x="6884898" y="-52848"/>
                    <a:pt x="6856317" y="11018"/>
                    <a:pt x="6995948" y="0"/>
                  </a:cubicBezTo>
                  <a:cubicBezTo>
                    <a:pt x="7135579" y="-11018"/>
                    <a:pt x="7282388" y="10130"/>
                    <a:pt x="7372684" y="0"/>
                  </a:cubicBezTo>
                  <a:cubicBezTo>
                    <a:pt x="7462980" y="-10130"/>
                    <a:pt x="7862179" y="10795"/>
                    <a:pt x="8173247" y="0"/>
                  </a:cubicBezTo>
                  <a:cubicBezTo>
                    <a:pt x="8484315" y="-10795"/>
                    <a:pt x="8756772" y="25038"/>
                    <a:pt x="8973811" y="0"/>
                  </a:cubicBezTo>
                  <a:cubicBezTo>
                    <a:pt x="9190850" y="-25038"/>
                    <a:pt x="9464441" y="35802"/>
                    <a:pt x="9668418" y="0"/>
                  </a:cubicBezTo>
                  <a:cubicBezTo>
                    <a:pt x="9872395" y="-35802"/>
                    <a:pt x="9844062" y="237"/>
                    <a:pt x="9939197" y="0"/>
                  </a:cubicBezTo>
                  <a:cubicBezTo>
                    <a:pt x="10034332" y="-237"/>
                    <a:pt x="10563138" y="11670"/>
                    <a:pt x="10798626" y="0"/>
                  </a:cubicBezTo>
                  <a:cubicBezTo>
                    <a:pt x="10920407" y="10031"/>
                    <a:pt x="11004389" y="86152"/>
                    <a:pt x="11001554" y="202928"/>
                  </a:cubicBezTo>
                  <a:cubicBezTo>
                    <a:pt x="11017151" y="359694"/>
                    <a:pt x="10961644" y="518915"/>
                    <a:pt x="11001554" y="608773"/>
                  </a:cubicBezTo>
                  <a:cubicBezTo>
                    <a:pt x="11041464" y="698632"/>
                    <a:pt x="10983220" y="813646"/>
                    <a:pt x="11001554" y="1014617"/>
                  </a:cubicBezTo>
                  <a:cubicBezTo>
                    <a:pt x="10991365" y="1134268"/>
                    <a:pt x="10900365" y="1213956"/>
                    <a:pt x="10798626" y="1217545"/>
                  </a:cubicBezTo>
                  <a:cubicBezTo>
                    <a:pt x="10684950" y="1244238"/>
                    <a:pt x="10640221" y="1213282"/>
                    <a:pt x="10527847" y="1217545"/>
                  </a:cubicBezTo>
                  <a:cubicBezTo>
                    <a:pt x="10415473" y="1221808"/>
                    <a:pt x="10201239" y="1197486"/>
                    <a:pt x="9939197" y="1217545"/>
                  </a:cubicBezTo>
                  <a:cubicBezTo>
                    <a:pt x="9677155" y="1237604"/>
                    <a:pt x="9727443" y="1209718"/>
                    <a:pt x="9562461" y="1217545"/>
                  </a:cubicBezTo>
                  <a:cubicBezTo>
                    <a:pt x="9397479" y="1225372"/>
                    <a:pt x="9068837" y="1176892"/>
                    <a:pt x="8867854" y="1217545"/>
                  </a:cubicBezTo>
                  <a:cubicBezTo>
                    <a:pt x="8666871" y="1258198"/>
                    <a:pt x="8504131" y="1159023"/>
                    <a:pt x="8279204" y="1217545"/>
                  </a:cubicBezTo>
                  <a:cubicBezTo>
                    <a:pt x="8054277" y="1276067"/>
                    <a:pt x="7817478" y="1142273"/>
                    <a:pt x="7584598" y="1217545"/>
                  </a:cubicBezTo>
                  <a:cubicBezTo>
                    <a:pt x="7351718" y="1292817"/>
                    <a:pt x="7252398" y="1182952"/>
                    <a:pt x="6995948" y="1217545"/>
                  </a:cubicBezTo>
                  <a:cubicBezTo>
                    <a:pt x="6739498" y="1252138"/>
                    <a:pt x="6700654" y="1184814"/>
                    <a:pt x="6407298" y="1217545"/>
                  </a:cubicBezTo>
                  <a:cubicBezTo>
                    <a:pt x="6113942" y="1250276"/>
                    <a:pt x="6080447" y="1215812"/>
                    <a:pt x="5818648" y="1217545"/>
                  </a:cubicBezTo>
                  <a:cubicBezTo>
                    <a:pt x="5556849" y="1219278"/>
                    <a:pt x="5293175" y="1191435"/>
                    <a:pt x="5124041" y="1217545"/>
                  </a:cubicBezTo>
                  <a:cubicBezTo>
                    <a:pt x="4954907" y="1243655"/>
                    <a:pt x="4754861" y="1154003"/>
                    <a:pt x="4535391" y="1217545"/>
                  </a:cubicBezTo>
                  <a:cubicBezTo>
                    <a:pt x="4315921" y="1281087"/>
                    <a:pt x="4031021" y="1123839"/>
                    <a:pt x="3734827" y="1217545"/>
                  </a:cubicBezTo>
                  <a:cubicBezTo>
                    <a:pt x="3438633" y="1311251"/>
                    <a:pt x="3549535" y="1198240"/>
                    <a:pt x="3464048" y="1217545"/>
                  </a:cubicBezTo>
                  <a:cubicBezTo>
                    <a:pt x="3378561" y="1236850"/>
                    <a:pt x="3303675" y="1198034"/>
                    <a:pt x="3193269" y="1217545"/>
                  </a:cubicBezTo>
                  <a:cubicBezTo>
                    <a:pt x="3082863" y="1237056"/>
                    <a:pt x="2789916" y="1182720"/>
                    <a:pt x="2604620" y="1217545"/>
                  </a:cubicBezTo>
                  <a:cubicBezTo>
                    <a:pt x="2419324" y="1252370"/>
                    <a:pt x="2388761" y="1200856"/>
                    <a:pt x="2333841" y="1217545"/>
                  </a:cubicBezTo>
                  <a:cubicBezTo>
                    <a:pt x="2278921" y="1234234"/>
                    <a:pt x="2052753" y="1186580"/>
                    <a:pt x="1851148" y="1217545"/>
                  </a:cubicBezTo>
                  <a:cubicBezTo>
                    <a:pt x="1649543" y="1248510"/>
                    <a:pt x="1528893" y="1188953"/>
                    <a:pt x="1368455" y="1217545"/>
                  </a:cubicBezTo>
                  <a:cubicBezTo>
                    <a:pt x="1208017" y="1246137"/>
                    <a:pt x="785417" y="1189032"/>
                    <a:pt x="202928" y="1217545"/>
                  </a:cubicBezTo>
                  <a:cubicBezTo>
                    <a:pt x="109457" y="1223688"/>
                    <a:pt x="11034" y="1143006"/>
                    <a:pt x="0" y="1014617"/>
                  </a:cubicBezTo>
                  <a:cubicBezTo>
                    <a:pt x="-47683" y="932658"/>
                    <a:pt x="17231" y="691874"/>
                    <a:pt x="0" y="608773"/>
                  </a:cubicBezTo>
                  <a:cubicBezTo>
                    <a:pt x="-17231" y="525672"/>
                    <a:pt x="37100" y="383512"/>
                    <a:pt x="0" y="202928"/>
                  </a:cubicBezTo>
                  <a:close/>
                </a:path>
                <a:path w="11001554" h="1217545" stroke="0" extrusionOk="0">
                  <a:moveTo>
                    <a:pt x="0" y="202928"/>
                  </a:moveTo>
                  <a:cubicBezTo>
                    <a:pt x="-12294" y="92568"/>
                    <a:pt x="88367" y="-999"/>
                    <a:pt x="202928" y="0"/>
                  </a:cubicBezTo>
                  <a:cubicBezTo>
                    <a:pt x="389275" y="-20278"/>
                    <a:pt x="546887" y="5046"/>
                    <a:pt x="685621" y="0"/>
                  </a:cubicBezTo>
                  <a:cubicBezTo>
                    <a:pt x="824355" y="-5046"/>
                    <a:pt x="1300356" y="26799"/>
                    <a:pt x="1486185" y="0"/>
                  </a:cubicBezTo>
                  <a:cubicBezTo>
                    <a:pt x="1672014" y="-26799"/>
                    <a:pt x="1770012" y="18082"/>
                    <a:pt x="1968878" y="0"/>
                  </a:cubicBezTo>
                  <a:cubicBezTo>
                    <a:pt x="2167744" y="-18082"/>
                    <a:pt x="2234946" y="9114"/>
                    <a:pt x="2451571" y="0"/>
                  </a:cubicBezTo>
                  <a:cubicBezTo>
                    <a:pt x="2668196" y="-9114"/>
                    <a:pt x="2960354" y="83676"/>
                    <a:pt x="3252134" y="0"/>
                  </a:cubicBezTo>
                  <a:cubicBezTo>
                    <a:pt x="3543914" y="-83676"/>
                    <a:pt x="3531650" y="20646"/>
                    <a:pt x="3628870" y="0"/>
                  </a:cubicBezTo>
                  <a:cubicBezTo>
                    <a:pt x="3726090" y="-20646"/>
                    <a:pt x="4065111" y="30836"/>
                    <a:pt x="4429434" y="0"/>
                  </a:cubicBezTo>
                  <a:cubicBezTo>
                    <a:pt x="4793757" y="-30836"/>
                    <a:pt x="4716983" y="7969"/>
                    <a:pt x="4806170" y="0"/>
                  </a:cubicBezTo>
                  <a:cubicBezTo>
                    <a:pt x="4895357" y="-7969"/>
                    <a:pt x="5010415" y="22532"/>
                    <a:pt x="5182906" y="0"/>
                  </a:cubicBezTo>
                  <a:cubicBezTo>
                    <a:pt x="5355397" y="-22532"/>
                    <a:pt x="5455753" y="28713"/>
                    <a:pt x="5559642" y="0"/>
                  </a:cubicBezTo>
                  <a:cubicBezTo>
                    <a:pt x="5663531" y="-28713"/>
                    <a:pt x="5916014" y="62439"/>
                    <a:pt x="6254249" y="0"/>
                  </a:cubicBezTo>
                  <a:cubicBezTo>
                    <a:pt x="6592484" y="-62439"/>
                    <a:pt x="6670290" y="18315"/>
                    <a:pt x="6948856" y="0"/>
                  </a:cubicBezTo>
                  <a:cubicBezTo>
                    <a:pt x="7227422" y="-18315"/>
                    <a:pt x="7415756" y="36230"/>
                    <a:pt x="7537506" y="0"/>
                  </a:cubicBezTo>
                  <a:cubicBezTo>
                    <a:pt x="7659256" y="-36230"/>
                    <a:pt x="8076272" y="30130"/>
                    <a:pt x="8232112" y="0"/>
                  </a:cubicBezTo>
                  <a:cubicBezTo>
                    <a:pt x="8387952" y="-30130"/>
                    <a:pt x="8501319" y="51164"/>
                    <a:pt x="8714805" y="0"/>
                  </a:cubicBezTo>
                  <a:cubicBezTo>
                    <a:pt x="8928291" y="-51164"/>
                    <a:pt x="9030692" y="32984"/>
                    <a:pt x="9197498" y="0"/>
                  </a:cubicBezTo>
                  <a:cubicBezTo>
                    <a:pt x="9364304" y="-32984"/>
                    <a:pt x="9738780" y="52324"/>
                    <a:pt x="9892105" y="0"/>
                  </a:cubicBezTo>
                  <a:cubicBezTo>
                    <a:pt x="10045430" y="-52324"/>
                    <a:pt x="10365859" y="100578"/>
                    <a:pt x="10798626" y="0"/>
                  </a:cubicBezTo>
                  <a:cubicBezTo>
                    <a:pt x="10901794" y="-5909"/>
                    <a:pt x="10996363" y="75507"/>
                    <a:pt x="11001554" y="202928"/>
                  </a:cubicBezTo>
                  <a:cubicBezTo>
                    <a:pt x="11017674" y="337666"/>
                    <a:pt x="10979078" y="540054"/>
                    <a:pt x="11001554" y="625006"/>
                  </a:cubicBezTo>
                  <a:cubicBezTo>
                    <a:pt x="11024030" y="709958"/>
                    <a:pt x="10965750" y="910484"/>
                    <a:pt x="11001554" y="1014617"/>
                  </a:cubicBezTo>
                  <a:cubicBezTo>
                    <a:pt x="11000965" y="1154992"/>
                    <a:pt x="10911684" y="1220090"/>
                    <a:pt x="10798626" y="1217545"/>
                  </a:cubicBezTo>
                  <a:cubicBezTo>
                    <a:pt x="10599587" y="1229324"/>
                    <a:pt x="10488571" y="1188655"/>
                    <a:pt x="10209976" y="1217545"/>
                  </a:cubicBezTo>
                  <a:cubicBezTo>
                    <a:pt x="9931381" y="1246435"/>
                    <a:pt x="9742110" y="1126502"/>
                    <a:pt x="9409412" y="1217545"/>
                  </a:cubicBezTo>
                  <a:cubicBezTo>
                    <a:pt x="9076714" y="1308588"/>
                    <a:pt x="9201788" y="1183905"/>
                    <a:pt x="9032676" y="1217545"/>
                  </a:cubicBezTo>
                  <a:cubicBezTo>
                    <a:pt x="8863564" y="1251185"/>
                    <a:pt x="8395059" y="1147720"/>
                    <a:pt x="8232112" y="1217545"/>
                  </a:cubicBezTo>
                  <a:cubicBezTo>
                    <a:pt x="8069165" y="1287370"/>
                    <a:pt x="7819273" y="1170258"/>
                    <a:pt x="7537506" y="1217545"/>
                  </a:cubicBezTo>
                  <a:cubicBezTo>
                    <a:pt x="7255739" y="1264832"/>
                    <a:pt x="7184032" y="1199405"/>
                    <a:pt x="6842899" y="1217545"/>
                  </a:cubicBezTo>
                  <a:cubicBezTo>
                    <a:pt x="6501766" y="1235685"/>
                    <a:pt x="6621433" y="1189050"/>
                    <a:pt x="6466163" y="1217545"/>
                  </a:cubicBezTo>
                  <a:cubicBezTo>
                    <a:pt x="6310893" y="1246040"/>
                    <a:pt x="6169977" y="1207059"/>
                    <a:pt x="6089427" y="1217545"/>
                  </a:cubicBezTo>
                  <a:cubicBezTo>
                    <a:pt x="6008877" y="1228031"/>
                    <a:pt x="5845039" y="1159634"/>
                    <a:pt x="5606734" y="1217545"/>
                  </a:cubicBezTo>
                  <a:cubicBezTo>
                    <a:pt x="5368429" y="1275456"/>
                    <a:pt x="5330911" y="1177754"/>
                    <a:pt x="5229998" y="1217545"/>
                  </a:cubicBezTo>
                  <a:cubicBezTo>
                    <a:pt x="5129085" y="1257336"/>
                    <a:pt x="5092019" y="1200745"/>
                    <a:pt x="4959219" y="1217545"/>
                  </a:cubicBezTo>
                  <a:cubicBezTo>
                    <a:pt x="4826419" y="1234345"/>
                    <a:pt x="4609322" y="1197787"/>
                    <a:pt x="4370569" y="1217545"/>
                  </a:cubicBezTo>
                  <a:cubicBezTo>
                    <a:pt x="4131816" y="1237303"/>
                    <a:pt x="4052104" y="1197756"/>
                    <a:pt x="3887876" y="1217545"/>
                  </a:cubicBezTo>
                  <a:cubicBezTo>
                    <a:pt x="3723648" y="1237334"/>
                    <a:pt x="3333379" y="1202165"/>
                    <a:pt x="3193269" y="1217545"/>
                  </a:cubicBezTo>
                  <a:cubicBezTo>
                    <a:pt x="3053159" y="1232925"/>
                    <a:pt x="3024615" y="1211915"/>
                    <a:pt x="2922490" y="1217545"/>
                  </a:cubicBezTo>
                  <a:cubicBezTo>
                    <a:pt x="2820365" y="1223175"/>
                    <a:pt x="2350353" y="1143845"/>
                    <a:pt x="2121927" y="1217545"/>
                  </a:cubicBezTo>
                  <a:cubicBezTo>
                    <a:pt x="1893501" y="1291245"/>
                    <a:pt x="1926158" y="1211388"/>
                    <a:pt x="1745191" y="1217545"/>
                  </a:cubicBezTo>
                  <a:cubicBezTo>
                    <a:pt x="1564224" y="1223702"/>
                    <a:pt x="1533233" y="1209103"/>
                    <a:pt x="1474412" y="1217545"/>
                  </a:cubicBezTo>
                  <a:cubicBezTo>
                    <a:pt x="1415591" y="1225987"/>
                    <a:pt x="1142409" y="1184591"/>
                    <a:pt x="885762" y="1217545"/>
                  </a:cubicBezTo>
                  <a:cubicBezTo>
                    <a:pt x="629115" y="1250499"/>
                    <a:pt x="504268" y="1203963"/>
                    <a:pt x="202928" y="1217545"/>
                  </a:cubicBezTo>
                  <a:cubicBezTo>
                    <a:pt x="83091" y="1238972"/>
                    <a:pt x="30613" y="1119444"/>
                    <a:pt x="0" y="1014617"/>
                  </a:cubicBezTo>
                  <a:cubicBezTo>
                    <a:pt x="-17338" y="835814"/>
                    <a:pt x="3997" y="719833"/>
                    <a:pt x="0" y="600656"/>
                  </a:cubicBezTo>
                  <a:cubicBezTo>
                    <a:pt x="-3997" y="481479"/>
                    <a:pt x="1032" y="401355"/>
                    <a:pt x="0" y="202928"/>
                  </a:cubicBezTo>
                  <a:close/>
                </a:path>
              </a:pathLst>
            </a:custGeom>
            <a:solidFill>
              <a:schemeClr val="bg1"/>
            </a:solidFill>
            <a:ln w="57150">
              <a:solidFill>
                <a:srgbClr val="00B0F0"/>
              </a:solidFill>
              <a:extLst>
                <a:ext uri="{C807C97D-BFC1-408E-A445-0C87EB9F89A2}">
                  <ask:lineSketchStyleProps xmlns:ask="http://schemas.microsoft.com/office/drawing/2018/sketchyshapes" xmlns="" sd="1286876745">
                    <a:prstGeom prst="roundRect">
                      <a:avLst/>
                    </a:prstGeom>
                    <ask:type>
                      <ask:lineSketchScribble/>
                    </ask:type>
                  </ask:lineSketchStyleProps>
                </a:ext>
              </a:extLst>
            </a:ln>
            <a:scene3d>
              <a:camera prst="perspectiveBelow"/>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CA2C6BDA-3ACB-5ED0-73E8-96BCA8A60AB4}"/>
                </a:ext>
              </a:extLst>
            </p:cNvPr>
            <p:cNvSpPr txBox="1"/>
            <p:nvPr/>
          </p:nvSpPr>
          <p:spPr>
            <a:xfrm>
              <a:off x="-178279" y="246141"/>
              <a:ext cx="11717547" cy="595936"/>
            </a:xfrm>
            <a:prstGeom prst="rect">
              <a:avLst/>
            </a:prstGeom>
            <a:noFill/>
          </p:spPr>
          <p:txBody>
            <a:bodyPr wrap="square" rtlCol="0">
              <a:spAutoFit/>
            </a:bodyPr>
            <a:lstStyle/>
            <a:p>
              <a:r>
                <a:rPr lang="en-US" sz="4800" b="1"/>
                <a:t>Nội dung chính của bài đọc là gì?</a:t>
              </a:r>
            </a:p>
          </p:txBody>
        </p:sp>
      </p:grpSp>
      <p:grpSp>
        <p:nvGrpSpPr>
          <p:cNvPr id="17" name="Group 16">
            <a:extLst>
              <a:ext uri="{FF2B5EF4-FFF2-40B4-BE49-F238E27FC236}">
                <a16:creationId xmlns:a16="http://schemas.microsoft.com/office/drawing/2014/main" id="{D0920E54-55EA-372E-15C1-76A4CE4A7053}"/>
              </a:ext>
            </a:extLst>
          </p:cNvPr>
          <p:cNvGrpSpPr/>
          <p:nvPr/>
        </p:nvGrpSpPr>
        <p:grpSpPr>
          <a:xfrm>
            <a:off x="2077888" y="2943203"/>
            <a:ext cx="7751912" cy="3348761"/>
            <a:chOff x="224968" y="4541067"/>
            <a:chExt cx="12067831" cy="2051301"/>
          </a:xfrm>
        </p:grpSpPr>
        <p:sp>
          <p:nvSpPr>
            <p:cNvPr id="13" name="Rectangle: Rounded Corners 12">
              <a:extLst>
                <a:ext uri="{FF2B5EF4-FFF2-40B4-BE49-F238E27FC236}">
                  <a16:creationId xmlns:a16="http://schemas.microsoft.com/office/drawing/2014/main" id="{39B80A82-6F48-D214-3C1A-7B3D64B71D7C}"/>
                </a:ext>
              </a:extLst>
            </p:cNvPr>
            <p:cNvSpPr/>
            <p:nvPr/>
          </p:nvSpPr>
          <p:spPr>
            <a:xfrm>
              <a:off x="224968" y="4541067"/>
              <a:ext cx="12067831" cy="2051301"/>
            </a:xfrm>
            <a:prstGeom prst="roundRect">
              <a:avLst/>
            </a:prstGeom>
            <a:solidFill>
              <a:schemeClr val="bg1"/>
            </a:solidFill>
            <a:ln w="57150">
              <a:solidFill>
                <a:srgbClr val="00B0F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
          <p:nvSpPr>
            <p:cNvPr id="16" name="TextBox 15">
              <a:extLst>
                <a:ext uri="{FF2B5EF4-FFF2-40B4-BE49-F238E27FC236}">
                  <a16:creationId xmlns:a16="http://schemas.microsoft.com/office/drawing/2014/main" id="{34349907-32E2-073D-F84A-80D29F11D3E7}"/>
                </a:ext>
              </a:extLst>
            </p:cNvPr>
            <p:cNvSpPr txBox="1"/>
            <p:nvPr/>
          </p:nvSpPr>
          <p:spPr>
            <a:xfrm>
              <a:off x="670933" y="4733542"/>
              <a:ext cx="11094748" cy="1564800"/>
            </a:xfrm>
            <a:prstGeom prst="rect">
              <a:avLst/>
            </a:prstGeom>
            <a:noFill/>
          </p:spPr>
          <p:txBody>
            <a:bodyPr wrap="square" rtlCol="0">
              <a:spAutoFit/>
            </a:bodyPr>
            <a:lstStyle/>
            <a:p>
              <a:pPr algn="just"/>
              <a:r>
                <a:rPr lang="vi-VN" sz="4000">
                  <a:solidFill>
                    <a:srgbClr val="C00000"/>
                  </a:solidFill>
                </a:rPr>
                <a:t>Câu chuyện kể về món quà bất ngờ mà Uyên và người bạn mới quen đã dành tặng cho mọi người vào ngày xuân. </a:t>
              </a:r>
              <a:endParaRPr lang="en-US" sz="4000">
                <a:solidFill>
                  <a:srgbClr val="C00000"/>
                </a:solidFill>
              </a:endParaRPr>
            </a:p>
          </p:txBody>
        </p:sp>
      </p:grpSp>
      <p:pic>
        <p:nvPicPr>
          <p:cNvPr id="4" name="Picture 3">
            <a:extLst>
              <a:ext uri="{FF2B5EF4-FFF2-40B4-BE49-F238E27FC236}">
                <a16:creationId xmlns:a16="http://schemas.microsoft.com/office/drawing/2014/main" id="{8275B847-43AC-4DB5-B670-596D8D7452BC}"/>
              </a:ext>
            </a:extLst>
          </p:cNvPr>
          <p:cNvPicPr>
            <a:picLocks noChangeAspect="1"/>
          </p:cNvPicPr>
          <p:nvPr/>
        </p:nvPicPr>
        <p:blipFill>
          <a:blip r:embed="rId4"/>
          <a:stretch>
            <a:fillRect/>
          </a:stretch>
        </p:blipFill>
        <p:spPr>
          <a:xfrm>
            <a:off x="237784" y="3257419"/>
            <a:ext cx="1990400" cy="3600000"/>
          </a:xfrm>
          <a:prstGeom prst="rect">
            <a:avLst/>
          </a:prstGeom>
          <a:effectLst>
            <a:innerShdw blurRad="63500" dist="50800" dir="5400000">
              <a:schemeClr val="tx1">
                <a:lumMod val="75000"/>
                <a:lumOff val="25000"/>
                <a:alpha val="50000"/>
              </a:schemeClr>
            </a:innerShdw>
          </a:effectLst>
        </p:spPr>
      </p:pic>
      <p:pic>
        <p:nvPicPr>
          <p:cNvPr id="5" name="Picture 4">
            <a:extLst>
              <a:ext uri="{FF2B5EF4-FFF2-40B4-BE49-F238E27FC236}">
                <a16:creationId xmlns:a16="http://schemas.microsoft.com/office/drawing/2014/main" id="{43A41AC7-C618-7D67-6551-DC75A6E8AAEE}"/>
              </a:ext>
            </a:extLst>
          </p:cNvPr>
          <p:cNvPicPr>
            <a:picLocks noChangeAspect="1"/>
          </p:cNvPicPr>
          <p:nvPr/>
        </p:nvPicPr>
        <p:blipFill>
          <a:blip r:embed="rId5"/>
          <a:stretch>
            <a:fillRect/>
          </a:stretch>
        </p:blipFill>
        <p:spPr>
          <a:xfrm>
            <a:off x="9491200" y="3258000"/>
            <a:ext cx="2700800" cy="3600000"/>
          </a:xfrm>
          <a:prstGeom prst="rect">
            <a:avLst/>
          </a:prstGeom>
          <a:effectLst>
            <a:innerShdw blurRad="63500" dist="50800" dir="5400000">
              <a:schemeClr val="tx1">
                <a:lumMod val="75000"/>
                <a:lumOff val="25000"/>
                <a:alpha val="50000"/>
              </a:schemeClr>
            </a:innerShdw>
          </a:effectLst>
        </p:spPr>
      </p:pic>
    </p:spTree>
    <p:extLst>
      <p:ext uri="{BB962C8B-B14F-4D97-AF65-F5344CB8AC3E}">
        <p14:creationId xmlns:p14="http://schemas.microsoft.com/office/powerpoint/2010/main" val="92029609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ppt_x</p:attrName>
                                            </p:attrNameLst>
                                          </p:cBhvr>
                                          <p:tavLst>
                                            <p:tav tm="0">
                                              <p:val>
                                                <p:strVal val="#ppt_x-#ppt_w*1.125000"/>
                                              </p:val>
                                            </p:tav>
                                            <p:tav tm="100000">
                                              <p:val>
                                                <p:strVal val="#ppt_x"/>
                                              </p:val>
                                            </p:tav>
                                          </p:tavLst>
                                        </p:anim>
                                        <p:animEffect transition="in" filter="wipe(right)">
                                          <p:cBhvr>
                                            <p:cTn id="8"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par>
                              <p:cTn id="13" fill="hold">
                                <p:stCondLst>
                                  <p:cond delay="1000"/>
                                </p:stCondLst>
                                <p:childTnLst>
                                  <p:par>
                                    <p:cTn id="14" presetID="32" presetClass="emph" presetSubtype="0" fill="hold" nodeType="afterEffect">
                                      <p:stCondLst>
                                        <p:cond delay="0"/>
                                      </p:stCondLst>
                                      <p:childTnLst>
                                        <p:animRot by="120000">
                                          <p:cBhvr>
                                            <p:cTn id="15" dur="100" fill="hold">
                                              <p:stCondLst>
                                                <p:cond delay="0"/>
                                              </p:stCondLst>
                                            </p:cTn>
                                            <p:tgtEl>
                                              <p:spTgt spid="17"/>
                                            </p:tgtEl>
                                            <p:attrNameLst>
                                              <p:attrName>r</p:attrName>
                                            </p:attrNameLst>
                                          </p:cBhvr>
                                        </p:animRot>
                                        <p:animRot by="-240000">
                                          <p:cBhvr>
                                            <p:cTn id="16" dur="200" fill="hold">
                                              <p:stCondLst>
                                                <p:cond delay="200"/>
                                              </p:stCondLst>
                                            </p:cTn>
                                            <p:tgtEl>
                                              <p:spTgt spid="17"/>
                                            </p:tgtEl>
                                            <p:attrNameLst>
                                              <p:attrName>r</p:attrName>
                                            </p:attrNameLst>
                                          </p:cBhvr>
                                        </p:animRot>
                                        <p:animRot by="240000">
                                          <p:cBhvr>
                                            <p:cTn id="17" dur="200" fill="hold">
                                              <p:stCondLst>
                                                <p:cond delay="400"/>
                                              </p:stCondLst>
                                            </p:cTn>
                                            <p:tgtEl>
                                              <p:spTgt spid="17"/>
                                            </p:tgtEl>
                                            <p:attrNameLst>
                                              <p:attrName>r</p:attrName>
                                            </p:attrNameLst>
                                          </p:cBhvr>
                                        </p:animRot>
                                        <p:animRot by="-240000">
                                          <p:cBhvr>
                                            <p:cTn id="18" dur="200" fill="hold">
                                              <p:stCondLst>
                                                <p:cond delay="600"/>
                                              </p:stCondLst>
                                            </p:cTn>
                                            <p:tgtEl>
                                              <p:spTgt spid="17"/>
                                            </p:tgtEl>
                                            <p:attrNameLst>
                                              <p:attrName>r</p:attrName>
                                            </p:attrNameLst>
                                          </p:cBhvr>
                                        </p:animRot>
                                        <p:animRot by="120000">
                                          <p:cBhvr>
                                            <p:cTn id="19" dur="200" fill="hold">
                                              <p:stCondLst>
                                                <p:cond delay="800"/>
                                              </p:stCondLst>
                                            </p:cTn>
                                            <p:tgtEl>
                                              <p:spTgt spid="17"/>
                                            </p:tgtEl>
                                            <p:attrNameLst>
                                              <p:attrName>r</p:attrName>
                                            </p:attrNameLst>
                                          </p:cBhvr>
                                        </p:animRot>
                                      </p:childTnLst>
                                    </p:cTn>
                                  </p:par>
                                  <p:par>
                                    <p:cTn id="20" presetID="2" presetClass="entr" presetSubtype="4" fill="hold" nodeType="withEffect" p14:presetBounceEnd="60000">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14:bounceEnd="60000">
                                          <p:cBhvr additive="base">
                                            <p:cTn id="22" dur="750" fill="hold"/>
                                            <p:tgtEl>
                                              <p:spTgt spid="4"/>
                                            </p:tgtEl>
                                            <p:attrNameLst>
                                              <p:attrName>ppt_x</p:attrName>
                                            </p:attrNameLst>
                                          </p:cBhvr>
                                          <p:tavLst>
                                            <p:tav tm="0">
                                              <p:val>
                                                <p:strVal val="#ppt_x"/>
                                              </p:val>
                                            </p:tav>
                                            <p:tav tm="100000">
                                              <p:val>
                                                <p:strVal val="#ppt_x"/>
                                              </p:val>
                                            </p:tav>
                                          </p:tavLst>
                                        </p:anim>
                                        <p:anim calcmode="lin" valueType="num" p14:bounceEnd="60000">
                                          <p:cBhvr additive="base">
                                            <p:cTn id="23" dur="750" fill="hold"/>
                                            <p:tgtEl>
                                              <p:spTgt spid="4"/>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14:presetBounceEnd="60000">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14:bounceEnd="60000">
                                          <p:cBhvr additive="base">
                                            <p:cTn id="26" dur="750" fill="hold"/>
                                            <p:tgtEl>
                                              <p:spTgt spid="5"/>
                                            </p:tgtEl>
                                            <p:attrNameLst>
                                              <p:attrName>ppt_x</p:attrName>
                                            </p:attrNameLst>
                                          </p:cBhvr>
                                          <p:tavLst>
                                            <p:tav tm="0">
                                              <p:val>
                                                <p:strVal val="#ppt_x"/>
                                              </p:val>
                                            </p:tav>
                                            <p:tav tm="100000">
                                              <p:val>
                                                <p:strVal val="#ppt_x"/>
                                              </p:val>
                                            </p:tav>
                                          </p:tavLst>
                                        </p:anim>
                                        <p:anim calcmode="lin" valueType="num" p14:bounceEnd="60000">
                                          <p:cBhvr additive="base">
                                            <p:cTn id="27" dur="75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ppt_x</p:attrName>
                                            </p:attrNameLst>
                                          </p:cBhvr>
                                          <p:tavLst>
                                            <p:tav tm="0">
                                              <p:val>
                                                <p:strVal val="#ppt_x-#ppt_w*1.125000"/>
                                              </p:val>
                                            </p:tav>
                                            <p:tav tm="100000">
                                              <p:val>
                                                <p:strVal val="#ppt_x"/>
                                              </p:val>
                                            </p:tav>
                                          </p:tavLst>
                                        </p:anim>
                                        <p:animEffect transition="in" filter="wipe(right)">
                                          <p:cBhvr>
                                            <p:cTn id="8"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7" name="click.wav"/>
                                            </p:tgtEl>
                                          </p:cMediaNode>
                                        </p:audio>
                                      </p:sub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subTnLst>
                                        <p:audio>
                                          <p:cMediaNode>
                                            <p:cTn display="0" masterRel="sameClick">
                                              <p:stCondLst>
                                                <p:cond evt="begin" delay="0">
                                                  <p:tn val="10"/>
                                                </p:cond>
                                              </p:stCondLst>
                                              <p:endCondLst>
                                                <p:cond evt="onStopAudio" delay="0">
                                                  <p:tgtEl>
                                                    <p:sldTgt/>
                                                  </p:tgtEl>
                                                </p:cond>
                                              </p:endCondLst>
                                            </p:cTn>
                                            <p:tgtEl>
                                              <p:sndTgt r:embed="rId8" name="chimes.wav"/>
                                            </p:tgtEl>
                                          </p:cMediaNode>
                                        </p:audio>
                                      </p:subTnLst>
                                    </p:cTn>
                                  </p:par>
                                </p:childTnLst>
                              </p:cTn>
                            </p:par>
                            <p:par>
                              <p:cTn id="13" fill="hold">
                                <p:stCondLst>
                                  <p:cond delay="1000"/>
                                </p:stCondLst>
                                <p:childTnLst>
                                  <p:par>
                                    <p:cTn id="14" presetID="32" presetClass="emph" presetSubtype="0" fill="hold" nodeType="afterEffect">
                                      <p:stCondLst>
                                        <p:cond delay="0"/>
                                      </p:stCondLst>
                                      <p:childTnLst>
                                        <p:animRot by="120000">
                                          <p:cBhvr>
                                            <p:cTn id="15" dur="100" fill="hold">
                                              <p:stCondLst>
                                                <p:cond delay="0"/>
                                              </p:stCondLst>
                                            </p:cTn>
                                            <p:tgtEl>
                                              <p:spTgt spid="17"/>
                                            </p:tgtEl>
                                            <p:attrNameLst>
                                              <p:attrName>r</p:attrName>
                                            </p:attrNameLst>
                                          </p:cBhvr>
                                        </p:animRot>
                                        <p:animRot by="-240000">
                                          <p:cBhvr>
                                            <p:cTn id="16" dur="200" fill="hold">
                                              <p:stCondLst>
                                                <p:cond delay="200"/>
                                              </p:stCondLst>
                                            </p:cTn>
                                            <p:tgtEl>
                                              <p:spTgt spid="17"/>
                                            </p:tgtEl>
                                            <p:attrNameLst>
                                              <p:attrName>r</p:attrName>
                                            </p:attrNameLst>
                                          </p:cBhvr>
                                        </p:animRot>
                                        <p:animRot by="240000">
                                          <p:cBhvr>
                                            <p:cTn id="17" dur="200" fill="hold">
                                              <p:stCondLst>
                                                <p:cond delay="400"/>
                                              </p:stCondLst>
                                            </p:cTn>
                                            <p:tgtEl>
                                              <p:spTgt spid="17"/>
                                            </p:tgtEl>
                                            <p:attrNameLst>
                                              <p:attrName>r</p:attrName>
                                            </p:attrNameLst>
                                          </p:cBhvr>
                                        </p:animRot>
                                        <p:animRot by="-240000">
                                          <p:cBhvr>
                                            <p:cTn id="18" dur="200" fill="hold">
                                              <p:stCondLst>
                                                <p:cond delay="600"/>
                                              </p:stCondLst>
                                            </p:cTn>
                                            <p:tgtEl>
                                              <p:spTgt spid="17"/>
                                            </p:tgtEl>
                                            <p:attrNameLst>
                                              <p:attrName>r</p:attrName>
                                            </p:attrNameLst>
                                          </p:cBhvr>
                                        </p:animRot>
                                        <p:animRot by="120000">
                                          <p:cBhvr>
                                            <p:cTn id="19" dur="200" fill="hold">
                                              <p:stCondLst>
                                                <p:cond delay="800"/>
                                              </p:stCondLst>
                                            </p:cTn>
                                            <p:tgtEl>
                                              <p:spTgt spid="17"/>
                                            </p:tgtEl>
                                            <p:attrNameLst>
                                              <p:attrName>r</p:attrName>
                                            </p:attrNameLst>
                                          </p:cBhvr>
                                        </p:animRot>
                                      </p:childTnLst>
                                    </p:cTn>
                                  </p:par>
                                  <p:par>
                                    <p:cTn id="20" presetID="2" presetClass="entr" presetSubtype="4"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additive="base">
                                            <p:cTn id="22" dur="750" fill="hold"/>
                                            <p:tgtEl>
                                              <p:spTgt spid="4"/>
                                            </p:tgtEl>
                                            <p:attrNameLst>
                                              <p:attrName>ppt_x</p:attrName>
                                            </p:attrNameLst>
                                          </p:cBhvr>
                                          <p:tavLst>
                                            <p:tav tm="0">
                                              <p:val>
                                                <p:strVal val="#ppt_x"/>
                                              </p:val>
                                            </p:tav>
                                            <p:tav tm="100000">
                                              <p:val>
                                                <p:strVal val="#ppt_x"/>
                                              </p:val>
                                            </p:tav>
                                          </p:tavLst>
                                        </p:anim>
                                        <p:anim calcmode="lin" valueType="num">
                                          <p:cBhvr additive="base">
                                            <p:cTn id="23" dur="750" fill="hold"/>
                                            <p:tgtEl>
                                              <p:spTgt spid="4"/>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additive="base">
                                            <p:cTn id="26" dur="750" fill="hold"/>
                                            <p:tgtEl>
                                              <p:spTgt spid="5"/>
                                            </p:tgtEl>
                                            <p:attrNameLst>
                                              <p:attrName>ppt_x</p:attrName>
                                            </p:attrNameLst>
                                          </p:cBhvr>
                                          <p:tavLst>
                                            <p:tav tm="0">
                                              <p:val>
                                                <p:strVal val="#ppt_x"/>
                                              </p:val>
                                            </p:tav>
                                            <p:tav tm="100000">
                                              <p:val>
                                                <p:strVal val="#ppt_x"/>
                                              </p:val>
                                            </p:tav>
                                          </p:tavLst>
                                        </p:anim>
                                        <p:anim calcmode="lin" valueType="num">
                                          <p:cBhvr additive="base">
                                            <p:cTn id="27" dur="75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D1AE994-D194-319B-2A3B-D05178730B27}"/>
              </a:ext>
            </a:extLst>
          </p:cNvPr>
          <p:cNvGrpSpPr/>
          <p:nvPr/>
        </p:nvGrpSpPr>
        <p:grpSpPr>
          <a:xfrm>
            <a:off x="526212" y="924636"/>
            <a:ext cx="13829581" cy="1697794"/>
            <a:chOff x="-385313" y="100252"/>
            <a:chExt cx="13829581" cy="1217545"/>
          </a:xfrm>
        </p:grpSpPr>
        <p:sp>
          <p:nvSpPr>
            <p:cNvPr id="7" name="Rectangle: Rounded Corners 6">
              <a:extLst>
                <a:ext uri="{FF2B5EF4-FFF2-40B4-BE49-F238E27FC236}">
                  <a16:creationId xmlns:a16="http://schemas.microsoft.com/office/drawing/2014/main" id="{55E827B1-59AE-79E1-39FC-3A24CB3CB1F2}"/>
                </a:ext>
              </a:extLst>
            </p:cNvPr>
            <p:cNvSpPr/>
            <p:nvPr/>
          </p:nvSpPr>
          <p:spPr>
            <a:xfrm>
              <a:off x="-385313" y="100252"/>
              <a:ext cx="11001554" cy="1217545"/>
            </a:xfrm>
            <a:custGeom>
              <a:avLst/>
              <a:gdLst>
                <a:gd name="connsiteX0" fmla="*/ 0 w 11001554"/>
                <a:gd name="connsiteY0" fmla="*/ 202928 h 1217545"/>
                <a:gd name="connsiteX1" fmla="*/ 202928 w 11001554"/>
                <a:gd name="connsiteY1" fmla="*/ 0 h 1217545"/>
                <a:gd name="connsiteX2" fmla="*/ 579664 w 11001554"/>
                <a:gd name="connsiteY2" fmla="*/ 0 h 1217545"/>
                <a:gd name="connsiteX3" fmla="*/ 1062357 w 11001554"/>
                <a:gd name="connsiteY3" fmla="*/ 0 h 1217545"/>
                <a:gd name="connsiteX4" fmla="*/ 1862921 w 11001554"/>
                <a:gd name="connsiteY4" fmla="*/ 0 h 1217545"/>
                <a:gd name="connsiteX5" fmla="*/ 2557528 w 11001554"/>
                <a:gd name="connsiteY5" fmla="*/ 0 h 1217545"/>
                <a:gd name="connsiteX6" fmla="*/ 3358091 w 11001554"/>
                <a:gd name="connsiteY6" fmla="*/ 0 h 1217545"/>
                <a:gd name="connsiteX7" fmla="*/ 4052698 w 11001554"/>
                <a:gd name="connsiteY7" fmla="*/ 0 h 1217545"/>
                <a:gd name="connsiteX8" fmla="*/ 4853262 w 11001554"/>
                <a:gd name="connsiteY8" fmla="*/ 0 h 1217545"/>
                <a:gd name="connsiteX9" fmla="*/ 5547869 w 11001554"/>
                <a:gd name="connsiteY9" fmla="*/ 0 h 1217545"/>
                <a:gd name="connsiteX10" fmla="*/ 5924605 w 11001554"/>
                <a:gd name="connsiteY10" fmla="*/ 0 h 1217545"/>
                <a:gd name="connsiteX11" fmla="*/ 6619212 w 11001554"/>
                <a:gd name="connsiteY11" fmla="*/ 0 h 1217545"/>
                <a:gd name="connsiteX12" fmla="*/ 6995948 w 11001554"/>
                <a:gd name="connsiteY12" fmla="*/ 0 h 1217545"/>
                <a:gd name="connsiteX13" fmla="*/ 7372684 w 11001554"/>
                <a:gd name="connsiteY13" fmla="*/ 0 h 1217545"/>
                <a:gd name="connsiteX14" fmla="*/ 8173247 w 11001554"/>
                <a:gd name="connsiteY14" fmla="*/ 0 h 1217545"/>
                <a:gd name="connsiteX15" fmla="*/ 8973811 w 11001554"/>
                <a:gd name="connsiteY15" fmla="*/ 0 h 1217545"/>
                <a:gd name="connsiteX16" fmla="*/ 9668418 w 11001554"/>
                <a:gd name="connsiteY16" fmla="*/ 0 h 1217545"/>
                <a:gd name="connsiteX17" fmla="*/ 9939197 w 11001554"/>
                <a:gd name="connsiteY17" fmla="*/ 0 h 1217545"/>
                <a:gd name="connsiteX18" fmla="*/ 10798626 w 11001554"/>
                <a:gd name="connsiteY18" fmla="*/ 0 h 1217545"/>
                <a:gd name="connsiteX19" fmla="*/ 11001554 w 11001554"/>
                <a:gd name="connsiteY19" fmla="*/ 202928 h 1217545"/>
                <a:gd name="connsiteX20" fmla="*/ 11001554 w 11001554"/>
                <a:gd name="connsiteY20" fmla="*/ 608773 h 1217545"/>
                <a:gd name="connsiteX21" fmla="*/ 11001554 w 11001554"/>
                <a:gd name="connsiteY21" fmla="*/ 1014617 h 1217545"/>
                <a:gd name="connsiteX22" fmla="*/ 10798626 w 11001554"/>
                <a:gd name="connsiteY22" fmla="*/ 1217545 h 1217545"/>
                <a:gd name="connsiteX23" fmla="*/ 10527847 w 11001554"/>
                <a:gd name="connsiteY23" fmla="*/ 1217545 h 1217545"/>
                <a:gd name="connsiteX24" fmla="*/ 9939197 w 11001554"/>
                <a:gd name="connsiteY24" fmla="*/ 1217545 h 1217545"/>
                <a:gd name="connsiteX25" fmla="*/ 9562461 w 11001554"/>
                <a:gd name="connsiteY25" fmla="*/ 1217545 h 1217545"/>
                <a:gd name="connsiteX26" fmla="*/ 8867854 w 11001554"/>
                <a:gd name="connsiteY26" fmla="*/ 1217545 h 1217545"/>
                <a:gd name="connsiteX27" fmla="*/ 8279204 w 11001554"/>
                <a:gd name="connsiteY27" fmla="*/ 1217545 h 1217545"/>
                <a:gd name="connsiteX28" fmla="*/ 7584598 w 11001554"/>
                <a:gd name="connsiteY28" fmla="*/ 1217545 h 1217545"/>
                <a:gd name="connsiteX29" fmla="*/ 6995948 w 11001554"/>
                <a:gd name="connsiteY29" fmla="*/ 1217545 h 1217545"/>
                <a:gd name="connsiteX30" fmla="*/ 6407298 w 11001554"/>
                <a:gd name="connsiteY30" fmla="*/ 1217545 h 1217545"/>
                <a:gd name="connsiteX31" fmla="*/ 5818648 w 11001554"/>
                <a:gd name="connsiteY31" fmla="*/ 1217545 h 1217545"/>
                <a:gd name="connsiteX32" fmla="*/ 5124041 w 11001554"/>
                <a:gd name="connsiteY32" fmla="*/ 1217545 h 1217545"/>
                <a:gd name="connsiteX33" fmla="*/ 4535391 w 11001554"/>
                <a:gd name="connsiteY33" fmla="*/ 1217545 h 1217545"/>
                <a:gd name="connsiteX34" fmla="*/ 3734827 w 11001554"/>
                <a:gd name="connsiteY34" fmla="*/ 1217545 h 1217545"/>
                <a:gd name="connsiteX35" fmla="*/ 3464048 w 11001554"/>
                <a:gd name="connsiteY35" fmla="*/ 1217545 h 1217545"/>
                <a:gd name="connsiteX36" fmla="*/ 3193269 w 11001554"/>
                <a:gd name="connsiteY36" fmla="*/ 1217545 h 1217545"/>
                <a:gd name="connsiteX37" fmla="*/ 2604620 w 11001554"/>
                <a:gd name="connsiteY37" fmla="*/ 1217545 h 1217545"/>
                <a:gd name="connsiteX38" fmla="*/ 2333841 w 11001554"/>
                <a:gd name="connsiteY38" fmla="*/ 1217545 h 1217545"/>
                <a:gd name="connsiteX39" fmla="*/ 1851148 w 11001554"/>
                <a:gd name="connsiteY39" fmla="*/ 1217545 h 1217545"/>
                <a:gd name="connsiteX40" fmla="*/ 1368455 w 11001554"/>
                <a:gd name="connsiteY40" fmla="*/ 1217545 h 1217545"/>
                <a:gd name="connsiteX41" fmla="*/ 202928 w 11001554"/>
                <a:gd name="connsiteY41" fmla="*/ 1217545 h 1217545"/>
                <a:gd name="connsiteX42" fmla="*/ 0 w 11001554"/>
                <a:gd name="connsiteY42" fmla="*/ 1014617 h 1217545"/>
                <a:gd name="connsiteX43" fmla="*/ 0 w 11001554"/>
                <a:gd name="connsiteY43" fmla="*/ 608773 h 1217545"/>
                <a:gd name="connsiteX44" fmla="*/ 0 w 11001554"/>
                <a:gd name="connsiteY44" fmla="*/ 202928 h 121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001554" h="1217545" fill="none" extrusionOk="0">
                  <a:moveTo>
                    <a:pt x="0" y="202928"/>
                  </a:moveTo>
                  <a:cubicBezTo>
                    <a:pt x="-1407" y="100581"/>
                    <a:pt x="67342" y="-11360"/>
                    <a:pt x="202928" y="0"/>
                  </a:cubicBezTo>
                  <a:cubicBezTo>
                    <a:pt x="290143" y="-36644"/>
                    <a:pt x="455715" y="15695"/>
                    <a:pt x="579664" y="0"/>
                  </a:cubicBezTo>
                  <a:cubicBezTo>
                    <a:pt x="703613" y="-15695"/>
                    <a:pt x="826027" y="55813"/>
                    <a:pt x="1062357" y="0"/>
                  </a:cubicBezTo>
                  <a:cubicBezTo>
                    <a:pt x="1298687" y="-55813"/>
                    <a:pt x="1667213" y="53294"/>
                    <a:pt x="1862921" y="0"/>
                  </a:cubicBezTo>
                  <a:cubicBezTo>
                    <a:pt x="2058629" y="-53294"/>
                    <a:pt x="2268835" y="62057"/>
                    <a:pt x="2557528" y="0"/>
                  </a:cubicBezTo>
                  <a:cubicBezTo>
                    <a:pt x="2846221" y="-62057"/>
                    <a:pt x="2960169" y="75894"/>
                    <a:pt x="3358091" y="0"/>
                  </a:cubicBezTo>
                  <a:cubicBezTo>
                    <a:pt x="3756013" y="-75894"/>
                    <a:pt x="3748925" y="40220"/>
                    <a:pt x="4052698" y="0"/>
                  </a:cubicBezTo>
                  <a:cubicBezTo>
                    <a:pt x="4356471" y="-40220"/>
                    <a:pt x="4453031" y="24666"/>
                    <a:pt x="4853262" y="0"/>
                  </a:cubicBezTo>
                  <a:cubicBezTo>
                    <a:pt x="5253493" y="-24666"/>
                    <a:pt x="5329136" y="28715"/>
                    <a:pt x="5547869" y="0"/>
                  </a:cubicBezTo>
                  <a:cubicBezTo>
                    <a:pt x="5766602" y="-28715"/>
                    <a:pt x="5770241" y="25937"/>
                    <a:pt x="5924605" y="0"/>
                  </a:cubicBezTo>
                  <a:cubicBezTo>
                    <a:pt x="6078969" y="-25937"/>
                    <a:pt x="6353526" y="52848"/>
                    <a:pt x="6619212" y="0"/>
                  </a:cubicBezTo>
                  <a:cubicBezTo>
                    <a:pt x="6884898" y="-52848"/>
                    <a:pt x="6856317" y="11018"/>
                    <a:pt x="6995948" y="0"/>
                  </a:cubicBezTo>
                  <a:cubicBezTo>
                    <a:pt x="7135579" y="-11018"/>
                    <a:pt x="7282388" y="10130"/>
                    <a:pt x="7372684" y="0"/>
                  </a:cubicBezTo>
                  <a:cubicBezTo>
                    <a:pt x="7462980" y="-10130"/>
                    <a:pt x="7862179" y="10795"/>
                    <a:pt x="8173247" y="0"/>
                  </a:cubicBezTo>
                  <a:cubicBezTo>
                    <a:pt x="8484315" y="-10795"/>
                    <a:pt x="8756772" y="25038"/>
                    <a:pt x="8973811" y="0"/>
                  </a:cubicBezTo>
                  <a:cubicBezTo>
                    <a:pt x="9190850" y="-25038"/>
                    <a:pt x="9464441" y="35802"/>
                    <a:pt x="9668418" y="0"/>
                  </a:cubicBezTo>
                  <a:cubicBezTo>
                    <a:pt x="9872395" y="-35802"/>
                    <a:pt x="9844062" y="237"/>
                    <a:pt x="9939197" y="0"/>
                  </a:cubicBezTo>
                  <a:cubicBezTo>
                    <a:pt x="10034332" y="-237"/>
                    <a:pt x="10563138" y="11670"/>
                    <a:pt x="10798626" y="0"/>
                  </a:cubicBezTo>
                  <a:cubicBezTo>
                    <a:pt x="10920407" y="10031"/>
                    <a:pt x="11004389" y="86152"/>
                    <a:pt x="11001554" y="202928"/>
                  </a:cubicBezTo>
                  <a:cubicBezTo>
                    <a:pt x="11017151" y="359694"/>
                    <a:pt x="10961644" y="518915"/>
                    <a:pt x="11001554" y="608773"/>
                  </a:cubicBezTo>
                  <a:cubicBezTo>
                    <a:pt x="11041464" y="698632"/>
                    <a:pt x="10983220" y="813646"/>
                    <a:pt x="11001554" y="1014617"/>
                  </a:cubicBezTo>
                  <a:cubicBezTo>
                    <a:pt x="10991365" y="1134268"/>
                    <a:pt x="10900365" y="1213956"/>
                    <a:pt x="10798626" y="1217545"/>
                  </a:cubicBezTo>
                  <a:cubicBezTo>
                    <a:pt x="10684950" y="1244238"/>
                    <a:pt x="10640221" y="1213282"/>
                    <a:pt x="10527847" y="1217545"/>
                  </a:cubicBezTo>
                  <a:cubicBezTo>
                    <a:pt x="10415473" y="1221808"/>
                    <a:pt x="10201239" y="1197486"/>
                    <a:pt x="9939197" y="1217545"/>
                  </a:cubicBezTo>
                  <a:cubicBezTo>
                    <a:pt x="9677155" y="1237604"/>
                    <a:pt x="9727443" y="1209718"/>
                    <a:pt x="9562461" y="1217545"/>
                  </a:cubicBezTo>
                  <a:cubicBezTo>
                    <a:pt x="9397479" y="1225372"/>
                    <a:pt x="9068837" y="1176892"/>
                    <a:pt x="8867854" y="1217545"/>
                  </a:cubicBezTo>
                  <a:cubicBezTo>
                    <a:pt x="8666871" y="1258198"/>
                    <a:pt x="8504131" y="1159023"/>
                    <a:pt x="8279204" y="1217545"/>
                  </a:cubicBezTo>
                  <a:cubicBezTo>
                    <a:pt x="8054277" y="1276067"/>
                    <a:pt x="7817478" y="1142273"/>
                    <a:pt x="7584598" y="1217545"/>
                  </a:cubicBezTo>
                  <a:cubicBezTo>
                    <a:pt x="7351718" y="1292817"/>
                    <a:pt x="7252398" y="1182952"/>
                    <a:pt x="6995948" y="1217545"/>
                  </a:cubicBezTo>
                  <a:cubicBezTo>
                    <a:pt x="6739498" y="1252138"/>
                    <a:pt x="6700654" y="1184814"/>
                    <a:pt x="6407298" y="1217545"/>
                  </a:cubicBezTo>
                  <a:cubicBezTo>
                    <a:pt x="6113942" y="1250276"/>
                    <a:pt x="6080447" y="1215812"/>
                    <a:pt x="5818648" y="1217545"/>
                  </a:cubicBezTo>
                  <a:cubicBezTo>
                    <a:pt x="5556849" y="1219278"/>
                    <a:pt x="5293175" y="1191435"/>
                    <a:pt x="5124041" y="1217545"/>
                  </a:cubicBezTo>
                  <a:cubicBezTo>
                    <a:pt x="4954907" y="1243655"/>
                    <a:pt x="4754861" y="1154003"/>
                    <a:pt x="4535391" y="1217545"/>
                  </a:cubicBezTo>
                  <a:cubicBezTo>
                    <a:pt x="4315921" y="1281087"/>
                    <a:pt x="4031021" y="1123839"/>
                    <a:pt x="3734827" y="1217545"/>
                  </a:cubicBezTo>
                  <a:cubicBezTo>
                    <a:pt x="3438633" y="1311251"/>
                    <a:pt x="3549535" y="1198240"/>
                    <a:pt x="3464048" y="1217545"/>
                  </a:cubicBezTo>
                  <a:cubicBezTo>
                    <a:pt x="3378561" y="1236850"/>
                    <a:pt x="3303675" y="1198034"/>
                    <a:pt x="3193269" y="1217545"/>
                  </a:cubicBezTo>
                  <a:cubicBezTo>
                    <a:pt x="3082863" y="1237056"/>
                    <a:pt x="2789916" y="1182720"/>
                    <a:pt x="2604620" y="1217545"/>
                  </a:cubicBezTo>
                  <a:cubicBezTo>
                    <a:pt x="2419324" y="1252370"/>
                    <a:pt x="2388761" y="1200856"/>
                    <a:pt x="2333841" y="1217545"/>
                  </a:cubicBezTo>
                  <a:cubicBezTo>
                    <a:pt x="2278921" y="1234234"/>
                    <a:pt x="2052753" y="1186580"/>
                    <a:pt x="1851148" y="1217545"/>
                  </a:cubicBezTo>
                  <a:cubicBezTo>
                    <a:pt x="1649543" y="1248510"/>
                    <a:pt x="1528893" y="1188953"/>
                    <a:pt x="1368455" y="1217545"/>
                  </a:cubicBezTo>
                  <a:cubicBezTo>
                    <a:pt x="1208017" y="1246137"/>
                    <a:pt x="785417" y="1189032"/>
                    <a:pt x="202928" y="1217545"/>
                  </a:cubicBezTo>
                  <a:cubicBezTo>
                    <a:pt x="109457" y="1223688"/>
                    <a:pt x="11034" y="1143006"/>
                    <a:pt x="0" y="1014617"/>
                  </a:cubicBezTo>
                  <a:cubicBezTo>
                    <a:pt x="-47683" y="932658"/>
                    <a:pt x="17231" y="691874"/>
                    <a:pt x="0" y="608773"/>
                  </a:cubicBezTo>
                  <a:cubicBezTo>
                    <a:pt x="-17231" y="525672"/>
                    <a:pt x="37100" y="383512"/>
                    <a:pt x="0" y="202928"/>
                  </a:cubicBezTo>
                  <a:close/>
                </a:path>
                <a:path w="11001554" h="1217545" stroke="0" extrusionOk="0">
                  <a:moveTo>
                    <a:pt x="0" y="202928"/>
                  </a:moveTo>
                  <a:cubicBezTo>
                    <a:pt x="-12294" y="92568"/>
                    <a:pt x="88367" y="-999"/>
                    <a:pt x="202928" y="0"/>
                  </a:cubicBezTo>
                  <a:cubicBezTo>
                    <a:pt x="389275" y="-20278"/>
                    <a:pt x="546887" y="5046"/>
                    <a:pt x="685621" y="0"/>
                  </a:cubicBezTo>
                  <a:cubicBezTo>
                    <a:pt x="824355" y="-5046"/>
                    <a:pt x="1300356" y="26799"/>
                    <a:pt x="1486185" y="0"/>
                  </a:cubicBezTo>
                  <a:cubicBezTo>
                    <a:pt x="1672014" y="-26799"/>
                    <a:pt x="1770012" y="18082"/>
                    <a:pt x="1968878" y="0"/>
                  </a:cubicBezTo>
                  <a:cubicBezTo>
                    <a:pt x="2167744" y="-18082"/>
                    <a:pt x="2234946" y="9114"/>
                    <a:pt x="2451571" y="0"/>
                  </a:cubicBezTo>
                  <a:cubicBezTo>
                    <a:pt x="2668196" y="-9114"/>
                    <a:pt x="2960354" y="83676"/>
                    <a:pt x="3252134" y="0"/>
                  </a:cubicBezTo>
                  <a:cubicBezTo>
                    <a:pt x="3543914" y="-83676"/>
                    <a:pt x="3531650" y="20646"/>
                    <a:pt x="3628870" y="0"/>
                  </a:cubicBezTo>
                  <a:cubicBezTo>
                    <a:pt x="3726090" y="-20646"/>
                    <a:pt x="4065111" y="30836"/>
                    <a:pt x="4429434" y="0"/>
                  </a:cubicBezTo>
                  <a:cubicBezTo>
                    <a:pt x="4793757" y="-30836"/>
                    <a:pt x="4716983" y="7969"/>
                    <a:pt x="4806170" y="0"/>
                  </a:cubicBezTo>
                  <a:cubicBezTo>
                    <a:pt x="4895357" y="-7969"/>
                    <a:pt x="5010415" y="22532"/>
                    <a:pt x="5182906" y="0"/>
                  </a:cubicBezTo>
                  <a:cubicBezTo>
                    <a:pt x="5355397" y="-22532"/>
                    <a:pt x="5455753" y="28713"/>
                    <a:pt x="5559642" y="0"/>
                  </a:cubicBezTo>
                  <a:cubicBezTo>
                    <a:pt x="5663531" y="-28713"/>
                    <a:pt x="5916014" y="62439"/>
                    <a:pt x="6254249" y="0"/>
                  </a:cubicBezTo>
                  <a:cubicBezTo>
                    <a:pt x="6592484" y="-62439"/>
                    <a:pt x="6670290" y="18315"/>
                    <a:pt x="6948856" y="0"/>
                  </a:cubicBezTo>
                  <a:cubicBezTo>
                    <a:pt x="7227422" y="-18315"/>
                    <a:pt x="7415756" y="36230"/>
                    <a:pt x="7537506" y="0"/>
                  </a:cubicBezTo>
                  <a:cubicBezTo>
                    <a:pt x="7659256" y="-36230"/>
                    <a:pt x="8076272" y="30130"/>
                    <a:pt x="8232112" y="0"/>
                  </a:cubicBezTo>
                  <a:cubicBezTo>
                    <a:pt x="8387952" y="-30130"/>
                    <a:pt x="8501319" y="51164"/>
                    <a:pt x="8714805" y="0"/>
                  </a:cubicBezTo>
                  <a:cubicBezTo>
                    <a:pt x="8928291" y="-51164"/>
                    <a:pt x="9030692" y="32984"/>
                    <a:pt x="9197498" y="0"/>
                  </a:cubicBezTo>
                  <a:cubicBezTo>
                    <a:pt x="9364304" y="-32984"/>
                    <a:pt x="9738780" y="52324"/>
                    <a:pt x="9892105" y="0"/>
                  </a:cubicBezTo>
                  <a:cubicBezTo>
                    <a:pt x="10045430" y="-52324"/>
                    <a:pt x="10365859" y="100578"/>
                    <a:pt x="10798626" y="0"/>
                  </a:cubicBezTo>
                  <a:cubicBezTo>
                    <a:pt x="10901794" y="-5909"/>
                    <a:pt x="10996363" y="75507"/>
                    <a:pt x="11001554" y="202928"/>
                  </a:cubicBezTo>
                  <a:cubicBezTo>
                    <a:pt x="11017674" y="337666"/>
                    <a:pt x="10979078" y="540054"/>
                    <a:pt x="11001554" y="625006"/>
                  </a:cubicBezTo>
                  <a:cubicBezTo>
                    <a:pt x="11024030" y="709958"/>
                    <a:pt x="10965750" y="910484"/>
                    <a:pt x="11001554" y="1014617"/>
                  </a:cubicBezTo>
                  <a:cubicBezTo>
                    <a:pt x="11000965" y="1154992"/>
                    <a:pt x="10911684" y="1220090"/>
                    <a:pt x="10798626" y="1217545"/>
                  </a:cubicBezTo>
                  <a:cubicBezTo>
                    <a:pt x="10599587" y="1229324"/>
                    <a:pt x="10488571" y="1188655"/>
                    <a:pt x="10209976" y="1217545"/>
                  </a:cubicBezTo>
                  <a:cubicBezTo>
                    <a:pt x="9931381" y="1246435"/>
                    <a:pt x="9742110" y="1126502"/>
                    <a:pt x="9409412" y="1217545"/>
                  </a:cubicBezTo>
                  <a:cubicBezTo>
                    <a:pt x="9076714" y="1308588"/>
                    <a:pt x="9201788" y="1183905"/>
                    <a:pt x="9032676" y="1217545"/>
                  </a:cubicBezTo>
                  <a:cubicBezTo>
                    <a:pt x="8863564" y="1251185"/>
                    <a:pt x="8395059" y="1147720"/>
                    <a:pt x="8232112" y="1217545"/>
                  </a:cubicBezTo>
                  <a:cubicBezTo>
                    <a:pt x="8069165" y="1287370"/>
                    <a:pt x="7819273" y="1170258"/>
                    <a:pt x="7537506" y="1217545"/>
                  </a:cubicBezTo>
                  <a:cubicBezTo>
                    <a:pt x="7255739" y="1264832"/>
                    <a:pt x="7184032" y="1199405"/>
                    <a:pt x="6842899" y="1217545"/>
                  </a:cubicBezTo>
                  <a:cubicBezTo>
                    <a:pt x="6501766" y="1235685"/>
                    <a:pt x="6621433" y="1189050"/>
                    <a:pt x="6466163" y="1217545"/>
                  </a:cubicBezTo>
                  <a:cubicBezTo>
                    <a:pt x="6310893" y="1246040"/>
                    <a:pt x="6169977" y="1207059"/>
                    <a:pt x="6089427" y="1217545"/>
                  </a:cubicBezTo>
                  <a:cubicBezTo>
                    <a:pt x="6008877" y="1228031"/>
                    <a:pt x="5845039" y="1159634"/>
                    <a:pt x="5606734" y="1217545"/>
                  </a:cubicBezTo>
                  <a:cubicBezTo>
                    <a:pt x="5368429" y="1275456"/>
                    <a:pt x="5330911" y="1177754"/>
                    <a:pt x="5229998" y="1217545"/>
                  </a:cubicBezTo>
                  <a:cubicBezTo>
                    <a:pt x="5129085" y="1257336"/>
                    <a:pt x="5092019" y="1200745"/>
                    <a:pt x="4959219" y="1217545"/>
                  </a:cubicBezTo>
                  <a:cubicBezTo>
                    <a:pt x="4826419" y="1234345"/>
                    <a:pt x="4609322" y="1197787"/>
                    <a:pt x="4370569" y="1217545"/>
                  </a:cubicBezTo>
                  <a:cubicBezTo>
                    <a:pt x="4131816" y="1237303"/>
                    <a:pt x="4052104" y="1197756"/>
                    <a:pt x="3887876" y="1217545"/>
                  </a:cubicBezTo>
                  <a:cubicBezTo>
                    <a:pt x="3723648" y="1237334"/>
                    <a:pt x="3333379" y="1202165"/>
                    <a:pt x="3193269" y="1217545"/>
                  </a:cubicBezTo>
                  <a:cubicBezTo>
                    <a:pt x="3053159" y="1232925"/>
                    <a:pt x="3024615" y="1211915"/>
                    <a:pt x="2922490" y="1217545"/>
                  </a:cubicBezTo>
                  <a:cubicBezTo>
                    <a:pt x="2820365" y="1223175"/>
                    <a:pt x="2350353" y="1143845"/>
                    <a:pt x="2121927" y="1217545"/>
                  </a:cubicBezTo>
                  <a:cubicBezTo>
                    <a:pt x="1893501" y="1291245"/>
                    <a:pt x="1926158" y="1211388"/>
                    <a:pt x="1745191" y="1217545"/>
                  </a:cubicBezTo>
                  <a:cubicBezTo>
                    <a:pt x="1564224" y="1223702"/>
                    <a:pt x="1533233" y="1209103"/>
                    <a:pt x="1474412" y="1217545"/>
                  </a:cubicBezTo>
                  <a:cubicBezTo>
                    <a:pt x="1415591" y="1225987"/>
                    <a:pt x="1142409" y="1184591"/>
                    <a:pt x="885762" y="1217545"/>
                  </a:cubicBezTo>
                  <a:cubicBezTo>
                    <a:pt x="629115" y="1250499"/>
                    <a:pt x="504268" y="1203963"/>
                    <a:pt x="202928" y="1217545"/>
                  </a:cubicBezTo>
                  <a:cubicBezTo>
                    <a:pt x="83091" y="1238972"/>
                    <a:pt x="30613" y="1119444"/>
                    <a:pt x="0" y="1014617"/>
                  </a:cubicBezTo>
                  <a:cubicBezTo>
                    <a:pt x="-17338" y="835814"/>
                    <a:pt x="3997" y="719833"/>
                    <a:pt x="0" y="600656"/>
                  </a:cubicBezTo>
                  <a:cubicBezTo>
                    <a:pt x="-3997" y="481479"/>
                    <a:pt x="1032" y="401355"/>
                    <a:pt x="0" y="202928"/>
                  </a:cubicBezTo>
                  <a:close/>
                </a:path>
              </a:pathLst>
            </a:custGeom>
            <a:solidFill>
              <a:schemeClr val="bg1"/>
            </a:solidFill>
            <a:ln w="57150">
              <a:solidFill>
                <a:srgbClr val="00B0F0"/>
              </a:solidFill>
              <a:extLst>
                <a:ext uri="{C807C97D-BFC1-408E-A445-0C87EB9F89A2}">
                  <ask:lineSketchStyleProps xmlns:ask="http://schemas.microsoft.com/office/drawing/2018/sketchyshapes" xmlns="" sd="1286876745">
                    <a:prstGeom prst="roundRect">
                      <a:avLst/>
                    </a:prstGeom>
                    <ask:type>
                      <ask:lineSketchScribble/>
                    </ask:type>
                  </ask:lineSketchStyleProps>
                </a:ext>
              </a:extLst>
            </a:ln>
            <a:scene3d>
              <a:camera prst="perspectiveBelow"/>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TextBox 5">
              <a:extLst>
                <a:ext uri="{FF2B5EF4-FFF2-40B4-BE49-F238E27FC236}">
                  <a16:creationId xmlns:a16="http://schemas.microsoft.com/office/drawing/2014/main" id="{CA2C6BDA-3ACB-5ED0-73E8-96BCA8A60AB4}"/>
                </a:ext>
              </a:extLst>
            </p:cNvPr>
            <p:cNvSpPr txBox="1"/>
            <p:nvPr/>
          </p:nvSpPr>
          <p:spPr>
            <a:xfrm>
              <a:off x="1726721" y="397484"/>
              <a:ext cx="11717547" cy="59593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800" b="1">
                  <a:solidFill>
                    <a:prstClr val="black"/>
                  </a:solidFill>
                  <a:latin typeface="Aptos" panose="02110004020202020204"/>
                </a:rPr>
                <a:t>Ý nghĩa </a:t>
              </a:r>
              <a:r>
                <a:rPr kumimoji="0" lang="en-US" sz="4800" b="1" i="0" u="none" strike="noStrike" kern="1200" cap="none" spc="0" normalizeH="0" baseline="0" noProof="0">
                  <a:ln>
                    <a:noFill/>
                  </a:ln>
                  <a:solidFill>
                    <a:prstClr val="black"/>
                  </a:solidFill>
                  <a:effectLst/>
                  <a:uLnTx/>
                  <a:uFillTx/>
                  <a:latin typeface="Aptos" panose="02110004020202020204"/>
                  <a:ea typeface="+mn-ea"/>
                  <a:cs typeface="+mn-cs"/>
                </a:rPr>
                <a:t>của bài đọc là gì?</a:t>
              </a:r>
            </a:p>
          </p:txBody>
        </p:sp>
      </p:grpSp>
      <p:grpSp>
        <p:nvGrpSpPr>
          <p:cNvPr id="17" name="Group 16">
            <a:extLst>
              <a:ext uri="{FF2B5EF4-FFF2-40B4-BE49-F238E27FC236}">
                <a16:creationId xmlns:a16="http://schemas.microsoft.com/office/drawing/2014/main" id="{D0920E54-55EA-372E-15C1-76A4CE4A7053}"/>
              </a:ext>
            </a:extLst>
          </p:cNvPr>
          <p:cNvGrpSpPr/>
          <p:nvPr/>
        </p:nvGrpSpPr>
        <p:grpSpPr>
          <a:xfrm>
            <a:off x="2077888" y="2943202"/>
            <a:ext cx="7751912" cy="3348761"/>
            <a:chOff x="224968" y="4541067"/>
            <a:chExt cx="12067831" cy="2051301"/>
          </a:xfrm>
        </p:grpSpPr>
        <p:sp>
          <p:nvSpPr>
            <p:cNvPr id="13" name="Rectangle: Rounded Corners 12">
              <a:extLst>
                <a:ext uri="{FF2B5EF4-FFF2-40B4-BE49-F238E27FC236}">
                  <a16:creationId xmlns:a16="http://schemas.microsoft.com/office/drawing/2014/main" id="{39B80A82-6F48-D214-3C1A-7B3D64B71D7C}"/>
                </a:ext>
              </a:extLst>
            </p:cNvPr>
            <p:cNvSpPr/>
            <p:nvPr/>
          </p:nvSpPr>
          <p:spPr>
            <a:xfrm>
              <a:off x="224968" y="4541067"/>
              <a:ext cx="12067831" cy="2051301"/>
            </a:xfrm>
            <a:prstGeom prst="roundRect">
              <a:avLst/>
            </a:prstGeom>
            <a:solidFill>
              <a:schemeClr val="bg1"/>
            </a:solidFill>
            <a:ln w="57150">
              <a:solidFill>
                <a:srgbClr val="00B0F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C00000"/>
                </a:solidFill>
                <a:effectLst/>
                <a:uLnTx/>
                <a:uFillTx/>
                <a:latin typeface="Aptos" panose="02110004020202020204"/>
                <a:ea typeface="+mn-ea"/>
                <a:cs typeface="+mn-cs"/>
              </a:endParaRPr>
            </a:p>
          </p:txBody>
        </p:sp>
        <p:sp>
          <p:nvSpPr>
            <p:cNvPr id="16" name="TextBox 15">
              <a:extLst>
                <a:ext uri="{FF2B5EF4-FFF2-40B4-BE49-F238E27FC236}">
                  <a16:creationId xmlns:a16="http://schemas.microsoft.com/office/drawing/2014/main" id="{34349907-32E2-073D-F84A-80D29F11D3E7}"/>
                </a:ext>
              </a:extLst>
            </p:cNvPr>
            <p:cNvSpPr txBox="1"/>
            <p:nvPr/>
          </p:nvSpPr>
          <p:spPr>
            <a:xfrm>
              <a:off x="513576" y="4650507"/>
              <a:ext cx="11490613" cy="194186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srgbClr val="C00000"/>
                  </a:solidFill>
                  <a:effectLst/>
                  <a:uLnTx/>
                  <a:uFillTx/>
                  <a:latin typeface="Arial" panose="020B0604020202020204" pitchFamily="34" charset="0"/>
                  <a:ea typeface="+mn-ea"/>
                  <a:cs typeface="+mn-cs"/>
                </a:rPr>
                <a:t>Từ những ý tưởng nhỏ bé nhưng đã góp phần lan toả tình yêu thiên nhiên đến cộng đồng, kêu gọi mọi người có ý thức chung tay bảo vệ thiên nhiên.</a:t>
              </a:r>
              <a:endParaRPr kumimoji="0" lang="en-US" sz="4000" b="0" i="0" u="none" strike="noStrike" kern="1200" cap="none" spc="0" normalizeH="0" baseline="0" noProof="0">
                <a:ln>
                  <a:noFill/>
                </a:ln>
                <a:solidFill>
                  <a:srgbClr val="C00000"/>
                </a:solidFill>
                <a:effectLst/>
                <a:uLnTx/>
                <a:uFillTx/>
                <a:latin typeface="Aptos" panose="02110004020202020204"/>
                <a:ea typeface="+mn-ea"/>
                <a:cs typeface="+mn-cs"/>
              </a:endParaRPr>
            </a:p>
          </p:txBody>
        </p:sp>
      </p:grpSp>
      <p:pic>
        <p:nvPicPr>
          <p:cNvPr id="4" name="Picture 3">
            <a:extLst>
              <a:ext uri="{FF2B5EF4-FFF2-40B4-BE49-F238E27FC236}">
                <a16:creationId xmlns:a16="http://schemas.microsoft.com/office/drawing/2014/main" id="{8275B847-43AC-4DB5-B670-596D8D7452BC}"/>
              </a:ext>
            </a:extLst>
          </p:cNvPr>
          <p:cNvPicPr>
            <a:picLocks noChangeAspect="1"/>
          </p:cNvPicPr>
          <p:nvPr/>
        </p:nvPicPr>
        <p:blipFill>
          <a:blip r:embed="rId4"/>
          <a:stretch>
            <a:fillRect/>
          </a:stretch>
        </p:blipFill>
        <p:spPr>
          <a:xfrm>
            <a:off x="237784" y="3257419"/>
            <a:ext cx="1990400" cy="3600000"/>
          </a:xfrm>
          <a:prstGeom prst="rect">
            <a:avLst/>
          </a:prstGeom>
          <a:effectLst>
            <a:innerShdw blurRad="63500" dist="50800" dir="5400000">
              <a:schemeClr val="tx1">
                <a:lumMod val="75000"/>
                <a:lumOff val="25000"/>
                <a:alpha val="50000"/>
              </a:schemeClr>
            </a:innerShdw>
          </a:effectLst>
        </p:spPr>
      </p:pic>
      <p:pic>
        <p:nvPicPr>
          <p:cNvPr id="5" name="Picture 4">
            <a:extLst>
              <a:ext uri="{FF2B5EF4-FFF2-40B4-BE49-F238E27FC236}">
                <a16:creationId xmlns:a16="http://schemas.microsoft.com/office/drawing/2014/main" id="{43A41AC7-C618-7D67-6551-DC75A6E8AAEE}"/>
              </a:ext>
            </a:extLst>
          </p:cNvPr>
          <p:cNvPicPr>
            <a:picLocks noChangeAspect="1"/>
          </p:cNvPicPr>
          <p:nvPr/>
        </p:nvPicPr>
        <p:blipFill>
          <a:blip r:embed="rId5"/>
          <a:stretch>
            <a:fillRect/>
          </a:stretch>
        </p:blipFill>
        <p:spPr>
          <a:xfrm>
            <a:off x="9491200" y="3258000"/>
            <a:ext cx="2700800" cy="3600000"/>
          </a:xfrm>
          <a:prstGeom prst="rect">
            <a:avLst/>
          </a:prstGeom>
          <a:effectLst>
            <a:innerShdw blurRad="63500" dist="50800" dir="5400000">
              <a:schemeClr val="tx1">
                <a:lumMod val="75000"/>
                <a:lumOff val="25000"/>
                <a:alpha val="50000"/>
              </a:schemeClr>
            </a:innerShdw>
          </a:effectLst>
        </p:spPr>
      </p:pic>
    </p:spTree>
    <p:extLst>
      <p:ext uri="{BB962C8B-B14F-4D97-AF65-F5344CB8AC3E}">
        <p14:creationId xmlns:p14="http://schemas.microsoft.com/office/powerpoint/2010/main" val="52963862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ppt_x</p:attrName>
                                            </p:attrNameLst>
                                          </p:cBhvr>
                                          <p:tavLst>
                                            <p:tav tm="0">
                                              <p:val>
                                                <p:strVal val="#ppt_x-#ppt_w*1.125000"/>
                                              </p:val>
                                            </p:tav>
                                            <p:tav tm="100000">
                                              <p:val>
                                                <p:strVal val="#ppt_x"/>
                                              </p:val>
                                            </p:tav>
                                          </p:tavLst>
                                        </p:anim>
                                        <p:animEffect transition="in" filter="wipe(right)">
                                          <p:cBhvr>
                                            <p:cTn id="8"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par>
                              <p:cTn id="13" fill="hold">
                                <p:stCondLst>
                                  <p:cond delay="1000"/>
                                </p:stCondLst>
                                <p:childTnLst>
                                  <p:par>
                                    <p:cTn id="14" presetID="32" presetClass="emph" presetSubtype="0" fill="hold" nodeType="afterEffect">
                                      <p:stCondLst>
                                        <p:cond delay="0"/>
                                      </p:stCondLst>
                                      <p:childTnLst>
                                        <p:animRot by="120000">
                                          <p:cBhvr>
                                            <p:cTn id="15" dur="100" fill="hold">
                                              <p:stCondLst>
                                                <p:cond delay="0"/>
                                              </p:stCondLst>
                                            </p:cTn>
                                            <p:tgtEl>
                                              <p:spTgt spid="17"/>
                                            </p:tgtEl>
                                            <p:attrNameLst>
                                              <p:attrName>r</p:attrName>
                                            </p:attrNameLst>
                                          </p:cBhvr>
                                        </p:animRot>
                                        <p:animRot by="-240000">
                                          <p:cBhvr>
                                            <p:cTn id="16" dur="200" fill="hold">
                                              <p:stCondLst>
                                                <p:cond delay="200"/>
                                              </p:stCondLst>
                                            </p:cTn>
                                            <p:tgtEl>
                                              <p:spTgt spid="17"/>
                                            </p:tgtEl>
                                            <p:attrNameLst>
                                              <p:attrName>r</p:attrName>
                                            </p:attrNameLst>
                                          </p:cBhvr>
                                        </p:animRot>
                                        <p:animRot by="240000">
                                          <p:cBhvr>
                                            <p:cTn id="17" dur="200" fill="hold">
                                              <p:stCondLst>
                                                <p:cond delay="400"/>
                                              </p:stCondLst>
                                            </p:cTn>
                                            <p:tgtEl>
                                              <p:spTgt spid="17"/>
                                            </p:tgtEl>
                                            <p:attrNameLst>
                                              <p:attrName>r</p:attrName>
                                            </p:attrNameLst>
                                          </p:cBhvr>
                                        </p:animRot>
                                        <p:animRot by="-240000">
                                          <p:cBhvr>
                                            <p:cTn id="18" dur="200" fill="hold">
                                              <p:stCondLst>
                                                <p:cond delay="600"/>
                                              </p:stCondLst>
                                            </p:cTn>
                                            <p:tgtEl>
                                              <p:spTgt spid="17"/>
                                            </p:tgtEl>
                                            <p:attrNameLst>
                                              <p:attrName>r</p:attrName>
                                            </p:attrNameLst>
                                          </p:cBhvr>
                                        </p:animRot>
                                        <p:animRot by="120000">
                                          <p:cBhvr>
                                            <p:cTn id="19" dur="200" fill="hold">
                                              <p:stCondLst>
                                                <p:cond delay="800"/>
                                              </p:stCondLst>
                                            </p:cTn>
                                            <p:tgtEl>
                                              <p:spTgt spid="17"/>
                                            </p:tgtEl>
                                            <p:attrNameLst>
                                              <p:attrName>r</p:attrName>
                                            </p:attrNameLst>
                                          </p:cBhvr>
                                        </p:animRot>
                                      </p:childTnLst>
                                    </p:cTn>
                                  </p:par>
                                  <p:par>
                                    <p:cTn id="20" presetID="2" presetClass="entr" presetSubtype="4" fill="hold" nodeType="withEffect" p14:presetBounceEnd="60000">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14:bounceEnd="60000">
                                          <p:cBhvr additive="base">
                                            <p:cTn id="22" dur="750" fill="hold"/>
                                            <p:tgtEl>
                                              <p:spTgt spid="4"/>
                                            </p:tgtEl>
                                            <p:attrNameLst>
                                              <p:attrName>ppt_x</p:attrName>
                                            </p:attrNameLst>
                                          </p:cBhvr>
                                          <p:tavLst>
                                            <p:tav tm="0">
                                              <p:val>
                                                <p:strVal val="#ppt_x"/>
                                              </p:val>
                                            </p:tav>
                                            <p:tav tm="100000">
                                              <p:val>
                                                <p:strVal val="#ppt_x"/>
                                              </p:val>
                                            </p:tav>
                                          </p:tavLst>
                                        </p:anim>
                                        <p:anim calcmode="lin" valueType="num" p14:bounceEnd="60000">
                                          <p:cBhvr additive="base">
                                            <p:cTn id="23" dur="750" fill="hold"/>
                                            <p:tgtEl>
                                              <p:spTgt spid="4"/>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14:presetBounceEnd="60000">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14:bounceEnd="60000">
                                          <p:cBhvr additive="base">
                                            <p:cTn id="26" dur="750" fill="hold"/>
                                            <p:tgtEl>
                                              <p:spTgt spid="5"/>
                                            </p:tgtEl>
                                            <p:attrNameLst>
                                              <p:attrName>ppt_x</p:attrName>
                                            </p:attrNameLst>
                                          </p:cBhvr>
                                          <p:tavLst>
                                            <p:tav tm="0">
                                              <p:val>
                                                <p:strVal val="#ppt_x"/>
                                              </p:val>
                                            </p:tav>
                                            <p:tav tm="100000">
                                              <p:val>
                                                <p:strVal val="#ppt_x"/>
                                              </p:val>
                                            </p:tav>
                                          </p:tavLst>
                                        </p:anim>
                                        <p:anim calcmode="lin" valueType="num" p14:bounceEnd="60000">
                                          <p:cBhvr additive="base">
                                            <p:cTn id="27" dur="75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ppt_x</p:attrName>
                                            </p:attrNameLst>
                                          </p:cBhvr>
                                          <p:tavLst>
                                            <p:tav tm="0">
                                              <p:val>
                                                <p:strVal val="#ppt_x-#ppt_w*1.125000"/>
                                              </p:val>
                                            </p:tav>
                                            <p:tav tm="100000">
                                              <p:val>
                                                <p:strVal val="#ppt_x"/>
                                              </p:val>
                                            </p:tav>
                                          </p:tavLst>
                                        </p:anim>
                                        <p:animEffect transition="in" filter="wipe(right)">
                                          <p:cBhvr>
                                            <p:cTn id="8"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7" name="click.wav"/>
                                            </p:tgtEl>
                                          </p:cMediaNode>
                                        </p:audio>
                                      </p:sub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subTnLst>
                                        <p:audio>
                                          <p:cMediaNode>
                                            <p:cTn display="0" masterRel="sameClick">
                                              <p:stCondLst>
                                                <p:cond evt="begin" delay="0">
                                                  <p:tn val="10"/>
                                                </p:cond>
                                              </p:stCondLst>
                                              <p:endCondLst>
                                                <p:cond evt="onStopAudio" delay="0">
                                                  <p:tgtEl>
                                                    <p:sldTgt/>
                                                  </p:tgtEl>
                                                </p:cond>
                                              </p:endCondLst>
                                            </p:cTn>
                                            <p:tgtEl>
                                              <p:sndTgt r:embed="rId8" name="chimes.wav"/>
                                            </p:tgtEl>
                                          </p:cMediaNode>
                                        </p:audio>
                                      </p:subTnLst>
                                    </p:cTn>
                                  </p:par>
                                </p:childTnLst>
                              </p:cTn>
                            </p:par>
                            <p:par>
                              <p:cTn id="13" fill="hold">
                                <p:stCondLst>
                                  <p:cond delay="1000"/>
                                </p:stCondLst>
                                <p:childTnLst>
                                  <p:par>
                                    <p:cTn id="14" presetID="32" presetClass="emph" presetSubtype="0" fill="hold" nodeType="afterEffect">
                                      <p:stCondLst>
                                        <p:cond delay="0"/>
                                      </p:stCondLst>
                                      <p:childTnLst>
                                        <p:animRot by="120000">
                                          <p:cBhvr>
                                            <p:cTn id="15" dur="100" fill="hold">
                                              <p:stCondLst>
                                                <p:cond delay="0"/>
                                              </p:stCondLst>
                                            </p:cTn>
                                            <p:tgtEl>
                                              <p:spTgt spid="17"/>
                                            </p:tgtEl>
                                            <p:attrNameLst>
                                              <p:attrName>r</p:attrName>
                                            </p:attrNameLst>
                                          </p:cBhvr>
                                        </p:animRot>
                                        <p:animRot by="-240000">
                                          <p:cBhvr>
                                            <p:cTn id="16" dur="200" fill="hold">
                                              <p:stCondLst>
                                                <p:cond delay="200"/>
                                              </p:stCondLst>
                                            </p:cTn>
                                            <p:tgtEl>
                                              <p:spTgt spid="17"/>
                                            </p:tgtEl>
                                            <p:attrNameLst>
                                              <p:attrName>r</p:attrName>
                                            </p:attrNameLst>
                                          </p:cBhvr>
                                        </p:animRot>
                                        <p:animRot by="240000">
                                          <p:cBhvr>
                                            <p:cTn id="17" dur="200" fill="hold">
                                              <p:stCondLst>
                                                <p:cond delay="400"/>
                                              </p:stCondLst>
                                            </p:cTn>
                                            <p:tgtEl>
                                              <p:spTgt spid="17"/>
                                            </p:tgtEl>
                                            <p:attrNameLst>
                                              <p:attrName>r</p:attrName>
                                            </p:attrNameLst>
                                          </p:cBhvr>
                                        </p:animRot>
                                        <p:animRot by="-240000">
                                          <p:cBhvr>
                                            <p:cTn id="18" dur="200" fill="hold">
                                              <p:stCondLst>
                                                <p:cond delay="600"/>
                                              </p:stCondLst>
                                            </p:cTn>
                                            <p:tgtEl>
                                              <p:spTgt spid="17"/>
                                            </p:tgtEl>
                                            <p:attrNameLst>
                                              <p:attrName>r</p:attrName>
                                            </p:attrNameLst>
                                          </p:cBhvr>
                                        </p:animRot>
                                        <p:animRot by="120000">
                                          <p:cBhvr>
                                            <p:cTn id="19" dur="200" fill="hold">
                                              <p:stCondLst>
                                                <p:cond delay="800"/>
                                              </p:stCondLst>
                                            </p:cTn>
                                            <p:tgtEl>
                                              <p:spTgt spid="17"/>
                                            </p:tgtEl>
                                            <p:attrNameLst>
                                              <p:attrName>r</p:attrName>
                                            </p:attrNameLst>
                                          </p:cBhvr>
                                        </p:animRot>
                                      </p:childTnLst>
                                    </p:cTn>
                                  </p:par>
                                  <p:par>
                                    <p:cTn id="20" presetID="2" presetClass="entr" presetSubtype="4"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additive="base">
                                            <p:cTn id="22" dur="750" fill="hold"/>
                                            <p:tgtEl>
                                              <p:spTgt spid="4"/>
                                            </p:tgtEl>
                                            <p:attrNameLst>
                                              <p:attrName>ppt_x</p:attrName>
                                            </p:attrNameLst>
                                          </p:cBhvr>
                                          <p:tavLst>
                                            <p:tav tm="0">
                                              <p:val>
                                                <p:strVal val="#ppt_x"/>
                                              </p:val>
                                            </p:tav>
                                            <p:tav tm="100000">
                                              <p:val>
                                                <p:strVal val="#ppt_x"/>
                                              </p:val>
                                            </p:tav>
                                          </p:tavLst>
                                        </p:anim>
                                        <p:anim calcmode="lin" valueType="num">
                                          <p:cBhvr additive="base">
                                            <p:cTn id="23" dur="750" fill="hold"/>
                                            <p:tgtEl>
                                              <p:spTgt spid="4"/>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additive="base">
                                            <p:cTn id="26" dur="750" fill="hold"/>
                                            <p:tgtEl>
                                              <p:spTgt spid="5"/>
                                            </p:tgtEl>
                                            <p:attrNameLst>
                                              <p:attrName>ppt_x</p:attrName>
                                            </p:attrNameLst>
                                          </p:cBhvr>
                                          <p:tavLst>
                                            <p:tav tm="0">
                                              <p:val>
                                                <p:strVal val="#ppt_x"/>
                                              </p:val>
                                            </p:tav>
                                            <p:tav tm="100000">
                                              <p:val>
                                                <p:strVal val="#ppt_x"/>
                                              </p:val>
                                            </p:tav>
                                          </p:tavLst>
                                        </p:anim>
                                        <p:anim calcmode="lin" valueType="num">
                                          <p:cBhvr additive="base">
                                            <p:cTn id="27" dur="75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3">
            <a:extLst>
              <a:ext uri="{FF2B5EF4-FFF2-40B4-BE49-F238E27FC236}">
                <a16:creationId xmlns:a16="http://schemas.microsoft.com/office/drawing/2014/main" id="{FB354AA8-B59E-2927-82B7-F1FF7C4D74CE}"/>
              </a:ext>
            </a:extLst>
          </p:cNvPr>
          <p:cNvSpPr txBox="1"/>
          <p:nvPr/>
        </p:nvSpPr>
        <p:spPr>
          <a:xfrm>
            <a:off x="1002756" y="487269"/>
            <a:ext cx="9961079" cy="255454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4000" b="1" err="1">
                <a:latin typeface="Times New Roman" panose="02020603050405020304" pitchFamily="18" charset="0"/>
                <a:cs typeface="Times New Roman" panose="02020603050405020304" pitchFamily="18" charset="0"/>
              </a:rPr>
              <a:t>Thứ</a:t>
            </a:r>
            <a:r>
              <a:rPr lang="en-US" sz="4000" b="1">
                <a:latin typeface="Times New Roman" panose="02020603050405020304" pitchFamily="18" charset="0"/>
                <a:cs typeface="Times New Roman" panose="02020603050405020304" pitchFamily="18" charset="0"/>
              </a:rPr>
              <a:t> hai ngày 13 </a:t>
            </a:r>
            <a:r>
              <a:rPr lang="en-US" sz="4000" b="1" err="1">
                <a:latin typeface="Times New Roman" panose="02020603050405020304" pitchFamily="18" charset="0"/>
                <a:cs typeface="Times New Roman" panose="02020603050405020304" pitchFamily="18" charset="0"/>
              </a:rPr>
              <a:t>tháng</a:t>
            </a:r>
            <a:r>
              <a:rPr lang="en-US" sz="4000" b="1">
                <a:latin typeface="Times New Roman" panose="02020603050405020304" pitchFamily="18" charset="0"/>
                <a:cs typeface="Times New Roman" panose="02020603050405020304" pitchFamily="18" charset="0"/>
              </a:rPr>
              <a:t> 1 </a:t>
            </a:r>
            <a:r>
              <a:rPr lang="en-US" sz="4000" b="1" err="1">
                <a:latin typeface="Times New Roman" panose="02020603050405020304" pitchFamily="18" charset="0"/>
                <a:cs typeface="Times New Roman" panose="02020603050405020304" pitchFamily="18" charset="0"/>
              </a:rPr>
              <a:t>năm</a:t>
            </a:r>
            <a:r>
              <a:rPr lang="en-US" sz="4000" b="1">
                <a:latin typeface="Times New Roman" panose="02020603050405020304" pitchFamily="18" charset="0"/>
                <a:cs typeface="Times New Roman" panose="02020603050405020304" pitchFamily="18" charset="0"/>
              </a:rPr>
              <a:t> 2025</a:t>
            </a:r>
          </a:p>
          <a:p>
            <a:pPr algn="ctr"/>
            <a:r>
              <a:rPr lang="en-US" sz="4000" b="1" u="sng">
                <a:latin typeface="Times New Roman" panose="02020603050405020304" pitchFamily="18" charset="0"/>
                <a:cs typeface="Times New Roman" panose="02020603050405020304" pitchFamily="18" charset="0"/>
              </a:rPr>
              <a:t>Tiếng Việt</a:t>
            </a:r>
          </a:p>
          <a:p>
            <a:pPr algn="ctr"/>
            <a:r>
              <a:rPr lang="en-US" sz="4000" b="1">
                <a:solidFill>
                  <a:srgbClr val="FF0000"/>
                </a:solidFill>
                <a:latin typeface="Times New Roman" panose="02020603050405020304" pitchFamily="18" charset="0"/>
                <a:cs typeface="Times New Roman" panose="02020603050405020304" pitchFamily="18" charset="0"/>
              </a:rPr>
              <a:t>Điều kì diệu d</a:t>
            </a:r>
            <a:r>
              <a:rPr lang="vi-VN" sz="4000" b="1">
                <a:solidFill>
                  <a:srgbClr val="FF0000"/>
                </a:solidFill>
                <a:latin typeface="Times New Roman" panose="02020603050405020304" pitchFamily="18" charset="0"/>
                <a:cs typeface="Times New Roman" panose="02020603050405020304" pitchFamily="18" charset="0"/>
              </a:rPr>
              <a:t>ư</a:t>
            </a:r>
            <a:r>
              <a:rPr lang="en-US" sz="4000" b="1">
                <a:solidFill>
                  <a:srgbClr val="FF0000"/>
                </a:solidFill>
                <a:latin typeface="Times New Roman" panose="02020603050405020304" pitchFamily="18" charset="0"/>
                <a:cs typeface="Times New Roman" panose="02020603050405020304" pitchFamily="18" charset="0"/>
              </a:rPr>
              <a:t>ới những gốc anh đào</a:t>
            </a:r>
          </a:p>
          <a:p>
            <a:pPr algn="ctr"/>
            <a:r>
              <a:rPr lang="en-US" sz="4000" b="1">
                <a:latin typeface="Times New Roman" panose="02020603050405020304" pitchFamily="18" charset="0"/>
                <a:cs typeface="Times New Roman" panose="02020603050405020304" pitchFamily="18" charset="0"/>
              </a:rPr>
              <a:t>                            Theo Võ Thu H</a:t>
            </a:r>
            <a:r>
              <a:rPr lang="vi-VN" sz="4000" b="1">
                <a:latin typeface="Times New Roman" panose="02020603050405020304" pitchFamily="18" charset="0"/>
                <a:cs typeface="Times New Roman" panose="02020603050405020304" pitchFamily="18" charset="0"/>
              </a:rPr>
              <a:t>ư</a:t>
            </a:r>
            <a:r>
              <a:rPr lang="en-US" sz="4000" b="1">
                <a:latin typeface="Times New Roman" panose="02020603050405020304" pitchFamily="18" charset="0"/>
                <a:cs typeface="Times New Roman" panose="02020603050405020304" pitchFamily="18" charset="0"/>
              </a:rPr>
              <a:t>ơng</a:t>
            </a:r>
          </a:p>
        </p:txBody>
      </p:sp>
    </p:spTree>
    <p:extLst>
      <p:ext uri="{BB962C8B-B14F-4D97-AF65-F5344CB8AC3E}">
        <p14:creationId xmlns:p14="http://schemas.microsoft.com/office/powerpoint/2010/main" val="27832635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9" descr="A cartoon of a child blowing bubbles&#10;&#10;Description automatically generated">
            <a:extLst>
              <a:ext uri="{FF2B5EF4-FFF2-40B4-BE49-F238E27FC236}">
                <a16:creationId xmlns:a16="http://schemas.microsoft.com/office/drawing/2014/main" id="{438A220D-0C26-0CEA-AF94-AB02AB8400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15100" y="1181100"/>
            <a:ext cx="5676900" cy="5676900"/>
          </a:xfrm>
          <a:prstGeom prst="rect">
            <a:avLst/>
          </a:prstGeom>
        </p:spPr>
      </p:pic>
      <p:pic>
        <p:nvPicPr>
          <p:cNvPr id="4" name="Picture 3">
            <a:extLst>
              <a:ext uri="{FF2B5EF4-FFF2-40B4-BE49-F238E27FC236}">
                <a16:creationId xmlns:a16="http://schemas.microsoft.com/office/drawing/2014/main" id="{4FBD416A-999E-892D-C9D7-ABF34E20237C}"/>
              </a:ext>
            </a:extLst>
          </p:cNvPr>
          <p:cNvPicPr>
            <a:picLocks noChangeAspect="1"/>
          </p:cNvPicPr>
          <p:nvPr/>
        </p:nvPicPr>
        <p:blipFill>
          <a:blip r:embed="rId3"/>
          <a:stretch>
            <a:fillRect/>
          </a:stretch>
        </p:blipFill>
        <p:spPr>
          <a:xfrm>
            <a:off x="0" y="1029719"/>
            <a:ext cx="8590008" cy="5828281"/>
          </a:xfrm>
          <a:prstGeom prst="rect">
            <a:avLst/>
          </a:prstGeom>
        </p:spPr>
      </p:pic>
    </p:spTree>
    <p:extLst>
      <p:ext uri="{BB962C8B-B14F-4D97-AF65-F5344CB8AC3E}">
        <p14:creationId xmlns:p14="http://schemas.microsoft.com/office/powerpoint/2010/main" val="8054690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124" name="Picture 4" descr="Picture background">
            <a:extLst>
              <a:ext uri="{FF2B5EF4-FFF2-40B4-BE49-F238E27FC236}">
                <a16:creationId xmlns:a16="http://schemas.microsoft.com/office/drawing/2014/main" id="{6BBFC02E-69BC-73C4-6D7C-26D25F0ED8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7814043"/>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D1AE994-D194-319B-2A3B-D05178730B27}"/>
              </a:ext>
            </a:extLst>
          </p:cNvPr>
          <p:cNvGrpSpPr/>
          <p:nvPr/>
        </p:nvGrpSpPr>
        <p:grpSpPr>
          <a:xfrm>
            <a:off x="526212" y="924636"/>
            <a:ext cx="11924581" cy="1697794"/>
            <a:chOff x="-385313" y="100252"/>
            <a:chExt cx="11924581" cy="1217545"/>
          </a:xfrm>
        </p:grpSpPr>
        <p:sp>
          <p:nvSpPr>
            <p:cNvPr id="7" name="Rectangle: Rounded Corners 6">
              <a:extLst>
                <a:ext uri="{FF2B5EF4-FFF2-40B4-BE49-F238E27FC236}">
                  <a16:creationId xmlns:a16="http://schemas.microsoft.com/office/drawing/2014/main" id="{55E827B1-59AE-79E1-39FC-3A24CB3CB1F2}"/>
                </a:ext>
              </a:extLst>
            </p:cNvPr>
            <p:cNvSpPr/>
            <p:nvPr/>
          </p:nvSpPr>
          <p:spPr>
            <a:xfrm>
              <a:off x="-385313" y="100252"/>
              <a:ext cx="11001554" cy="1217545"/>
            </a:xfrm>
            <a:custGeom>
              <a:avLst/>
              <a:gdLst>
                <a:gd name="connsiteX0" fmla="*/ 0 w 11001554"/>
                <a:gd name="connsiteY0" fmla="*/ 202928 h 1217545"/>
                <a:gd name="connsiteX1" fmla="*/ 202928 w 11001554"/>
                <a:gd name="connsiteY1" fmla="*/ 0 h 1217545"/>
                <a:gd name="connsiteX2" fmla="*/ 579664 w 11001554"/>
                <a:gd name="connsiteY2" fmla="*/ 0 h 1217545"/>
                <a:gd name="connsiteX3" fmla="*/ 1062357 w 11001554"/>
                <a:gd name="connsiteY3" fmla="*/ 0 h 1217545"/>
                <a:gd name="connsiteX4" fmla="*/ 1862921 w 11001554"/>
                <a:gd name="connsiteY4" fmla="*/ 0 h 1217545"/>
                <a:gd name="connsiteX5" fmla="*/ 2557528 w 11001554"/>
                <a:gd name="connsiteY5" fmla="*/ 0 h 1217545"/>
                <a:gd name="connsiteX6" fmla="*/ 3358091 w 11001554"/>
                <a:gd name="connsiteY6" fmla="*/ 0 h 1217545"/>
                <a:gd name="connsiteX7" fmla="*/ 4052698 w 11001554"/>
                <a:gd name="connsiteY7" fmla="*/ 0 h 1217545"/>
                <a:gd name="connsiteX8" fmla="*/ 4853262 w 11001554"/>
                <a:gd name="connsiteY8" fmla="*/ 0 h 1217545"/>
                <a:gd name="connsiteX9" fmla="*/ 5547869 w 11001554"/>
                <a:gd name="connsiteY9" fmla="*/ 0 h 1217545"/>
                <a:gd name="connsiteX10" fmla="*/ 5924605 w 11001554"/>
                <a:gd name="connsiteY10" fmla="*/ 0 h 1217545"/>
                <a:gd name="connsiteX11" fmla="*/ 6619212 w 11001554"/>
                <a:gd name="connsiteY11" fmla="*/ 0 h 1217545"/>
                <a:gd name="connsiteX12" fmla="*/ 6995948 w 11001554"/>
                <a:gd name="connsiteY12" fmla="*/ 0 h 1217545"/>
                <a:gd name="connsiteX13" fmla="*/ 7372684 w 11001554"/>
                <a:gd name="connsiteY13" fmla="*/ 0 h 1217545"/>
                <a:gd name="connsiteX14" fmla="*/ 8173247 w 11001554"/>
                <a:gd name="connsiteY14" fmla="*/ 0 h 1217545"/>
                <a:gd name="connsiteX15" fmla="*/ 8973811 w 11001554"/>
                <a:gd name="connsiteY15" fmla="*/ 0 h 1217545"/>
                <a:gd name="connsiteX16" fmla="*/ 9668418 w 11001554"/>
                <a:gd name="connsiteY16" fmla="*/ 0 h 1217545"/>
                <a:gd name="connsiteX17" fmla="*/ 9939197 w 11001554"/>
                <a:gd name="connsiteY17" fmla="*/ 0 h 1217545"/>
                <a:gd name="connsiteX18" fmla="*/ 10798626 w 11001554"/>
                <a:gd name="connsiteY18" fmla="*/ 0 h 1217545"/>
                <a:gd name="connsiteX19" fmla="*/ 11001554 w 11001554"/>
                <a:gd name="connsiteY19" fmla="*/ 202928 h 1217545"/>
                <a:gd name="connsiteX20" fmla="*/ 11001554 w 11001554"/>
                <a:gd name="connsiteY20" fmla="*/ 608773 h 1217545"/>
                <a:gd name="connsiteX21" fmla="*/ 11001554 w 11001554"/>
                <a:gd name="connsiteY21" fmla="*/ 1014617 h 1217545"/>
                <a:gd name="connsiteX22" fmla="*/ 10798626 w 11001554"/>
                <a:gd name="connsiteY22" fmla="*/ 1217545 h 1217545"/>
                <a:gd name="connsiteX23" fmla="*/ 10527847 w 11001554"/>
                <a:gd name="connsiteY23" fmla="*/ 1217545 h 1217545"/>
                <a:gd name="connsiteX24" fmla="*/ 9939197 w 11001554"/>
                <a:gd name="connsiteY24" fmla="*/ 1217545 h 1217545"/>
                <a:gd name="connsiteX25" fmla="*/ 9562461 w 11001554"/>
                <a:gd name="connsiteY25" fmla="*/ 1217545 h 1217545"/>
                <a:gd name="connsiteX26" fmla="*/ 8867854 w 11001554"/>
                <a:gd name="connsiteY26" fmla="*/ 1217545 h 1217545"/>
                <a:gd name="connsiteX27" fmla="*/ 8279204 w 11001554"/>
                <a:gd name="connsiteY27" fmla="*/ 1217545 h 1217545"/>
                <a:gd name="connsiteX28" fmla="*/ 7584598 w 11001554"/>
                <a:gd name="connsiteY28" fmla="*/ 1217545 h 1217545"/>
                <a:gd name="connsiteX29" fmla="*/ 6995948 w 11001554"/>
                <a:gd name="connsiteY29" fmla="*/ 1217545 h 1217545"/>
                <a:gd name="connsiteX30" fmla="*/ 6407298 w 11001554"/>
                <a:gd name="connsiteY30" fmla="*/ 1217545 h 1217545"/>
                <a:gd name="connsiteX31" fmla="*/ 5818648 w 11001554"/>
                <a:gd name="connsiteY31" fmla="*/ 1217545 h 1217545"/>
                <a:gd name="connsiteX32" fmla="*/ 5124041 w 11001554"/>
                <a:gd name="connsiteY32" fmla="*/ 1217545 h 1217545"/>
                <a:gd name="connsiteX33" fmla="*/ 4535391 w 11001554"/>
                <a:gd name="connsiteY33" fmla="*/ 1217545 h 1217545"/>
                <a:gd name="connsiteX34" fmla="*/ 3734827 w 11001554"/>
                <a:gd name="connsiteY34" fmla="*/ 1217545 h 1217545"/>
                <a:gd name="connsiteX35" fmla="*/ 3464048 w 11001554"/>
                <a:gd name="connsiteY35" fmla="*/ 1217545 h 1217545"/>
                <a:gd name="connsiteX36" fmla="*/ 3193269 w 11001554"/>
                <a:gd name="connsiteY36" fmla="*/ 1217545 h 1217545"/>
                <a:gd name="connsiteX37" fmla="*/ 2604620 w 11001554"/>
                <a:gd name="connsiteY37" fmla="*/ 1217545 h 1217545"/>
                <a:gd name="connsiteX38" fmla="*/ 2333841 w 11001554"/>
                <a:gd name="connsiteY38" fmla="*/ 1217545 h 1217545"/>
                <a:gd name="connsiteX39" fmla="*/ 1851148 w 11001554"/>
                <a:gd name="connsiteY39" fmla="*/ 1217545 h 1217545"/>
                <a:gd name="connsiteX40" fmla="*/ 1368455 w 11001554"/>
                <a:gd name="connsiteY40" fmla="*/ 1217545 h 1217545"/>
                <a:gd name="connsiteX41" fmla="*/ 202928 w 11001554"/>
                <a:gd name="connsiteY41" fmla="*/ 1217545 h 1217545"/>
                <a:gd name="connsiteX42" fmla="*/ 0 w 11001554"/>
                <a:gd name="connsiteY42" fmla="*/ 1014617 h 1217545"/>
                <a:gd name="connsiteX43" fmla="*/ 0 w 11001554"/>
                <a:gd name="connsiteY43" fmla="*/ 608773 h 1217545"/>
                <a:gd name="connsiteX44" fmla="*/ 0 w 11001554"/>
                <a:gd name="connsiteY44" fmla="*/ 202928 h 121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001554" h="1217545" fill="none" extrusionOk="0">
                  <a:moveTo>
                    <a:pt x="0" y="202928"/>
                  </a:moveTo>
                  <a:cubicBezTo>
                    <a:pt x="-1407" y="100581"/>
                    <a:pt x="67342" y="-11360"/>
                    <a:pt x="202928" y="0"/>
                  </a:cubicBezTo>
                  <a:cubicBezTo>
                    <a:pt x="290143" y="-36644"/>
                    <a:pt x="455715" y="15695"/>
                    <a:pt x="579664" y="0"/>
                  </a:cubicBezTo>
                  <a:cubicBezTo>
                    <a:pt x="703613" y="-15695"/>
                    <a:pt x="826027" y="55813"/>
                    <a:pt x="1062357" y="0"/>
                  </a:cubicBezTo>
                  <a:cubicBezTo>
                    <a:pt x="1298687" y="-55813"/>
                    <a:pt x="1667213" y="53294"/>
                    <a:pt x="1862921" y="0"/>
                  </a:cubicBezTo>
                  <a:cubicBezTo>
                    <a:pt x="2058629" y="-53294"/>
                    <a:pt x="2268835" y="62057"/>
                    <a:pt x="2557528" y="0"/>
                  </a:cubicBezTo>
                  <a:cubicBezTo>
                    <a:pt x="2846221" y="-62057"/>
                    <a:pt x="2960169" y="75894"/>
                    <a:pt x="3358091" y="0"/>
                  </a:cubicBezTo>
                  <a:cubicBezTo>
                    <a:pt x="3756013" y="-75894"/>
                    <a:pt x="3748925" y="40220"/>
                    <a:pt x="4052698" y="0"/>
                  </a:cubicBezTo>
                  <a:cubicBezTo>
                    <a:pt x="4356471" y="-40220"/>
                    <a:pt x="4453031" y="24666"/>
                    <a:pt x="4853262" y="0"/>
                  </a:cubicBezTo>
                  <a:cubicBezTo>
                    <a:pt x="5253493" y="-24666"/>
                    <a:pt x="5329136" y="28715"/>
                    <a:pt x="5547869" y="0"/>
                  </a:cubicBezTo>
                  <a:cubicBezTo>
                    <a:pt x="5766602" y="-28715"/>
                    <a:pt x="5770241" y="25937"/>
                    <a:pt x="5924605" y="0"/>
                  </a:cubicBezTo>
                  <a:cubicBezTo>
                    <a:pt x="6078969" y="-25937"/>
                    <a:pt x="6353526" y="52848"/>
                    <a:pt x="6619212" y="0"/>
                  </a:cubicBezTo>
                  <a:cubicBezTo>
                    <a:pt x="6884898" y="-52848"/>
                    <a:pt x="6856317" y="11018"/>
                    <a:pt x="6995948" y="0"/>
                  </a:cubicBezTo>
                  <a:cubicBezTo>
                    <a:pt x="7135579" y="-11018"/>
                    <a:pt x="7282388" y="10130"/>
                    <a:pt x="7372684" y="0"/>
                  </a:cubicBezTo>
                  <a:cubicBezTo>
                    <a:pt x="7462980" y="-10130"/>
                    <a:pt x="7862179" y="10795"/>
                    <a:pt x="8173247" y="0"/>
                  </a:cubicBezTo>
                  <a:cubicBezTo>
                    <a:pt x="8484315" y="-10795"/>
                    <a:pt x="8756772" y="25038"/>
                    <a:pt x="8973811" y="0"/>
                  </a:cubicBezTo>
                  <a:cubicBezTo>
                    <a:pt x="9190850" y="-25038"/>
                    <a:pt x="9464441" y="35802"/>
                    <a:pt x="9668418" y="0"/>
                  </a:cubicBezTo>
                  <a:cubicBezTo>
                    <a:pt x="9872395" y="-35802"/>
                    <a:pt x="9844062" y="237"/>
                    <a:pt x="9939197" y="0"/>
                  </a:cubicBezTo>
                  <a:cubicBezTo>
                    <a:pt x="10034332" y="-237"/>
                    <a:pt x="10563138" y="11670"/>
                    <a:pt x="10798626" y="0"/>
                  </a:cubicBezTo>
                  <a:cubicBezTo>
                    <a:pt x="10920407" y="10031"/>
                    <a:pt x="11004389" y="86152"/>
                    <a:pt x="11001554" y="202928"/>
                  </a:cubicBezTo>
                  <a:cubicBezTo>
                    <a:pt x="11017151" y="359694"/>
                    <a:pt x="10961644" y="518915"/>
                    <a:pt x="11001554" y="608773"/>
                  </a:cubicBezTo>
                  <a:cubicBezTo>
                    <a:pt x="11041464" y="698632"/>
                    <a:pt x="10983220" y="813646"/>
                    <a:pt x="11001554" y="1014617"/>
                  </a:cubicBezTo>
                  <a:cubicBezTo>
                    <a:pt x="10991365" y="1134268"/>
                    <a:pt x="10900365" y="1213956"/>
                    <a:pt x="10798626" y="1217545"/>
                  </a:cubicBezTo>
                  <a:cubicBezTo>
                    <a:pt x="10684950" y="1244238"/>
                    <a:pt x="10640221" y="1213282"/>
                    <a:pt x="10527847" y="1217545"/>
                  </a:cubicBezTo>
                  <a:cubicBezTo>
                    <a:pt x="10415473" y="1221808"/>
                    <a:pt x="10201239" y="1197486"/>
                    <a:pt x="9939197" y="1217545"/>
                  </a:cubicBezTo>
                  <a:cubicBezTo>
                    <a:pt x="9677155" y="1237604"/>
                    <a:pt x="9727443" y="1209718"/>
                    <a:pt x="9562461" y="1217545"/>
                  </a:cubicBezTo>
                  <a:cubicBezTo>
                    <a:pt x="9397479" y="1225372"/>
                    <a:pt x="9068837" y="1176892"/>
                    <a:pt x="8867854" y="1217545"/>
                  </a:cubicBezTo>
                  <a:cubicBezTo>
                    <a:pt x="8666871" y="1258198"/>
                    <a:pt x="8504131" y="1159023"/>
                    <a:pt x="8279204" y="1217545"/>
                  </a:cubicBezTo>
                  <a:cubicBezTo>
                    <a:pt x="8054277" y="1276067"/>
                    <a:pt x="7817478" y="1142273"/>
                    <a:pt x="7584598" y="1217545"/>
                  </a:cubicBezTo>
                  <a:cubicBezTo>
                    <a:pt x="7351718" y="1292817"/>
                    <a:pt x="7252398" y="1182952"/>
                    <a:pt x="6995948" y="1217545"/>
                  </a:cubicBezTo>
                  <a:cubicBezTo>
                    <a:pt x="6739498" y="1252138"/>
                    <a:pt x="6700654" y="1184814"/>
                    <a:pt x="6407298" y="1217545"/>
                  </a:cubicBezTo>
                  <a:cubicBezTo>
                    <a:pt x="6113942" y="1250276"/>
                    <a:pt x="6080447" y="1215812"/>
                    <a:pt x="5818648" y="1217545"/>
                  </a:cubicBezTo>
                  <a:cubicBezTo>
                    <a:pt x="5556849" y="1219278"/>
                    <a:pt x="5293175" y="1191435"/>
                    <a:pt x="5124041" y="1217545"/>
                  </a:cubicBezTo>
                  <a:cubicBezTo>
                    <a:pt x="4954907" y="1243655"/>
                    <a:pt x="4754861" y="1154003"/>
                    <a:pt x="4535391" y="1217545"/>
                  </a:cubicBezTo>
                  <a:cubicBezTo>
                    <a:pt x="4315921" y="1281087"/>
                    <a:pt x="4031021" y="1123839"/>
                    <a:pt x="3734827" y="1217545"/>
                  </a:cubicBezTo>
                  <a:cubicBezTo>
                    <a:pt x="3438633" y="1311251"/>
                    <a:pt x="3549535" y="1198240"/>
                    <a:pt x="3464048" y="1217545"/>
                  </a:cubicBezTo>
                  <a:cubicBezTo>
                    <a:pt x="3378561" y="1236850"/>
                    <a:pt x="3303675" y="1198034"/>
                    <a:pt x="3193269" y="1217545"/>
                  </a:cubicBezTo>
                  <a:cubicBezTo>
                    <a:pt x="3082863" y="1237056"/>
                    <a:pt x="2789916" y="1182720"/>
                    <a:pt x="2604620" y="1217545"/>
                  </a:cubicBezTo>
                  <a:cubicBezTo>
                    <a:pt x="2419324" y="1252370"/>
                    <a:pt x="2388761" y="1200856"/>
                    <a:pt x="2333841" y="1217545"/>
                  </a:cubicBezTo>
                  <a:cubicBezTo>
                    <a:pt x="2278921" y="1234234"/>
                    <a:pt x="2052753" y="1186580"/>
                    <a:pt x="1851148" y="1217545"/>
                  </a:cubicBezTo>
                  <a:cubicBezTo>
                    <a:pt x="1649543" y="1248510"/>
                    <a:pt x="1528893" y="1188953"/>
                    <a:pt x="1368455" y="1217545"/>
                  </a:cubicBezTo>
                  <a:cubicBezTo>
                    <a:pt x="1208017" y="1246137"/>
                    <a:pt x="785417" y="1189032"/>
                    <a:pt x="202928" y="1217545"/>
                  </a:cubicBezTo>
                  <a:cubicBezTo>
                    <a:pt x="109457" y="1223688"/>
                    <a:pt x="11034" y="1143006"/>
                    <a:pt x="0" y="1014617"/>
                  </a:cubicBezTo>
                  <a:cubicBezTo>
                    <a:pt x="-47683" y="932658"/>
                    <a:pt x="17231" y="691874"/>
                    <a:pt x="0" y="608773"/>
                  </a:cubicBezTo>
                  <a:cubicBezTo>
                    <a:pt x="-17231" y="525672"/>
                    <a:pt x="37100" y="383512"/>
                    <a:pt x="0" y="202928"/>
                  </a:cubicBezTo>
                  <a:close/>
                </a:path>
                <a:path w="11001554" h="1217545" stroke="0" extrusionOk="0">
                  <a:moveTo>
                    <a:pt x="0" y="202928"/>
                  </a:moveTo>
                  <a:cubicBezTo>
                    <a:pt x="-12294" y="92568"/>
                    <a:pt x="88367" y="-999"/>
                    <a:pt x="202928" y="0"/>
                  </a:cubicBezTo>
                  <a:cubicBezTo>
                    <a:pt x="389275" y="-20278"/>
                    <a:pt x="546887" y="5046"/>
                    <a:pt x="685621" y="0"/>
                  </a:cubicBezTo>
                  <a:cubicBezTo>
                    <a:pt x="824355" y="-5046"/>
                    <a:pt x="1300356" y="26799"/>
                    <a:pt x="1486185" y="0"/>
                  </a:cubicBezTo>
                  <a:cubicBezTo>
                    <a:pt x="1672014" y="-26799"/>
                    <a:pt x="1770012" y="18082"/>
                    <a:pt x="1968878" y="0"/>
                  </a:cubicBezTo>
                  <a:cubicBezTo>
                    <a:pt x="2167744" y="-18082"/>
                    <a:pt x="2234946" y="9114"/>
                    <a:pt x="2451571" y="0"/>
                  </a:cubicBezTo>
                  <a:cubicBezTo>
                    <a:pt x="2668196" y="-9114"/>
                    <a:pt x="2960354" y="83676"/>
                    <a:pt x="3252134" y="0"/>
                  </a:cubicBezTo>
                  <a:cubicBezTo>
                    <a:pt x="3543914" y="-83676"/>
                    <a:pt x="3531650" y="20646"/>
                    <a:pt x="3628870" y="0"/>
                  </a:cubicBezTo>
                  <a:cubicBezTo>
                    <a:pt x="3726090" y="-20646"/>
                    <a:pt x="4065111" y="30836"/>
                    <a:pt x="4429434" y="0"/>
                  </a:cubicBezTo>
                  <a:cubicBezTo>
                    <a:pt x="4793757" y="-30836"/>
                    <a:pt x="4716983" y="7969"/>
                    <a:pt x="4806170" y="0"/>
                  </a:cubicBezTo>
                  <a:cubicBezTo>
                    <a:pt x="4895357" y="-7969"/>
                    <a:pt x="5010415" y="22532"/>
                    <a:pt x="5182906" y="0"/>
                  </a:cubicBezTo>
                  <a:cubicBezTo>
                    <a:pt x="5355397" y="-22532"/>
                    <a:pt x="5455753" y="28713"/>
                    <a:pt x="5559642" y="0"/>
                  </a:cubicBezTo>
                  <a:cubicBezTo>
                    <a:pt x="5663531" y="-28713"/>
                    <a:pt x="5916014" y="62439"/>
                    <a:pt x="6254249" y="0"/>
                  </a:cubicBezTo>
                  <a:cubicBezTo>
                    <a:pt x="6592484" y="-62439"/>
                    <a:pt x="6670290" y="18315"/>
                    <a:pt x="6948856" y="0"/>
                  </a:cubicBezTo>
                  <a:cubicBezTo>
                    <a:pt x="7227422" y="-18315"/>
                    <a:pt x="7415756" y="36230"/>
                    <a:pt x="7537506" y="0"/>
                  </a:cubicBezTo>
                  <a:cubicBezTo>
                    <a:pt x="7659256" y="-36230"/>
                    <a:pt x="8076272" y="30130"/>
                    <a:pt x="8232112" y="0"/>
                  </a:cubicBezTo>
                  <a:cubicBezTo>
                    <a:pt x="8387952" y="-30130"/>
                    <a:pt x="8501319" y="51164"/>
                    <a:pt x="8714805" y="0"/>
                  </a:cubicBezTo>
                  <a:cubicBezTo>
                    <a:pt x="8928291" y="-51164"/>
                    <a:pt x="9030692" y="32984"/>
                    <a:pt x="9197498" y="0"/>
                  </a:cubicBezTo>
                  <a:cubicBezTo>
                    <a:pt x="9364304" y="-32984"/>
                    <a:pt x="9738780" y="52324"/>
                    <a:pt x="9892105" y="0"/>
                  </a:cubicBezTo>
                  <a:cubicBezTo>
                    <a:pt x="10045430" y="-52324"/>
                    <a:pt x="10365859" y="100578"/>
                    <a:pt x="10798626" y="0"/>
                  </a:cubicBezTo>
                  <a:cubicBezTo>
                    <a:pt x="10901794" y="-5909"/>
                    <a:pt x="10996363" y="75507"/>
                    <a:pt x="11001554" y="202928"/>
                  </a:cubicBezTo>
                  <a:cubicBezTo>
                    <a:pt x="11017674" y="337666"/>
                    <a:pt x="10979078" y="540054"/>
                    <a:pt x="11001554" y="625006"/>
                  </a:cubicBezTo>
                  <a:cubicBezTo>
                    <a:pt x="11024030" y="709958"/>
                    <a:pt x="10965750" y="910484"/>
                    <a:pt x="11001554" y="1014617"/>
                  </a:cubicBezTo>
                  <a:cubicBezTo>
                    <a:pt x="11000965" y="1154992"/>
                    <a:pt x="10911684" y="1220090"/>
                    <a:pt x="10798626" y="1217545"/>
                  </a:cubicBezTo>
                  <a:cubicBezTo>
                    <a:pt x="10599587" y="1229324"/>
                    <a:pt x="10488571" y="1188655"/>
                    <a:pt x="10209976" y="1217545"/>
                  </a:cubicBezTo>
                  <a:cubicBezTo>
                    <a:pt x="9931381" y="1246435"/>
                    <a:pt x="9742110" y="1126502"/>
                    <a:pt x="9409412" y="1217545"/>
                  </a:cubicBezTo>
                  <a:cubicBezTo>
                    <a:pt x="9076714" y="1308588"/>
                    <a:pt x="9201788" y="1183905"/>
                    <a:pt x="9032676" y="1217545"/>
                  </a:cubicBezTo>
                  <a:cubicBezTo>
                    <a:pt x="8863564" y="1251185"/>
                    <a:pt x="8395059" y="1147720"/>
                    <a:pt x="8232112" y="1217545"/>
                  </a:cubicBezTo>
                  <a:cubicBezTo>
                    <a:pt x="8069165" y="1287370"/>
                    <a:pt x="7819273" y="1170258"/>
                    <a:pt x="7537506" y="1217545"/>
                  </a:cubicBezTo>
                  <a:cubicBezTo>
                    <a:pt x="7255739" y="1264832"/>
                    <a:pt x="7184032" y="1199405"/>
                    <a:pt x="6842899" y="1217545"/>
                  </a:cubicBezTo>
                  <a:cubicBezTo>
                    <a:pt x="6501766" y="1235685"/>
                    <a:pt x="6621433" y="1189050"/>
                    <a:pt x="6466163" y="1217545"/>
                  </a:cubicBezTo>
                  <a:cubicBezTo>
                    <a:pt x="6310893" y="1246040"/>
                    <a:pt x="6169977" y="1207059"/>
                    <a:pt x="6089427" y="1217545"/>
                  </a:cubicBezTo>
                  <a:cubicBezTo>
                    <a:pt x="6008877" y="1228031"/>
                    <a:pt x="5845039" y="1159634"/>
                    <a:pt x="5606734" y="1217545"/>
                  </a:cubicBezTo>
                  <a:cubicBezTo>
                    <a:pt x="5368429" y="1275456"/>
                    <a:pt x="5330911" y="1177754"/>
                    <a:pt x="5229998" y="1217545"/>
                  </a:cubicBezTo>
                  <a:cubicBezTo>
                    <a:pt x="5129085" y="1257336"/>
                    <a:pt x="5092019" y="1200745"/>
                    <a:pt x="4959219" y="1217545"/>
                  </a:cubicBezTo>
                  <a:cubicBezTo>
                    <a:pt x="4826419" y="1234345"/>
                    <a:pt x="4609322" y="1197787"/>
                    <a:pt x="4370569" y="1217545"/>
                  </a:cubicBezTo>
                  <a:cubicBezTo>
                    <a:pt x="4131816" y="1237303"/>
                    <a:pt x="4052104" y="1197756"/>
                    <a:pt x="3887876" y="1217545"/>
                  </a:cubicBezTo>
                  <a:cubicBezTo>
                    <a:pt x="3723648" y="1237334"/>
                    <a:pt x="3333379" y="1202165"/>
                    <a:pt x="3193269" y="1217545"/>
                  </a:cubicBezTo>
                  <a:cubicBezTo>
                    <a:pt x="3053159" y="1232925"/>
                    <a:pt x="3024615" y="1211915"/>
                    <a:pt x="2922490" y="1217545"/>
                  </a:cubicBezTo>
                  <a:cubicBezTo>
                    <a:pt x="2820365" y="1223175"/>
                    <a:pt x="2350353" y="1143845"/>
                    <a:pt x="2121927" y="1217545"/>
                  </a:cubicBezTo>
                  <a:cubicBezTo>
                    <a:pt x="1893501" y="1291245"/>
                    <a:pt x="1926158" y="1211388"/>
                    <a:pt x="1745191" y="1217545"/>
                  </a:cubicBezTo>
                  <a:cubicBezTo>
                    <a:pt x="1564224" y="1223702"/>
                    <a:pt x="1533233" y="1209103"/>
                    <a:pt x="1474412" y="1217545"/>
                  </a:cubicBezTo>
                  <a:cubicBezTo>
                    <a:pt x="1415591" y="1225987"/>
                    <a:pt x="1142409" y="1184591"/>
                    <a:pt x="885762" y="1217545"/>
                  </a:cubicBezTo>
                  <a:cubicBezTo>
                    <a:pt x="629115" y="1250499"/>
                    <a:pt x="504268" y="1203963"/>
                    <a:pt x="202928" y="1217545"/>
                  </a:cubicBezTo>
                  <a:cubicBezTo>
                    <a:pt x="83091" y="1238972"/>
                    <a:pt x="30613" y="1119444"/>
                    <a:pt x="0" y="1014617"/>
                  </a:cubicBezTo>
                  <a:cubicBezTo>
                    <a:pt x="-17338" y="835814"/>
                    <a:pt x="3997" y="719833"/>
                    <a:pt x="0" y="600656"/>
                  </a:cubicBezTo>
                  <a:cubicBezTo>
                    <a:pt x="-3997" y="481479"/>
                    <a:pt x="1032" y="401355"/>
                    <a:pt x="0" y="202928"/>
                  </a:cubicBezTo>
                  <a:close/>
                </a:path>
              </a:pathLst>
            </a:custGeom>
            <a:solidFill>
              <a:schemeClr val="bg1"/>
            </a:solidFill>
            <a:ln w="57150">
              <a:solidFill>
                <a:srgbClr val="00B0F0"/>
              </a:solidFill>
              <a:extLst>
                <a:ext uri="{C807C97D-BFC1-408E-A445-0C87EB9F89A2}">
                  <ask:lineSketchStyleProps xmlns:ask="http://schemas.microsoft.com/office/drawing/2018/sketchyshapes" xmlns="" sd="1286876745">
                    <a:prstGeom prst="roundRect">
                      <a:avLst/>
                    </a:prstGeom>
                    <ask:type>
                      <ask:lineSketchScribble/>
                    </ask:type>
                  </ask:lineSketchStyleProps>
                </a:ext>
              </a:extLst>
            </a:ln>
            <a:scene3d>
              <a:camera prst="perspectiveBelow"/>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TextBox 5">
              <a:extLst>
                <a:ext uri="{FF2B5EF4-FFF2-40B4-BE49-F238E27FC236}">
                  <a16:creationId xmlns:a16="http://schemas.microsoft.com/office/drawing/2014/main" id="{CA2C6BDA-3ACB-5ED0-73E8-96BCA8A60AB4}"/>
                </a:ext>
              </a:extLst>
            </p:cNvPr>
            <p:cNvSpPr txBox="1"/>
            <p:nvPr/>
          </p:nvSpPr>
          <p:spPr>
            <a:xfrm>
              <a:off x="-178279" y="246141"/>
              <a:ext cx="11717547" cy="59593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black"/>
                  </a:solidFill>
                  <a:effectLst/>
                  <a:uLnTx/>
                  <a:uFillTx/>
                  <a:latin typeface="Aptos" panose="02110004020202020204"/>
                  <a:ea typeface="+mn-ea"/>
                  <a:cs typeface="+mn-cs"/>
                </a:rPr>
                <a:t>Nhắc lại Nội dung chính của bài đọc?</a:t>
              </a:r>
            </a:p>
          </p:txBody>
        </p:sp>
      </p:grpSp>
      <p:grpSp>
        <p:nvGrpSpPr>
          <p:cNvPr id="17" name="Group 16">
            <a:extLst>
              <a:ext uri="{FF2B5EF4-FFF2-40B4-BE49-F238E27FC236}">
                <a16:creationId xmlns:a16="http://schemas.microsoft.com/office/drawing/2014/main" id="{D0920E54-55EA-372E-15C1-76A4CE4A7053}"/>
              </a:ext>
            </a:extLst>
          </p:cNvPr>
          <p:cNvGrpSpPr/>
          <p:nvPr/>
        </p:nvGrpSpPr>
        <p:grpSpPr>
          <a:xfrm>
            <a:off x="2077888" y="2943203"/>
            <a:ext cx="7751912" cy="3348761"/>
            <a:chOff x="224968" y="4541067"/>
            <a:chExt cx="12067831" cy="2051301"/>
          </a:xfrm>
        </p:grpSpPr>
        <p:sp>
          <p:nvSpPr>
            <p:cNvPr id="13" name="Rectangle: Rounded Corners 12">
              <a:extLst>
                <a:ext uri="{FF2B5EF4-FFF2-40B4-BE49-F238E27FC236}">
                  <a16:creationId xmlns:a16="http://schemas.microsoft.com/office/drawing/2014/main" id="{39B80A82-6F48-D214-3C1A-7B3D64B71D7C}"/>
                </a:ext>
              </a:extLst>
            </p:cNvPr>
            <p:cNvSpPr/>
            <p:nvPr/>
          </p:nvSpPr>
          <p:spPr>
            <a:xfrm>
              <a:off x="224968" y="4541067"/>
              <a:ext cx="12067831" cy="2051301"/>
            </a:xfrm>
            <a:prstGeom prst="roundRect">
              <a:avLst/>
            </a:prstGeom>
            <a:solidFill>
              <a:schemeClr val="bg1"/>
            </a:solidFill>
            <a:ln w="57150">
              <a:solidFill>
                <a:srgbClr val="00B0F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C00000"/>
                </a:solidFill>
                <a:effectLst/>
                <a:uLnTx/>
                <a:uFillTx/>
                <a:latin typeface="Aptos" panose="02110004020202020204"/>
                <a:ea typeface="+mn-ea"/>
                <a:cs typeface="+mn-cs"/>
              </a:endParaRPr>
            </a:p>
          </p:txBody>
        </p:sp>
        <p:sp>
          <p:nvSpPr>
            <p:cNvPr id="16" name="TextBox 15">
              <a:extLst>
                <a:ext uri="{FF2B5EF4-FFF2-40B4-BE49-F238E27FC236}">
                  <a16:creationId xmlns:a16="http://schemas.microsoft.com/office/drawing/2014/main" id="{34349907-32E2-073D-F84A-80D29F11D3E7}"/>
                </a:ext>
              </a:extLst>
            </p:cNvPr>
            <p:cNvSpPr txBox="1"/>
            <p:nvPr/>
          </p:nvSpPr>
          <p:spPr>
            <a:xfrm>
              <a:off x="670933" y="4733542"/>
              <a:ext cx="11094748" cy="156480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srgbClr val="C00000"/>
                  </a:solidFill>
                  <a:effectLst/>
                  <a:uLnTx/>
                  <a:uFillTx/>
                  <a:latin typeface="Arial" panose="020B0604020202020204" pitchFamily="34" charset="0"/>
                  <a:ea typeface="+mn-ea"/>
                  <a:cs typeface="+mn-cs"/>
                </a:rPr>
                <a:t>Câu chuyện kể về món quà bất ngờ mà Uyên và người bạn mới quen đã dành tặng cho mọi người vào ngày xuân. </a:t>
              </a:r>
              <a:endParaRPr kumimoji="0" lang="en-US" sz="4000" b="0" i="0" u="none" strike="noStrike" kern="1200" cap="none" spc="0" normalizeH="0" baseline="0" noProof="0">
                <a:ln>
                  <a:noFill/>
                </a:ln>
                <a:solidFill>
                  <a:srgbClr val="C00000"/>
                </a:solidFill>
                <a:effectLst/>
                <a:uLnTx/>
                <a:uFillTx/>
                <a:latin typeface="Aptos" panose="02110004020202020204"/>
                <a:ea typeface="+mn-ea"/>
                <a:cs typeface="+mn-cs"/>
              </a:endParaRPr>
            </a:p>
          </p:txBody>
        </p:sp>
      </p:grpSp>
      <p:pic>
        <p:nvPicPr>
          <p:cNvPr id="4" name="Picture 3">
            <a:extLst>
              <a:ext uri="{FF2B5EF4-FFF2-40B4-BE49-F238E27FC236}">
                <a16:creationId xmlns:a16="http://schemas.microsoft.com/office/drawing/2014/main" id="{8275B847-43AC-4DB5-B670-596D8D7452BC}"/>
              </a:ext>
            </a:extLst>
          </p:cNvPr>
          <p:cNvPicPr>
            <a:picLocks noChangeAspect="1"/>
          </p:cNvPicPr>
          <p:nvPr/>
        </p:nvPicPr>
        <p:blipFill>
          <a:blip r:embed="rId4"/>
          <a:stretch>
            <a:fillRect/>
          </a:stretch>
        </p:blipFill>
        <p:spPr>
          <a:xfrm>
            <a:off x="237784" y="3257419"/>
            <a:ext cx="1990400" cy="3600000"/>
          </a:xfrm>
          <a:prstGeom prst="rect">
            <a:avLst/>
          </a:prstGeom>
          <a:effectLst>
            <a:innerShdw blurRad="63500" dist="50800" dir="5400000">
              <a:schemeClr val="tx1">
                <a:lumMod val="75000"/>
                <a:lumOff val="25000"/>
                <a:alpha val="50000"/>
              </a:schemeClr>
            </a:innerShdw>
          </a:effectLst>
        </p:spPr>
      </p:pic>
      <p:pic>
        <p:nvPicPr>
          <p:cNvPr id="5" name="Picture 4">
            <a:extLst>
              <a:ext uri="{FF2B5EF4-FFF2-40B4-BE49-F238E27FC236}">
                <a16:creationId xmlns:a16="http://schemas.microsoft.com/office/drawing/2014/main" id="{43A41AC7-C618-7D67-6551-DC75A6E8AAEE}"/>
              </a:ext>
            </a:extLst>
          </p:cNvPr>
          <p:cNvPicPr>
            <a:picLocks noChangeAspect="1"/>
          </p:cNvPicPr>
          <p:nvPr/>
        </p:nvPicPr>
        <p:blipFill>
          <a:blip r:embed="rId5"/>
          <a:stretch>
            <a:fillRect/>
          </a:stretch>
        </p:blipFill>
        <p:spPr>
          <a:xfrm>
            <a:off x="9491200" y="3258000"/>
            <a:ext cx="2700800" cy="3600000"/>
          </a:xfrm>
          <a:prstGeom prst="rect">
            <a:avLst/>
          </a:prstGeom>
          <a:effectLst>
            <a:innerShdw blurRad="63500" dist="50800" dir="5400000">
              <a:schemeClr val="tx1">
                <a:lumMod val="75000"/>
                <a:lumOff val="25000"/>
                <a:alpha val="50000"/>
              </a:schemeClr>
            </a:innerShdw>
          </a:effectLst>
        </p:spPr>
      </p:pic>
    </p:spTree>
    <p:extLst>
      <p:ext uri="{BB962C8B-B14F-4D97-AF65-F5344CB8AC3E}">
        <p14:creationId xmlns:p14="http://schemas.microsoft.com/office/powerpoint/2010/main" val="192332549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ppt_x</p:attrName>
                                            </p:attrNameLst>
                                          </p:cBhvr>
                                          <p:tavLst>
                                            <p:tav tm="0">
                                              <p:val>
                                                <p:strVal val="#ppt_x-#ppt_w*1.125000"/>
                                              </p:val>
                                            </p:tav>
                                            <p:tav tm="100000">
                                              <p:val>
                                                <p:strVal val="#ppt_x"/>
                                              </p:val>
                                            </p:tav>
                                          </p:tavLst>
                                        </p:anim>
                                        <p:animEffect transition="in" filter="wipe(right)">
                                          <p:cBhvr>
                                            <p:cTn id="8"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par>
                              <p:cTn id="13" fill="hold">
                                <p:stCondLst>
                                  <p:cond delay="1000"/>
                                </p:stCondLst>
                                <p:childTnLst>
                                  <p:par>
                                    <p:cTn id="14" presetID="32" presetClass="emph" presetSubtype="0" fill="hold" nodeType="afterEffect">
                                      <p:stCondLst>
                                        <p:cond delay="0"/>
                                      </p:stCondLst>
                                      <p:childTnLst>
                                        <p:animRot by="120000">
                                          <p:cBhvr>
                                            <p:cTn id="15" dur="100" fill="hold">
                                              <p:stCondLst>
                                                <p:cond delay="0"/>
                                              </p:stCondLst>
                                            </p:cTn>
                                            <p:tgtEl>
                                              <p:spTgt spid="17"/>
                                            </p:tgtEl>
                                            <p:attrNameLst>
                                              <p:attrName>r</p:attrName>
                                            </p:attrNameLst>
                                          </p:cBhvr>
                                        </p:animRot>
                                        <p:animRot by="-240000">
                                          <p:cBhvr>
                                            <p:cTn id="16" dur="200" fill="hold">
                                              <p:stCondLst>
                                                <p:cond delay="200"/>
                                              </p:stCondLst>
                                            </p:cTn>
                                            <p:tgtEl>
                                              <p:spTgt spid="17"/>
                                            </p:tgtEl>
                                            <p:attrNameLst>
                                              <p:attrName>r</p:attrName>
                                            </p:attrNameLst>
                                          </p:cBhvr>
                                        </p:animRot>
                                        <p:animRot by="240000">
                                          <p:cBhvr>
                                            <p:cTn id="17" dur="200" fill="hold">
                                              <p:stCondLst>
                                                <p:cond delay="400"/>
                                              </p:stCondLst>
                                            </p:cTn>
                                            <p:tgtEl>
                                              <p:spTgt spid="17"/>
                                            </p:tgtEl>
                                            <p:attrNameLst>
                                              <p:attrName>r</p:attrName>
                                            </p:attrNameLst>
                                          </p:cBhvr>
                                        </p:animRot>
                                        <p:animRot by="-240000">
                                          <p:cBhvr>
                                            <p:cTn id="18" dur="200" fill="hold">
                                              <p:stCondLst>
                                                <p:cond delay="600"/>
                                              </p:stCondLst>
                                            </p:cTn>
                                            <p:tgtEl>
                                              <p:spTgt spid="17"/>
                                            </p:tgtEl>
                                            <p:attrNameLst>
                                              <p:attrName>r</p:attrName>
                                            </p:attrNameLst>
                                          </p:cBhvr>
                                        </p:animRot>
                                        <p:animRot by="120000">
                                          <p:cBhvr>
                                            <p:cTn id="19" dur="200" fill="hold">
                                              <p:stCondLst>
                                                <p:cond delay="800"/>
                                              </p:stCondLst>
                                            </p:cTn>
                                            <p:tgtEl>
                                              <p:spTgt spid="17"/>
                                            </p:tgtEl>
                                            <p:attrNameLst>
                                              <p:attrName>r</p:attrName>
                                            </p:attrNameLst>
                                          </p:cBhvr>
                                        </p:animRot>
                                      </p:childTnLst>
                                    </p:cTn>
                                  </p:par>
                                  <p:par>
                                    <p:cTn id="20" presetID="2" presetClass="entr" presetSubtype="4" fill="hold" nodeType="withEffect" p14:presetBounceEnd="60000">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14:bounceEnd="60000">
                                          <p:cBhvr additive="base">
                                            <p:cTn id="22" dur="750" fill="hold"/>
                                            <p:tgtEl>
                                              <p:spTgt spid="4"/>
                                            </p:tgtEl>
                                            <p:attrNameLst>
                                              <p:attrName>ppt_x</p:attrName>
                                            </p:attrNameLst>
                                          </p:cBhvr>
                                          <p:tavLst>
                                            <p:tav tm="0">
                                              <p:val>
                                                <p:strVal val="#ppt_x"/>
                                              </p:val>
                                            </p:tav>
                                            <p:tav tm="100000">
                                              <p:val>
                                                <p:strVal val="#ppt_x"/>
                                              </p:val>
                                            </p:tav>
                                          </p:tavLst>
                                        </p:anim>
                                        <p:anim calcmode="lin" valueType="num" p14:bounceEnd="60000">
                                          <p:cBhvr additive="base">
                                            <p:cTn id="23" dur="750" fill="hold"/>
                                            <p:tgtEl>
                                              <p:spTgt spid="4"/>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14:presetBounceEnd="60000">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14:bounceEnd="60000">
                                          <p:cBhvr additive="base">
                                            <p:cTn id="26" dur="750" fill="hold"/>
                                            <p:tgtEl>
                                              <p:spTgt spid="5"/>
                                            </p:tgtEl>
                                            <p:attrNameLst>
                                              <p:attrName>ppt_x</p:attrName>
                                            </p:attrNameLst>
                                          </p:cBhvr>
                                          <p:tavLst>
                                            <p:tav tm="0">
                                              <p:val>
                                                <p:strVal val="#ppt_x"/>
                                              </p:val>
                                            </p:tav>
                                            <p:tav tm="100000">
                                              <p:val>
                                                <p:strVal val="#ppt_x"/>
                                              </p:val>
                                            </p:tav>
                                          </p:tavLst>
                                        </p:anim>
                                        <p:anim calcmode="lin" valueType="num" p14:bounceEnd="60000">
                                          <p:cBhvr additive="base">
                                            <p:cTn id="27" dur="75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ppt_x</p:attrName>
                                            </p:attrNameLst>
                                          </p:cBhvr>
                                          <p:tavLst>
                                            <p:tav tm="0">
                                              <p:val>
                                                <p:strVal val="#ppt_x-#ppt_w*1.125000"/>
                                              </p:val>
                                            </p:tav>
                                            <p:tav tm="100000">
                                              <p:val>
                                                <p:strVal val="#ppt_x"/>
                                              </p:val>
                                            </p:tav>
                                          </p:tavLst>
                                        </p:anim>
                                        <p:animEffect transition="in" filter="wipe(right)">
                                          <p:cBhvr>
                                            <p:cTn id="8"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7" name="click.wav"/>
                                            </p:tgtEl>
                                          </p:cMediaNode>
                                        </p:audio>
                                      </p:sub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subTnLst>
                                        <p:audio>
                                          <p:cMediaNode>
                                            <p:cTn display="0" masterRel="sameClick">
                                              <p:stCondLst>
                                                <p:cond evt="begin" delay="0">
                                                  <p:tn val="10"/>
                                                </p:cond>
                                              </p:stCondLst>
                                              <p:endCondLst>
                                                <p:cond evt="onStopAudio" delay="0">
                                                  <p:tgtEl>
                                                    <p:sldTgt/>
                                                  </p:tgtEl>
                                                </p:cond>
                                              </p:endCondLst>
                                            </p:cTn>
                                            <p:tgtEl>
                                              <p:sndTgt r:embed="rId8" name="chimes.wav"/>
                                            </p:tgtEl>
                                          </p:cMediaNode>
                                        </p:audio>
                                      </p:subTnLst>
                                    </p:cTn>
                                  </p:par>
                                </p:childTnLst>
                              </p:cTn>
                            </p:par>
                            <p:par>
                              <p:cTn id="13" fill="hold">
                                <p:stCondLst>
                                  <p:cond delay="1000"/>
                                </p:stCondLst>
                                <p:childTnLst>
                                  <p:par>
                                    <p:cTn id="14" presetID="32" presetClass="emph" presetSubtype="0" fill="hold" nodeType="afterEffect">
                                      <p:stCondLst>
                                        <p:cond delay="0"/>
                                      </p:stCondLst>
                                      <p:childTnLst>
                                        <p:animRot by="120000">
                                          <p:cBhvr>
                                            <p:cTn id="15" dur="100" fill="hold">
                                              <p:stCondLst>
                                                <p:cond delay="0"/>
                                              </p:stCondLst>
                                            </p:cTn>
                                            <p:tgtEl>
                                              <p:spTgt spid="17"/>
                                            </p:tgtEl>
                                            <p:attrNameLst>
                                              <p:attrName>r</p:attrName>
                                            </p:attrNameLst>
                                          </p:cBhvr>
                                        </p:animRot>
                                        <p:animRot by="-240000">
                                          <p:cBhvr>
                                            <p:cTn id="16" dur="200" fill="hold">
                                              <p:stCondLst>
                                                <p:cond delay="200"/>
                                              </p:stCondLst>
                                            </p:cTn>
                                            <p:tgtEl>
                                              <p:spTgt spid="17"/>
                                            </p:tgtEl>
                                            <p:attrNameLst>
                                              <p:attrName>r</p:attrName>
                                            </p:attrNameLst>
                                          </p:cBhvr>
                                        </p:animRot>
                                        <p:animRot by="240000">
                                          <p:cBhvr>
                                            <p:cTn id="17" dur="200" fill="hold">
                                              <p:stCondLst>
                                                <p:cond delay="400"/>
                                              </p:stCondLst>
                                            </p:cTn>
                                            <p:tgtEl>
                                              <p:spTgt spid="17"/>
                                            </p:tgtEl>
                                            <p:attrNameLst>
                                              <p:attrName>r</p:attrName>
                                            </p:attrNameLst>
                                          </p:cBhvr>
                                        </p:animRot>
                                        <p:animRot by="-240000">
                                          <p:cBhvr>
                                            <p:cTn id="18" dur="200" fill="hold">
                                              <p:stCondLst>
                                                <p:cond delay="600"/>
                                              </p:stCondLst>
                                            </p:cTn>
                                            <p:tgtEl>
                                              <p:spTgt spid="17"/>
                                            </p:tgtEl>
                                            <p:attrNameLst>
                                              <p:attrName>r</p:attrName>
                                            </p:attrNameLst>
                                          </p:cBhvr>
                                        </p:animRot>
                                        <p:animRot by="120000">
                                          <p:cBhvr>
                                            <p:cTn id="19" dur="200" fill="hold">
                                              <p:stCondLst>
                                                <p:cond delay="800"/>
                                              </p:stCondLst>
                                            </p:cTn>
                                            <p:tgtEl>
                                              <p:spTgt spid="17"/>
                                            </p:tgtEl>
                                            <p:attrNameLst>
                                              <p:attrName>r</p:attrName>
                                            </p:attrNameLst>
                                          </p:cBhvr>
                                        </p:animRot>
                                      </p:childTnLst>
                                    </p:cTn>
                                  </p:par>
                                  <p:par>
                                    <p:cTn id="20" presetID="2" presetClass="entr" presetSubtype="4"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additive="base">
                                            <p:cTn id="22" dur="750" fill="hold"/>
                                            <p:tgtEl>
                                              <p:spTgt spid="4"/>
                                            </p:tgtEl>
                                            <p:attrNameLst>
                                              <p:attrName>ppt_x</p:attrName>
                                            </p:attrNameLst>
                                          </p:cBhvr>
                                          <p:tavLst>
                                            <p:tav tm="0">
                                              <p:val>
                                                <p:strVal val="#ppt_x"/>
                                              </p:val>
                                            </p:tav>
                                            <p:tav tm="100000">
                                              <p:val>
                                                <p:strVal val="#ppt_x"/>
                                              </p:val>
                                            </p:tav>
                                          </p:tavLst>
                                        </p:anim>
                                        <p:anim calcmode="lin" valueType="num">
                                          <p:cBhvr additive="base">
                                            <p:cTn id="23" dur="750" fill="hold"/>
                                            <p:tgtEl>
                                              <p:spTgt spid="4"/>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additive="base">
                                            <p:cTn id="26" dur="750" fill="hold"/>
                                            <p:tgtEl>
                                              <p:spTgt spid="5"/>
                                            </p:tgtEl>
                                            <p:attrNameLst>
                                              <p:attrName>ppt_x</p:attrName>
                                            </p:attrNameLst>
                                          </p:cBhvr>
                                          <p:tavLst>
                                            <p:tav tm="0">
                                              <p:val>
                                                <p:strVal val="#ppt_x"/>
                                              </p:val>
                                            </p:tav>
                                            <p:tav tm="100000">
                                              <p:val>
                                                <p:strVal val="#ppt_x"/>
                                              </p:val>
                                            </p:tav>
                                          </p:tavLst>
                                        </p:anim>
                                        <p:anim calcmode="lin" valueType="num">
                                          <p:cBhvr additive="base">
                                            <p:cTn id="27" dur="75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D1AE994-D194-319B-2A3B-D05178730B27}"/>
              </a:ext>
            </a:extLst>
          </p:cNvPr>
          <p:cNvGrpSpPr/>
          <p:nvPr/>
        </p:nvGrpSpPr>
        <p:grpSpPr>
          <a:xfrm>
            <a:off x="526212" y="924636"/>
            <a:ext cx="12762781" cy="1697794"/>
            <a:chOff x="-385313" y="100252"/>
            <a:chExt cx="12762781" cy="1217545"/>
          </a:xfrm>
        </p:grpSpPr>
        <p:sp>
          <p:nvSpPr>
            <p:cNvPr id="7" name="Rectangle: Rounded Corners 6">
              <a:extLst>
                <a:ext uri="{FF2B5EF4-FFF2-40B4-BE49-F238E27FC236}">
                  <a16:creationId xmlns:a16="http://schemas.microsoft.com/office/drawing/2014/main" id="{55E827B1-59AE-79E1-39FC-3A24CB3CB1F2}"/>
                </a:ext>
              </a:extLst>
            </p:cNvPr>
            <p:cNvSpPr/>
            <p:nvPr/>
          </p:nvSpPr>
          <p:spPr>
            <a:xfrm>
              <a:off x="-385313" y="100252"/>
              <a:ext cx="11001554" cy="1217545"/>
            </a:xfrm>
            <a:custGeom>
              <a:avLst/>
              <a:gdLst>
                <a:gd name="connsiteX0" fmla="*/ 0 w 11001554"/>
                <a:gd name="connsiteY0" fmla="*/ 202928 h 1217545"/>
                <a:gd name="connsiteX1" fmla="*/ 202928 w 11001554"/>
                <a:gd name="connsiteY1" fmla="*/ 0 h 1217545"/>
                <a:gd name="connsiteX2" fmla="*/ 579664 w 11001554"/>
                <a:gd name="connsiteY2" fmla="*/ 0 h 1217545"/>
                <a:gd name="connsiteX3" fmla="*/ 1062357 w 11001554"/>
                <a:gd name="connsiteY3" fmla="*/ 0 h 1217545"/>
                <a:gd name="connsiteX4" fmla="*/ 1862921 w 11001554"/>
                <a:gd name="connsiteY4" fmla="*/ 0 h 1217545"/>
                <a:gd name="connsiteX5" fmla="*/ 2557528 w 11001554"/>
                <a:gd name="connsiteY5" fmla="*/ 0 h 1217545"/>
                <a:gd name="connsiteX6" fmla="*/ 3358091 w 11001554"/>
                <a:gd name="connsiteY6" fmla="*/ 0 h 1217545"/>
                <a:gd name="connsiteX7" fmla="*/ 4052698 w 11001554"/>
                <a:gd name="connsiteY7" fmla="*/ 0 h 1217545"/>
                <a:gd name="connsiteX8" fmla="*/ 4853262 w 11001554"/>
                <a:gd name="connsiteY8" fmla="*/ 0 h 1217545"/>
                <a:gd name="connsiteX9" fmla="*/ 5547869 w 11001554"/>
                <a:gd name="connsiteY9" fmla="*/ 0 h 1217545"/>
                <a:gd name="connsiteX10" fmla="*/ 5924605 w 11001554"/>
                <a:gd name="connsiteY10" fmla="*/ 0 h 1217545"/>
                <a:gd name="connsiteX11" fmla="*/ 6619212 w 11001554"/>
                <a:gd name="connsiteY11" fmla="*/ 0 h 1217545"/>
                <a:gd name="connsiteX12" fmla="*/ 6995948 w 11001554"/>
                <a:gd name="connsiteY12" fmla="*/ 0 h 1217545"/>
                <a:gd name="connsiteX13" fmla="*/ 7372684 w 11001554"/>
                <a:gd name="connsiteY13" fmla="*/ 0 h 1217545"/>
                <a:gd name="connsiteX14" fmla="*/ 8173247 w 11001554"/>
                <a:gd name="connsiteY14" fmla="*/ 0 h 1217545"/>
                <a:gd name="connsiteX15" fmla="*/ 8973811 w 11001554"/>
                <a:gd name="connsiteY15" fmla="*/ 0 h 1217545"/>
                <a:gd name="connsiteX16" fmla="*/ 9668418 w 11001554"/>
                <a:gd name="connsiteY16" fmla="*/ 0 h 1217545"/>
                <a:gd name="connsiteX17" fmla="*/ 9939197 w 11001554"/>
                <a:gd name="connsiteY17" fmla="*/ 0 h 1217545"/>
                <a:gd name="connsiteX18" fmla="*/ 10798626 w 11001554"/>
                <a:gd name="connsiteY18" fmla="*/ 0 h 1217545"/>
                <a:gd name="connsiteX19" fmla="*/ 11001554 w 11001554"/>
                <a:gd name="connsiteY19" fmla="*/ 202928 h 1217545"/>
                <a:gd name="connsiteX20" fmla="*/ 11001554 w 11001554"/>
                <a:gd name="connsiteY20" fmla="*/ 608773 h 1217545"/>
                <a:gd name="connsiteX21" fmla="*/ 11001554 w 11001554"/>
                <a:gd name="connsiteY21" fmla="*/ 1014617 h 1217545"/>
                <a:gd name="connsiteX22" fmla="*/ 10798626 w 11001554"/>
                <a:gd name="connsiteY22" fmla="*/ 1217545 h 1217545"/>
                <a:gd name="connsiteX23" fmla="*/ 10527847 w 11001554"/>
                <a:gd name="connsiteY23" fmla="*/ 1217545 h 1217545"/>
                <a:gd name="connsiteX24" fmla="*/ 9939197 w 11001554"/>
                <a:gd name="connsiteY24" fmla="*/ 1217545 h 1217545"/>
                <a:gd name="connsiteX25" fmla="*/ 9562461 w 11001554"/>
                <a:gd name="connsiteY25" fmla="*/ 1217545 h 1217545"/>
                <a:gd name="connsiteX26" fmla="*/ 8867854 w 11001554"/>
                <a:gd name="connsiteY26" fmla="*/ 1217545 h 1217545"/>
                <a:gd name="connsiteX27" fmla="*/ 8279204 w 11001554"/>
                <a:gd name="connsiteY27" fmla="*/ 1217545 h 1217545"/>
                <a:gd name="connsiteX28" fmla="*/ 7584598 w 11001554"/>
                <a:gd name="connsiteY28" fmla="*/ 1217545 h 1217545"/>
                <a:gd name="connsiteX29" fmla="*/ 6995948 w 11001554"/>
                <a:gd name="connsiteY29" fmla="*/ 1217545 h 1217545"/>
                <a:gd name="connsiteX30" fmla="*/ 6407298 w 11001554"/>
                <a:gd name="connsiteY30" fmla="*/ 1217545 h 1217545"/>
                <a:gd name="connsiteX31" fmla="*/ 5818648 w 11001554"/>
                <a:gd name="connsiteY31" fmla="*/ 1217545 h 1217545"/>
                <a:gd name="connsiteX32" fmla="*/ 5124041 w 11001554"/>
                <a:gd name="connsiteY32" fmla="*/ 1217545 h 1217545"/>
                <a:gd name="connsiteX33" fmla="*/ 4535391 w 11001554"/>
                <a:gd name="connsiteY33" fmla="*/ 1217545 h 1217545"/>
                <a:gd name="connsiteX34" fmla="*/ 3734827 w 11001554"/>
                <a:gd name="connsiteY34" fmla="*/ 1217545 h 1217545"/>
                <a:gd name="connsiteX35" fmla="*/ 3464048 w 11001554"/>
                <a:gd name="connsiteY35" fmla="*/ 1217545 h 1217545"/>
                <a:gd name="connsiteX36" fmla="*/ 3193269 w 11001554"/>
                <a:gd name="connsiteY36" fmla="*/ 1217545 h 1217545"/>
                <a:gd name="connsiteX37" fmla="*/ 2604620 w 11001554"/>
                <a:gd name="connsiteY37" fmla="*/ 1217545 h 1217545"/>
                <a:gd name="connsiteX38" fmla="*/ 2333841 w 11001554"/>
                <a:gd name="connsiteY38" fmla="*/ 1217545 h 1217545"/>
                <a:gd name="connsiteX39" fmla="*/ 1851148 w 11001554"/>
                <a:gd name="connsiteY39" fmla="*/ 1217545 h 1217545"/>
                <a:gd name="connsiteX40" fmla="*/ 1368455 w 11001554"/>
                <a:gd name="connsiteY40" fmla="*/ 1217545 h 1217545"/>
                <a:gd name="connsiteX41" fmla="*/ 202928 w 11001554"/>
                <a:gd name="connsiteY41" fmla="*/ 1217545 h 1217545"/>
                <a:gd name="connsiteX42" fmla="*/ 0 w 11001554"/>
                <a:gd name="connsiteY42" fmla="*/ 1014617 h 1217545"/>
                <a:gd name="connsiteX43" fmla="*/ 0 w 11001554"/>
                <a:gd name="connsiteY43" fmla="*/ 608773 h 1217545"/>
                <a:gd name="connsiteX44" fmla="*/ 0 w 11001554"/>
                <a:gd name="connsiteY44" fmla="*/ 202928 h 121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001554" h="1217545" fill="none" extrusionOk="0">
                  <a:moveTo>
                    <a:pt x="0" y="202928"/>
                  </a:moveTo>
                  <a:cubicBezTo>
                    <a:pt x="-1407" y="100581"/>
                    <a:pt x="67342" y="-11360"/>
                    <a:pt x="202928" y="0"/>
                  </a:cubicBezTo>
                  <a:cubicBezTo>
                    <a:pt x="290143" y="-36644"/>
                    <a:pt x="455715" y="15695"/>
                    <a:pt x="579664" y="0"/>
                  </a:cubicBezTo>
                  <a:cubicBezTo>
                    <a:pt x="703613" y="-15695"/>
                    <a:pt x="826027" y="55813"/>
                    <a:pt x="1062357" y="0"/>
                  </a:cubicBezTo>
                  <a:cubicBezTo>
                    <a:pt x="1298687" y="-55813"/>
                    <a:pt x="1667213" y="53294"/>
                    <a:pt x="1862921" y="0"/>
                  </a:cubicBezTo>
                  <a:cubicBezTo>
                    <a:pt x="2058629" y="-53294"/>
                    <a:pt x="2268835" y="62057"/>
                    <a:pt x="2557528" y="0"/>
                  </a:cubicBezTo>
                  <a:cubicBezTo>
                    <a:pt x="2846221" y="-62057"/>
                    <a:pt x="2960169" y="75894"/>
                    <a:pt x="3358091" y="0"/>
                  </a:cubicBezTo>
                  <a:cubicBezTo>
                    <a:pt x="3756013" y="-75894"/>
                    <a:pt x="3748925" y="40220"/>
                    <a:pt x="4052698" y="0"/>
                  </a:cubicBezTo>
                  <a:cubicBezTo>
                    <a:pt x="4356471" y="-40220"/>
                    <a:pt x="4453031" y="24666"/>
                    <a:pt x="4853262" y="0"/>
                  </a:cubicBezTo>
                  <a:cubicBezTo>
                    <a:pt x="5253493" y="-24666"/>
                    <a:pt x="5329136" y="28715"/>
                    <a:pt x="5547869" y="0"/>
                  </a:cubicBezTo>
                  <a:cubicBezTo>
                    <a:pt x="5766602" y="-28715"/>
                    <a:pt x="5770241" y="25937"/>
                    <a:pt x="5924605" y="0"/>
                  </a:cubicBezTo>
                  <a:cubicBezTo>
                    <a:pt x="6078969" y="-25937"/>
                    <a:pt x="6353526" y="52848"/>
                    <a:pt x="6619212" y="0"/>
                  </a:cubicBezTo>
                  <a:cubicBezTo>
                    <a:pt x="6884898" y="-52848"/>
                    <a:pt x="6856317" y="11018"/>
                    <a:pt x="6995948" y="0"/>
                  </a:cubicBezTo>
                  <a:cubicBezTo>
                    <a:pt x="7135579" y="-11018"/>
                    <a:pt x="7282388" y="10130"/>
                    <a:pt x="7372684" y="0"/>
                  </a:cubicBezTo>
                  <a:cubicBezTo>
                    <a:pt x="7462980" y="-10130"/>
                    <a:pt x="7862179" y="10795"/>
                    <a:pt x="8173247" y="0"/>
                  </a:cubicBezTo>
                  <a:cubicBezTo>
                    <a:pt x="8484315" y="-10795"/>
                    <a:pt x="8756772" y="25038"/>
                    <a:pt x="8973811" y="0"/>
                  </a:cubicBezTo>
                  <a:cubicBezTo>
                    <a:pt x="9190850" y="-25038"/>
                    <a:pt x="9464441" y="35802"/>
                    <a:pt x="9668418" y="0"/>
                  </a:cubicBezTo>
                  <a:cubicBezTo>
                    <a:pt x="9872395" y="-35802"/>
                    <a:pt x="9844062" y="237"/>
                    <a:pt x="9939197" y="0"/>
                  </a:cubicBezTo>
                  <a:cubicBezTo>
                    <a:pt x="10034332" y="-237"/>
                    <a:pt x="10563138" y="11670"/>
                    <a:pt x="10798626" y="0"/>
                  </a:cubicBezTo>
                  <a:cubicBezTo>
                    <a:pt x="10920407" y="10031"/>
                    <a:pt x="11004389" y="86152"/>
                    <a:pt x="11001554" y="202928"/>
                  </a:cubicBezTo>
                  <a:cubicBezTo>
                    <a:pt x="11017151" y="359694"/>
                    <a:pt x="10961644" y="518915"/>
                    <a:pt x="11001554" y="608773"/>
                  </a:cubicBezTo>
                  <a:cubicBezTo>
                    <a:pt x="11041464" y="698632"/>
                    <a:pt x="10983220" y="813646"/>
                    <a:pt x="11001554" y="1014617"/>
                  </a:cubicBezTo>
                  <a:cubicBezTo>
                    <a:pt x="10991365" y="1134268"/>
                    <a:pt x="10900365" y="1213956"/>
                    <a:pt x="10798626" y="1217545"/>
                  </a:cubicBezTo>
                  <a:cubicBezTo>
                    <a:pt x="10684950" y="1244238"/>
                    <a:pt x="10640221" y="1213282"/>
                    <a:pt x="10527847" y="1217545"/>
                  </a:cubicBezTo>
                  <a:cubicBezTo>
                    <a:pt x="10415473" y="1221808"/>
                    <a:pt x="10201239" y="1197486"/>
                    <a:pt x="9939197" y="1217545"/>
                  </a:cubicBezTo>
                  <a:cubicBezTo>
                    <a:pt x="9677155" y="1237604"/>
                    <a:pt x="9727443" y="1209718"/>
                    <a:pt x="9562461" y="1217545"/>
                  </a:cubicBezTo>
                  <a:cubicBezTo>
                    <a:pt x="9397479" y="1225372"/>
                    <a:pt x="9068837" y="1176892"/>
                    <a:pt x="8867854" y="1217545"/>
                  </a:cubicBezTo>
                  <a:cubicBezTo>
                    <a:pt x="8666871" y="1258198"/>
                    <a:pt x="8504131" y="1159023"/>
                    <a:pt x="8279204" y="1217545"/>
                  </a:cubicBezTo>
                  <a:cubicBezTo>
                    <a:pt x="8054277" y="1276067"/>
                    <a:pt x="7817478" y="1142273"/>
                    <a:pt x="7584598" y="1217545"/>
                  </a:cubicBezTo>
                  <a:cubicBezTo>
                    <a:pt x="7351718" y="1292817"/>
                    <a:pt x="7252398" y="1182952"/>
                    <a:pt x="6995948" y="1217545"/>
                  </a:cubicBezTo>
                  <a:cubicBezTo>
                    <a:pt x="6739498" y="1252138"/>
                    <a:pt x="6700654" y="1184814"/>
                    <a:pt x="6407298" y="1217545"/>
                  </a:cubicBezTo>
                  <a:cubicBezTo>
                    <a:pt x="6113942" y="1250276"/>
                    <a:pt x="6080447" y="1215812"/>
                    <a:pt x="5818648" y="1217545"/>
                  </a:cubicBezTo>
                  <a:cubicBezTo>
                    <a:pt x="5556849" y="1219278"/>
                    <a:pt x="5293175" y="1191435"/>
                    <a:pt x="5124041" y="1217545"/>
                  </a:cubicBezTo>
                  <a:cubicBezTo>
                    <a:pt x="4954907" y="1243655"/>
                    <a:pt x="4754861" y="1154003"/>
                    <a:pt x="4535391" y="1217545"/>
                  </a:cubicBezTo>
                  <a:cubicBezTo>
                    <a:pt x="4315921" y="1281087"/>
                    <a:pt x="4031021" y="1123839"/>
                    <a:pt x="3734827" y="1217545"/>
                  </a:cubicBezTo>
                  <a:cubicBezTo>
                    <a:pt x="3438633" y="1311251"/>
                    <a:pt x="3549535" y="1198240"/>
                    <a:pt x="3464048" y="1217545"/>
                  </a:cubicBezTo>
                  <a:cubicBezTo>
                    <a:pt x="3378561" y="1236850"/>
                    <a:pt x="3303675" y="1198034"/>
                    <a:pt x="3193269" y="1217545"/>
                  </a:cubicBezTo>
                  <a:cubicBezTo>
                    <a:pt x="3082863" y="1237056"/>
                    <a:pt x="2789916" y="1182720"/>
                    <a:pt x="2604620" y="1217545"/>
                  </a:cubicBezTo>
                  <a:cubicBezTo>
                    <a:pt x="2419324" y="1252370"/>
                    <a:pt x="2388761" y="1200856"/>
                    <a:pt x="2333841" y="1217545"/>
                  </a:cubicBezTo>
                  <a:cubicBezTo>
                    <a:pt x="2278921" y="1234234"/>
                    <a:pt x="2052753" y="1186580"/>
                    <a:pt x="1851148" y="1217545"/>
                  </a:cubicBezTo>
                  <a:cubicBezTo>
                    <a:pt x="1649543" y="1248510"/>
                    <a:pt x="1528893" y="1188953"/>
                    <a:pt x="1368455" y="1217545"/>
                  </a:cubicBezTo>
                  <a:cubicBezTo>
                    <a:pt x="1208017" y="1246137"/>
                    <a:pt x="785417" y="1189032"/>
                    <a:pt x="202928" y="1217545"/>
                  </a:cubicBezTo>
                  <a:cubicBezTo>
                    <a:pt x="109457" y="1223688"/>
                    <a:pt x="11034" y="1143006"/>
                    <a:pt x="0" y="1014617"/>
                  </a:cubicBezTo>
                  <a:cubicBezTo>
                    <a:pt x="-47683" y="932658"/>
                    <a:pt x="17231" y="691874"/>
                    <a:pt x="0" y="608773"/>
                  </a:cubicBezTo>
                  <a:cubicBezTo>
                    <a:pt x="-17231" y="525672"/>
                    <a:pt x="37100" y="383512"/>
                    <a:pt x="0" y="202928"/>
                  </a:cubicBezTo>
                  <a:close/>
                </a:path>
                <a:path w="11001554" h="1217545" stroke="0" extrusionOk="0">
                  <a:moveTo>
                    <a:pt x="0" y="202928"/>
                  </a:moveTo>
                  <a:cubicBezTo>
                    <a:pt x="-12294" y="92568"/>
                    <a:pt x="88367" y="-999"/>
                    <a:pt x="202928" y="0"/>
                  </a:cubicBezTo>
                  <a:cubicBezTo>
                    <a:pt x="389275" y="-20278"/>
                    <a:pt x="546887" y="5046"/>
                    <a:pt x="685621" y="0"/>
                  </a:cubicBezTo>
                  <a:cubicBezTo>
                    <a:pt x="824355" y="-5046"/>
                    <a:pt x="1300356" y="26799"/>
                    <a:pt x="1486185" y="0"/>
                  </a:cubicBezTo>
                  <a:cubicBezTo>
                    <a:pt x="1672014" y="-26799"/>
                    <a:pt x="1770012" y="18082"/>
                    <a:pt x="1968878" y="0"/>
                  </a:cubicBezTo>
                  <a:cubicBezTo>
                    <a:pt x="2167744" y="-18082"/>
                    <a:pt x="2234946" y="9114"/>
                    <a:pt x="2451571" y="0"/>
                  </a:cubicBezTo>
                  <a:cubicBezTo>
                    <a:pt x="2668196" y="-9114"/>
                    <a:pt x="2960354" y="83676"/>
                    <a:pt x="3252134" y="0"/>
                  </a:cubicBezTo>
                  <a:cubicBezTo>
                    <a:pt x="3543914" y="-83676"/>
                    <a:pt x="3531650" y="20646"/>
                    <a:pt x="3628870" y="0"/>
                  </a:cubicBezTo>
                  <a:cubicBezTo>
                    <a:pt x="3726090" y="-20646"/>
                    <a:pt x="4065111" y="30836"/>
                    <a:pt x="4429434" y="0"/>
                  </a:cubicBezTo>
                  <a:cubicBezTo>
                    <a:pt x="4793757" y="-30836"/>
                    <a:pt x="4716983" y="7969"/>
                    <a:pt x="4806170" y="0"/>
                  </a:cubicBezTo>
                  <a:cubicBezTo>
                    <a:pt x="4895357" y="-7969"/>
                    <a:pt x="5010415" y="22532"/>
                    <a:pt x="5182906" y="0"/>
                  </a:cubicBezTo>
                  <a:cubicBezTo>
                    <a:pt x="5355397" y="-22532"/>
                    <a:pt x="5455753" y="28713"/>
                    <a:pt x="5559642" y="0"/>
                  </a:cubicBezTo>
                  <a:cubicBezTo>
                    <a:pt x="5663531" y="-28713"/>
                    <a:pt x="5916014" y="62439"/>
                    <a:pt x="6254249" y="0"/>
                  </a:cubicBezTo>
                  <a:cubicBezTo>
                    <a:pt x="6592484" y="-62439"/>
                    <a:pt x="6670290" y="18315"/>
                    <a:pt x="6948856" y="0"/>
                  </a:cubicBezTo>
                  <a:cubicBezTo>
                    <a:pt x="7227422" y="-18315"/>
                    <a:pt x="7415756" y="36230"/>
                    <a:pt x="7537506" y="0"/>
                  </a:cubicBezTo>
                  <a:cubicBezTo>
                    <a:pt x="7659256" y="-36230"/>
                    <a:pt x="8076272" y="30130"/>
                    <a:pt x="8232112" y="0"/>
                  </a:cubicBezTo>
                  <a:cubicBezTo>
                    <a:pt x="8387952" y="-30130"/>
                    <a:pt x="8501319" y="51164"/>
                    <a:pt x="8714805" y="0"/>
                  </a:cubicBezTo>
                  <a:cubicBezTo>
                    <a:pt x="8928291" y="-51164"/>
                    <a:pt x="9030692" y="32984"/>
                    <a:pt x="9197498" y="0"/>
                  </a:cubicBezTo>
                  <a:cubicBezTo>
                    <a:pt x="9364304" y="-32984"/>
                    <a:pt x="9738780" y="52324"/>
                    <a:pt x="9892105" y="0"/>
                  </a:cubicBezTo>
                  <a:cubicBezTo>
                    <a:pt x="10045430" y="-52324"/>
                    <a:pt x="10365859" y="100578"/>
                    <a:pt x="10798626" y="0"/>
                  </a:cubicBezTo>
                  <a:cubicBezTo>
                    <a:pt x="10901794" y="-5909"/>
                    <a:pt x="10996363" y="75507"/>
                    <a:pt x="11001554" y="202928"/>
                  </a:cubicBezTo>
                  <a:cubicBezTo>
                    <a:pt x="11017674" y="337666"/>
                    <a:pt x="10979078" y="540054"/>
                    <a:pt x="11001554" y="625006"/>
                  </a:cubicBezTo>
                  <a:cubicBezTo>
                    <a:pt x="11024030" y="709958"/>
                    <a:pt x="10965750" y="910484"/>
                    <a:pt x="11001554" y="1014617"/>
                  </a:cubicBezTo>
                  <a:cubicBezTo>
                    <a:pt x="11000965" y="1154992"/>
                    <a:pt x="10911684" y="1220090"/>
                    <a:pt x="10798626" y="1217545"/>
                  </a:cubicBezTo>
                  <a:cubicBezTo>
                    <a:pt x="10599587" y="1229324"/>
                    <a:pt x="10488571" y="1188655"/>
                    <a:pt x="10209976" y="1217545"/>
                  </a:cubicBezTo>
                  <a:cubicBezTo>
                    <a:pt x="9931381" y="1246435"/>
                    <a:pt x="9742110" y="1126502"/>
                    <a:pt x="9409412" y="1217545"/>
                  </a:cubicBezTo>
                  <a:cubicBezTo>
                    <a:pt x="9076714" y="1308588"/>
                    <a:pt x="9201788" y="1183905"/>
                    <a:pt x="9032676" y="1217545"/>
                  </a:cubicBezTo>
                  <a:cubicBezTo>
                    <a:pt x="8863564" y="1251185"/>
                    <a:pt x="8395059" y="1147720"/>
                    <a:pt x="8232112" y="1217545"/>
                  </a:cubicBezTo>
                  <a:cubicBezTo>
                    <a:pt x="8069165" y="1287370"/>
                    <a:pt x="7819273" y="1170258"/>
                    <a:pt x="7537506" y="1217545"/>
                  </a:cubicBezTo>
                  <a:cubicBezTo>
                    <a:pt x="7255739" y="1264832"/>
                    <a:pt x="7184032" y="1199405"/>
                    <a:pt x="6842899" y="1217545"/>
                  </a:cubicBezTo>
                  <a:cubicBezTo>
                    <a:pt x="6501766" y="1235685"/>
                    <a:pt x="6621433" y="1189050"/>
                    <a:pt x="6466163" y="1217545"/>
                  </a:cubicBezTo>
                  <a:cubicBezTo>
                    <a:pt x="6310893" y="1246040"/>
                    <a:pt x="6169977" y="1207059"/>
                    <a:pt x="6089427" y="1217545"/>
                  </a:cubicBezTo>
                  <a:cubicBezTo>
                    <a:pt x="6008877" y="1228031"/>
                    <a:pt x="5845039" y="1159634"/>
                    <a:pt x="5606734" y="1217545"/>
                  </a:cubicBezTo>
                  <a:cubicBezTo>
                    <a:pt x="5368429" y="1275456"/>
                    <a:pt x="5330911" y="1177754"/>
                    <a:pt x="5229998" y="1217545"/>
                  </a:cubicBezTo>
                  <a:cubicBezTo>
                    <a:pt x="5129085" y="1257336"/>
                    <a:pt x="5092019" y="1200745"/>
                    <a:pt x="4959219" y="1217545"/>
                  </a:cubicBezTo>
                  <a:cubicBezTo>
                    <a:pt x="4826419" y="1234345"/>
                    <a:pt x="4609322" y="1197787"/>
                    <a:pt x="4370569" y="1217545"/>
                  </a:cubicBezTo>
                  <a:cubicBezTo>
                    <a:pt x="4131816" y="1237303"/>
                    <a:pt x="4052104" y="1197756"/>
                    <a:pt x="3887876" y="1217545"/>
                  </a:cubicBezTo>
                  <a:cubicBezTo>
                    <a:pt x="3723648" y="1237334"/>
                    <a:pt x="3333379" y="1202165"/>
                    <a:pt x="3193269" y="1217545"/>
                  </a:cubicBezTo>
                  <a:cubicBezTo>
                    <a:pt x="3053159" y="1232925"/>
                    <a:pt x="3024615" y="1211915"/>
                    <a:pt x="2922490" y="1217545"/>
                  </a:cubicBezTo>
                  <a:cubicBezTo>
                    <a:pt x="2820365" y="1223175"/>
                    <a:pt x="2350353" y="1143845"/>
                    <a:pt x="2121927" y="1217545"/>
                  </a:cubicBezTo>
                  <a:cubicBezTo>
                    <a:pt x="1893501" y="1291245"/>
                    <a:pt x="1926158" y="1211388"/>
                    <a:pt x="1745191" y="1217545"/>
                  </a:cubicBezTo>
                  <a:cubicBezTo>
                    <a:pt x="1564224" y="1223702"/>
                    <a:pt x="1533233" y="1209103"/>
                    <a:pt x="1474412" y="1217545"/>
                  </a:cubicBezTo>
                  <a:cubicBezTo>
                    <a:pt x="1415591" y="1225987"/>
                    <a:pt x="1142409" y="1184591"/>
                    <a:pt x="885762" y="1217545"/>
                  </a:cubicBezTo>
                  <a:cubicBezTo>
                    <a:pt x="629115" y="1250499"/>
                    <a:pt x="504268" y="1203963"/>
                    <a:pt x="202928" y="1217545"/>
                  </a:cubicBezTo>
                  <a:cubicBezTo>
                    <a:pt x="83091" y="1238972"/>
                    <a:pt x="30613" y="1119444"/>
                    <a:pt x="0" y="1014617"/>
                  </a:cubicBezTo>
                  <a:cubicBezTo>
                    <a:pt x="-17338" y="835814"/>
                    <a:pt x="3997" y="719833"/>
                    <a:pt x="0" y="600656"/>
                  </a:cubicBezTo>
                  <a:cubicBezTo>
                    <a:pt x="-3997" y="481479"/>
                    <a:pt x="1032" y="401355"/>
                    <a:pt x="0" y="202928"/>
                  </a:cubicBezTo>
                  <a:close/>
                </a:path>
              </a:pathLst>
            </a:custGeom>
            <a:solidFill>
              <a:schemeClr val="bg1"/>
            </a:solidFill>
            <a:ln w="57150">
              <a:solidFill>
                <a:srgbClr val="00B0F0"/>
              </a:solidFill>
              <a:extLst>
                <a:ext uri="{C807C97D-BFC1-408E-A445-0C87EB9F89A2}">
                  <ask:lineSketchStyleProps xmlns:ask="http://schemas.microsoft.com/office/drawing/2018/sketchyshapes" xmlns="" sd="1286876745">
                    <a:prstGeom prst="roundRect">
                      <a:avLst/>
                    </a:prstGeom>
                    <ask:type>
                      <ask:lineSketchScribble/>
                    </ask:type>
                  </ask:lineSketchStyleProps>
                </a:ext>
              </a:extLst>
            </a:ln>
            <a:scene3d>
              <a:camera prst="perspectiveBelow"/>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TextBox 5">
              <a:extLst>
                <a:ext uri="{FF2B5EF4-FFF2-40B4-BE49-F238E27FC236}">
                  <a16:creationId xmlns:a16="http://schemas.microsoft.com/office/drawing/2014/main" id="{CA2C6BDA-3ACB-5ED0-73E8-96BCA8A60AB4}"/>
                </a:ext>
              </a:extLst>
            </p:cNvPr>
            <p:cNvSpPr txBox="1"/>
            <p:nvPr/>
          </p:nvSpPr>
          <p:spPr>
            <a:xfrm>
              <a:off x="659921" y="411056"/>
              <a:ext cx="11717547" cy="59593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black"/>
                  </a:solidFill>
                  <a:effectLst/>
                  <a:uLnTx/>
                  <a:uFillTx/>
                  <a:latin typeface="Aptos" panose="02110004020202020204"/>
                  <a:ea typeface="+mn-ea"/>
                  <a:cs typeface="+mn-cs"/>
                </a:rPr>
                <a:t>Nhắc lại Ý nghĩa của bài đọc là gì?</a:t>
              </a:r>
            </a:p>
          </p:txBody>
        </p:sp>
      </p:grpSp>
      <p:grpSp>
        <p:nvGrpSpPr>
          <p:cNvPr id="17" name="Group 16">
            <a:extLst>
              <a:ext uri="{FF2B5EF4-FFF2-40B4-BE49-F238E27FC236}">
                <a16:creationId xmlns:a16="http://schemas.microsoft.com/office/drawing/2014/main" id="{D0920E54-55EA-372E-15C1-76A4CE4A7053}"/>
              </a:ext>
            </a:extLst>
          </p:cNvPr>
          <p:cNvGrpSpPr/>
          <p:nvPr/>
        </p:nvGrpSpPr>
        <p:grpSpPr>
          <a:xfrm>
            <a:off x="2077888" y="2943202"/>
            <a:ext cx="7751912" cy="3348761"/>
            <a:chOff x="224968" y="4541067"/>
            <a:chExt cx="12067831" cy="2051301"/>
          </a:xfrm>
        </p:grpSpPr>
        <p:sp>
          <p:nvSpPr>
            <p:cNvPr id="13" name="Rectangle: Rounded Corners 12">
              <a:extLst>
                <a:ext uri="{FF2B5EF4-FFF2-40B4-BE49-F238E27FC236}">
                  <a16:creationId xmlns:a16="http://schemas.microsoft.com/office/drawing/2014/main" id="{39B80A82-6F48-D214-3C1A-7B3D64B71D7C}"/>
                </a:ext>
              </a:extLst>
            </p:cNvPr>
            <p:cNvSpPr/>
            <p:nvPr/>
          </p:nvSpPr>
          <p:spPr>
            <a:xfrm>
              <a:off x="224968" y="4541067"/>
              <a:ext cx="12067831" cy="2051301"/>
            </a:xfrm>
            <a:prstGeom prst="roundRect">
              <a:avLst/>
            </a:prstGeom>
            <a:solidFill>
              <a:schemeClr val="bg1"/>
            </a:solidFill>
            <a:ln w="57150">
              <a:solidFill>
                <a:srgbClr val="00B0F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C00000"/>
                </a:solidFill>
                <a:effectLst/>
                <a:uLnTx/>
                <a:uFillTx/>
                <a:latin typeface="Aptos" panose="02110004020202020204"/>
                <a:ea typeface="+mn-ea"/>
                <a:cs typeface="+mn-cs"/>
              </a:endParaRPr>
            </a:p>
          </p:txBody>
        </p:sp>
        <p:sp>
          <p:nvSpPr>
            <p:cNvPr id="16" name="TextBox 15">
              <a:extLst>
                <a:ext uri="{FF2B5EF4-FFF2-40B4-BE49-F238E27FC236}">
                  <a16:creationId xmlns:a16="http://schemas.microsoft.com/office/drawing/2014/main" id="{34349907-32E2-073D-F84A-80D29F11D3E7}"/>
                </a:ext>
              </a:extLst>
            </p:cNvPr>
            <p:cNvSpPr txBox="1"/>
            <p:nvPr/>
          </p:nvSpPr>
          <p:spPr>
            <a:xfrm>
              <a:off x="513576" y="4650507"/>
              <a:ext cx="11490613" cy="194186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srgbClr val="C00000"/>
                  </a:solidFill>
                  <a:effectLst/>
                  <a:uLnTx/>
                  <a:uFillTx/>
                  <a:latin typeface="Arial" panose="020B0604020202020204" pitchFamily="34" charset="0"/>
                  <a:ea typeface="+mn-ea"/>
                  <a:cs typeface="+mn-cs"/>
                </a:rPr>
                <a:t>Từ những ý tưởng nhỏ bé nhưng đã góp phần lan toả tình yêu thiên nhiên đến cộng đồng, kêu gọi mọi người có ý thức chung tay bảo vệ thiên nhiên.</a:t>
              </a:r>
              <a:endParaRPr kumimoji="0" lang="en-US" sz="4000" b="0" i="0" u="none" strike="noStrike" kern="1200" cap="none" spc="0" normalizeH="0" baseline="0" noProof="0">
                <a:ln>
                  <a:noFill/>
                </a:ln>
                <a:solidFill>
                  <a:srgbClr val="C00000"/>
                </a:solidFill>
                <a:effectLst/>
                <a:uLnTx/>
                <a:uFillTx/>
                <a:latin typeface="Aptos" panose="02110004020202020204"/>
                <a:ea typeface="+mn-ea"/>
                <a:cs typeface="+mn-cs"/>
              </a:endParaRPr>
            </a:p>
          </p:txBody>
        </p:sp>
      </p:grpSp>
      <p:pic>
        <p:nvPicPr>
          <p:cNvPr id="4" name="Picture 3">
            <a:extLst>
              <a:ext uri="{FF2B5EF4-FFF2-40B4-BE49-F238E27FC236}">
                <a16:creationId xmlns:a16="http://schemas.microsoft.com/office/drawing/2014/main" id="{8275B847-43AC-4DB5-B670-596D8D7452BC}"/>
              </a:ext>
            </a:extLst>
          </p:cNvPr>
          <p:cNvPicPr>
            <a:picLocks noChangeAspect="1"/>
          </p:cNvPicPr>
          <p:nvPr/>
        </p:nvPicPr>
        <p:blipFill>
          <a:blip r:embed="rId4"/>
          <a:stretch>
            <a:fillRect/>
          </a:stretch>
        </p:blipFill>
        <p:spPr>
          <a:xfrm>
            <a:off x="237784" y="3257419"/>
            <a:ext cx="1990400" cy="3600000"/>
          </a:xfrm>
          <a:prstGeom prst="rect">
            <a:avLst/>
          </a:prstGeom>
          <a:effectLst>
            <a:innerShdw blurRad="63500" dist="50800" dir="5400000">
              <a:schemeClr val="tx1">
                <a:lumMod val="75000"/>
                <a:lumOff val="25000"/>
                <a:alpha val="50000"/>
              </a:schemeClr>
            </a:innerShdw>
          </a:effectLst>
        </p:spPr>
      </p:pic>
      <p:pic>
        <p:nvPicPr>
          <p:cNvPr id="5" name="Picture 4">
            <a:extLst>
              <a:ext uri="{FF2B5EF4-FFF2-40B4-BE49-F238E27FC236}">
                <a16:creationId xmlns:a16="http://schemas.microsoft.com/office/drawing/2014/main" id="{43A41AC7-C618-7D67-6551-DC75A6E8AAEE}"/>
              </a:ext>
            </a:extLst>
          </p:cNvPr>
          <p:cNvPicPr>
            <a:picLocks noChangeAspect="1"/>
          </p:cNvPicPr>
          <p:nvPr/>
        </p:nvPicPr>
        <p:blipFill>
          <a:blip r:embed="rId5"/>
          <a:stretch>
            <a:fillRect/>
          </a:stretch>
        </p:blipFill>
        <p:spPr>
          <a:xfrm>
            <a:off x="9491200" y="3258000"/>
            <a:ext cx="2700800" cy="3600000"/>
          </a:xfrm>
          <a:prstGeom prst="rect">
            <a:avLst/>
          </a:prstGeom>
          <a:effectLst>
            <a:innerShdw blurRad="63500" dist="50800" dir="5400000">
              <a:schemeClr val="tx1">
                <a:lumMod val="75000"/>
                <a:lumOff val="25000"/>
                <a:alpha val="50000"/>
              </a:schemeClr>
            </a:innerShdw>
          </a:effectLst>
        </p:spPr>
      </p:pic>
    </p:spTree>
    <p:extLst>
      <p:ext uri="{BB962C8B-B14F-4D97-AF65-F5344CB8AC3E}">
        <p14:creationId xmlns:p14="http://schemas.microsoft.com/office/powerpoint/2010/main" val="331645805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ppt_x</p:attrName>
                                            </p:attrNameLst>
                                          </p:cBhvr>
                                          <p:tavLst>
                                            <p:tav tm="0">
                                              <p:val>
                                                <p:strVal val="#ppt_x-#ppt_w*1.125000"/>
                                              </p:val>
                                            </p:tav>
                                            <p:tav tm="100000">
                                              <p:val>
                                                <p:strVal val="#ppt_x"/>
                                              </p:val>
                                            </p:tav>
                                          </p:tavLst>
                                        </p:anim>
                                        <p:animEffect transition="in" filter="wipe(right)">
                                          <p:cBhvr>
                                            <p:cTn id="8"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par>
                              <p:cTn id="13" fill="hold">
                                <p:stCondLst>
                                  <p:cond delay="1000"/>
                                </p:stCondLst>
                                <p:childTnLst>
                                  <p:par>
                                    <p:cTn id="14" presetID="32" presetClass="emph" presetSubtype="0" fill="hold" nodeType="afterEffect">
                                      <p:stCondLst>
                                        <p:cond delay="0"/>
                                      </p:stCondLst>
                                      <p:childTnLst>
                                        <p:animRot by="120000">
                                          <p:cBhvr>
                                            <p:cTn id="15" dur="100" fill="hold">
                                              <p:stCondLst>
                                                <p:cond delay="0"/>
                                              </p:stCondLst>
                                            </p:cTn>
                                            <p:tgtEl>
                                              <p:spTgt spid="17"/>
                                            </p:tgtEl>
                                            <p:attrNameLst>
                                              <p:attrName>r</p:attrName>
                                            </p:attrNameLst>
                                          </p:cBhvr>
                                        </p:animRot>
                                        <p:animRot by="-240000">
                                          <p:cBhvr>
                                            <p:cTn id="16" dur="200" fill="hold">
                                              <p:stCondLst>
                                                <p:cond delay="200"/>
                                              </p:stCondLst>
                                            </p:cTn>
                                            <p:tgtEl>
                                              <p:spTgt spid="17"/>
                                            </p:tgtEl>
                                            <p:attrNameLst>
                                              <p:attrName>r</p:attrName>
                                            </p:attrNameLst>
                                          </p:cBhvr>
                                        </p:animRot>
                                        <p:animRot by="240000">
                                          <p:cBhvr>
                                            <p:cTn id="17" dur="200" fill="hold">
                                              <p:stCondLst>
                                                <p:cond delay="400"/>
                                              </p:stCondLst>
                                            </p:cTn>
                                            <p:tgtEl>
                                              <p:spTgt spid="17"/>
                                            </p:tgtEl>
                                            <p:attrNameLst>
                                              <p:attrName>r</p:attrName>
                                            </p:attrNameLst>
                                          </p:cBhvr>
                                        </p:animRot>
                                        <p:animRot by="-240000">
                                          <p:cBhvr>
                                            <p:cTn id="18" dur="200" fill="hold">
                                              <p:stCondLst>
                                                <p:cond delay="600"/>
                                              </p:stCondLst>
                                            </p:cTn>
                                            <p:tgtEl>
                                              <p:spTgt spid="17"/>
                                            </p:tgtEl>
                                            <p:attrNameLst>
                                              <p:attrName>r</p:attrName>
                                            </p:attrNameLst>
                                          </p:cBhvr>
                                        </p:animRot>
                                        <p:animRot by="120000">
                                          <p:cBhvr>
                                            <p:cTn id="19" dur="200" fill="hold">
                                              <p:stCondLst>
                                                <p:cond delay="800"/>
                                              </p:stCondLst>
                                            </p:cTn>
                                            <p:tgtEl>
                                              <p:spTgt spid="17"/>
                                            </p:tgtEl>
                                            <p:attrNameLst>
                                              <p:attrName>r</p:attrName>
                                            </p:attrNameLst>
                                          </p:cBhvr>
                                        </p:animRot>
                                      </p:childTnLst>
                                    </p:cTn>
                                  </p:par>
                                  <p:par>
                                    <p:cTn id="20" presetID="2" presetClass="entr" presetSubtype="4" fill="hold" nodeType="withEffect" p14:presetBounceEnd="60000">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14:bounceEnd="60000">
                                          <p:cBhvr additive="base">
                                            <p:cTn id="22" dur="750" fill="hold"/>
                                            <p:tgtEl>
                                              <p:spTgt spid="4"/>
                                            </p:tgtEl>
                                            <p:attrNameLst>
                                              <p:attrName>ppt_x</p:attrName>
                                            </p:attrNameLst>
                                          </p:cBhvr>
                                          <p:tavLst>
                                            <p:tav tm="0">
                                              <p:val>
                                                <p:strVal val="#ppt_x"/>
                                              </p:val>
                                            </p:tav>
                                            <p:tav tm="100000">
                                              <p:val>
                                                <p:strVal val="#ppt_x"/>
                                              </p:val>
                                            </p:tav>
                                          </p:tavLst>
                                        </p:anim>
                                        <p:anim calcmode="lin" valueType="num" p14:bounceEnd="60000">
                                          <p:cBhvr additive="base">
                                            <p:cTn id="23" dur="750" fill="hold"/>
                                            <p:tgtEl>
                                              <p:spTgt spid="4"/>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14:presetBounceEnd="60000">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14:bounceEnd="60000">
                                          <p:cBhvr additive="base">
                                            <p:cTn id="26" dur="750" fill="hold"/>
                                            <p:tgtEl>
                                              <p:spTgt spid="5"/>
                                            </p:tgtEl>
                                            <p:attrNameLst>
                                              <p:attrName>ppt_x</p:attrName>
                                            </p:attrNameLst>
                                          </p:cBhvr>
                                          <p:tavLst>
                                            <p:tav tm="0">
                                              <p:val>
                                                <p:strVal val="#ppt_x"/>
                                              </p:val>
                                            </p:tav>
                                            <p:tav tm="100000">
                                              <p:val>
                                                <p:strVal val="#ppt_x"/>
                                              </p:val>
                                            </p:tav>
                                          </p:tavLst>
                                        </p:anim>
                                        <p:anim calcmode="lin" valueType="num" p14:bounceEnd="60000">
                                          <p:cBhvr additive="base">
                                            <p:cTn id="27" dur="75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ppt_x</p:attrName>
                                            </p:attrNameLst>
                                          </p:cBhvr>
                                          <p:tavLst>
                                            <p:tav tm="0">
                                              <p:val>
                                                <p:strVal val="#ppt_x-#ppt_w*1.125000"/>
                                              </p:val>
                                            </p:tav>
                                            <p:tav tm="100000">
                                              <p:val>
                                                <p:strVal val="#ppt_x"/>
                                              </p:val>
                                            </p:tav>
                                          </p:tavLst>
                                        </p:anim>
                                        <p:animEffect transition="in" filter="wipe(right)">
                                          <p:cBhvr>
                                            <p:cTn id="8"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7" name="click.wav"/>
                                            </p:tgtEl>
                                          </p:cMediaNode>
                                        </p:audio>
                                      </p:sub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subTnLst>
                                        <p:audio>
                                          <p:cMediaNode>
                                            <p:cTn display="0" masterRel="sameClick">
                                              <p:stCondLst>
                                                <p:cond evt="begin" delay="0">
                                                  <p:tn val="10"/>
                                                </p:cond>
                                              </p:stCondLst>
                                              <p:endCondLst>
                                                <p:cond evt="onStopAudio" delay="0">
                                                  <p:tgtEl>
                                                    <p:sldTgt/>
                                                  </p:tgtEl>
                                                </p:cond>
                                              </p:endCondLst>
                                            </p:cTn>
                                            <p:tgtEl>
                                              <p:sndTgt r:embed="rId8" name="chimes.wav"/>
                                            </p:tgtEl>
                                          </p:cMediaNode>
                                        </p:audio>
                                      </p:subTnLst>
                                    </p:cTn>
                                  </p:par>
                                </p:childTnLst>
                              </p:cTn>
                            </p:par>
                            <p:par>
                              <p:cTn id="13" fill="hold">
                                <p:stCondLst>
                                  <p:cond delay="1000"/>
                                </p:stCondLst>
                                <p:childTnLst>
                                  <p:par>
                                    <p:cTn id="14" presetID="32" presetClass="emph" presetSubtype="0" fill="hold" nodeType="afterEffect">
                                      <p:stCondLst>
                                        <p:cond delay="0"/>
                                      </p:stCondLst>
                                      <p:childTnLst>
                                        <p:animRot by="120000">
                                          <p:cBhvr>
                                            <p:cTn id="15" dur="100" fill="hold">
                                              <p:stCondLst>
                                                <p:cond delay="0"/>
                                              </p:stCondLst>
                                            </p:cTn>
                                            <p:tgtEl>
                                              <p:spTgt spid="17"/>
                                            </p:tgtEl>
                                            <p:attrNameLst>
                                              <p:attrName>r</p:attrName>
                                            </p:attrNameLst>
                                          </p:cBhvr>
                                        </p:animRot>
                                        <p:animRot by="-240000">
                                          <p:cBhvr>
                                            <p:cTn id="16" dur="200" fill="hold">
                                              <p:stCondLst>
                                                <p:cond delay="200"/>
                                              </p:stCondLst>
                                            </p:cTn>
                                            <p:tgtEl>
                                              <p:spTgt spid="17"/>
                                            </p:tgtEl>
                                            <p:attrNameLst>
                                              <p:attrName>r</p:attrName>
                                            </p:attrNameLst>
                                          </p:cBhvr>
                                        </p:animRot>
                                        <p:animRot by="240000">
                                          <p:cBhvr>
                                            <p:cTn id="17" dur="200" fill="hold">
                                              <p:stCondLst>
                                                <p:cond delay="400"/>
                                              </p:stCondLst>
                                            </p:cTn>
                                            <p:tgtEl>
                                              <p:spTgt spid="17"/>
                                            </p:tgtEl>
                                            <p:attrNameLst>
                                              <p:attrName>r</p:attrName>
                                            </p:attrNameLst>
                                          </p:cBhvr>
                                        </p:animRot>
                                        <p:animRot by="-240000">
                                          <p:cBhvr>
                                            <p:cTn id="18" dur="200" fill="hold">
                                              <p:stCondLst>
                                                <p:cond delay="600"/>
                                              </p:stCondLst>
                                            </p:cTn>
                                            <p:tgtEl>
                                              <p:spTgt spid="17"/>
                                            </p:tgtEl>
                                            <p:attrNameLst>
                                              <p:attrName>r</p:attrName>
                                            </p:attrNameLst>
                                          </p:cBhvr>
                                        </p:animRot>
                                        <p:animRot by="120000">
                                          <p:cBhvr>
                                            <p:cTn id="19" dur="200" fill="hold">
                                              <p:stCondLst>
                                                <p:cond delay="800"/>
                                              </p:stCondLst>
                                            </p:cTn>
                                            <p:tgtEl>
                                              <p:spTgt spid="17"/>
                                            </p:tgtEl>
                                            <p:attrNameLst>
                                              <p:attrName>r</p:attrName>
                                            </p:attrNameLst>
                                          </p:cBhvr>
                                        </p:animRot>
                                      </p:childTnLst>
                                    </p:cTn>
                                  </p:par>
                                  <p:par>
                                    <p:cTn id="20" presetID="2" presetClass="entr" presetSubtype="4"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additive="base">
                                            <p:cTn id="22" dur="750" fill="hold"/>
                                            <p:tgtEl>
                                              <p:spTgt spid="4"/>
                                            </p:tgtEl>
                                            <p:attrNameLst>
                                              <p:attrName>ppt_x</p:attrName>
                                            </p:attrNameLst>
                                          </p:cBhvr>
                                          <p:tavLst>
                                            <p:tav tm="0">
                                              <p:val>
                                                <p:strVal val="#ppt_x"/>
                                              </p:val>
                                            </p:tav>
                                            <p:tav tm="100000">
                                              <p:val>
                                                <p:strVal val="#ppt_x"/>
                                              </p:val>
                                            </p:tav>
                                          </p:tavLst>
                                        </p:anim>
                                        <p:anim calcmode="lin" valueType="num">
                                          <p:cBhvr additive="base">
                                            <p:cTn id="23" dur="750" fill="hold"/>
                                            <p:tgtEl>
                                              <p:spTgt spid="4"/>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additive="base">
                                            <p:cTn id="26" dur="750" fill="hold"/>
                                            <p:tgtEl>
                                              <p:spTgt spid="5"/>
                                            </p:tgtEl>
                                            <p:attrNameLst>
                                              <p:attrName>ppt_x</p:attrName>
                                            </p:attrNameLst>
                                          </p:cBhvr>
                                          <p:tavLst>
                                            <p:tav tm="0">
                                              <p:val>
                                                <p:strVal val="#ppt_x"/>
                                              </p:val>
                                            </p:tav>
                                            <p:tav tm="100000">
                                              <p:val>
                                                <p:strVal val="#ppt_x"/>
                                              </p:val>
                                            </p:tav>
                                          </p:tavLst>
                                        </p:anim>
                                        <p:anim calcmode="lin" valueType="num">
                                          <p:cBhvr additive="base">
                                            <p:cTn id="27" dur="75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5B9C3748-CAB6-17DF-6B10-9E0E7A686930}"/>
              </a:ext>
            </a:extLst>
          </p:cNvPr>
          <p:cNvSpPr/>
          <p:nvPr/>
        </p:nvSpPr>
        <p:spPr>
          <a:xfrm>
            <a:off x="442509" y="389683"/>
            <a:ext cx="7444191" cy="4855676"/>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6B59166-B3EC-5327-C384-DFB24387B251}"/>
              </a:ext>
            </a:extLst>
          </p:cNvPr>
          <p:cNvSpPr txBox="1"/>
          <p:nvPr/>
        </p:nvSpPr>
        <p:spPr>
          <a:xfrm>
            <a:off x="799041" y="1407512"/>
            <a:ext cx="7225690" cy="2508123"/>
          </a:xfrm>
          <a:prstGeom prst="rect">
            <a:avLst/>
          </a:prstGeom>
          <a:noFill/>
        </p:spPr>
        <p:txBody>
          <a:bodyPr wrap="square" rtlCol="0">
            <a:spAutoFit/>
          </a:bodyPr>
          <a:lstStyle/>
          <a:p>
            <a:pPr algn="ctr">
              <a:lnSpc>
                <a:spcPct val="110000"/>
              </a:lnSpc>
            </a:pPr>
            <a:r>
              <a:rPr lang="en-US" sz="4800">
                <a:ln>
                  <a:solidFill>
                    <a:sysClr val="windowText" lastClr="000000"/>
                  </a:solidFill>
                </a:ln>
                <a:solidFill>
                  <a:srgbClr val="00CCFF"/>
                </a:solidFill>
                <a:latin typeface="SVN-Gretoon" panose="02040603050506020204" pitchFamily="18" charset="0"/>
              </a:rPr>
              <a:t>Theo </a:t>
            </a:r>
            <a:r>
              <a:rPr lang="en-US" sz="4800">
                <a:ln>
                  <a:solidFill>
                    <a:sysClr val="windowText" lastClr="000000"/>
                  </a:solidFill>
                </a:ln>
                <a:solidFill>
                  <a:srgbClr val="FFFF00"/>
                </a:solidFill>
                <a:latin typeface="SVN-Gretoon" panose="02040603050506020204" pitchFamily="18" charset="0"/>
              </a:rPr>
              <a:t>em</a:t>
            </a:r>
            <a:r>
              <a:rPr lang="en-US" sz="4800">
                <a:ln>
                  <a:solidFill>
                    <a:sysClr val="windowText" lastClr="000000"/>
                  </a:solidFill>
                </a:ln>
                <a:solidFill>
                  <a:srgbClr val="00CCFF"/>
                </a:solidFill>
                <a:latin typeface="SVN-Gretoon" panose="02040603050506020204" pitchFamily="18" charset="0"/>
              </a:rPr>
              <a:t>, </a:t>
            </a:r>
            <a:r>
              <a:rPr lang="en-US" sz="4800">
                <a:ln>
                  <a:solidFill>
                    <a:sysClr val="windowText" lastClr="000000"/>
                  </a:solidFill>
                </a:ln>
                <a:solidFill>
                  <a:srgbClr val="00FF00"/>
                </a:solidFill>
                <a:latin typeface="SVN-Gretoon" panose="02040603050506020204" pitchFamily="18" charset="0"/>
              </a:rPr>
              <a:t>giọng</a:t>
            </a:r>
            <a:r>
              <a:rPr lang="en-US" sz="4800">
                <a:ln>
                  <a:solidFill>
                    <a:sysClr val="windowText" lastClr="000000"/>
                  </a:solidFill>
                </a:ln>
                <a:solidFill>
                  <a:srgbClr val="00CCFF"/>
                </a:solidFill>
                <a:latin typeface="SVN-Gretoon" panose="02040603050506020204" pitchFamily="18" charset="0"/>
              </a:rPr>
              <a:t> </a:t>
            </a:r>
            <a:r>
              <a:rPr lang="en-US" sz="4800">
                <a:ln>
                  <a:solidFill>
                    <a:sysClr val="windowText" lastClr="000000"/>
                  </a:solidFill>
                </a:ln>
                <a:solidFill>
                  <a:srgbClr val="FF5050"/>
                </a:solidFill>
                <a:latin typeface="SVN-Gretoon" panose="02040603050506020204" pitchFamily="18" charset="0"/>
              </a:rPr>
              <a:t>đọc</a:t>
            </a:r>
            <a:r>
              <a:rPr lang="en-US" sz="4800">
                <a:ln>
                  <a:solidFill>
                    <a:sysClr val="windowText" lastClr="000000"/>
                  </a:solidFill>
                </a:ln>
                <a:solidFill>
                  <a:srgbClr val="00CCFF"/>
                </a:solidFill>
                <a:latin typeface="SVN-Gretoon" panose="02040603050506020204" pitchFamily="18" charset="0"/>
              </a:rPr>
              <a:t> </a:t>
            </a:r>
            <a:r>
              <a:rPr lang="en-US" sz="4800">
                <a:ln>
                  <a:solidFill>
                    <a:sysClr val="windowText" lastClr="000000"/>
                  </a:solidFill>
                </a:ln>
                <a:solidFill>
                  <a:schemeClr val="accent4">
                    <a:lumMod val="60000"/>
                    <a:lumOff val="40000"/>
                  </a:schemeClr>
                </a:solidFill>
                <a:latin typeface="SVN-Gretoon" panose="02040603050506020204" pitchFamily="18" charset="0"/>
              </a:rPr>
              <a:t>trong</a:t>
            </a:r>
            <a:r>
              <a:rPr lang="en-US" sz="4800">
                <a:ln>
                  <a:solidFill>
                    <a:sysClr val="windowText" lastClr="000000"/>
                  </a:solidFill>
                </a:ln>
                <a:solidFill>
                  <a:srgbClr val="00CCFF"/>
                </a:solidFill>
                <a:latin typeface="SVN-Gretoon" panose="02040603050506020204" pitchFamily="18" charset="0"/>
              </a:rPr>
              <a:t> </a:t>
            </a:r>
            <a:r>
              <a:rPr lang="en-US" sz="4800">
                <a:ln>
                  <a:solidFill>
                    <a:sysClr val="windowText" lastClr="000000"/>
                  </a:solidFill>
                </a:ln>
                <a:solidFill>
                  <a:srgbClr val="FF33CC"/>
                </a:solidFill>
                <a:latin typeface="SVN-Gretoon" panose="02040603050506020204" pitchFamily="18" charset="0"/>
              </a:rPr>
              <a:t>đoạn</a:t>
            </a:r>
            <a:r>
              <a:rPr lang="en-US" sz="4800">
                <a:ln>
                  <a:solidFill>
                    <a:sysClr val="windowText" lastClr="000000"/>
                  </a:solidFill>
                </a:ln>
                <a:solidFill>
                  <a:srgbClr val="00CCFF"/>
                </a:solidFill>
                <a:latin typeface="SVN-Gretoon" panose="02040603050506020204" pitchFamily="18" charset="0"/>
              </a:rPr>
              <a:t> </a:t>
            </a:r>
            <a:r>
              <a:rPr lang="en-US" sz="4800">
                <a:ln>
                  <a:solidFill>
                    <a:sysClr val="windowText" lastClr="000000"/>
                  </a:solidFill>
                </a:ln>
                <a:solidFill>
                  <a:srgbClr val="00FFFF"/>
                </a:solidFill>
                <a:latin typeface="SVN-Gretoon" panose="02040603050506020204" pitchFamily="18" charset="0"/>
              </a:rPr>
              <a:t>2</a:t>
            </a:r>
            <a:r>
              <a:rPr lang="en-US" sz="4800">
                <a:ln>
                  <a:solidFill>
                    <a:sysClr val="windowText" lastClr="000000"/>
                  </a:solidFill>
                </a:ln>
                <a:solidFill>
                  <a:srgbClr val="00CCFF"/>
                </a:solidFill>
                <a:latin typeface="SVN-Gretoon" panose="02040603050506020204" pitchFamily="18" charset="0"/>
              </a:rPr>
              <a:t> </a:t>
            </a:r>
            <a:r>
              <a:rPr lang="en-US" sz="4800">
                <a:ln>
                  <a:solidFill>
                    <a:sysClr val="windowText" lastClr="000000"/>
                  </a:solidFill>
                </a:ln>
                <a:solidFill>
                  <a:srgbClr val="FF7C80"/>
                </a:solidFill>
                <a:latin typeface="SVN-Gretoon" panose="02040603050506020204" pitchFamily="18" charset="0"/>
              </a:rPr>
              <a:t>như</a:t>
            </a:r>
            <a:r>
              <a:rPr lang="en-US" sz="4800">
                <a:ln>
                  <a:solidFill>
                    <a:sysClr val="windowText" lastClr="000000"/>
                  </a:solidFill>
                </a:ln>
                <a:solidFill>
                  <a:srgbClr val="00CCFF"/>
                </a:solidFill>
                <a:latin typeface="SVN-Gretoon" panose="02040603050506020204" pitchFamily="18" charset="0"/>
              </a:rPr>
              <a:t> </a:t>
            </a:r>
            <a:r>
              <a:rPr lang="en-US" sz="4800">
                <a:ln>
                  <a:solidFill>
                    <a:sysClr val="windowText" lastClr="000000"/>
                  </a:solidFill>
                </a:ln>
                <a:solidFill>
                  <a:srgbClr val="FEF8E6"/>
                </a:solidFill>
                <a:latin typeface="SVN-Gretoon" panose="02040603050506020204" pitchFamily="18" charset="0"/>
              </a:rPr>
              <a:t>thế</a:t>
            </a:r>
            <a:r>
              <a:rPr lang="en-US" sz="4800">
                <a:ln>
                  <a:solidFill>
                    <a:sysClr val="windowText" lastClr="000000"/>
                  </a:solidFill>
                </a:ln>
                <a:solidFill>
                  <a:srgbClr val="00CCFF"/>
                </a:solidFill>
                <a:latin typeface="SVN-Gretoon" panose="02040603050506020204" pitchFamily="18" charset="0"/>
              </a:rPr>
              <a:t> </a:t>
            </a:r>
            <a:r>
              <a:rPr lang="en-US" sz="4800">
                <a:ln>
                  <a:solidFill>
                    <a:sysClr val="windowText" lastClr="000000"/>
                  </a:solidFill>
                </a:ln>
                <a:solidFill>
                  <a:srgbClr val="00FF00"/>
                </a:solidFill>
                <a:latin typeface="SVN-Gretoon" panose="02040603050506020204" pitchFamily="18" charset="0"/>
              </a:rPr>
              <a:t>nào </a:t>
            </a:r>
            <a:r>
              <a:rPr lang="en-US" sz="4800">
                <a:ln>
                  <a:solidFill>
                    <a:sysClr val="windowText" lastClr="000000"/>
                  </a:solidFill>
                </a:ln>
                <a:solidFill>
                  <a:srgbClr val="00CCFF"/>
                </a:solidFill>
                <a:latin typeface="SVN-Gretoon" panose="02040603050506020204" pitchFamily="18" charset="0"/>
              </a:rPr>
              <a:t>?</a:t>
            </a:r>
            <a:r>
              <a:rPr lang="en-US" sz="4800">
                <a:ln>
                  <a:solidFill>
                    <a:sysClr val="windowText" lastClr="000000"/>
                  </a:solidFill>
                </a:ln>
                <a:latin typeface="SVN-Gretoon" panose="02040603050506020204" pitchFamily="18" charset="0"/>
              </a:rPr>
              <a:t> </a:t>
            </a:r>
            <a:endParaRPr lang="en-US" sz="4800">
              <a:ln>
                <a:solidFill>
                  <a:sysClr val="windowText" lastClr="000000"/>
                </a:solidFill>
              </a:ln>
              <a:solidFill>
                <a:schemeClr val="accent2"/>
              </a:solidFill>
              <a:latin typeface="SVN-Gretoon" panose="02040603050506020204" pitchFamily="18" charset="0"/>
            </a:endParaRPr>
          </a:p>
        </p:txBody>
      </p:sp>
      <p:pic>
        <p:nvPicPr>
          <p:cNvPr id="9" name="Picture 8" descr="A cartoon child holding a pencil&#10;&#10;Description automatically generated">
            <a:extLst>
              <a:ext uri="{FF2B5EF4-FFF2-40B4-BE49-F238E27FC236}">
                <a16:creationId xmlns:a16="http://schemas.microsoft.com/office/drawing/2014/main" id="{738B06A9-98B8-6FC0-9CA8-CB615C0691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2156" y="4237351"/>
            <a:ext cx="1519460" cy="1383098"/>
          </a:xfrm>
          <a:prstGeom prst="rect">
            <a:avLst/>
          </a:prstGeom>
        </p:spPr>
      </p:pic>
      <p:pic>
        <p:nvPicPr>
          <p:cNvPr id="18" name="Picture 17" descr="A couple of cartoon characters&#10;&#10;Description automatically generated">
            <a:extLst>
              <a:ext uri="{FF2B5EF4-FFF2-40B4-BE49-F238E27FC236}">
                <a16:creationId xmlns:a16="http://schemas.microsoft.com/office/drawing/2014/main" id="{99784136-8B72-3558-FE60-2D4D190AA0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32451" y="4237351"/>
            <a:ext cx="4702912" cy="2583785"/>
          </a:xfrm>
          <a:prstGeom prst="rect">
            <a:avLst/>
          </a:prstGeom>
        </p:spPr>
      </p:pic>
    </p:spTree>
    <p:extLst>
      <p:ext uri="{BB962C8B-B14F-4D97-AF65-F5344CB8AC3E}">
        <p14:creationId xmlns:p14="http://schemas.microsoft.com/office/powerpoint/2010/main" val="11654411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8D2DB42-D457-6AA9-21DE-D007D953DDAB}"/>
              </a:ext>
            </a:extLst>
          </p:cNvPr>
          <p:cNvSpPr/>
          <p:nvPr/>
        </p:nvSpPr>
        <p:spPr>
          <a:xfrm>
            <a:off x="191146" y="760826"/>
            <a:ext cx="11809708" cy="5988686"/>
          </a:xfrm>
          <a:prstGeom prst="roundRect">
            <a:avLst>
              <a:gd name="adj" fmla="val 9993"/>
            </a:avLst>
          </a:prstGeom>
          <a:solidFill>
            <a:schemeClr val="bg1">
              <a:alpha val="84000"/>
            </a:schemeClr>
          </a:solidFill>
          <a:ln w="19050">
            <a:solidFill>
              <a:srgbClr val="0070C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EB593C61-0DFA-B018-B575-87A2F96E1047}"/>
              </a:ext>
            </a:extLst>
          </p:cNvPr>
          <p:cNvSpPr txBox="1"/>
          <p:nvPr/>
        </p:nvSpPr>
        <p:spPr>
          <a:xfrm>
            <a:off x="342254" y="1114768"/>
            <a:ext cx="11658600" cy="5114477"/>
          </a:xfrm>
          <a:prstGeom prst="rect">
            <a:avLst/>
          </a:prstGeom>
          <a:noFill/>
        </p:spPr>
        <p:txBody>
          <a:bodyPr wrap="square" rtlCol="0">
            <a:spAutoFit/>
          </a:bodyPr>
          <a:lstStyle/>
          <a:p>
            <a:pPr indent="116205" algn="just">
              <a:spcAft>
                <a:spcPts val="200"/>
              </a:spcAft>
            </a:pPr>
            <a:r>
              <a:rPr lang="vi-VN" sz="2800" i="1">
                <a:latin typeface="Times New Roman" panose="02020603050405020304" pitchFamily="18" charset="0"/>
                <a:ea typeface="Calibri" panose="020F0502020204030204" pitchFamily="34" charset="0"/>
              </a:rPr>
              <a:t>Gần trưa,/ một bạn nhỏ đến gần,/ </a:t>
            </a:r>
            <a:r>
              <a:rPr lang="vi-VN" sz="2800" i="1" u="sng">
                <a:latin typeface="Times New Roman" panose="02020603050405020304" pitchFamily="18" charset="0"/>
                <a:ea typeface="Calibri" panose="020F0502020204030204" pitchFamily="34" charset="0"/>
              </a:rPr>
              <a:t>bắt chuyện </a:t>
            </a:r>
            <a:r>
              <a:rPr lang="vi-VN" sz="2800" i="1">
                <a:latin typeface="Times New Roman" panose="02020603050405020304" pitchFamily="18" charset="0"/>
                <a:ea typeface="Calibri" panose="020F0502020204030204" pitchFamily="34" charset="0"/>
              </a:rPr>
              <a:t>với Uyên://</a:t>
            </a:r>
            <a:endParaRPr lang="en-US" sz="2800">
              <a:latin typeface="Times New Roman" panose="02020603050405020304" pitchFamily="18" charset="0"/>
              <a:ea typeface="Calibri" panose="020F0502020204030204" pitchFamily="34" charset="0"/>
            </a:endParaRPr>
          </a:p>
          <a:p>
            <a:pPr indent="116205" algn="just">
              <a:spcAft>
                <a:spcPts val="200"/>
              </a:spcAft>
            </a:pPr>
            <a:r>
              <a:rPr lang="vi-VN" sz="2800" i="1">
                <a:latin typeface="Times New Roman" panose="02020603050405020304" pitchFamily="18" charset="0"/>
                <a:ea typeface="Calibri" panose="020F0502020204030204" pitchFamily="34" charset="0"/>
              </a:rPr>
              <a:t>– Mình có thể </a:t>
            </a:r>
            <a:r>
              <a:rPr lang="vi-VN" sz="2800" i="1" u="sng">
                <a:latin typeface="Times New Roman" panose="02020603050405020304" pitchFamily="18" charset="0"/>
                <a:ea typeface="Calibri" panose="020F0502020204030204" pitchFamily="34" charset="0"/>
              </a:rPr>
              <a:t>trồng</a:t>
            </a:r>
            <a:r>
              <a:rPr lang="vi-VN" sz="2800" i="1">
                <a:latin typeface="Times New Roman" panose="02020603050405020304" pitchFamily="18" charset="0"/>
                <a:ea typeface="Calibri" panose="020F0502020204030204" pitchFamily="34" charset="0"/>
              </a:rPr>
              <a:t> thêm hoa dưới những gốc cây non này được không?//</a:t>
            </a:r>
            <a:endParaRPr lang="en-US" sz="2800">
              <a:latin typeface="Times New Roman" panose="02020603050405020304" pitchFamily="18" charset="0"/>
              <a:ea typeface="Calibri" panose="020F0502020204030204" pitchFamily="34" charset="0"/>
            </a:endParaRPr>
          </a:p>
          <a:p>
            <a:pPr indent="116205" algn="just">
              <a:spcAft>
                <a:spcPts val="200"/>
              </a:spcAft>
            </a:pPr>
            <a:r>
              <a:rPr lang="vi-VN" sz="2800" i="1">
                <a:latin typeface="Times New Roman" panose="02020603050405020304" pitchFamily="18" charset="0"/>
                <a:ea typeface="Calibri" panose="020F0502020204030204" pitchFamily="34" charset="0"/>
              </a:rPr>
              <a:t>Bạn nhỏ </a:t>
            </a:r>
            <a:r>
              <a:rPr lang="vi-VN" sz="2800" i="1" u="sng">
                <a:latin typeface="Times New Roman" panose="02020603050405020304" pitchFamily="18" charset="0"/>
                <a:ea typeface="Calibri" panose="020F0502020204030204" pitchFamily="34" charset="0"/>
              </a:rPr>
              <a:t>xoè </a:t>
            </a:r>
            <a:r>
              <a:rPr lang="vi-VN" sz="2800" i="1">
                <a:latin typeface="Times New Roman" panose="02020603050405020304" pitchFamily="18" charset="0"/>
                <a:ea typeface="Calibri" panose="020F0502020204030204" pitchFamily="34" charset="0"/>
              </a:rPr>
              <a:t>ra nắm hạt giống nhỏ </a:t>
            </a:r>
            <a:r>
              <a:rPr lang="vi-VN" sz="2800" i="1" u="sng">
                <a:latin typeface="Times New Roman" panose="02020603050405020304" pitchFamily="18" charset="0"/>
                <a:ea typeface="Calibri" panose="020F0502020204030204" pitchFamily="34" charset="0"/>
              </a:rPr>
              <a:t>li ti</a:t>
            </a:r>
            <a:r>
              <a:rPr lang="vi-VN" sz="2800" i="1">
                <a:latin typeface="Times New Roman" panose="02020603050405020304" pitchFamily="18" charset="0"/>
                <a:ea typeface="Calibri" panose="020F0502020204030204" pitchFamily="34" charset="0"/>
              </a:rPr>
              <a:t>://</a:t>
            </a:r>
            <a:endParaRPr lang="en-US" sz="2800">
              <a:latin typeface="Times New Roman" panose="02020603050405020304" pitchFamily="18" charset="0"/>
              <a:ea typeface="Calibri" panose="020F0502020204030204" pitchFamily="34" charset="0"/>
            </a:endParaRPr>
          </a:p>
          <a:p>
            <a:pPr indent="116205" algn="just">
              <a:spcAft>
                <a:spcPts val="200"/>
              </a:spcAft>
            </a:pPr>
            <a:r>
              <a:rPr lang="vi-VN" sz="2800" i="1">
                <a:latin typeface="Times New Roman" panose="02020603050405020304" pitchFamily="18" charset="0"/>
                <a:ea typeface="Calibri" panose="020F0502020204030204" pitchFamily="34" charset="0"/>
              </a:rPr>
              <a:t>– Đây là </a:t>
            </a:r>
            <a:r>
              <a:rPr lang="vi-VN" sz="2800" i="1" u="sng">
                <a:latin typeface="Times New Roman" panose="02020603050405020304" pitchFamily="18" charset="0"/>
                <a:ea typeface="Calibri" panose="020F0502020204030204" pitchFamily="34" charset="0"/>
              </a:rPr>
              <a:t>hạt hoa sao</a:t>
            </a:r>
            <a:r>
              <a:rPr lang="vi-VN" sz="2800" i="1">
                <a:latin typeface="Times New Roman" panose="02020603050405020304" pitchFamily="18" charset="0"/>
                <a:ea typeface="Calibri" panose="020F0502020204030204" pitchFamily="34" charset="0"/>
              </a:rPr>
              <a:t>!// – Cô bạn giải thích/ – Chúng rất </a:t>
            </a:r>
            <a:r>
              <a:rPr lang="vi-VN" sz="2800" i="1" u="sng">
                <a:latin typeface="Times New Roman" panose="02020603050405020304" pitchFamily="18" charset="0"/>
                <a:ea typeface="Calibri" panose="020F0502020204030204" pitchFamily="34" charset="0"/>
              </a:rPr>
              <a:t>dễ trồng</a:t>
            </a:r>
            <a:r>
              <a:rPr lang="vi-VN" sz="2800" i="1">
                <a:latin typeface="Times New Roman" panose="02020603050405020304" pitchFamily="18" charset="0"/>
                <a:ea typeface="Calibri" panose="020F0502020204030204" pitchFamily="34" charset="0"/>
              </a:rPr>
              <a:t>.// Chỉ cần </a:t>
            </a:r>
            <a:r>
              <a:rPr lang="vi-VN" sz="2800" i="1" u="sng">
                <a:latin typeface="Times New Roman" panose="02020603050405020304" pitchFamily="18" charset="0"/>
                <a:ea typeface="Calibri" panose="020F0502020204030204" pitchFamily="34" charset="0"/>
              </a:rPr>
              <a:t>xới đất</a:t>
            </a:r>
            <a:r>
              <a:rPr lang="vi-VN" sz="2800" i="1">
                <a:latin typeface="Times New Roman" panose="02020603050405020304" pitchFamily="18" charset="0"/>
                <a:ea typeface="Calibri" panose="020F0502020204030204" pitchFamily="34" charset="0"/>
              </a:rPr>
              <a:t>,/ </a:t>
            </a:r>
            <a:r>
              <a:rPr lang="vi-VN" sz="2800" i="1" u="sng">
                <a:latin typeface="Times New Roman" panose="02020603050405020304" pitchFamily="18" charset="0"/>
                <a:ea typeface="Calibri" panose="020F0502020204030204" pitchFamily="34" charset="0"/>
              </a:rPr>
              <a:t>bỏ hạt xuống </a:t>
            </a:r>
            <a:r>
              <a:rPr lang="vi-VN" sz="2800" i="1">
                <a:latin typeface="Times New Roman" panose="02020603050405020304" pitchFamily="18" charset="0"/>
                <a:ea typeface="Calibri" panose="020F0502020204030204" pitchFamily="34" charset="0"/>
              </a:rPr>
              <a:t>và </a:t>
            </a:r>
            <a:r>
              <a:rPr lang="vi-VN" sz="2800" i="1" u="sng">
                <a:latin typeface="Times New Roman" panose="02020603050405020304" pitchFamily="18" charset="0"/>
                <a:ea typeface="Calibri" panose="020F0502020204030204" pitchFamily="34" charset="0"/>
              </a:rPr>
              <a:t>lấp lại</a:t>
            </a:r>
            <a:r>
              <a:rPr lang="vi-VN" sz="2800" i="1">
                <a:latin typeface="Times New Roman" panose="02020603050405020304" pitchFamily="18" charset="0"/>
                <a:ea typeface="Calibri" panose="020F0502020204030204" pitchFamily="34" charset="0"/>
              </a:rPr>
              <a:t>,/ cây sẽ </a:t>
            </a:r>
            <a:r>
              <a:rPr lang="vi-VN" sz="2800" i="1" u="sng">
                <a:latin typeface="Times New Roman" panose="02020603050405020304" pitchFamily="18" charset="0"/>
                <a:ea typeface="Calibri" panose="020F0502020204030204" pitchFamily="34" charset="0"/>
              </a:rPr>
              <a:t>tự mọc mầm</a:t>
            </a:r>
            <a:r>
              <a:rPr lang="vi-VN" sz="2800" i="1">
                <a:latin typeface="Times New Roman" panose="02020603050405020304" pitchFamily="18" charset="0"/>
                <a:ea typeface="Calibri" panose="020F0502020204030204" pitchFamily="34" charset="0"/>
              </a:rPr>
              <a:t>,/ </a:t>
            </a:r>
            <a:r>
              <a:rPr lang="vi-VN" sz="2800" i="1" u="sng">
                <a:latin typeface="Times New Roman" panose="02020603050405020304" pitchFamily="18" charset="0"/>
                <a:ea typeface="Calibri" panose="020F0502020204030204" pitchFamily="34" charset="0"/>
              </a:rPr>
              <a:t>nảy nhánh</a:t>
            </a:r>
            <a:r>
              <a:rPr lang="vi-VN" sz="2800" i="1">
                <a:latin typeface="Times New Roman" panose="02020603050405020304" pitchFamily="18" charset="0"/>
                <a:ea typeface="Calibri" panose="020F0502020204030204" pitchFamily="34" charset="0"/>
              </a:rPr>
              <a:t>.// Mùa xuân năm sau,/ nếu bạn trở lại,/ hẳn sẽ rất </a:t>
            </a:r>
            <a:r>
              <a:rPr lang="vi-VN" sz="2800" i="1" u="sng">
                <a:latin typeface="Times New Roman" panose="02020603050405020304" pitchFamily="18" charset="0"/>
                <a:ea typeface="Calibri" panose="020F0502020204030204" pitchFamily="34" charset="0"/>
              </a:rPr>
              <a:t>bất ngờ</a:t>
            </a:r>
            <a:r>
              <a:rPr lang="vi-VN" sz="2800" i="1">
                <a:latin typeface="Times New Roman" panose="02020603050405020304" pitchFamily="18" charset="0"/>
                <a:ea typeface="Calibri" panose="020F0502020204030204" pitchFamily="34" charset="0"/>
              </a:rPr>
              <a:t>.// Kìa,/ nó kìa!//</a:t>
            </a:r>
            <a:endParaRPr lang="en-US" sz="2800">
              <a:latin typeface="Times New Roman" panose="02020603050405020304" pitchFamily="18" charset="0"/>
              <a:ea typeface="Calibri" panose="020F0502020204030204" pitchFamily="34" charset="0"/>
            </a:endParaRPr>
          </a:p>
          <a:p>
            <a:pPr indent="116205" algn="just">
              <a:spcAft>
                <a:spcPts val="200"/>
              </a:spcAft>
            </a:pPr>
            <a:r>
              <a:rPr lang="vi-VN" sz="2800" i="1">
                <a:latin typeface="Times New Roman" panose="02020603050405020304" pitchFamily="18" charset="0"/>
                <a:ea typeface="Calibri" panose="020F0502020204030204" pitchFamily="34" charset="0"/>
              </a:rPr>
              <a:t>Uyên </a:t>
            </a:r>
            <a:r>
              <a:rPr lang="vi-VN" sz="2800" i="1" u="sng">
                <a:latin typeface="Times New Roman" panose="02020603050405020304" pitchFamily="18" charset="0"/>
                <a:ea typeface="Calibri" panose="020F0502020204030204" pitchFamily="34" charset="0"/>
              </a:rPr>
              <a:t>nhìn theo</a:t>
            </a:r>
            <a:r>
              <a:rPr lang="vi-VN" sz="2800" i="1">
                <a:latin typeface="Times New Roman" panose="02020603050405020304" pitchFamily="18" charset="0"/>
                <a:ea typeface="Calibri" panose="020F0502020204030204" pitchFamily="34" charset="0"/>
              </a:rPr>
              <a:t> hướng tay cô bạn chỉ.// Một vài khóm hoa sao </a:t>
            </a:r>
            <a:r>
              <a:rPr lang="vi-VN" sz="2800" i="1" u="sng">
                <a:latin typeface="Times New Roman" panose="02020603050405020304" pitchFamily="18" charset="0"/>
                <a:ea typeface="Calibri" panose="020F0502020204030204" pitchFamily="34" charset="0"/>
              </a:rPr>
              <a:t>màu tím hồng</a:t>
            </a:r>
            <a:r>
              <a:rPr lang="vi-VN" sz="2800" i="1">
                <a:latin typeface="Times New Roman" panose="02020603050405020304" pitchFamily="18" charset="0"/>
                <a:ea typeface="Calibri" panose="020F0502020204030204" pitchFamily="34" charset="0"/>
              </a:rPr>
              <a:t>/ </a:t>
            </a:r>
            <a:r>
              <a:rPr lang="vi-VN" sz="2800" i="1" u="sng">
                <a:latin typeface="Times New Roman" panose="02020603050405020304" pitchFamily="18" charset="0"/>
                <a:ea typeface="Calibri" panose="020F0502020204030204" pitchFamily="34" charset="0"/>
              </a:rPr>
              <a:t>nhỏ li ti</a:t>
            </a:r>
            <a:r>
              <a:rPr lang="vi-VN" sz="2800" i="1">
                <a:latin typeface="Times New Roman" panose="02020603050405020304" pitchFamily="18" charset="0"/>
                <a:ea typeface="Calibri" panose="020F0502020204030204" pitchFamily="34" charset="0"/>
              </a:rPr>
              <a:t>/ </a:t>
            </a:r>
            <a:r>
              <a:rPr lang="vi-VN" sz="2800" i="1" u="sng">
                <a:latin typeface="Times New Roman" panose="02020603050405020304" pitchFamily="18" charset="0"/>
                <a:ea typeface="Calibri" panose="020F0502020204030204" pitchFamily="34" charset="0"/>
              </a:rPr>
              <a:t>xôn xao </a:t>
            </a:r>
            <a:r>
              <a:rPr lang="vi-VN" sz="2800" i="1">
                <a:latin typeface="Times New Roman" panose="02020603050405020304" pitchFamily="18" charset="0"/>
                <a:ea typeface="Calibri" panose="020F0502020204030204" pitchFamily="34" charset="0"/>
              </a:rPr>
              <a:t>trong nắng.//</a:t>
            </a:r>
            <a:endParaRPr lang="en-US" sz="2800">
              <a:latin typeface="Times New Roman" panose="02020603050405020304" pitchFamily="18" charset="0"/>
              <a:ea typeface="Calibri" panose="020F0502020204030204" pitchFamily="34" charset="0"/>
            </a:endParaRPr>
          </a:p>
          <a:p>
            <a:pPr indent="116205" algn="just">
              <a:lnSpc>
                <a:spcPct val="115000"/>
              </a:lnSpc>
            </a:pPr>
            <a:r>
              <a:rPr lang="vi-VN" sz="2800" i="1">
                <a:latin typeface="Times New Roman" panose="02020603050405020304" pitchFamily="18" charset="0"/>
                <a:ea typeface="Calibri" panose="020F0502020204030204" pitchFamily="34" charset="0"/>
              </a:rPr>
              <a:t>Uyên đã </a:t>
            </a:r>
            <a:r>
              <a:rPr lang="vi-VN" sz="2800" i="1" u="sng">
                <a:latin typeface="Times New Roman" panose="02020603050405020304" pitchFamily="18" charset="0"/>
                <a:ea typeface="Calibri" panose="020F0502020204030204" pitchFamily="34" charset="0"/>
              </a:rPr>
              <a:t>thấm mệt</a:t>
            </a:r>
            <a:r>
              <a:rPr lang="vi-VN" sz="2800" i="1">
                <a:latin typeface="Times New Roman" panose="02020603050405020304" pitchFamily="18" charset="0"/>
                <a:ea typeface="Calibri" panose="020F0502020204030204" pitchFamily="34" charset="0"/>
              </a:rPr>
              <a:t>/ nhưng sự </a:t>
            </a:r>
            <a:r>
              <a:rPr lang="vi-VN" sz="2800" i="1" u="sng">
                <a:latin typeface="Times New Roman" panose="02020603050405020304" pitchFamily="18" charset="0"/>
                <a:ea typeface="Calibri" panose="020F0502020204030204" pitchFamily="34" charset="0"/>
              </a:rPr>
              <a:t>hào hứng</a:t>
            </a:r>
            <a:r>
              <a:rPr lang="vi-VN" sz="2800" i="1">
                <a:latin typeface="Times New Roman" panose="02020603050405020304" pitchFamily="18" charset="0"/>
                <a:ea typeface="Calibri" panose="020F0502020204030204" pitchFamily="34" charset="0"/>
              </a:rPr>
              <a:t> của bạn khiến em </a:t>
            </a:r>
            <a:r>
              <a:rPr lang="vi-VN" sz="2800" i="1" u="sng">
                <a:latin typeface="Times New Roman" panose="02020603050405020304" pitchFamily="18" charset="0"/>
                <a:ea typeface="Calibri" panose="020F0502020204030204" pitchFamily="34" charset="0"/>
              </a:rPr>
              <a:t>phấn chấn</a:t>
            </a:r>
            <a:r>
              <a:rPr lang="vi-VN" sz="2800" i="1">
                <a:latin typeface="Times New Roman" panose="02020603050405020304" pitchFamily="18" charset="0"/>
                <a:ea typeface="Calibri" panose="020F0502020204030204" pitchFamily="34" charset="0"/>
              </a:rPr>
              <a:t> hơn.// Hai đứa </a:t>
            </a:r>
            <a:r>
              <a:rPr lang="vi-VN" sz="2800" i="1" u="sng">
                <a:latin typeface="Times New Roman" panose="02020603050405020304" pitchFamily="18" charset="0"/>
                <a:ea typeface="Calibri" panose="020F0502020204030204" pitchFamily="34" charset="0"/>
              </a:rPr>
              <a:t>tỉ mẩn</a:t>
            </a:r>
            <a:r>
              <a:rPr lang="vi-VN" sz="2800" i="1">
                <a:latin typeface="Times New Roman" panose="02020603050405020304" pitchFamily="18" charset="0"/>
                <a:ea typeface="Calibri" panose="020F0502020204030204" pitchFamily="34" charset="0"/>
              </a:rPr>
              <a:t>/ </a:t>
            </a:r>
            <a:r>
              <a:rPr lang="vi-VN" sz="2800" i="1" u="sng">
                <a:latin typeface="Times New Roman" panose="02020603050405020304" pitchFamily="18" charset="0"/>
                <a:ea typeface="Calibri" panose="020F0502020204030204" pitchFamily="34" charset="0"/>
              </a:rPr>
              <a:t>gieo</a:t>
            </a:r>
            <a:r>
              <a:rPr lang="vi-VN" sz="2800" i="1">
                <a:latin typeface="Times New Roman" panose="02020603050405020304" pitchFamily="18" charset="0"/>
                <a:ea typeface="Calibri" panose="020F0502020204030204" pitchFamily="34" charset="0"/>
              </a:rPr>
              <a:t> những nhúm hạt/ xuống từng gốc cây.// Xong việc,/ cô bạn </a:t>
            </a:r>
            <a:r>
              <a:rPr lang="vi-VN" sz="2800" i="1" u="sng">
                <a:latin typeface="Times New Roman" panose="02020603050405020304" pitchFamily="18" charset="0"/>
                <a:ea typeface="Calibri" panose="020F0502020204030204" pitchFamily="34" charset="0"/>
              </a:rPr>
              <a:t>vẫy</a:t>
            </a:r>
            <a:r>
              <a:rPr lang="vi-VN" sz="2800" i="1">
                <a:latin typeface="Times New Roman" panose="02020603050405020304" pitchFamily="18" charset="0"/>
                <a:ea typeface="Calibri" panose="020F0502020204030204" pitchFamily="34" charset="0"/>
              </a:rPr>
              <a:t> đôi bàn tay </a:t>
            </a:r>
            <a:r>
              <a:rPr lang="vi-VN" sz="2800" i="1" u="sng">
                <a:latin typeface="Times New Roman" panose="02020603050405020304" pitchFamily="18" charset="0"/>
                <a:ea typeface="Calibri" panose="020F0502020204030204" pitchFamily="34" charset="0"/>
              </a:rPr>
              <a:t>gầy gò</a:t>
            </a:r>
            <a:r>
              <a:rPr lang="vi-VN" sz="2800" i="1">
                <a:latin typeface="Times New Roman" panose="02020603050405020304" pitchFamily="18" charset="0"/>
                <a:ea typeface="Calibri" panose="020F0502020204030204" pitchFamily="34" charset="0"/>
              </a:rPr>
              <a:t>,/ </a:t>
            </a:r>
            <a:r>
              <a:rPr lang="vi-VN" sz="2800" i="1" u="sng">
                <a:latin typeface="Times New Roman" panose="02020603050405020304" pitchFamily="18" charset="0"/>
                <a:ea typeface="Calibri" panose="020F0502020204030204" pitchFamily="34" charset="0"/>
              </a:rPr>
              <a:t>cười tươi</a:t>
            </a:r>
            <a:r>
              <a:rPr lang="vi-VN" sz="2800" i="1">
                <a:latin typeface="Times New Roman" panose="02020603050405020304" pitchFamily="18" charset="0"/>
                <a:ea typeface="Calibri" panose="020F0502020204030204" pitchFamily="34" charset="0"/>
              </a:rPr>
              <a:t> như nắng toả chào Uyên.//</a:t>
            </a:r>
            <a:endParaRPr lang="en-US" sz="2800">
              <a:latin typeface="Times New Roman" panose="02020603050405020304" pitchFamily="18" charset="0"/>
              <a:ea typeface="Calibri" panose="020F0502020204030204" pitchFamily="34" charset="0"/>
            </a:endParaRPr>
          </a:p>
        </p:txBody>
      </p:sp>
      <p:pic>
        <p:nvPicPr>
          <p:cNvPr id="2" name="Picture 1">
            <a:extLst>
              <a:ext uri="{FF2B5EF4-FFF2-40B4-BE49-F238E27FC236}">
                <a16:creationId xmlns:a16="http://schemas.microsoft.com/office/drawing/2014/main" id="{3489BCFA-E143-308B-3CEE-DCF2F1F58784}"/>
              </a:ext>
            </a:extLst>
          </p:cNvPr>
          <p:cNvPicPr>
            <a:picLocks noChangeAspect="1"/>
          </p:cNvPicPr>
          <p:nvPr/>
        </p:nvPicPr>
        <p:blipFill>
          <a:blip r:embed="rId2"/>
          <a:stretch>
            <a:fillRect/>
          </a:stretch>
        </p:blipFill>
        <p:spPr>
          <a:xfrm>
            <a:off x="1017592" y="67874"/>
            <a:ext cx="10156816" cy="1121761"/>
          </a:xfrm>
          <a:prstGeom prst="rect">
            <a:avLst/>
          </a:prstGeom>
        </p:spPr>
      </p:pic>
    </p:spTree>
    <p:extLst>
      <p:ext uri="{BB962C8B-B14F-4D97-AF65-F5344CB8AC3E}">
        <p14:creationId xmlns:p14="http://schemas.microsoft.com/office/powerpoint/2010/main" val="15495047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5" name="Group 34">
            <a:extLst>
              <a:ext uri="{FF2B5EF4-FFF2-40B4-BE49-F238E27FC236}">
                <a16:creationId xmlns:a16="http://schemas.microsoft.com/office/drawing/2014/main" id="{7CDDC3CC-03EC-6B6B-0948-CA977D547015}"/>
              </a:ext>
            </a:extLst>
          </p:cNvPr>
          <p:cNvGrpSpPr/>
          <p:nvPr/>
        </p:nvGrpSpPr>
        <p:grpSpPr>
          <a:xfrm>
            <a:off x="383984" y="2808083"/>
            <a:ext cx="5151173" cy="3449105"/>
            <a:chOff x="383984" y="2808083"/>
            <a:chExt cx="5151173" cy="3449105"/>
          </a:xfrm>
        </p:grpSpPr>
        <p:sp>
          <p:nvSpPr>
            <p:cNvPr id="2" name="Rectangle: Rounded Corners 1">
              <a:extLst>
                <a:ext uri="{FF2B5EF4-FFF2-40B4-BE49-F238E27FC236}">
                  <a16:creationId xmlns:a16="http://schemas.microsoft.com/office/drawing/2014/main" id="{3BAD87BB-FC86-E1DC-5C92-826149F1FD7E}"/>
                </a:ext>
              </a:extLst>
            </p:cNvPr>
            <p:cNvSpPr/>
            <p:nvPr/>
          </p:nvSpPr>
          <p:spPr>
            <a:xfrm>
              <a:off x="383984" y="3381317"/>
              <a:ext cx="5078897" cy="2875871"/>
            </a:xfrm>
            <a:prstGeom prst="roundRect">
              <a:avLst/>
            </a:prstGeom>
            <a:solidFill>
              <a:schemeClr val="bg1"/>
            </a:solidFill>
            <a:ln>
              <a:solidFill>
                <a:schemeClr val="accent6">
                  <a:lumMod val="75000"/>
                </a:schemeClr>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5F33EB36-1CEC-66A4-79C7-6102B6493D2C}"/>
                </a:ext>
              </a:extLst>
            </p:cNvPr>
            <p:cNvSpPr txBox="1"/>
            <p:nvPr/>
          </p:nvSpPr>
          <p:spPr>
            <a:xfrm>
              <a:off x="853674" y="3533163"/>
              <a:ext cx="4681483" cy="2499467"/>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UTM Duepuntozero" panose="02040603050506020204" pitchFamily="18" charset="0"/>
                  <a:ea typeface="+mn-ea"/>
                  <a:cs typeface="+mn-cs"/>
                </a:rPr>
                <a:t>Phân công đọc theo đoạn.</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UTM Duepuntozero" panose="02040603050506020204" pitchFamily="18" charset="0"/>
                  <a:ea typeface="+mn-ea"/>
                  <a:cs typeface="+mn-cs"/>
                </a:rPr>
                <a:t>Tất cả thành viên đều đọc.</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UTM Duepuntozero" panose="02040603050506020204" pitchFamily="18" charset="0"/>
                  <a:ea typeface="+mn-ea"/>
                  <a:cs typeface="+mn-cs"/>
                </a:rPr>
                <a:t>Giải nghĩa từ cùng nhau.</a:t>
              </a:r>
            </a:p>
          </p:txBody>
        </p:sp>
        <p:grpSp>
          <p:nvGrpSpPr>
            <p:cNvPr id="4" name="Group 3">
              <a:extLst>
                <a:ext uri="{FF2B5EF4-FFF2-40B4-BE49-F238E27FC236}">
                  <a16:creationId xmlns:a16="http://schemas.microsoft.com/office/drawing/2014/main" id="{74E763A0-D32B-B52A-D866-AAEC0A4EC434}"/>
                </a:ext>
              </a:extLst>
            </p:cNvPr>
            <p:cNvGrpSpPr/>
            <p:nvPr/>
          </p:nvGrpSpPr>
          <p:grpSpPr>
            <a:xfrm>
              <a:off x="1340327" y="2808083"/>
              <a:ext cx="3008632" cy="894973"/>
              <a:chOff x="1419116" y="2844599"/>
              <a:chExt cx="3008632" cy="894973"/>
            </a:xfrm>
          </p:grpSpPr>
          <p:pic>
            <p:nvPicPr>
              <p:cNvPr id="5" name="Picture 7">
                <a:extLst>
                  <a:ext uri="{FF2B5EF4-FFF2-40B4-BE49-F238E27FC236}">
                    <a16:creationId xmlns:a16="http://schemas.microsoft.com/office/drawing/2014/main" id="{1E10BC54-C55B-76EB-1661-AC6909E7D4B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19116" y="2860618"/>
                <a:ext cx="3008632" cy="878954"/>
              </a:xfrm>
              <a:prstGeom prst="rect">
                <a:avLst/>
              </a:prstGeom>
            </p:spPr>
          </p:pic>
          <p:sp>
            <p:nvSpPr>
              <p:cNvPr id="7" name="TextBox 6">
                <a:extLst>
                  <a:ext uri="{FF2B5EF4-FFF2-40B4-BE49-F238E27FC236}">
                    <a16:creationId xmlns:a16="http://schemas.microsoft.com/office/drawing/2014/main" id="{A8EFE455-C938-9EDA-A71A-19CFC2A4FC20}"/>
                  </a:ext>
                </a:extLst>
              </p:cNvPr>
              <p:cNvSpPr txBox="1"/>
              <p:nvPr/>
            </p:nvSpPr>
            <p:spPr>
              <a:xfrm>
                <a:off x="2060470" y="2844599"/>
                <a:ext cx="2066925" cy="707886"/>
              </a:xfrm>
              <a:prstGeom prst="rect">
                <a:avLst/>
              </a:prstGeom>
              <a:noFill/>
            </p:spPr>
            <p:txBody>
              <a:bodyPr wrap="square" rtlCol="0">
                <a:spAutoFit/>
                <a:scene3d>
                  <a:camera prst="obliqueTopLeft"/>
                  <a:lightRig rig="threePt" dir="t"/>
                </a:scene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solidFill>
                        <a:sysClr val="windowText" lastClr="000000"/>
                      </a:solidFill>
                    </a:ln>
                    <a:solidFill>
                      <a:srgbClr val="00B050"/>
                    </a:solidFill>
                    <a:effectLst/>
                    <a:uLnTx/>
                    <a:uFillTx/>
                    <a:latin typeface="UVN Banh Mi" pitchFamily="2" charset="0"/>
                    <a:ea typeface="+mn-ea"/>
                    <a:cs typeface="+mn-cs"/>
                  </a:rPr>
                  <a:t>Yêu cầu</a:t>
                </a:r>
              </a:p>
            </p:txBody>
          </p:sp>
        </p:grpSp>
        <p:pic>
          <p:nvPicPr>
            <p:cNvPr id="9" name="Graphic 8" descr="Badge Tick1 with solid fill">
              <a:extLst>
                <a:ext uri="{FF2B5EF4-FFF2-40B4-BE49-F238E27FC236}">
                  <a16:creationId xmlns:a16="http://schemas.microsoft.com/office/drawing/2014/main" id="{A5B33153-ADFE-BAB9-FFE1-1ED69DED1C2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96473" y="3717350"/>
              <a:ext cx="560531" cy="575070"/>
            </a:xfrm>
            <a:prstGeom prst="rect">
              <a:avLst/>
            </a:prstGeom>
          </p:spPr>
        </p:pic>
        <p:pic>
          <p:nvPicPr>
            <p:cNvPr id="10" name="Graphic 9" descr="Badge Tick1 with solid fill">
              <a:extLst>
                <a:ext uri="{FF2B5EF4-FFF2-40B4-BE49-F238E27FC236}">
                  <a16:creationId xmlns:a16="http://schemas.microsoft.com/office/drawing/2014/main" id="{7C46290E-4725-F8B8-160C-E435CAFF2A9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96473" y="4594724"/>
              <a:ext cx="560531" cy="575070"/>
            </a:xfrm>
            <a:prstGeom prst="rect">
              <a:avLst/>
            </a:prstGeom>
          </p:spPr>
        </p:pic>
        <p:pic>
          <p:nvPicPr>
            <p:cNvPr id="11" name="Graphic 10" descr="Badge Tick1 with solid fill">
              <a:extLst>
                <a:ext uri="{FF2B5EF4-FFF2-40B4-BE49-F238E27FC236}">
                  <a16:creationId xmlns:a16="http://schemas.microsoft.com/office/drawing/2014/main" id="{37C68E7E-3071-83BA-95BA-523D8B8E365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96473" y="5419135"/>
              <a:ext cx="560531" cy="575070"/>
            </a:xfrm>
            <a:prstGeom prst="rect">
              <a:avLst/>
            </a:prstGeom>
          </p:spPr>
        </p:pic>
      </p:grpSp>
      <p:grpSp>
        <p:nvGrpSpPr>
          <p:cNvPr id="36" name="Group 35">
            <a:extLst>
              <a:ext uri="{FF2B5EF4-FFF2-40B4-BE49-F238E27FC236}">
                <a16:creationId xmlns:a16="http://schemas.microsoft.com/office/drawing/2014/main" id="{104B124D-B630-7FC6-F345-E9030BCDCC9F}"/>
              </a:ext>
            </a:extLst>
          </p:cNvPr>
          <p:cNvGrpSpPr/>
          <p:nvPr/>
        </p:nvGrpSpPr>
        <p:grpSpPr>
          <a:xfrm>
            <a:off x="5939066" y="2793144"/>
            <a:ext cx="5856461" cy="3464044"/>
            <a:chOff x="5608708" y="2793144"/>
            <a:chExt cx="5856461" cy="3464044"/>
          </a:xfrm>
        </p:grpSpPr>
        <p:sp>
          <p:nvSpPr>
            <p:cNvPr id="12" name="Rectangle: Rounded Corners 11">
              <a:extLst>
                <a:ext uri="{FF2B5EF4-FFF2-40B4-BE49-F238E27FC236}">
                  <a16:creationId xmlns:a16="http://schemas.microsoft.com/office/drawing/2014/main" id="{68BA343E-4508-7F74-D51E-1110090891FC}"/>
                </a:ext>
              </a:extLst>
            </p:cNvPr>
            <p:cNvSpPr/>
            <p:nvPr/>
          </p:nvSpPr>
          <p:spPr>
            <a:xfrm>
              <a:off x="5608708" y="3454027"/>
              <a:ext cx="5856461" cy="2803161"/>
            </a:xfrm>
            <a:prstGeom prst="roundRect">
              <a:avLst/>
            </a:prstGeom>
            <a:solidFill>
              <a:schemeClr val="bg1"/>
            </a:solidFill>
            <a:ln>
              <a:solidFill>
                <a:schemeClr val="accent6">
                  <a:lumMod val="75000"/>
                </a:schemeClr>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Picture 7">
              <a:extLst>
                <a:ext uri="{FF2B5EF4-FFF2-40B4-BE49-F238E27FC236}">
                  <a16:creationId xmlns:a16="http://schemas.microsoft.com/office/drawing/2014/main" id="{CA05E650-6C6A-5EFC-08CB-A3BD6D3530F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355537" y="2793144"/>
              <a:ext cx="4176291" cy="949903"/>
            </a:xfrm>
            <a:prstGeom prst="rect">
              <a:avLst/>
            </a:prstGeom>
          </p:spPr>
        </p:pic>
        <p:sp>
          <p:nvSpPr>
            <p:cNvPr id="16" name="TextBox 15">
              <a:extLst>
                <a:ext uri="{FF2B5EF4-FFF2-40B4-BE49-F238E27FC236}">
                  <a16:creationId xmlns:a16="http://schemas.microsoft.com/office/drawing/2014/main" id="{902A9C2C-746E-63B0-45FC-7C2594694771}"/>
                </a:ext>
              </a:extLst>
            </p:cNvPr>
            <p:cNvSpPr txBox="1"/>
            <p:nvPr/>
          </p:nvSpPr>
          <p:spPr>
            <a:xfrm>
              <a:off x="5716090" y="3631072"/>
              <a:ext cx="5374755" cy="2499467"/>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UTM Duepuntozero" panose="02040603050506020204" pitchFamily="18" charset="0"/>
                  <a:ea typeface="+mn-ea"/>
                  <a:cs typeface="+mn-cs"/>
                </a:rPr>
                <a:t>1. Đọc đúng.</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UTM Duepuntozero" panose="02040603050506020204" pitchFamily="18" charset="0"/>
                  <a:ea typeface="+mn-ea"/>
                  <a:cs typeface="+mn-cs"/>
                </a:rPr>
                <a:t>2. Đọc to rõ.</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UTM Duepuntozero" panose="02040603050506020204" pitchFamily="18" charset="0"/>
                  <a:ea typeface="+mn-ea"/>
                  <a:cs typeface="+mn-cs"/>
                </a:rPr>
                <a:t>3. Ngắt nghỉ đúng chỗ.</a:t>
              </a:r>
            </a:p>
          </p:txBody>
        </p:sp>
        <p:grpSp>
          <p:nvGrpSpPr>
            <p:cNvPr id="17" name="Group 16">
              <a:extLst>
                <a:ext uri="{FF2B5EF4-FFF2-40B4-BE49-F238E27FC236}">
                  <a16:creationId xmlns:a16="http://schemas.microsoft.com/office/drawing/2014/main" id="{7C39FC9F-9EEA-7472-5E91-BB8864BA420A}"/>
                </a:ext>
              </a:extLst>
            </p:cNvPr>
            <p:cNvGrpSpPr/>
            <p:nvPr/>
          </p:nvGrpSpPr>
          <p:grpSpPr>
            <a:xfrm>
              <a:off x="7950455" y="3692830"/>
              <a:ext cx="1885916" cy="814430"/>
              <a:chOff x="8692723" y="3557795"/>
              <a:chExt cx="1885916" cy="814430"/>
            </a:xfrm>
          </p:grpSpPr>
          <p:pic>
            <p:nvPicPr>
              <p:cNvPr id="18"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557E6BE7-0C74-8294-3368-CB8A4A90942F}"/>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Hình ảnh Các Ngôi Sao Hình Vẽ Hoạt Hình PNG , Ngôi Sao Clipart, Hoạt Hình, Ngôi  Sao PNG miễn phí tải tập tin PSDComment và Vector">
                <a:extLst>
                  <a:ext uri="{FF2B5EF4-FFF2-40B4-BE49-F238E27FC236}">
                    <a16:creationId xmlns:a16="http://schemas.microsoft.com/office/drawing/2014/main" id="{3BBD4652-D1BB-C884-A0D5-8960647DE80E}"/>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2B6DB370-F95B-8782-EBBA-F8DA5D6D3311}"/>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1" name="Group 20">
              <a:extLst>
                <a:ext uri="{FF2B5EF4-FFF2-40B4-BE49-F238E27FC236}">
                  <a16:creationId xmlns:a16="http://schemas.microsoft.com/office/drawing/2014/main" id="{F0F9A23B-F22B-8866-BB2E-40DD595D9989}"/>
                </a:ext>
              </a:extLst>
            </p:cNvPr>
            <p:cNvGrpSpPr/>
            <p:nvPr/>
          </p:nvGrpSpPr>
          <p:grpSpPr>
            <a:xfrm>
              <a:off x="7950455" y="4517202"/>
              <a:ext cx="1885916" cy="814430"/>
              <a:chOff x="8692723" y="3557795"/>
              <a:chExt cx="1885916" cy="814430"/>
            </a:xfrm>
          </p:grpSpPr>
          <p:pic>
            <p:nvPicPr>
              <p:cNvPr id="22"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376A94D3-A6F0-F5EF-5226-225A4897AB7C}"/>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C0044703-66A0-A544-CC90-20D0615771A7}"/>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05B3B89C-4C87-9187-68F8-BDB7C2E059E5}"/>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9" name="Group 28">
              <a:extLst>
                <a:ext uri="{FF2B5EF4-FFF2-40B4-BE49-F238E27FC236}">
                  <a16:creationId xmlns:a16="http://schemas.microsoft.com/office/drawing/2014/main" id="{47A2E9D1-E45C-4D7B-4FA6-7066D2CE9FAF}"/>
                </a:ext>
              </a:extLst>
            </p:cNvPr>
            <p:cNvGrpSpPr/>
            <p:nvPr/>
          </p:nvGrpSpPr>
          <p:grpSpPr>
            <a:xfrm>
              <a:off x="9351355" y="5346503"/>
              <a:ext cx="1885916" cy="814430"/>
              <a:chOff x="8011463" y="3588189"/>
              <a:chExt cx="1885916" cy="814430"/>
            </a:xfrm>
          </p:grpSpPr>
          <p:pic>
            <p:nvPicPr>
              <p:cNvPr id="30"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DF198AD5-6C99-54BE-B1DE-CD2CB8FCD5D9}"/>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011463" y="3588189"/>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AFB3F5AD-E7AF-621A-56E0-D551E9839FC7}"/>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552319" y="359841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237102CD-EA9D-E615-2AC4-98FDE20163F7}"/>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093175" y="3588189"/>
                <a:ext cx="804204" cy="804204"/>
              </a:xfrm>
              <a:prstGeom prst="rect">
                <a:avLst/>
              </a:prstGeom>
              <a:noFill/>
              <a:extLst>
                <a:ext uri="{909E8E84-426E-40DD-AFC4-6F175D3DCCD1}">
                  <a14:hiddenFill xmlns:a14="http://schemas.microsoft.com/office/drawing/2010/main">
                    <a:solidFill>
                      <a:srgbClr val="FFFFFF"/>
                    </a:solidFill>
                  </a14:hiddenFill>
                </a:ext>
              </a:extLst>
            </p:spPr>
          </p:pic>
        </p:grpSp>
        <p:sp>
          <p:nvSpPr>
            <p:cNvPr id="34" name="TextBox 33">
              <a:extLst>
                <a:ext uri="{FF2B5EF4-FFF2-40B4-BE49-F238E27FC236}">
                  <a16:creationId xmlns:a16="http://schemas.microsoft.com/office/drawing/2014/main" id="{D3EBE718-20C4-A0D2-971A-91ABEDFB0256}"/>
                </a:ext>
              </a:extLst>
            </p:cNvPr>
            <p:cNvSpPr txBox="1"/>
            <p:nvPr/>
          </p:nvSpPr>
          <p:spPr>
            <a:xfrm>
              <a:off x="6693888" y="2810429"/>
              <a:ext cx="3837940" cy="707886"/>
            </a:xfrm>
            <a:prstGeom prst="rect">
              <a:avLst/>
            </a:prstGeom>
            <a:noFill/>
          </p:spPr>
          <p:txBody>
            <a:bodyPr wrap="square" rtlCol="0">
              <a:spAutoFit/>
              <a:scene3d>
                <a:camera prst="obliqueTopLeft"/>
                <a:lightRig rig="threePt" dir="t"/>
              </a:scene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solidFill>
                      <a:prstClr val="black"/>
                    </a:solidFill>
                  </a:ln>
                  <a:solidFill>
                    <a:srgbClr val="00B050"/>
                  </a:solidFill>
                  <a:effectLst/>
                  <a:uLnTx/>
                  <a:uFillTx/>
                  <a:latin typeface="UVN Banh Mi" pitchFamily="2" charset="0"/>
                  <a:ea typeface="+mn-ea"/>
                  <a:cs typeface="+mn-cs"/>
                </a:rPr>
                <a:t>Tiêu chí đánh giá</a:t>
              </a:r>
            </a:p>
          </p:txBody>
        </p:sp>
      </p:grpSp>
      <p:pic>
        <p:nvPicPr>
          <p:cNvPr id="6" name="Picture 5">
            <a:extLst>
              <a:ext uri="{FF2B5EF4-FFF2-40B4-BE49-F238E27FC236}">
                <a16:creationId xmlns:a16="http://schemas.microsoft.com/office/drawing/2014/main" id="{8A03D128-866C-E618-A84E-3F7542A7A6A8}"/>
              </a:ext>
            </a:extLst>
          </p:cNvPr>
          <p:cNvPicPr>
            <a:picLocks noChangeAspect="1"/>
          </p:cNvPicPr>
          <p:nvPr/>
        </p:nvPicPr>
        <p:blipFill>
          <a:blip r:embed="rId8"/>
          <a:stretch>
            <a:fillRect/>
          </a:stretch>
        </p:blipFill>
        <p:spPr>
          <a:xfrm>
            <a:off x="676738" y="290559"/>
            <a:ext cx="11900423" cy="3773751"/>
          </a:xfrm>
          <a:prstGeom prst="rect">
            <a:avLst/>
          </a:prstGeom>
        </p:spPr>
      </p:pic>
    </p:spTree>
    <p:extLst>
      <p:ext uri="{BB962C8B-B14F-4D97-AF65-F5344CB8AC3E}">
        <p14:creationId xmlns:p14="http://schemas.microsoft.com/office/powerpoint/2010/main" val="228651905"/>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p:tgtEl>
                                          <p:spTgt spid="35"/>
                                        </p:tgtEl>
                                        <p:attrNameLst>
                                          <p:attrName>ppt_y</p:attrName>
                                        </p:attrNameLst>
                                      </p:cBhvr>
                                      <p:tavLst>
                                        <p:tav tm="0">
                                          <p:val>
                                            <p:strVal val="#ppt_y+#ppt_h*1.125000"/>
                                          </p:val>
                                        </p:tav>
                                        <p:tav tm="100000">
                                          <p:val>
                                            <p:strVal val="#ppt_y"/>
                                          </p:val>
                                        </p:tav>
                                      </p:tavLst>
                                    </p:anim>
                                    <p:animEffect transition="in" filter="wipe(up)">
                                      <p:cBhvr>
                                        <p:cTn id="8" dur="500"/>
                                        <p:tgtEl>
                                          <p:spTgt spid="35"/>
                                        </p:tgtEl>
                                      </p:cBhvr>
                                    </p:animEffect>
                                  </p:childTnLst>
                                </p:cTn>
                              </p:par>
                              <p:par>
                                <p:cTn id="9" presetID="12" presetClass="entr" presetSubtype="4" fill="hold" nodeType="with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additive="base">
                                        <p:cTn id="11" dur="500"/>
                                        <p:tgtEl>
                                          <p:spTgt spid="36"/>
                                        </p:tgtEl>
                                        <p:attrNameLst>
                                          <p:attrName>ppt_y</p:attrName>
                                        </p:attrNameLst>
                                      </p:cBhvr>
                                      <p:tavLst>
                                        <p:tav tm="0">
                                          <p:val>
                                            <p:strVal val="#ppt_y+#ppt_h*1.125000"/>
                                          </p:val>
                                        </p:tav>
                                        <p:tav tm="100000">
                                          <p:val>
                                            <p:strVal val="#ppt_y"/>
                                          </p:val>
                                        </p:tav>
                                      </p:tavLst>
                                    </p:anim>
                                    <p:animEffect transition="in" filter="wipe(up)">
                                      <p:cBhvr>
                                        <p:cTn id="12"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6" name="Group 35">
            <a:extLst>
              <a:ext uri="{FF2B5EF4-FFF2-40B4-BE49-F238E27FC236}">
                <a16:creationId xmlns:a16="http://schemas.microsoft.com/office/drawing/2014/main" id="{104B124D-B630-7FC6-F345-E9030BCDCC9F}"/>
              </a:ext>
            </a:extLst>
          </p:cNvPr>
          <p:cNvGrpSpPr/>
          <p:nvPr/>
        </p:nvGrpSpPr>
        <p:grpSpPr>
          <a:xfrm>
            <a:off x="3167769" y="2476621"/>
            <a:ext cx="5856461" cy="3464044"/>
            <a:chOff x="5608708" y="2793144"/>
            <a:chExt cx="5856461" cy="3464044"/>
          </a:xfrm>
        </p:grpSpPr>
        <p:sp>
          <p:nvSpPr>
            <p:cNvPr id="12" name="Rectangle: Rounded Corners 11">
              <a:extLst>
                <a:ext uri="{FF2B5EF4-FFF2-40B4-BE49-F238E27FC236}">
                  <a16:creationId xmlns:a16="http://schemas.microsoft.com/office/drawing/2014/main" id="{68BA343E-4508-7F74-D51E-1110090891FC}"/>
                </a:ext>
              </a:extLst>
            </p:cNvPr>
            <p:cNvSpPr/>
            <p:nvPr/>
          </p:nvSpPr>
          <p:spPr>
            <a:xfrm>
              <a:off x="5608708" y="3454027"/>
              <a:ext cx="5856461" cy="2803161"/>
            </a:xfrm>
            <a:prstGeom prst="roundRect">
              <a:avLst/>
            </a:prstGeom>
            <a:solidFill>
              <a:schemeClr val="bg1"/>
            </a:solidFill>
            <a:ln>
              <a:solidFill>
                <a:schemeClr val="accent6">
                  <a:lumMod val="75000"/>
                </a:schemeClr>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Picture 7">
              <a:extLst>
                <a:ext uri="{FF2B5EF4-FFF2-40B4-BE49-F238E27FC236}">
                  <a16:creationId xmlns:a16="http://schemas.microsoft.com/office/drawing/2014/main" id="{CA05E650-6C6A-5EFC-08CB-A3BD6D3530F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355537" y="2793144"/>
              <a:ext cx="4176291" cy="949903"/>
            </a:xfrm>
            <a:prstGeom prst="rect">
              <a:avLst/>
            </a:prstGeom>
          </p:spPr>
        </p:pic>
        <p:sp>
          <p:nvSpPr>
            <p:cNvPr id="16" name="TextBox 15">
              <a:extLst>
                <a:ext uri="{FF2B5EF4-FFF2-40B4-BE49-F238E27FC236}">
                  <a16:creationId xmlns:a16="http://schemas.microsoft.com/office/drawing/2014/main" id="{902A9C2C-746E-63B0-45FC-7C2594694771}"/>
                </a:ext>
              </a:extLst>
            </p:cNvPr>
            <p:cNvSpPr txBox="1"/>
            <p:nvPr/>
          </p:nvSpPr>
          <p:spPr>
            <a:xfrm>
              <a:off x="5716090" y="3631072"/>
              <a:ext cx="5374755" cy="2499467"/>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UTM Duepuntozero" panose="02040603050506020204" pitchFamily="18" charset="0"/>
                  <a:ea typeface="+mn-ea"/>
                  <a:cs typeface="+mn-cs"/>
                </a:rPr>
                <a:t>1. Đọc đúng.</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UTM Duepuntozero" panose="02040603050506020204" pitchFamily="18" charset="0"/>
                  <a:ea typeface="+mn-ea"/>
                  <a:cs typeface="+mn-cs"/>
                </a:rPr>
                <a:t>2. Đọc to rõ.</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UTM Duepuntozero" panose="02040603050506020204" pitchFamily="18" charset="0"/>
                  <a:ea typeface="+mn-ea"/>
                  <a:cs typeface="+mn-cs"/>
                </a:rPr>
                <a:t>3. Ngắt nghỉ đúng chỗ.</a:t>
              </a:r>
            </a:p>
          </p:txBody>
        </p:sp>
        <p:grpSp>
          <p:nvGrpSpPr>
            <p:cNvPr id="17" name="Group 16">
              <a:extLst>
                <a:ext uri="{FF2B5EF4-FFF2-40B4-BE49-F238E27FC236}">
                  <a16:creationId xmlns:a16="http://schemas.microsoft.com/office/drawing/2014/main" id="{7C39FC9F-9EEA-7472-5E91-BB8864BA420A}"/>
                </a:ext>
              </a:extLst>
            </p:cNvPr>
            <p:cNvGrpSpPr/>
            <p:nvPr/>
          </p:nvGrpSpPr>
          <p:grpSpPr>
            <a:xfrm>
              <a:off x="7950455" y="3692830"/>
              <a:ext cx="1885916" cy="814430"/>
              <a:chOff x="8692723" y="3557795"/>
              <a:chExt cx="1885916" cy="814430"/>
            </a:xfrm>
          </p:grpSpPr>
          <p:pic>
            <p:nvPicPr>
              <p:cNvPr id="18"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557E6BE7-0C74-8294-3368-CB8A4A90942F}"/>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Hình ảnh Các Ngôi Sao Hình Vẽ Hoạt Hình PNG , Ngôi Sao Clipart, Hoạt Hình, Ngôi  Sao PNG miễn phí tải tập tin PSDComment và Vector">
                <a:extLst>
                  <a:ext uri="{FF2B5EF4-FFF2-40B4-BE49-F238E27FC236}">
                    <a16:creationId xmlns:a16="http://schemas.microsoft.com/office/drawing/2014/main" id="{3BBD4652-D1BB-C884-A0D5-8960647DE80E}"/>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2B6DB370-F95B-8782-EBBA-F8DA5D6D3311}"/>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1" name="Group 20">
              <a:extLst>
                <a:ext uri="{FF2B5EF4-FFF2-40B4-BE49-F238E27FC236}">
                  <a16:creationId xmlns:a16="http://schemas.microsoft.com/office/drawing/2014/main" id="{F0F9A23B-F22B-8866-BB2E-40DD595D9989}"/>
                </a:ext>
              </a:extLst>
            </p:cNvPr>
            <p:cNvGrpSpPr/>
            <p:nvPr/>
          </p:nvGrpSpPr>
          <p:grpSpPr>
            <a:xfrm>
              <a:off x="7950455" y="4517202"/>
              <a:ext cx="1885916" cy="814430"/>
              <a:chOff x="8692723" y="3557795"/>
              <a:chExt cx="1885916" cy="814430"/>
            </a:xfrm>
          </p:grpSpPr>
          <p:pic>
            <p:nvPicPr>
              <p:cNvPr id="22"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376A94D3-A6F0-F5EF-5226-225A4897AB7C}"/>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C0044703-66A0-A544-CC90-20D0615771A7}"/>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05B3B89C-4C87-9187-68F8-BDB7C2E059E5}"/>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9" name="Group 28">
              <a:extLst>
                <a:ext uri="{FF2B5EF4-FFF2-40B4-BE49-F238E27FC236}">
                  <a16:creationId xmlns:a16="http://schemas.microsoft.com/office/drawing/2014/main" id="{47A2E9D1-E45C-4D7B-4FA6-7066D2CE9FAF}"/>
                </a:ext>
              </a:extLst>
            </p:cNvPr>
            <p:cNvGrpSpPr/>
            <p:nvPr/>
          </p:nvGrpSpPr>
          <p:grpSpPr>
            <a:xfrm>
              <a:off x="9351355" y="5346503"/>
              <a:ext cx="1885916" cy="814430"/>
              <a:chOff x="8011463" y="3588189"/>
              <a:chExt cx="1885916" cy="814430"/>
            </a:xfrm>
          </p:grpSpPr>
          <p:pic>
            <p:nvPicPr>
              <p:cNvPr id="30"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DF198AD5-6C99-54BE-B1DE-CD2CB8FCD5D9}"/>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011463" y="3588189"/>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AFB3F5AD-E7AF-621A-56E0-D551E9839FC7}"/>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552319" y="359841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237102CD-EA9D-E615-2AC4-98FDE20163F7}"/>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093175" y="3588189"/>
                <a:ext cx="804204" cy="804204"/>
              </a:xfrm>
              <a:prstGeom prst="rect">
                <a:avLst/>
              </a:prstGeom>
              <a:noFill/>
              <a:extLst>
                <a:ext uri="{909E8E84-426E-40DD-AFC4-6F175D3DCCD1}">
                  <a14:hiddenFill xmlns:a14="http://schemas.microsoft.com/office/drawing/2010/main">
                    <a:solidFill>
                      <a:srgbClr val="FFFFFF"/>
                    </a:solidFill>
                  </a14:hiddenFill>
                </a:ext>
              </a:extLst>
            </p:spPr>
          </p:pic>
        </p:grpSp>
        <p:sp>
          <p:nvSpPr>
            <p:cNvPr id="34" name="TextBox 33">
              <a:extLst>
                <a:ext uri="{FF2B5EF4-FFF2-40B4-BE49-F238E27FC236}">
                  <a16:creationId xmlns:a16="http://schemas.microsoft.com/office/drawing/2014/main" id="{D3EBE718-20C4-A0D2-971A-91ABEDFB0256}"/>
                </a:ext>
              </a:extLst>
            </p:cNvPr>
            <p:cNvSpPr txBox="1"/>
            <p:nvPr/>
          </p:nvSpPr>
          <p:spPr>
            <a:xfrm>
              <a:off x="6693888" y="2810429"/>
              <a:ext cx="3837940" cy="707886"/>
            </a:xfrm>
            <a:prstGeom prst="rect">
              <a:avLst/>
            </a:prstGeom>
            <a:noFill/>
          </p:spPr>
          <p:txBody>
            <a:bodyPr wrap="square" rtlCol="0">
              <a:spAutoFit/>
              <a:scene3d>
                <a:camera prst="obliqueTopLeft"/>
                <a:lightRig rig="threePt" dir="t"/>
              </a:scene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solidFill>
                      <a:prstClr val="black"/>
                    </a:solidFill>
                  </a:ln>
                  <a:solidFill>
                    <a:srgbClr val="00B050"/>
                  </a:solidFill>
                  <a:effectLst/>
                  <a:uLnTx/>
                  <a:uFillTx/>
                  <a:latin typeface="UVN Banh Mi" pitchFamily="2" charset="0"/>
                  <a:ea typeface="+mn-ea"/>
                  <a:cs typeface="+mn-cs"/>
                </a:rPr>
                <a:t>Tiêu chí đánh giá</a:t>
              </a:r>
            </a:p>
          </p:txBody>
        </p:sp>
      </p:grpSp>
      <p:pic>
        <p:nvPicPr>
          <p:cNvPr id="14" name="Picture 19">
            <a:extLst>
              <a:ext uri="{FF2B5EF4-FFF2-40B4-BE49-F238E27FC236}">
                <a16:creationId xmlns:a16="http://schemas.microsoft.com/office/drawing/2014/main" id="{42325571-CDD8-6214-C6C9-DDA616374B7F}"/>
              </a:ext>
            </a:extLst>
          </p:cNvPr>
          <p:cNvPicPr>
            <a:picLocks noChangeAspect="1"/>
          </p:cNvPicPr>
          <p:nvPr/>
        </p:nvPicPr>
        <p:blipFill>
          <a:blip r:embed="rId6"/>
          <a:srcRect/>
          <a:stretch>
            <a:fillRect/>
          </a:stretch>
        </p:blipFill>
        <p:spPr>
          <a:xfrm>
            <a:off x="9548924" y="2036040"/>
            <a:ext cx="2204714" cy="4666061"/>
          </a:xfrm>
          <a:prstGeom prst="rect">
            <a:avLst/>
          </a:prstGeom>
        </p:spPr>
      </p:pic>
      <p:pic>
        <p:nvPicPr>
          <p:cNvPr id="25" name="Picture 20">
            <a:extLst>
              <a:ext uri="{FF2B5EF4-FFF2-40B4-BE49-F238E27FC236}">
                <a16:creationId xmlns:a16="http://schemas.microsoft.com/office/drawing/2014/main" id="{2B55E355-084A-EABF-3373-43A5B37F270B}"/>
              </a:ext>
            </a:extLst>
          </p:cNvPr>
          <p:cNvPicPr>
            <a:picLocks noChangeAspect="1"/>
          </p:cNvPicPr>
          <p:nvPr/>
        </p:nvPicPr>
        <p:blipFill>
          <a:blip r:embed="rId7"/>
          <a:srcRect/>
          <a:stretch>
            <a:fillRect/>
          </a:stretch>
        </p:blipFill>
        <p:spPr>
          <a:xfrm>
            <a:off x="623767" y="1973314"/>
            <a:ext cx="1856049" cy="4728787"/>
          </a:xfrm>
          <a:prstGeom prst="rect">
            <a:avLst/>
          </a:prstGeom>
        </p:spPr>
      </p:pic>
      <p:pic>
        <p:nvPicPr>
          <p:cNvPr id="2" name="Picture 1">
            <a:extLst>
              <a:ext uri="{FF2B5EF4-FFF2-40B4-BE49-F238E27FC236}">
                <a16:creationId xmlns:a16="http://schemas.microsoft.com/office/drawing/2014/main" id="{429416BA-E613-D297-B9A4-1842D818CE88}"/>
              </a:ext>
            </a:extLst>
          </p:cNvPr>
          <p:cNvPicPr>
            <a:picLocks noChangeAspect="1"/>
          </p:cNvPicPr>
          <p:nvPr/>
        </p:nvPicPr>
        <p:blipFill>
          <a:blip r:embed="rId8"/>
          <a:stretch>
            <a:fillRect/>
          </a:stretch>
        </p:blipFill>
        <p:spPr>
          <a:xfrm>
            <a:off x="535438" y="333101"/>
            <a:ext cx="11656562" cy="2804403"/>
          </a:xfrm>
          <a:prstGeom prst="rect">
            <a:avLst/>
          </a:prstGeom>
        </p:spPr>
      </p:pic>
    </p:spTree>
    <p:extLst>
      <p:ext uri="{BB962C8B-B14F-4D97-AF65-F5344CB8AC3E}">
        <p14:creationId xmlns:p14="http://schemas.microsoft.com/office/powerpoint/2010/main" val="9686962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p:tgtEl>
                                          <p:spTgt spid="36"/>
                                        </p:tgtEl>
                                        <p:attrNameLst>
                                          <p:attrName>ppt_y</p:attrName>
                                        </p:attrNameLst>
                                      </p:cBhvr>
                                      <p:tavLst>
                                        <p:tav tm="0">
                                          <p:val>
                                            <p:strVal val="#ppt_y+#ppt_h*1.125000"/>
                                          </p:val>
                                        </p:tav>
                                        <p:tav tm="100000">
                                          <p:val>
                                            <p:strVal val="#ppt_y"/>
                                          </p:val>
                                        </p:tav>
                                      </p:tavLst>
                                    </p:anim>
                                    <p:animEffect transition="in" filter="wipe(up)">
                                      <p:cBhvr>
                                        <p:cTn id="8"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9" descr="A cartoon of a child blowing bubbles&#10;&#10;Description automatically generated">
            <a:extLst>
              <a:ext uri="{FF2B5EF4-FFF2-40B4-BE49-F238E27FC236}">
                <a16:creationId xmlns:a16="http://schemas.microsoft.com/office/drawing/2014/main" id="{438A220D-0C26-0CEA-AF94-AB02AB8400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15100" y="1181100"/>
            <a:ext cx="5676900" cy="5676900"/>
          </a:xfrm>
          <a:prstGeom prst="rect">
            <a:avLst/>
          </a:prstGeom>
        </p:spPr>
      </p:pic>
      <p:pic>
        <p:nvPicPr>
          <p:cNvPr id="2" name="Picture 1">
            <a:extLst>
              <a:ext uri="{FF2B5EF4-FFF2-40B4-BE49-F238E27FC236}">
                <a16:creationId xmlns:a16="http://schemas.microsoft.com/office/drawing/2014/main" id="{F7A57C22-DA56-CC9C-E6A5-5D4D763CDA78}"/>
              </a:ext>
            </a:extLst>
          </p:cNvPr>
          <p:cNvPicPr>
            <a:picLocks noChangeAspect="1"/>
          </p:cNvPicPr>
          <p:nvPr/>
        </p:nvPicPr>
        <p:blipFill>
          <a:blip r:embed="rId3"/>
          <a:stretch>
            <a:fillRect/>
          </a:stretch>
        </p:blipFill>
        <p:spPr>
          <a:xfrm>
            <a:off x="-218304" y="475232"/>
            <a:ext cx="8590008" cy="5907536"/>
          </a:xfrm>
          <a:prstGeom prst="rect">
            <a:avLst/>
          </a:prstGeom>
        </p:spPr>
      </p:pic>
    </p:spTree>
    <p:extLst>
      <p:ext uri="{BB962C8B-B14F-4D97-AF65-F5344CB8AC3E}">
        <p14:creationId xmlns:p14="http://schemas.microsoft.com/office/powerpoint/2010/main" val="183090986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D0920E54-55EA-372E-15C1-76A4CE4A7053}"/>
              </a:ext>
            </a:extLst>
          </p:cNvPr>
          <p:cNvGrpSpPr/>
          <p:nvPr/>
        </p:nvGrpSpPr>
        <p:grpSpPr>
          <a:xfrm>
            <a:off x="2220044" y="714352"/>
            <a:ext cx="7751912" cy="3348761"/>
            <a:chOff x="224968" y="4541067"/>
            <a:chExt cx="12067831" cy="2051301"/>
          </a:xfrm>
        </p:grpSpPr>
        <p:sp>
          <p:nvSpPr>
            <p:cNvPr id="13" name="Rectangle: Rounded Corners 12">
              <a:extLst>
                <a:ext uri="{FF2B5EF4-FFF2-40B4-BE49-F238E27FC236}">
                  <a16:creationId xmlns:a16="http://schemas.microsoft.com/office/drawing/2014/main" id="{39B80A82-6F48-D214-3C1A-7B3D64B71D7C}"/>
                </a:ext>
              </a:extLst>
            </p:cNvPr>
            <p:cNvSpPr/>
            <p:nvPr/>
          </p:nvSpPr>
          <p:spPr>
            <a:xfrm>
              <a:off x="224968" y="4541067"/>
              <a:ext cx="12067831" cy="2051301"/>
            </a:xfrm>
            <a:prstGeom prst="roundRect">
              <a:avLst/>
            </a:prstGeom>
            <a:solidFill>
              <a:schemeClr val="bg1"/>
            </a:solidFill>
            <a:ln w="57150">
              <a:solidFill>
                <a:srgbClr val="00B0F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C00000"/>
                </a:solidFill>
                <a:effectLst/>
                <a:uLnTx/>
                <a:uFillTx/>
                <a:latin typeface="Aptos" panose="02110004020202020204"/>
                <a:ea typeface="+mn-ea"/>
                <a:cs typeface="+mn-cs"/>
              </a:endParaRPr>
            </a:p>
          </p:txBody>
        </p:sp>
        <p:sp>
          <p:nvSpPr>
            <p:cNvPr id="16" name="TextBox 15">
              <a:extLst>
                <a:ext uri="{FF2B5EF4-FFF2-40B4-BE49-F238E27FC236}">
                  <a16:creationId xmlns:a16="http://schemas.microsoft.com/office/drawing/2014/main" id="{34349907-32E2-073D-F84A-80D29F11D3E7}"/>
                </a:ext>
              </a:extLst>
            </p:cNvPr>
            <p:cNvSpPr txBox="1"/>
            <p:nvPr/>
          </p:nvSpPr>
          <p:spPr>
            <a:xfrm>
              <a:off x="519912" y="4784317"/>
              <a:ext cx="11490613" cy="156480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srgbClr val="C00000"/>
                  </a:solidFill>
                  <a:effectLst/>
                  <a:uLnTx/>
                  <a:uFillTx/>
                  <a:latin typeface="Arial" panose="020B0604020202020204" pitchFamily="34" charset="0"/>
                  <a:ea typeface="+mn-ea"/>
                  <a:cs typeface="+mn-cs"/>
                </a:rPr>
                <a:t>Tưởng tượng, đóng vai Uyên và người bạn mới để cùng trò chuyện</a:t>
              </a:r>
              <a:r>
                <a:rPr kumimoji="0" lang="en-US" sz="4000" b="0" i="0" u="none" strike="noStrike" kern="1200" cap="none" spc="0" normalizeH="0" baseline="0" noProof="0">
                  <a:ln>
                    <a:noFill/>
                  </a:ln>
                  <a:solidFill>
                    <a:srgbClr val="C00000"/>
                  </a:solidFill>
                  <a:effectLst/>
                  <a:uLnTx/>
                  <a:uFillTx/>
                  <a:latin typeface="Arial" panose="020B0604020202020204" pitchFamily="34" charset="0"/>
                  <a:ea typeface="+mn-ea"/>
                  <a:cs typeface="+mn-cs"/>
                </a:rPr>
                <a:t> </a:t>
              </a:r>
              <a:r>
                <a:rPr kumimoji="0" lang="vi-VN" sz="4000" b="0" i="0" u="none" strike="noStrike" kern="1200" cap="none" spc="0" normalizeH="0" baseline="0" noProof="0">
                  <a:ln>
                    <a:noFill/>
                  </a:ln>
                  <a:solidFill>
                    <a:srgbClr val="C00000"/>
                  </a:solidFill>
                  <a:effectLst/>
                  <a:uLnTx/>
                  <a:uFillTx/>
                  <a:latin typeface="Arial" panose="020B0604020202020204" pitchFamily="34" charset="0"/>
                  <a:ea typeface="+mn-ea"/>
                  <a:cs typeface="+mn-cs"/>
                </a:rPr>
                <a:t>khi gặp lại nhau dưới những gốc anh đào.</a:t>
              </a:r>
              <a:endParaRPr kumimoji="0" lang="en-US" sz="4000" b="0" i="0" u="none" strike="noStrike" kern="1200" cap="none" spc="0" normalizeH="0" baseline="0" noProof="0">
                <a:ln>
                  <a:noFill/>
                </a:ln>
                <a:solidFill>
                  <a:srgbClr val="C00000"/>
                </a:solidFill>
                <a:effectLst/>
                <a:uLnTx/>
                <a:uFillTx/>
                <a:latin typeface="Aptos" panose="02110004020202020204"/>
                <a:ea typeface="+mn-ea"/>
                <a:cs typeface="+mn-cs"/>
              </a:endParaRPr>
            </a:p>
          </p:txBody>
        </p:sp>
      </p:grpSp>
      <p:pic>
        <p:nvPicPr>
          <p:cNvPr id="4" name="Picture 3">
            <a:extLst>
              <a:ext uri="{FF2B5EF4-FFF2-40B4-BE49-F238E27FC236}">
                <a16:creationId xmlns:a16="http://schemas.microsoft.com/office/drawing/2014/main" id="{8275B847-43AC-4DB5-B670-596D8D7452BC}"/>
              </a:ext>
            </a:extLst>
          </p:cNvPr>
          <p:cNvPicPr>
            <a:picLocks noChangeAspect="1"/>
          </p:cNvPicPr>
          <p:nvPr/>
        </p:nvPicPr>
        <p:blipFill>
          <a:blip r:embed="rId3"/>
          <a:stretch>
            <a:fillRect/>
          </a:stretch>
        </p:blipFill>
        <p:spPr>
          <a:xfrm>
            <a:off x="237784" y="3257419"/>
            <a:ext cx="1990400" cy="3600000"/>
          </a:xfrm>
          <a:prstGeom prst="rect">
            <a:avLst/>
          </a:prstGeom>
          <a:effectLst>
            <a:innerShdw blurRad="63500" dist="50800" dir="5400000">
              <a:schemeClr val="tx1">
                <a:lumMod val="75000"/>
                <a:lumOff val="25000"/>
                <a:alpha val="50000"/>
              </a:schemeClr>
            </a:innerShdw>
          </a:effectLst>
        </p:spPr>
      </p:pic>
      <p:pic>
        <p:nvPicPr>
          <p:cNvPr id="5" name="Picture 4">
            <a:extLst>
              <a:ext uri="{FF2B5EF4-FFF2-40B4-BE49-F238E27FC236}">
                <a16:creationId xmlns:a16="http://schemas.microsoft.com/office/drawing/2014/main" id="{43A41AC7-C618-7D67-6551-DC75A6E8AAEE}"/>
              </a:ext>
            </a:extLst>
          </p:cNvPr>
          <p:cNvPicPr>
            <a:picLocks noChangeAspect="1"/>
          </p:cNvPicPr>
          <p:nvPr/>
        </p:nvPicPr>
        <p:blipFill>
          <a:blip r:embed="rId4"/>
          <a:stretch>
            <a:fillRect/>
          </a:stretch>
        </p:blipFill>
        <p:spPr>
          <a:xfrm>
            <a:off x="9491200" y="3258000"/>
            <a:ext cx="2700800" cy="3600000"/>
          </a:xfrm>
          <a:prstGeom prst="rect">
            <a:avLst/>
          </a:prstGeom>
          <a:effectLst>
            <a:innerShdw blurRad="63500" dist="50800" dir="5400000">
              <a:schemeClr val="tx1">
                <a:lumMod val="75000"/>
                <a:lumOff val="25000"/>
                <a:alpha val="50000"/>
              </a:schemeClr>
            </a:innerShdw>
          </a:effectLst>
        </p:spPr>
      </p:pic>
    </p:spTree>
    <p:extLst>
      <p:ext uri="{BB962C8B-B14F-4D97-AF65-F5344CB8AC3E}">
        <p14:creationId xmlns:p14="http://schemas.microsoft.com/office/powerpoint/2010/main" val="290745604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par>
                              <p:cTn id="8" fill="hold">
                                <p:stCondLst>
                                  <p:cond delay="500"/>
                                </p:stCondLst>
                                <p:childTnLst>
                                  <p:par>
                                    <p:cTn id="9" presetID="32" presetClass="emph" presetSubtype="0" fill="hold" nodeType="afterEffect">
                                      <p:stCondLst>
                                        <p:cond delay="0"/>
                                      </p:stCondLst>
                                      <p:childTnLst>
                                        <p:animRot by="120000">
                                          <p:cBhvr>
                                            <p:cTn id="10" dur="100" fill="hold">
                                              <p:stCondLst>
                                                <p:cond delay="0"/>
                                              </p:stCondLst>
                                            </p:cTn>
                                            <p:tgtEl>
                                              <p:spTgt spid="17"/>
                                            </p:tgtEl>
                                            <p:attrNameLst>
                                              <p:attrName>r</p:attrName>
                                            </p:attrNameLst>
                                          </p:cBhvr>
                                        </p:animRot>
                                        <p:animRot by="-240000">
                                          <p:cBhvr>
                                            <p:cTn id="11" dur="200" fill="hold">
                                              <p:stCondLst>
                                                <p:cond delay="200"/>
                                              </p:stCondLst>
                                            </p:cTn>
                                            <p:tgtEl>
                                              <p:spTgt spid="17"/>
                                            </p:tgtEl>
                                            <p:attrNameLst>
                                              <p:attrName>r</p:attrName>
                                            </p:attrNameLst>
                                          </p:cBhvr>
                                        </p:animRot>
                                        <p:animRot by="240000">
                                          <p:cBhvr>
                                            <p:cTn id="12" dur="200" fill="hold">
                                              <p:stCondLst>
                                                <p:cond delay="400"/>
                                              </p:stCondLst>
                                            </p:cTn>
                                            <p:tgtEl>
                                              <p:spTgt spid="17"/>
                                            </p:tgtEl>
                                            <p:attrNameLst>
                                              <p:attrName>r</p:attrName>
                                            </p:attrNameLst>
                                          </p:cBhvr>
                                        </p:animRot>
                                        <p:animRot by="-240000">
                                          <p:cBhvr>
                                            <p:cTn id="13" dur="200" fill="hold">
                                              <p:stCondLst>
                                                <p:cond delay="600"/>
                                              </p:stCondLst>
                                            </p:cTn>
                                            <p:tgtEl>
                                              <p:spTgt spid="17"/>
                                            </p:tgtEl>
                                            <p:attrNameLst>
                                              <p:attrName>r</p:attrName>
                                            </p:attrNameLst>
                                          </p:cBhvr>
                                        </p:animRot>
                                        <p:animRot by="120000">
                                          <p:cBhvr>
                                            <p:cTn id="14" dur="200" fill="hold">
                                              <p:stCondLst>
                                                <p:cond delay="800"/>
                                              </p:stCondLst>
                                            </p:cTn>
                                            <p:tgtEl>
                                              <p:spTgt spid="17"/>
                                            </p:tgtEl>
                                            <p:attrNameLst>
                                              <p:attrName>r</p:attrName>
                                            </p:attrNameLst>
                                          </p:cBhvr>
                                        </p:animRot>
                                      </p:childTnLst>
                                    </p:cTn>
                                  </p:par>
                                  <p:par>
                                    <p:cTn id="15" presetID="2" presetClass="entr" presetSubtype="4" fill="hold" nodeType="withEffect" p14:presetBounceEnd="60000">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14:bounceEnd="60000">
                                          <p:cBhvr additive="base">
                                            <p:cTn id="17" dur="750" fill="hold"/>
                                            <p:tgtEl>
                                              <p:spTgt spid="4"/>
                                            </p:tgtEl>
                                            <p:attrNameLst>
                                              <p:attrName>ppt_x</p:attrName>
                                            </p:attrNameLst>
                                          </p:cBhvr>
                                          <p:tavLst>
                                            <p:tav tm="0">
                                              <p:val>
                                                <p:strVal val="#ppt_x"/>
                                              </p:val>
                                            </p:tav>
                                            <p:tav tm="100000">
                                              <p:val>
                                                <p:strVal val="#ppt_x"/>
                                              </p:val>
                                            </p:tav>
                                          </p:tavLst>
                                        </p:anim>
                                        <p:anim calcmode="lin" valueType="num" p14:bounceEnd="60000">
                                          <p:cBhvr additive="base">
                                            <p:cTn id="18" dur="750" fill="hold"/>
                                            <p:tgtEl>
                                              <p:spTgt spid="4"/>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14:presetBounceEnd="60000">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14:bounceEnd="60000">
                                          <p:cBhvr additive="base">
                                            <p:cTn id="21" dur="750" fill="hold"/>
                                            <p:tgtEl>
                                              <p:spTgt spid="5"/>
                                            </p:tgtEl>
                                            <p:attrNameLst>
                                              <p:attrName>ppt_x</p:attrName>
                                            </p:attrNameLst>
                                          </p:cBhvr>
                                          <p:tavLst>
                                            <p:tav tm="0">
                                              <p:val>
                                                <p:strVal val="#ppt_x"/>
                                              </p:val>
                                            </p:tav>
                                            <p:tav tm="100000">
                                              <p:val>
                                                <p:strVal val="#ppt_x"/>
                                              </p:val>
                                            </p:tav>
                                          </p:tavLst>
                                        </p:anim>
                                        <p:anim calcmode="lin" valueType="num" p14:bounceEnd="60000">
                                          <p:cBhvr additive="base">
                                            <p:cTn id="22" dur="75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ppt_x</p:attrName>
                                            </p:attrNameLst>
                                          </p:cBhvr>
                                          <p:tavLst>
                                            <p:tav tm="0">
                                              <p:val>
                                                <p:strVal val="#ppt_x-#ppt_w*1.125000"/>
                                              </p:val>
                                            </p:tav>
                                            <p:tav tm="100000">
                                              <p:val>
                                                <p:strVal val="#ppt_x"/>
                                              </p:val>
                                            </p:tav>
                                          </p:tavLst>
                                        </p:anim>
                                        <p:animEffect transition="in" filter="wipe(right)">
                                          <p:cBhvr>
                                            <p:cTn id="8"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7" name="click.wav"/>
                                            </p:tgtEl>
                                          </p:cMediaNode>
                                        </p:audio>
                                      </p:sub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subTnLst>
                                        <p:audio>
                                          <p:cMediaNode>
                                            <p:cTn display="0" masterRel="sameClick">
                                              <p:stCondLst>
                                                <p:cond evt="begin" delay="0">
                                                  <p:tn val="10"/>
                                                </p:cond>
                                              </p:stCondLst>
                                              <p:endCondLst>
                                                <p:cond evt="onStopAudio" delay="0">
                                                  <p:tgtEl>
                                                    <p:sldTgt/>
                                                  </p:tgtEl>
                                                </p:cond>
                                              </p:endCondLst>
                                            </p:cTn>
                                            <p:tgtEl>
                                              <p:sndTgt r:embed="rId8" name="chimes.wav"/>
                                            </p:tgtEl>
                                          </p:cMediaNode>
                                        </p:audio>
                                      </p:subTnLst>
                                    </p:cTn>
                                  </p:par>
                                </p:childTnLst>
                              </p:cTn>
                            </p:par>
                            <p:par>
                              <p:cTn id="13" fill="hold">
                                <p:stCondLst>
                                  <p:cond delay="1000"/>
                                </p:stCondLst>
                                <p:childTnLst>
                                  <p:par>
                                    <p:cTn id="14" presetID="32" presetClass="emph" presetSubtype="0" fill="hold" nodeType="afterEffect">
                                      <p:stCondLst>
                                        <p:cond delay="0"/>
                                      </p:stCondLst>
                                      <p:childTnLst>
                                        <p:animRot by="120000">
                                          <p:cBhvr>
                                            <p:cTn id="15" dur="100" fill="hold">
                                              <p:stCondLst>
                                                <p:cond delay="0"/>
                                              </p:stCondLst>
                                            </p:cTn>
                                            <p:tgtEl>
                                              <p:spTgt spid="17"/>
                                            </p:tgtEl>
                                            <p:attrNameLst>
                                              <p:attrName>r</p:attrName>
                                            </p:attrNameLst>
                                          </p:cBhvr>
                                        </p:animRot>
                                        <p:animRot by="-240000">
                                          <p:cBhvr>
                                            <p:cTn id="16" dur="200" fill="hold">
                                              <p:stCondLst>
                                                <p:cond delay="200"/>
                                              </p:stCondLst>
                                            </p:cTn>
                                            <p:tgtEl>
                                              <p:spTgt spid="17"/>
                                            </p:tgtEl>
                                            <p:attrNameLst>
                                              <p:attrName>r</p:attrName>
                                            </p:attrNameLst>
                                          </p:cBhvr>
                                        </p:animRot>
                                        <p:animRot by="240000">
                                          <p:cBhvr>
                                            <p:cTn id="17" dur="200" fill="hold">
                                              <p:stCondLst>
                                                <p:cond delay="400"/>
                                              </p:stCondLst>
                                            </p:cTn>
                                            <p:tgtEl>
                                              <p:spTgt spid="17"/>
                                            </p:tgtEl>
                                            <p:attrNameLst>
                                              <p:attrName>r</p:attrName>
                                            </p:attrNameLst>
                                          </p:cBhvr>
                                        </p:animRot>
                                        <p:animRot by="-240000">
                                          <p:cBhvr>
                                            <p:cTn id="18" dur="200" fill="hold">
                                              <p:stCondLst>
                                                <p:cond delay="600"/>
                                              </p:stCondLst>
                                            </p:cTn>
                                            <p:tgtEl>
                                              <p:spTgt spid="17"/>
                                            </p:tgtEl>
                                            <p:attrNameLst>
                                              <p:attrName>r</p:attrName>
                                            </p:attrNameLst>
                                          </p:cBhvr>
                                        </p:animRot>
                                        <p:animRot by="120000">
                                          <p:cBhvr>
                                            <p:cTn id="19" dur="200" fill="hold">
                                              <p:stCondLst>
                                                <p:cond delay="800"/>
                                              </p:stCondLst>
                                            </p:cTn>
                                            <p:tgtEl>
                                              <p:spTgt spid="17"/>
                                            </p:tgtEl>
                                            <p:attrNameLst>
                                              <p:attrName>r</p:attrName>
                                            </p:attrNameLst>
                                          </p:cBhvr>
                                        </p:animRot>
                                      </p:childTnLst>
                                    </p:cTn>
                                  </p:par>
                                  <p:par>
                                    <p:cTn id="20" presetID="2" presetClass="entr" presetSubtype="4"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additive="base">
                                            <p:cTn id="22" dur="750" fill="hold"/>
                                            <p:tgtEl>
                                              <p:spTgt spid="4"/>
                                            </p:tgtEl>
                                            <p:attrNameLst>
                                              <p:attrName>ppt_x</p:attrName>
                                            </p:attrNameLst>
                                          </p:cBhvr>
                                          <p:tavLst>
                                            <p:tav tm="0">
                                              <p:val>
                                                <p:strVal val="#ppt_x"/>
                                              </p:val>
                                            </p:tav>
                                            <p:tav tm="100000">
                                              <p:val>
                                                <p:strVal val="#ppt_x"/>
                                              </p:val>
                                            </p:tav>
                                          </p:tavLst>
                                        </p:anim>
                                        <p:anim calcmode="lin" valueType="num">
                                          <p:cBhvr additive="base">
                                            <p:cTn id="23" dur="750" fill="hold"/>
                                            <p:tgtEl>
                                              <p:spTgt spid="4"/>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additive="base">
                                            <p:cTn id="26" dur="750" fill="hold"/>
                                            <p:tgtEl>
                                              <p:spTgt spid="5"/>
                                            </p:tgtEl>
                                            <p:attrNameLst>
                                              <p:attrName>ppt_x</p:attrName>
                                            </p:attrNameLst>
                                          </p:cBhvr>
                                          <p:tavLst>
                                            <p:tav tm="0">
                                              <p:val>
                                                <p:strVal val="#ppt_x"/>
                                              </p:val>
                                            </p:tav>
                                            <p:tav tm="100000">
                                              <p:val>
                                                <p:strVal val="#ppt_x"/>
                                              </p:val>
                                            </p:tav>
                                          </p:tavLst>
                                        </p:anim>
                                        <p:anim calcmode="lin" valueType="num">
                                          <p:cBhvr additive="base">
                                            <p:cTn id="27" dur="75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D0920E54-55EA-372E-15C1-76A4CE4A7053}"/>
              </a:ext>
            </a:extLst>
          </p:cNvPr>
          <p:cNvGrpSpPr/>
          <p:nvPr/>
        </p:nvGrpSpPr>
        <p:grpSpPr>
          <a:xfrm>
            <a:off x="676994" y="504801"/>
            <a:ext cx="11277222" cy="3370316"/>
            <a:chOff x="224968" y="4541067"/>
            <a:chExt cx="12067831" cy="2051301"/>
          </a:xfrm>
        </p:grpSpPr>
        <p:sp>
          <p:nvSpPr>
            <p:cNvPr id="13" name="Rectangle: Rounded Corners 12">
              <a:extLst>
                <a:ext uri="{FF2B5EF4-FFF2-40B4-BE49-F238E27FC236}">
                  <a16:creationId xmlns:a16="http://schemas.microsoft.com/office/drawing/2014/main" id="{39B80A82-6F48-D214-3C1A-7B3D64B71D7C}"/>
                </a:ext>
              </a:extLst>
            </p:cNvPr>
            <p:cNvSpPr/>
            <p:nvPr/>
          </p:nvSpPr>
          <p:spPr>
            <a:xfrm>
              <a:off x="224968" y="4541067"/>
              <a:ext cx="12067831" cy="2051301"/>
            </a:xfrm>
            <a:prstGeom prst="roundRect">
              <a:avLst/>
            </a:prstGeom>
            <a:solidFill>
              <a:schemeClr val="bg1"/>
            </a:solidFill>
            <a:ln w="57150">
              <a:solidFill>
                <a:srgbClr val="00B0F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Aptos" panose="02110004020202020204"/>
                <a:ea typeface="+mn-ea"/>
                <a:cs typeface="+mn-cs"/>
              </a:endParaRPr>
            </a:p>
          </p:txBody>
        </p:sp>
        <p:sp>
          <p:nvSpPr>
            <p:cNvPr id="16" name="TextBox 15">
              <a:extLst>
                <a:ext uri="{FF2B5EF4-FFF2-40B4-BE49-F238E27FC236}">
                  <a16:creationId xmlns:a16="http://schemas.microsoft.com/office/drawing/2014/main" id="{34349907-32E2-073D-F84A-80D29F11D3E7}"/>
                </a:ext>
              </a:extLst>
            </p:cNvPr>
            <p:cNvSpPr txBox="1"/>
            <p:nvPr/>
          </p:nvSpPr>
          <p:spPr>
            <a:xfrm>
              <a:off x="802186" y="4615979"/>
              <a:ext cx="11490613" cy="19294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effectLst/>
                  <a:uLnTx/>
                  <a:uFillTx/>
                  <a:latin typeface="Arial" panose="020B0604020202020204" pitchFamily="34" charset="0"/>
                  <a:ea typeface="+mn-ea"/>
                  <a:cs typeface="+mn-cs"/>
                </a:rPr>
                <a:t>G</a:t>
              </a:r>
              <a:r>
                <a:rPr kumimoji="0" lang="vi-VN" sz="4000" b="0" i="0" u="none" strike="noStrike" kern="1200" cap="none" spc="0" normalizeH="0" baseline="0" noProof="0">
                  <a:ln>
                    <a:noFill/>
                  </a:ln>
                  <a:effectLst/>
                  <a:uLnTx/>
                  <a:uFillTx/>
                  <a:latin typeface="Arial" panose="020B0604020202020204" pitchFamily="34" charset="0"/>
                  <a:ea typeface="+mn-ea"/>
                  <a:cs typeface="+mn-cs"/>
                </a:rPr>
                <a:t>ợi ý</a:t>
              </a:r>
              <a:r>
                <a:rPr kumimoji="0" lang="en-US" sz="4000" b="0" i="0" u="none" strike="noStrike" kern="1200" cap="none" spc="0" normalizeH="0" baseline="0" noProof="0">
                  <a:ln>
                    <a:noFill/>
                  </a:ln>
                  <a:effectLst/>
                  <a:uLnTx/>
                  <a:uFillTx/>
                  <a:latin typeface="Arial" panose="020B0604020202020204" pitchFamily="34" charset="0"/>
                  <a:ea typeface="+mn-ea"/>
                  <a:cs typeface="+mn-cs"/>
                </a:rPr>
                <a:t>:</a:t>
              </a:r>
              <a:endParaRPr kumimoji="0" lang="vi-VN" sz="4000" b="0" i="0" u="none" strike="noStrike" kern="1200" cap="none" spc="0" normalizeH="0" baseline="0" noProof="0">
                <a:ln>
                  <a:noFill/>
                </a:ln>
                <a:effectLst/>
                <a:uLnTx/>
                <a:uFillTx/>
                <a:latin typeface="Arial" panose="020B0604020202020204"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effectLst/>
                  <a:uLnTx/>
                  <a:uFillTx/>
                  <a:latin typeface="Arial" panose="020B0604020202020204" pitchFamily="34" charset="0"/>
                  <a:ea typeface="+mn-ea"/>
                  <a:cs typeface="+mn-cs"/>
                </a:rPr>
                <a:t>+ Theo em, Uyên và người bạn đó sẽ trò chuyện về điều gì?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effectLst/>
                  <a:uLnTx/>
                  <a:uFillTx/>
                  <a:latin typeface="Arial" panose="020B0604020202020204" pitchFamily="34" charset="0"/>
                  <a:ea typeface="+mn-ea"/>
                  <a:cs typeface="+mn-cs"/>
                </a:rPr>
                <a:t>+ Hai bạn sẽ làm gì khi gặp lại nhau?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effectLst/>
                  <a:uLnTx/>
                  <a:uFillTx/>
                  <a:latin typeface="Arial" panose="020B0604020202020204" pitchFamily="34" charset="0"/>
                  <a:ea typeface="+mn-ea"/>
                  <a:cs typeface="+mn-cs"/>
                </a:rPr>
                <a:t>+ Cảm xúc của mỗi bạn như thế nào?</a:t>
              </a:r>
            </a:p>
          </p:txBody>
        </p:sp>
      </p:grpSp>
      <p:pic>
        <p:nvPicPr>
          <p:cNvPr id="4" name="Picture 3">
            <a:extLst>
              <a:ext uri="{FF2B5EF4-FFF2-40B4-BE49-F238E27FC236}">
                <a16:creationId xmlns:a16="http://schemas.microsoft.com/office/drawing/2014/main" id="{8275B847-43AC-4DB5-B670-596D8D7452BC}"/>
              </a:ext>
            </a:extLst>
          </p:cNvPr>
          <p:cNvPicPr>
            <a:picLocks noChangeAspect="1"/>
          </p:cNvPicPr>
          <p:nvPr/>
        </p:nvPicPr>
        <p:blipFill>
          <a:blip r:embed="rId3"/>
          <a:stretch>
            <a:fillRect/>
          </a:stretch>
        </p:blipFill>
        <p:spPr>
          <a:xfrm>
            <a:off x="237784" y="3257419"/>
            <a:ext cx="1990400" cy="3600000"/>
          </a:xfrm>
          <a:prstGeom prst="rect">
            <a:avLst/>
          </a:prstGeom>
          <a:effectLst>
            <a:innerShdw blurRad="63500" dist="50800" dir="5400000">
              <a:schemeClr val="tx1">
                <a:lumMod val="75000"/>
                <a:lumOff val="25000"/>
                <a:alpha val="50000"/>
              </a:schemeClr>
            </a:innerShdw>
          </a:effectLst>
        </p:spPr>
      </p:pic>
      <p:pic>
        <p:nvPicPr>
          <p:cNvPr id="5" name="Picture 4">
            <a:extLst>
              <a:ext uri="{FF2B5EF4-FFF2-40B4-BE49-F238E27FC236}">
                <a16:creationId xmlns:a16="http://schemas.microsoft.com/office/drawing/2014/main" id="{43A41AC7-C618-7D67-6551-DC75A6E8AAEE}"/>
              </a:ext>
            </a:extLst>
          </p:cNvPr>
          <p:cNvPicPr>
            <a:picLocks noChangeAspect="1"/>
          </p:cNvPicPr>
          <p:nvPr/>
        </p:nvPicPr>
        <p:blipFill>
          <a:blip r:embed="rId4"/>
          <a:stretch>
            <a:fillRect/>
          </a:stretch>
        </p:blipFill>
        <p:spPr>
          <a:xfrm>
            <a:off x="9491200" y="3258000"/>
            <a:ext cx="2700800" cy="3600000"/>
          </a:xfrm>
          <a:prstGeom prst="rect">
            <a:avLst/>
          </a:prstGeom>
          <a:effectLst>
            <a:innerShdw blurRad="63500" dist="50800" dir="5400000">
              <a:schemeClr val="tx1">
                <a:lumMod val="75000"/>
                <a:lumOff val="25000"/>
                <a:alpha val="50000"/>
              </a:schemeClr>
            </a:innerShdw>
          </a:effectLst>
        </p:spPr>
      </p:pic>
    </p:spTree>
    <p:extLst>
      <p:ext uri="{BB962C8B-B14F-4D97-AF65-F5344CB8AC3E}">
        <p14:creationId xmlns:p14="http://schemas.microsoft.com/office/powerpoint/2010/main" val="207453662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par>
                              <p:cTn id="8" fill="hold">
                                <p:stCondLst>
                                  <p:cond delay="500"/>
                                </p:stCondLst>
                                <p:childTnLst>
                                  <p:par>
                                    <p:cTn id="9" presetID="32" presetClass="emph" presetSubtype="0" fill="hold" nodeType="afterEffect">
                                      <p:stCondLst>
                                        <p:cond delay="0"/>
                                      </p:stCondLst>
                                      <p:childTnLst>
                                        <p:animRot by="120000">
                                          <p:cBhvr>
                                            <p:cTn id="10" dur="100" fill="hold">
                                              <p:stCondLst>
                                                <p:cond delay="0"/>
                                              </p:stCondLst>
                                            </p:cTn>
                                            <p:tgtEl>
                                              <p:spTgt spid="17"/>
                                            </p:tgtEl>
                                            <p:attrNameLst>
                                              <p:attrName>r</p:attrName>
                                            </p:attrNameLst>
                                          </p:cBhvr>
                                        </p:animRot>
                                        <p:animRot by="-240000">
                                          <p:cBhvr>
                                            <p:cTn id="11" dur="200" fill="hold">
                                              <p:stCondLst>
                                                <p:cond delay="200"/>
                                              </p:stCondLst>
                                            </p:cTn>
                                            <p:tgtEl>
                                              <p:spTgt spid="17"/>
                                            </p:tgtEl>
                                            <p:attrNameLst>
                                              <p:attrName>r</p:attrName>
                                            </p:attrNameLst>
                                          </p:cBhvr>
                                        </p:animRot>
                                        <p:animRot by="240000">
                                          <p:cBhvr>
                                            <p:cTn id="12" dur="200" fill="hold">
                                              <p:stCondLst>
                                                <p:cond delay="400"/>
                                              </p:stCondLst>
                                            </p:cTn>
                                            <p:tgtEl>
                                              <p:spTgt spid="17"/>
                                            </p:tgtEl>
                                            <p:attrNameLst>
                                              <p:attrName>r</p:attrName>
                                            </p:attrNameLst>
                                          </p:cBhvr>
                                        </p:animRot>
                                        <p:animRot by="-240000">
                                          <p:cBhvr>
                                            <p:cTn id="13" dur="200" fill="hold">
                                              <p:stCondLst>
                                                <p:cond delay="600"/>
                                              </p:stCondLst>
                                            </p:cTn>
                                            <p:tgtEl>
                                              <p:spTgt spid="17"/>
                                            </p:tgtEl>
                                            <p:attrNameLst>
                                              <p:attrName>r</p:attrName>
                                            </p:attrNameLst>
                                          </p:cBhvr>
                                        </p:animRot>
                                        <p:animRot by="120000">
                                          <p:cBhvr>
                                            <p:cTn id="14" dur="200" fill="hold">
                                              <p:stCondLst>
                                                <p:cond delay="800"/>
                                              </p:stCondLst>
                                            </p:cTn>
                                            <p:tgtEl>
                                              <p:spTgt spid="17"/>
                                            </p:tgtEl>
                                            <p:attrNameLst>
                                              <p:attrName>r</p:attrName>
                                            </p:attrNameLst>
                                          </p:cBhvr>
                                        </p:animRot>
                                      </p:childTnLst>
                                    </p:cTn>
                                  </p:par>
                                  <p:par>
                                    <p:cTn id="15" presetID="2" presetClass="entr" presetSubtype="4" fill="hold" nodeType="withEffect" p14:presetBounceEnd="60000">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14:bounceEnd="60000">
                                          <p:cBhvr additive="base">
                                            <p:cTn id="17" dur="750" fill="hold"/>
                                            <p:tgtEl>
                                              <p:spTgt spid="4"/>
                                            </p:tgtEl>
                                            <p:attrNameLst>
                                              <p:attrName>ppt_x</p:attrName>
                                            </p:attrNameLst>
                                          </p:cBhvr>
                                          <p:tavLst>
                                            <p:tav tm="0">
                                              <p:val>
                                                <p:strVal val="#ppt_x"/>
                                              </p:val>
                                            </p:tav>
                                            <p:tav tm="100000">
                                              <p:val>
                                                <p:strVal val="#ppt_x"/>
                                              </p:val>
                                            </p:tav>
                                          </p:tavLst>
                                        </p:anim>
                                        <p:anim calcmode="lin" valueType="num" p14:bounceEnd="60000">
                                          <p:cBhvr additive="base">
                                            <p:cTn id="18" dur="750" fill="hold"/>
                                            <p:tgtEl>
                                              <p:spTgt spid="4"/>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14:presetBounceEnd="60000">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14:bounceEnd="60000">
                                          <p:cBhvr additive="base">
                                            <p:cTn id="21" dur="750" fill="hold"/>
                                            <p:tgtEl>
                                              <p:spTgt spid="5"/>
                                            </p:tgtEl>
                                            <p:attrNameLst>
                                              <p:attrName>ppt_x</p:attrName>
                                            </p:attrNameLst>
                                          </p:cBhvr>
                                          <p:tavLst>
                                            <p:tav tm="0">
                                              <p:val>
                                                <p:strVal val="#ppt_x"/>
                                              </p:val>
                                            </p:tav>
                                            <p:tav tm="100000">
                                              <p:val>
                                                <p:strVal val="#ppt_x"/>
                                              </p:val>
                                            </p:tav>
                                          </p:tavLst>
                                        </p:anim>
                                        <p:anim calcmode="lin" valueType="num" p14:bounceEnd="60000">
                                          <p:cBhvr additive="base">
                                            <p:cTn id="22" dur="75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ppt_x</p:attrName>
                                            </p:attrNameLst>
                                          </p:cBhvr>
                                          <p:tavLst>
                                            <p:tav tm="0">
                                              <p:val>
                                                <p:strVal val="#ppt_x-#ppt_w*1.125000"/>
                                              </p:val>
                                            </p:tav>
                                            <p:tav tm="100000">
                                              <p:val>
                                                <p:strVal val="#ppt_x"/>
                                              </p:val>
                                            </p:tav>
                                          </p:tavLst>
                                        </p:anim>
                                        <p:animEffect transition="in" filter="wipe(right)">
                                          <p:cBhvr>
                                            <p:cTn id="8"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7" name="click.wav"/>
                                            </p:tgtEl>
                                          </p:cMediaNode>
                                        </p:audio>
                                      </p:sub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subTnLst>
                                        <p:audio>
                                          <p:cMediaNode>
                                            <p:cTn display="0" masterRel="sameClick">
                                              <p:stCondLst>
                                                <p:cond evt="begin" delay="0">
                                                  <p:tn val="10"/>
                                                </p:cond>
                                              </p:stCondLst>
                                              <p:endCondLst>
                                                <p:cond evt="onStopAudio" delay="0">
                                                  <p:tgtEl>
                                                    <p:sldTgt/>
                                                  </p:tgtEl>
                                                </p:cond>
                                              </p:endCondLst>
                                            </p:cTn>
                                            <p:tgtEl>
                                              <p:sndTgt r:embed="rId8" name="chimes.wav"/>
                                            </p:tgtEl>
                                          </p:cMediaNode>
                                        </p:audio>
                                      </p:subTnLst>
                                    </p:cTn>
                                  </p:par>
                                </p:childTnLst>
                              </p:cTn>
                            </p:par>
                            <p:par>
                              <p:cTn id="13" fill="hold">
                                <p:stCondLst>
                                  <p:cond delay="1000"/>
                                </p:stCondLst>
                                <p:childTnLst>
                                  <p:par>
                                    <p:cTn id="14" presetID="32" presetClass="emph" presetSubtype="0" fill="hold" nodeType="afterEffect">
                                      <p:stCondLst>
                                        <p:cond delay="0"/>
                                      </p:stCondLst>
                                      <p:childTnLst>
                                        <p:animRot by="120000">
                                          <p:cBhvr>
                                            <p:cTn id="15" dur="100" fill="hold">
                                              <p:stCondLst>
                                                <p:cond delay="0"/>
                                              </p:stCondLst>
                                            </p:cTn>
                                            <p:tgtEl>
                                              <p:spTgt spid="17"/>
                                            </p:tgtEl>
                                            <p:attrNameLst>
                                              <p:attrName>r</p:attrName>
                                            </p:attrNameLst>
                                          </p:cBhvr>
                                        </p:animRot>
                                        <p:animRot by="-240000">
                                          <p:cBhvr>
                                            <p:cTn id="16" dur="200" fill="hold">
                                              <p:stCondLst>
                                                <p:cond delay="200"/>
                                              </p:stCondLst>
                                            </p:cTn>
                                            <p:tgtEl>
                                              <p:spTgt spid="17"/>
                                            </p:tgtEl>
                                            <p:attrNameLst>
                                              <p:attrName>r</p:attrName>
                                            </p:attrNameLst>
                                          </p:cBhvr>
                                        </p:animRot>
                                        <p:animRot by="240000">
                                          <p:cBhvr>
                                            <p:cTn id="17" dur="200" fill="hold">
                                              <p:stCondLst>
                                                <p:cond delay="400"/>
                                              </p:stCondLst>
                                            </p:cTn>
                                            <p:tgtEl>
                                              <p:spTgt spid="17"/>
                                            </p:tgtEl>
                                            <p:attrNameLst>
                                              <p:attrName>r</p:attrName>
                                            </p:attrNameLst>
                                          </p:cBhvr>
                                        </p:animRot>
                                        <p:animRot by="-240000">
                                          <p:cBhvr>
                                            <p:cTn id="18" dur="200" fill="hold">
                                              <p:stCondLst>
                                                <p:cond delay="600"/>
                                              </p:stCondLst>
                                            </p:cTn>
                                            <p:tgtEl>
                                              <p:spTgt spid="17"/>
                                            </p:tgtEl>
                                            <p:attrNameLst>
                                              <p:attrName>r</p:attrName>
                                            </p:attrNameLst>
                                          </p:cBhvr>
                                        </p:animRot>
                                        <p:animRot by="120000">
                                          <p:cBhvr>
                                            <p:cTn id="19" dur="200" fill="hold">
                                              <p:stCondLst>
                                                <p:cond delay="800"/>
                                              </p:stCondLst>
                                            </p:cTn>
                                            <p:tgtEl>
                                              <p:spTgt spid="17"/>
                                            </p:tgtEl>
                                            <p:attrNameLst>
                                              <p:attrName>r</p:attrName>
                                            </p:attrNameLst>
                                          </p:cBhvr>
                                        </p:animRot>
                                      </p:childTnLst>
                                    </p:cTn>
                                  </p:par>
                                  <p:par>
                                    <p:cTn id="20" presetID="2" presetClass="entr" presetSubtype="4"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additive="base">
                                            <p:cTn id="22" dur="750" fill="hold"/>
                                            <p:tgtEl>
                                              <p:spTgt spid="4"/>
                                            </p:tgtEl>
                                            <p:attrNameLst>
                                              <p:attrName>ppt_x</p:attrName>
                                            </p:attrNameLst>
                                          </p:cBhvr>
                                          <p:tavLst>
                                            <p:tav tm="0">
                                              <p:val>
                                                <p:strVal val="#ppt_x"/>
                                              </p:val>
                                            </p:tav>
                                            <p:tav tm="100000">
                                              <p:val>
                                                <p:strVal val="#ppt_x"/>
                                              </p:val>
                                            </p:tav>
                                          </p:tavLst>
                                        </p:anim>
                                        <p:anim calcmode="lin" valueType="num">
                                          <p:cBhvr additive="base">
                                            <p:cTn id="23" dur="750" fill="hold"/>
                                            <p:tgtEl>
                                              <p:spTgt spid="4"/>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additive="base">
                                            <p:cTn id="26" dur="750" fill="hold"/>
                                            <p:tgtEl>
                                              <p:spTgt spid="5"/>
                                            </p:tgtEl>
                                            <p:attrNameLst>
                                              <p:attrName>ppt_x</p:attrName>
                                            </p:attrNameLst>
                                          </p:cBhvr>
                                          <p:tavLst>
                                            <p:tav tm="0">
                                              <p:val>
                                                <p:strVal val="#ppt_x"/>
                                              </p:val>
                                            </p:tav>
                                            <p:tav tm="100000">
                                              <p:val>
                                                <p:strVal val="#ppt_x"/>
                                              </p:val>
                                            </p:tav>
                                          </p:tavLst>
                                        </p:anim>
                                        <p:anim calcmode="lin" valueType="num">
                                          <p:cBhvr additive="base">
                                            <p:cTn id="27" dur="75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5B9C3748-CAB6-17DF-6B10-9E0E7A686930}"/>
              </a:ext>
            </a:extLst>
          </p:cNvPr>
          <p:cNvSpPr/>
          <p:nvPr/>
        </p:nvSpPr>
        <p:spPr>
          <a:xfrm>
            <a:off x="1985559" y="1001162"/>
            <a:ext cx="7444191" cy="4855676"/>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TextBox 5">
            <a:extLst>
              <a:ext uri="{FF2B5EF4-FFF2-40B4-BE49-F238E27FC236}">
                <a16:creationId xmlns:a16="http://schemas.microsoft.com/office/drawing/2014/main" id="{D6B59166-B3EC-5327-C384-DFB24387B251}"/>
              </a:ext>
            </a:extLst>
          </p:cNvPr>
          <p:cNvSpPr txBox="1"/>
          <p:nvPr/>
        </p:nvSpPr>
        <p:spPr>
          <a:xfrm>
            <a:off x="2342091" y="2018991"/>
            <a:ext cx="7225690" cy="883062"/>
          </a:xfrm>
          <a:prstGeom prst="rect">
            <a:avLst/>
          </a:prstGeom>
          <a:noFill/>
        </p:spPr>
        <p:txBody>
          <a:bodyPr wrap="square" rtlCol="0">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4800" b="0" i="0" u="none" strike="noStrike" kern="1200" cap="none" spc="0" normalizeH="0" baseline="0" noProof="0">
                <a:ln>
                  <a:solidFill>
                    <a:sysClr val="windowText" lastClr="000000"/>
                  </a:solidFill>
                </a:ln>
                <a:solidFill>
                  <a:srgbClr val="00CCFF"/>
                </a:solidFill>
                <a:effectLst/>
                <a:uLnTx/>
                <a:uFillTx/>
                <a:latin typeface="SVN-Gretoon" panose="02040603050506020204" pitchFamily="18" charset="0"/>
                <a:ea typeface="+mn-ea"/>
                <a:cs typeface="+mn-cs"/>
              </a:rPr>
              <a:t>CÙNG</a:t>
            </a:r>
            <a:r>
              <a:rPr kumimoji="0" lang="en-US" sz="4800" b="0" i="0" u="none" strike="noStrike" kern="1200" cap="none" spc="0" normalizeH="0" noProof="0">
                <a:ln>
                  <a:solidFill>
                    <a:sysClr val="windowText" lastClr="000000"/>
                  </a:solidFill>
                </a:ln>
                <a:solidFill>
                  <a:srgbClr val="00CCFF"/>
                </a:solidFill>
                <a:effectLst/>
                <a:uLnTx/>
                <a:uFillTx/>
                <a:latin typeface="SVN-Gretoon" panose="02040603050506020204" pitchFamily="18" charset="0"/>
                <a:ea typeface="+mn-ea"/>
                <a:cs typeface="+mn-cs"/>
              </a:rPr>
              <a:t> SÁNG TẠO</a:t>
            </a:r>
            <a:endParaRPr kumimoji="0" lang="en-US" sz="4800" b="0" i="0" u="none" strike="noStrike" kern="1200" cap="none" spc="0" normalizeH="0" baseline="0" noProof="0">
              <a:ln>
                <a:solidFill>
                  <a:sysClr val="windowText" lastClr="000000"/>
                </a:solidFill>
              </a:ln>
              <a:solidFill>
                <a:srgbClr val="E97132"/>
              </a:solidFill>
              <a:effectLst/>
              <a:uLnTx/>
              <a:uFillTx/>
              <a:latin typeface="SVN-Gretoon" panose="02040603050506020204" pitchFamily="18" charset="0"/>
              <a:ea typeface="+mn-ea"/>
              <a:cs typeface="+mn-cs"/>
            </a:endParaRPr>
          </a:p>
        </p:txBody>
      </p:sp>
      <p:pic>
        <p:nvPicPr>
          <p:cNvPr id="18" name="Picture 17" descr="A couple of cartoon characters&#10;&#10;Description automatically generated">
            <a:extLst>
              <a:ext uri="{FF2B5EF4-FFF2-40B4-BE49-F238E27FC236}">
                <a16:creationId xmlns:a16="http://schemas.microsoft.com/office/drawing/2014/main" id="{99784136-8B72-3558-FE60-2D4D190AA0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6198" y="3087553"/>
            <a:ext cx="4702912" cy="2583785"/>
          </a:xfrm>
          <a:prstGeom prst="rect">
            <a:avLst/>
          </a:prstGeom>
        </p:spPr>
      </p:pic>
    </p:spTree>
    <p:extLst>
      <p:ext uri="{BB962C8B-B14F-4D97-AF65-F5344CB8AC3E}">
        <p14:creationId xmlns:p14="http://schemas.microsoft.com/office/powerpoint/2010/main" val="9704016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146" name="Picture 2" descr="Picture background">
            <a:extLst>
              <a:ext uri="{FF2B5EF4-FFF2-40B4-BE49-F238E27FC236}">
                <a16:creationId xmlns:a16="http://schemas.microsoft.com/office/drawing/2014/main" id="{ABB44ED1-DEF6-6892-96E9-BB04B4D794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6579873"/>
      </p:ext>
    </p:extLst>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9" descr="A cartoon of a child blowing bubbles&#10;&#10;Description automatically generated">
            <a:extLst>
              <a:ext uri="{FF2B5EF4-FFF2-40B4-BE49-F238E27FC236}">
                <a16:creationId xmlns:a16="http://schemas.microsoft.com/office/drawing/2014/main" id="{438A220D-0C26-0CEA-AF94-AB02AB8400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0" y="1181100"/>
            <a:ext cx="5676900" cy="5676900"/>
          </a:xfrm>
          <a:prstGeom prst="rect">
            <a:avLst/>
          </a:prstGeom>
        </p:spPr>
      </p:pic>
      <p:pic>
        <p:nvPicPr>
          <p:cNvPr id="2" name="Picture 1">
            <a:extLst>
              <a:ext uri="{FF2B5EF4-FFF2-40B4-BE49-F238E27FC236}">
                <a16:creationId xmlns:a16="http://schemas.microsoft.com/office/drawing/2014/main" id="{1C206131-471C-7687-07C5-A997A189EF32}"/>
              </a:ext>
            </a:extLst>
          </p:cNvPr>
          <p:cNvPicPr>
            <a:picLocks noChangeAspect="1"/>
          </p:cNvPicPr>
          <p:nvPr/>
        </p:nvPicPr>
        <p:blipFill>
          <a:blip r:embed="rId3"/>
          <a:stretch>
            <a:fillRect/>
          </a:stretch>
        </p:blipFill>
        <p:spPr>
          <a:xfrm>
            <a:off x="4190676" y="1266967"/>
            <a:ext cx="7468247" cy="5505165"/>
          </a:xfrm>
          <a:prstGeom prst="rect">
            <a:avLst/>
          </a:prstGeom>
        </p:spPr>
      </p:pic>
    </p:spTree>
    <p:extLst>
      <p:ext uri="{BB962C8B-B14F-4D97-AF65-F5344CB8AC3E}">
        <p14:creationId xmlns:p14="http://schemas.microsoft.com/office/powerpoint/2010/main" val="233078559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170" name="Picture 2" descr="Phủ xanh đất trống đồi trọc” - Chung tay trồng rừng chống lại biến đổi khí  hậu cùng Quỹ Hoa Chia Sẻ">
            <a:extLst>
              <a:ext uri="{FF2B5EF4-FFF2-40B4-BE49-F238E27FC236}">
                <a16:creationId xmlns:a16="http://schemas.microsoft.com/office/drawing/2014/main" id="{96A69FEE-37C4-0C40-EE18-24070B8F13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139" y="247650"/>
            <a:ext cx="12402277" cy="6610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0006100"/>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AE4DCD4E-8584-E40A-1B3D-57DCB44DA642}"/>
              </a:ext>
            </a:extLst>
          </p:cNvPr>
          <p:cNvGrpSpPr/>
          <p:nvPr/>
        </p:nvGrpSpPr>
        <p:grpSpPr>
          <a:xfrm>
            <a:off x="530946" y="364067"/>
            <a:ext cx="10881409" cy="6307666"/>
            <a:chOff x="1352549" y="323850"/>
            <a:chExt cx="10881409" cy="6307666"/>
          </a:xfrm>
        </p:grpSpPr>
        <p:sp>
          <p:nvSpPr>
            <p:cNvPr id="9" name="Rectangle: Rounded Corners 8">
              <a:extLst>
                <a:ext uri="{FF2B5EF4-FFF2-40B4-BE49-F238E27FC236}">
                  <a16:creationId xmlns:a16="http://schemas.microsoft.com/office/drawing/2014/main" id="{6CBD0956-56D0-2202-27C8-A94F894E3BA3}"/>
                </a:ext>
              </a:extLst>
            </p:cNvPr>
            <p:cNvSpPr/>
            <p:nvPr/>
          </p:nvSpPr>
          <p:spPr>
            <a:xfrm>
              <a:off x="1352549" y="323850"/>
              <a:ext cx="10881409" cy="6307666"/>
            </a:xfrm>
            <a:prstGeom prst="roundRect">
              <a:avLst>
                <a:gd name="adj" fmla="val 20201"/>
              </a:avLst>
            </a:prstGeom>
            <a:solidFill>
              <a:schemeClr val="bg1"/>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TextBox 9">
              <a:extLst>
                <a:ext uri="{FF2B5EF4-FFF2-40B4-BE49-F238E27FC236}">
                  <a16:creationId xmlns:a16="http://schemas.microsoft.com/office/drawing/2014/main" id="{2CB58448-F40C-344B-C82A-25F26DC95212}"/>
                </a:ext>
              </a:extLst>
            </p:cNvPr>
            <p:cNvSpPr txBox="1"/>
            <p:nvPr/>
          </p:nvSpPr>
          <p:spPr>
            <a:xfrm>
              <a:off x="5343514" y="1837239"/>
              <a:ext cx="5479339" cy="330981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800" b="1" i="0" u="none" strike="noStrike" kern="1200" cap="none" spc="0" normalizeH="0" baseline="0" noProof="0">
                  <a:ln>
                    <a:noFill/>
                  </a:ln>
                  <a:solidFill>
                    <a:srgbClr val="E97132">
                      <a:lumMod val="75000"/>
                    </a:srgbClr>
                  </a:solidFill>
                  <a:effectLst/>
                  <a:uLnTx/>
                  <a:uFillTx/>
                  <a:latin typeface="Aptos" panose="02110004020202020204"/>
                  <a:ea typeface="+mn-ea"/>
                  <a:cs typeface="+mn-cs"/>
                </a:rPr>
                <a:t>Bày tỏ suy nghĩ, cảm xúc khi xem các nội dung trên.</a:t>
              </a:r>
            </a:p>
          </p:txBody>
        </p:sp>
      </p:grpSp>
      <p:pic>
        <p:nvPicPr>
          <p:cNvPr id="8194" name="Picture 2" descr="19+ Mẫu Cô Giáo Vector File PSD, PNG, EPS, SVG - Miễn Phí">
            <a:extLst>
              <a:ext uri="{FF2B5EF4-FFF2-40B4-BE49-F238E27FC236}">
                <a16:creationId xmlns:a16="http://schemas.microsoft.com/office/drawing/2014/main" id="{3E9F5314-0EFA-190D-85B4-A00584C1B22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2344" b="97656" l="9961" r="89844">
                        <a14:foregroundMark x1="26855" y1="2539" x2="35645" y2="10938"/>
                        <a14:foregroundMark x1="24609" y1="4785" x2="29492" y2="8301"/>
                        <a14:foregroundMark x1="27734" y1="30371" x2="29883" y2="33984"/>
                        <a14:foregroundMark x1="35645" y1="32617" x2="38770" y2="32617"/>
                        <a14:foregroundMark x1="63574" y1="38867" x2="70215" y2="28223"/>
                        <a14:foregroundMark x1="44531" y1="46387" x2="72363" y2="44141"/>
                        <a14:foregroundMark x1="46289" y1="44531" x2="62695" y2="45020"/>
                        <a14:foregroundMark x1="66602" y1="41504" x2="69336" y2="41895"/>
                        <a14:foregroundMark x1="41895" y1="58691" x2="43652" y2="65332"/>
                        <a14:foregroundMark x1="39258" y1="71973" x2="33887" y2="84863"/>
                        <a14:foregroundMark x1="32617" y1="87891" x2="32129" y2="96387"/>
                        <a14:foregroundMark x1="31738" y1="94141" x2="39258" y2="97656"/>
                        <a14:foregroundMark x1="41406" y1="39258" x2="41406" y2="39258"/>
                        <a14:foregroundMark x1="31738" y1="6543" x2="33887" y2="10938"/>
                        <a14:foregroundMark x1="29004" y1="24219" x2="30371" y2="24219"/>
                        <a14:backgroundMark x1="10449" y1="2930" x2="18457" y2="10547"/>
                        <a14:backgroundMark x1="13574" y1="2930" x2="13574" y2="2930"/>
                      </a14:backgroundRemoval>
                    </a14:imgEffect>
                  </a14:imgLayer>
                </a14:imgProps>
              </a:ext>
              <a:ext uri="{28A0092B-C50C-407E-A947-70E740481C1C}">
                <a14:useLocalDpi xmlns:a14="http://schemas.microsoft.com/office/drawing/2010/main" val="0"/>
              </a:ext>
            </a:extLst>
          </a:blip>
          <a:srcRect/>
          <a:stretch>
            <a:fillRect/>
          </a:stretch>
        </p:blipFill>
        <p:spPr bwMode="auto">
          <a:xfrm>
            <a:off x="779645" y="1430529"/>
            <a:ext cx="5241204" cy="52412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839998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218" name="Picture 2" descr="Picture background">
            <a:extLst>
              <a:ext uri="{FF2B5EF4-FFF2-40B4-BE49-F238E27FC236}">
                <a16:creationId xmlns:a16="http://schemas.microsoft.com/office/drawing/2014/main" id="{DBB4E933-4133-7ED3-DA0C-0E5BE40FFF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7904953"/>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42" name="Picture 2" descr="Picture background">
            <a:extLst>
              <a:ext uri="{FF2B5EF4-FFF2-40B4-BE49-F238E27FC236}">
                <a16:creationId xmlns:a16="http://schemas.microsoft.com/office/drawing/2014/main" id="{F0F45CBC-81B9-8476-AF51-8A4C0D7CFF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3040820"/>
      </p:ext>
    </p:extLst>
  </p:cSld>
  <p:clrMapOvr>
    <a:masterClrMapping/>
  </p:clrMapOvr>
  <p:transition>
    <p:fade/>
  </p:transition>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9Slide.vn</Template>
  <TotalTime>648</TotalTime>
  <Words>1101</Words>
  <Application>Microsoft Office PowerPoint</Application>
  <PresentationFormat>Widescreen</PresentationFormat>
  <Paragraphs>95</Paragraphs>
  <Slides>50</Slides>
  <Notes>0</Notes>
  <HiddenSlides>0</HiddenSlides>
  <MMClips>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50</vt:i4>
      </vt:variant>
    </vt:vector>
  </HeadingPairs>
  <TitlesOfParts>
    <vt:vector size="62" baseType="lpstr">
      <vt:lpstr>Aptos</vt:lpstr>
      <vt:lpstr>Aptos Display</vt:lpstr>
      <vt:lpstr>Arial</vt:lpstr>
      <vt:lpstr>Calibri</vt:lpstr>
      <vt:lpstr>LNTH-LuoLuoNotangYuanTi 1</vt:lpstr>
      <vt:lpstr>SVN-ARCO Typography</vt:lpstr>
      <vt:lpstr>SVN-Gretoon</vt:lpstr>
      <vt:lpstr>Times New Roman</vt:lpstr>
      <vt:lpstr>UTM Duepuntozero</vt:lpstr>
      <vt:lpstr>UTM Flamenco</vt:lpstr>
      <vt:lpstr>UVN Banh Mi</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Admin</cp:lastModifiedBy>
  <cp:revision>52</cp:revision>
  <dcterms:created xsi:type="dcterms:W3CDTF">2023-08-15T02:14:14Z</dcterms:created>
  <dcterms:modified xsi:type="dcterms:W3CDTF">2025-01-09T14:20:24Z</dcterms:modified>
  <cp:category>9Slide.vn</cp:category>
</cp:coreProperties>
</file>