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56.jpg" ContentType="image/png"/>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80.jpg" ContentType="image/png"/>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6" r:id="rId2"/>
    <p:sldMasterId id="2147483698" r:id="rId3"/>
    <p:sldMasterId id="2147483714" r:id="rId4"/>
    <p:sldMasterId id="2147483740" r:id="rId5"/>
    <p:sldMasterId id="2147483754" r:id="rId6"/>
    <p:sldMasterId id="2147483803" r:id="rId7"/>
    <p:sldMasterId id="2147483827" r:id="rId8"/>
    <p:sldMasterId id="2147483863" r:id="rId9"/>
    <p:sldMasterId id="2147483876" r:id="rId10"/>
    <p:sldMasterId id="2147483888" r:id="rId11"/>
    <p:sldMasterId id="2147483900" r:id="rId12"/>
    <p:sldMasterId id="2147483912" r:id="rId13"/>
    <p:sldMasterId id="2147483924" r:id="rId14"/>
    <p:sldMasterId id="2147483936" r:id="rId15"/>
    <p:sldMasterId id="2147483948" r:id="rId16"/>
    <p:sldMasterId id="2147483960" r:id="rId17"/>
    <p:sldMasterId id="2147483971" r:id="rId18"/>
    <p:sldMasterId id="2147483983" r:id="rId19"/>
    <p:sldMasterId id="2147483995" r:id="rId20"/>
    <p:sldMasterId id="2147484007" r:id="rId21"/>
    <p:sldMasterId id="2147484019" r:id="rId22"/>
    <p:sldMasterId id="2147484031" r:id="rId23"/>
    <p:sldMasterId id="2147484043" r:id="rId24"/>
    <p:sldMasterId id="2147484055" r:id="rId25"/>
  </p:sldMasterIdLst>
  <p:notesMasterIdLst>
    <p:notesMasterId r:id="rId68"/>
  </p:notesMasterIdLst>
  <p:sldIdLst>
    <p:sldId id="348" r:id="rId26"/>
    <p:sldId id="334" r:id="rId27"/>
    <p:sldId id="357" r:id="rId28"/>
    <p:sldId id="358" r:id="rId29"/>
    <p:sldId id="359" r:id="rId30"/>
    <p:sldId id="360" r:id="rId31"/>
    <p:sldId id="364" r:id="rId32"/>
    <p:sldId id="365" r:id="rId33"/>
    <p:sldId id="349" r:id="rId34"/>
    <p:sldId id="350" r:id="rId35"/>
    <p:sldId id="291" r:id="rId36"/>
    <p:sldId id="292" r:id="rId37"/>
    <p:sldId id="351" r:id="rId38"/>
    <p:sldId id="296" r:id="rId39"/>
    <p:sldId id="352" r:id="rId40"/>
    <p:sldId id="298" r:id="rId41"/>
    <p:sldId id="353" r:id="rId42"/>
    <p:sldId id="300" r:id="rId43"/>
    <p:sldId id="266" r:id="rId44"/>
    <p:sldId id="346" r:id="rId45"/>
    <p:sldId id="268" r:id="rId46"/>
    <p:sldId id="331" r:id="rId47"/>
    <p:sldId id="354" r:id="rId48"/>
    <p:sldId id="306" r:id="rId49"/>
    <p:sldId id="332" r:id="rId50"/>
    <p:sldId id="355" r:id="rId51"/>
    <p:sldId id="356" r:id="rId52"/>
    <p:sldId id="322" r:id="rId53"/>
    <p:sldId id="339" r:id="rId54"/>
    <p:sldId id="325" r:id="rId55"/>
    <p:sldId id="335" r:id="rId56"/>
    <p:sldId id="336" r:id="rId57"/>
    <p:sldId id="337" r:id="rId58"/>
    <p:sldId id="338" r:id="rId59"/>
    <p:sldId id="328" r:id="rId60"/>
    <p:sldId id="340" r:id="rId61"/>
    <p:sldId id="341" r:id="rId62"/>
    <p:sldId id="342" r:id="rId63"/>
    <p:sldId id="343" r:id="rId64"/>
    <p:sldId id="344" r:id="rId65"/>
    <p:sldId id="345" r:id="rId66"/>
    <p:sldId id="347" r:id="rId67"/>
  </p:sldIdLst>
  <p:sldSz cx="12192000" cy="6858000"/>
  <p:notesSz cx="6858000" cy="9144000"/>
  <p:custDataLst>
    <p:tags r:id="rId69"/>
  </p:custDataLst>
  <p:defaultTextStyle>
    <a:defPPr>
      <a:defRPr lang="en-US"/>
    </a:defPPr>
    <a:lvl1pPr marL="0" algn="l" defTabSz="911893" rtl="0" eaLnBrk="1" latinLnBrk="0" hangingPunct="1">
      <a:defRPr sz="1900" kern="1200">
        <a:solidFill>
          <a:schemeClr val="tx1"/>
        </a:solidFill>
        <a:latin typeface="+mn-lt"/>
        <a:ea typeface="+mn-ea"/>
        <a:cs typeface="+mn-cs"/>
      </a:defRPr>
    </a:lvl1pPr>
    <a:lvl2pPr marL="455935" algn="l" defTabSz="911893" rtl="0" eaLnBrk="1" latinLnBrk="0" hangingPunct="1">
      <a:defRPr sz="1900" kern="1200">
        <a:solidFill>
          <a:schemeClr val="tx1"/>
        </a:solidFill>
        <a:latin typeface="+mn-lt"/>
        <a:ea typeface="+mn-ea"/>
        <a:cs typeface="+mn-cs"/>
      </a:defRPr>
    </a:lvl2pPr>
    <a:lvl3pPr marL="911893" algn="l" defTabSz="911893" rtl="0" eaLnBrk="1" latinLnBrk="0" hangingPunct="1">
      <a:defRPr sz="1900" kern="1200">
        <a:solidFill>
          <a:schemeClr val="tx1"/>
        </a:solidFill>
        <a:latin typeface="+mn-lt"/>
        <a:ea typeface="+mn-ea"/>
        <a:cs typeface="+mn-cs"/>
      </a:defRPr>
    </a:lvl3pPr>
    <a:lvl4pPr marL="1367840" algn="l" defTabSz="911893" rtl="0" eaLnBrk="1" latinLnBrk="0" hangingPunct="1">
      <a:defRPr sz="1900" kern="1200">
        <a:solidFill>
          <a:schemeClr val="tx1"/>
        </a:solidFill>
        <a:latin typeface="+mn-lt"/>
        <a:ea typeface="+mn-ea"/>
        <a:cs typeface="+mn-cs"/>
      </a:defRPr>
    </a:lvl4pPr>
    <a:lvl5pPr marL="1823782" algn="l" defTabSz="911893" rtl="0" eaLnBrk="1" latinLnBrk="0" hangingPunct="1">
      <a:defRPr sz="1900" kern="1200">
        <a:solidFill>
          <a:schemeClr val="tx1"/>
        </a:solidFill>
        <a:latin typeface="+mn-lt"/>
        <a:ea typeface="+mn-ea"/>
        <a:cs typeface="+mn-cs"/>
      </a:defRPr>
    </a:lvl5pPr>
    <a:lvl6pPr marL="2279747" algn="l" defTabSz="911893" rtl="0" eaLnBrk="1" latinLnBrk="0" hangingPunct="1">
      <a:defRPr sz="1900" kern="1200">
        <a:solidFill>
          <a:schemeClr val="tx1"/>
        </a:solidFill>
        <a:latin typeface="+mn-lt"/>
        <a:ea typeface="+mn-ea"/>
        <a:cs typeface="+mn-cs"/>
      </a:defRPr>
    </a:lvl6pPr>
    <a:lvl7pPr marL="2735678" algn="l" defTabSz="911893" rtl="0" eaLnBrk="1" latinLnBrk="0" hangingPunct="1">
      <a:defRPr sz="1900" kern="1200">
        <a:solidFill>
          <a:schemeClr val="tx1"/>
        </a:solidFill>
        <a:latin typeface="+mn-lt"/>
        <a:ea typeface="+mn-ea"/>
        <a:cs typeface="+mn-cs"/>
      </a:defRPr>
    </a:lvl7pPr>
    <a:lvl8pPr marL="3191610" algn="l" defTabSz="911893" rtl="0" eaLnBrk="1" latinLnBrk="0" hangingPunct="1">
      <a:defRPr sz="1900" kern="1200">
        <a:solidFill>
          <a:schemeClr val="tx1"/>
        </a:solidFill>
        <a:latin typeface="+mn-lt"/>
        <a:ea typeface="+mn-ea"/>
        <a:cs typeface="+mn-cs"/>
      </a:defRPr>
    </a:lvl8pPr>
    <a:lvl9pPr marL="3647550" algn="l" defTabSz="911893"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 xmlns:p15="http://schemas.microsoft.com/office/powerpoint/2012/main" userId="admin" providerId="None"/>
      </p:ext>
    </p:extLst>
  </p:cmAuthor>
  <p:cmAuthor id="2" name="Windows User" initials="WU"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autoAdjust="0"/>
  </p:normalViewPr>
  <p:slideViewPr>
    <p:cSldViewPr snapToGrid="0">
      <p:cViewPr>
        <p:scale>
          <a:sx n="55" d="100"/>
          <a:sy n="55" d="100"/>
        </p:scale>
        <p:origin x="-1080" y="-4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slide" Target="slides/slide38.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61" Type="http://schemas.openxmlformats.org/officeDocument/2006/relationships/slide" Target="slides/slide36.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2A8D89-C25F-4399-A76C-1C7DE411FF53}"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F18A0-A258-42B3-87C8-4010B11498BA}" type="slidenum">
              <a:rPr lang="en-US" smtClean="0"/>
              <a:t>‹#›</a:t>
            </a:fld>
            <a:endParaRPr lang="en-US"/>
          </a:p>
        </p:txBody>
      </p:sp>
    </p:spTree>
    <p:extLst>
      <p:ext uri="{BB962C8B-B14F-4D97-AF65-F5344CB8AC3E}">
        <p14:creationId xmlns:p14="http://schemas.microsoft.com/office/powerpoint/2010/main" val="824052210"/>
      </p:ext>
    </p:extLst>
  </p:cSld>
  <p:clrMap bg1="lt1" tx1="dk1" bg2="lt2" tx2="dk2" accent1="accent1" accent2="accent2" accent3="accent3" accent4="accent4" accent5="accent5" accent6="accent6" hlink="hlink" folHlink="folHlink"/>
  <p:notesStyle>
    <a:lvl1pPr marL="0" algn="l" defTabSz="911893" rtl="0" eaLnBrk="1" latinLnBrk="0" hangingPunct="1">
      <a:defRPr sz="1200" kern="1200">
        <a:solidFill>
          <a:schemeClr val="tx1"/>
        </a:solidFill>
        <a:latin typeface="+mn-lt"/>
        <a:ea typeface="+mn-ea"/>
        <a:cs typeface="+mn-cs"/>
      </a:defRPr>
    </a:lvl1pPr>
    <a:lvl2pPr marL="455935" algn="l" defTabSz="911893" rtl="0" eaLnBrk="1" latinLnBrk="0" hangingPunct="1">
      <a:defRPr sz="1200" kern="1200">
        <a:solidFill>
          <a:schemeClr val="tx1"/>
        </a:solidFill>
        <a:latin typeface="+mn-lt"/>
        <a:ea typeface="+mn-ea"/>
        <a:cs typeface="+mn-cs"/>
      </a:defRPr>
    </a:lvl2pPr>
    <a:lvl3pPr marL="911893" algn="l" defTabSz="911893" rtl="0" eaLnBrk="1" latinLnBrk="0" hangingPunct="1">
      <a:defRPr sz="1200" kern="1200">
        <a:solidFill>
          <a:schemeClr val="tx1"/>
        </a:solidFill>
        <a:latin typeface="+mn-lt"/>
        <a:ea typeface="+mn-ea"/>
        <a:cs typeface="+mn-cs"/>
      </a:defRPr>
    </a:lvl3pPr>
    <a:lvl4pPr marL="1367840" algn="l" defTabSz="911893" rtl="0" eaLnBrk="1" latinLnBrk="0" hangingPunct="1">
      <a:defRPr sz="1200" kern="1200">
        <a:solidFill>
          <a:schemeClr val="tx1"/>
        </a:solidFill>
        <a:latin typeface="+mn-lt"/>
        <a:ea typeface="+mn-ea"/>
        <a:cs typeface="+mn-cs"/>
      </a:defRPr>
    </a:lvl4pPr>
    <a:lvl5pPr marL="1823782" algn="l" defTabSz="911893" rtl="0" eaLnBrk="1" latinLnBrk="0" hangingPunct="1">
      <a:defRPr sz="1200" kern="1200">
        <a:solidFill>
          <a:schemeClr val="tx1"/>
        </a:solidFill>
        <a:latin typeface="+mn-lt"/>
        <a:ea typeface="+mn-ea"/>
        <a:cs typeface="+mn-cs"/>
      </a:defRPr>
    </a:lvl5pPr>
    <a:lvl6pPr marL="2279747" algn="l" defTabSz="911893" rtl="0" eaLnBrk="1" latinLnBrk="0" hangingPunct="1">
      <a:defRPr sz="1200" kern="1200">
        <a:solidFill>
          <a:schemeClr val="tx1"/>
        </a:solidFill>
        <a:latin typeface="+mn-lt"/>
        <a:ea typeface="+mn-ea"/>
        <a:cs typeface="+mn-cs"/>
      </a:defRPr>
    </a:lvl6pPr>
    <a:lvl7pPr marL="2735678" algn="l" defTabSz="911893" rtl="0" eaLnBrk="1" latinLnBrk="0" hangingPunct="1">
      <a:defRPr sz="1200" kern="1200">
        <a:solidFill>
          <a:schemeClr val="tx1"/>
        </a:solidFill>
        <a:latin typeface="+mn-lt"/>
        <a:ea typeface="+mn-ea"/>
        <a:cs typeface="+mn-cs"/>
      </a:defRPr>
    </a:lvl7pPr>
    <a:lvl8pPr marL="3191610" algn="l" defTabSz="911893" rtl="0" eaLnBrk="1" latinLnBrk="0" hangingPunct="1">
      <a:defRPr sz="1200" kern="1200">
        <a:solidFill>
          <a:schemeClr val="tx1"/>
        </a:solidFill>
        <a:latin typeface="+mn-lt"/>
        <a:ea typeface="+mn-ea"/>
        <a:cs typeface="+mn-cs"/>
      </a:defRPr>
    </a:lvl8pPr>
    <a:lvl9pPr marL="3647550" algn="l" defTabSz="9118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FB9888-F1E2-40C5-BEC0-9B94C510C230}"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2828633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solidFill>
                  <a:prstClr val="black"/>
                </a:solidFill>
                <a:ea typeface="宋体"/>
              </a:rPr>
              <a:pPr/>
              <a:t>27</a:t>
            </a:fld>
            <a:endParaRPr lang="zh-CN" altLang="en-US">
              <a:solidFill>
                <a:prstClr val="black"/>
              </a:solidFill>
              <a:ea typeface="宋体"/>
            </a:endParaRPr>
          </a:p>
        </p:txBody>
      </p:sp>
    </p:spTree>
    <p:extLst>
      <p:ext uri="{BB962C8B-B14F-4D97-AF65-F5344CB8AC3E}">
        <p14:creationId xmlns:p14="http://schemas.microsoft.com/office/powerpoint/2010/main" val="2130362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56280">
              <a:defRPr/>
            </a:pPr>
            <a:fld id="{793AD677-048F-409F-AACD-0A0B5EF61C8C}" type="slidenum">
              <a:rPr lang="zh-CN" altLang="en-US" smtClean="0">
                <a:solidFill>
                  <a:prstClr val="black"/>
                </a:solidFill>
                <a:ea typeface="宋体"/>
              </a:rPr>
              <a:pPr defTabSz="956280">
                <a:defRPr/>
              </a:pPr>
              <a:t>28</a:t>
            </a:fld>
            <a:endParaRPr lang="zh-CN" altLang="en-US">
              <a:solidFill>
                <a:prstClr val="black"/>
              </a:solidFill>
              <a:ea typeface="宋体"/>
            </a:endParaRPr>
          </a:p>
        </p:txBody>
      </p:sp>
    </p:spTree>
    <p:extLst>
      <p:ext uri="{BB962C8B-B14F-4D97-AF65-F5344CB8AC3E}">
        <p14:creationId xmlns:p14="http://schemas.microsoft.com/office/powerpoint/2010/main" val="1264088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HS </a:t>
            </a:r>
            <a:r>
              <a:rPr lang="en-US" dirty="0" err="1" smtClean="0"/>
              <a:t>luyen</a:t>
            </a:r>
            <a:r>
              <a:rPr lang="en-US" baseline="0" dirty="0" smtClean="0"/>
              <a:t> doc </a:t>
            </a:r>
            <a:r>
              <a:rPr lang="en-US" baseline="0" dirty="0" err="1" smtClean="0"/>
              <a:t>theo</a:t>
            </a:r>
            <a:r>
              <a:rPr lang="en-US" baseline="0" dirty="0" smtClean="0"/>
              <a:t> </a:t>
            </a:r>
            <a:r>
              <a:rPr lang="en-US" baseline="0" dirty="0" err="1" smtClean="0"/>
              <a:t>nhom</a:t>
            </a:r>
            <a:endParaRPr lang="en-US" dirty="0"/>
          </a:p>
        </p:txBody>
      </p:sp>
      <p:sp>
        <p:nvSpPr>
          <p:cNvPr id="4" name="Slide Number Placeholder 3"/>
          <p:cNvSpPr>
            <a:spLocks noGrp="1"/>
          </p:cNvSpPr>
          <p:nvPr>
            <p:ph type="sldNum" sz="quarter" idx="10"/>
          </p:nvPr>
        </p:nvSpPr>
        <p:spPr/>
        <p:txBody>
          <a:bodyPr/>
          <a:lstStyle/>
          <a:p>
            <a:pPr defTabSz="956280">
              <a:defRPr/>
            </a:pPr>
            <a:fld id="{936E5206-4DE8-4E35-BE1B-AFB0DE63FE1D}" type="slidenum">
              <a:rPr lang="en-US" smtClean="0">
                <a:solidFill>
                  <a:prstClr val="black"/>
                </a:solidFill>
              </a:rPr>
              <a:pPr defTabSz="956280">
                <a:defRPr/>
              </a:pPr>
              <a:t>32</a:t>
            </a:fld>
            <a:endParaRPr lang="en-US">
              <a:solidFill>
                <a:prstClr val="black"/>
              </a:solidFill>
            </a:endParaRPr>
          </a:p>
        </p:txBody>
      </p:sp>
    </p:spTree>
    <p:extLst>
      <p:ext uri="{BB962C8B-B14F-4D97-AF65-F5344CB8AC3E}">
        <p14:creationId xmlns:p14="http://schemas.microsoft.com/office/powerpoint/2010/main" val="4233326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01D71773-5A0B-472D-BACC-ADA20FE383F6}" type="slidenum">
              <a:rPr lang="zh-CN" altLang="en-US" smtClean="0">
                <a:solidFill>
                  <a:prstClr val="black"/>
                </a:solidFill>
                <a:ea typeface="宋体" panose="02010600030101010101" pitchFamily="2" charset="-122"/>
              </a:rPr>
              <a:pPr defTabSz="914400">
                <a:defRPr/>
              </a:pPr>
              <a:t>2</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175180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solidFill>
                  <a:prstClr val="black"/>
                </a:solidFill>
                <a:ea typeface="宋体"/>
              </a:rPr>
              <a:pPr/>
              <a:t>9</a:t>
            </a:fld>
            <a:endParaRPr lang="zh-CN" altLang="en-US">
              <a:solidFill>
                <a:prstClr val="black"/>
              </a:solidFill>
              <a:ea typeface="宋体"/>
            </a:endParaRPr>
          </a:p>
        </p:txBody>
      </p:sp>
    </p:spTree>
    <p:extLst>
      <p:ext uri="{BB962C8B-B14F-4D97-AF65-F5344CB8AC3E}">
        <p14:creationId xmlns:p14="http://schemas.microsoft.com/office/powerpoint/2010/main" val="55912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solidFill>
                  <a:prstClr val="black"/>
                </a:solidFill>
                <a:ea typeface="宋体"/>
              </a:rPr>
              <a:pPr/>
              <a:t>10</a:t>
            </a:fld>
            <a:endParaRPr lang="zh-CN" altLang="en-US">
              <a:solidFill>
                <a:prstClr val="black"/>
              </a:solidFill>
              <a:ea typeface="宋体"/>
            </a:endParaRPr>
          </a:p>
        </p:txBody>
      </p:sp>
    </p:spTree>
    <p:extLst>
      <p:ext uri="{BB962C8B-B14F-4D97-AF65-F5344CB8AC3E}">
        <p14:creationId xmlns:p14="http://schemas.microsoft.com/office/powerpoint/2010/main" val="3475279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6E5206-4DE8-4E35-BE1B-AFB0DE63FE1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50583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solidFill>
                  <a:prstClr val="black"/>
                </a:solidFill>
                <a:ea typeface="宋体"/>
              </a:rPr>
              <a:pPr/>
              <a:t>13</a:t>
            </a:fld>
            <a:endParaRPr lang="zh-CN" altLang="en-US">
              <a:solidFill>
                <a:prstClr val="black"/>
              </a:solidFill>
              <a:ea typeface="宋体"/>
            </a:endParaRPr>
          </a:p>
        </p:txBody>
      </p:sp>
    </p:spTree>
    <p:extLst>
      <p:ext uri="{BB962C8B-B14F-4D97-AF65-F5344CB8AC3E}">
        <p14:creationId xmlns:p14="http://schemas.microsoft.com/office/powerpoint/2010/main" val="3143775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solidFill>
                  <a:prstClr val="black"/>
                </a:solidFill>
                <a:ea typeface="宋体"/>
              </a:rPr>
              <a:pPr/>
              <a:t>15</a:t>
            </a:fld>
            <a:endParaRPr lang="zh-CN" altLang="en-US">
              <a:solidFill>
                <a:prstClr val="black"/>
              </a:solidFill>
              <a:ea typeface="宋体"/>
            </a:endParaRPr>
          </a:p>
        </p:txBody>
      </p:sp>
    </p:spTree>
    <p:extLst>
      <p:ext uri="{BB962C8B-B14F-4D97-AF65-F5344CB8AC3E}">
        <p14:creationId xmlns:p14="http://schemas.microsoft.com/office/powerpoint/2010/main" val="785260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solidFill>
                  <a:prstClr val="black"/>
                </a:solidFill>
                <a:ea typeface="宋体"/>
              </a:rPr>
              <a:pPr/>
              <a:t>17</a:t>
            </a:fld>
            <a:endParaRPr lang="zh-CN" altLang="en-US">
              <a:solidFill>
                <a:prstClr val="black"/>
              </a:solidFill>
              <a:ea typeface="宋体"/>
            </a:endParaRPr>
          </a:p>
        </p:txBody>
      </p:sp>
    </p:spTree>
    <p:extLst>
      <p:ext uri="{BB962C8B-B14F-4D97-AF65-F5344CB8AC3E}">
        <p14:creationId xmlns:p14="http://schemas.microsoft.com/office/powerpoint/2010/main" val="646740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6975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Master" Target="../slideMasters/slideMaster5.xml"/><Relationship Id="rId4" Type="http://schemas.openxmlformats.org/officeDocument/2006/relationships/image" Target="../media/image24.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62" y="1122400"/>
            <a:ext cx="9144173" cy="2387680"/>
          </a:xfrm>
          <a:prstGeom prst="rect">
            <a:avLst/>
          </a:prstGeom>
        </p:spPr>
        <p:txBody>
          <a:bodyPr lIns="91734" tIns="45901" rIns="91734" bIns="45901"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62" y="3602389"/>
            <a:ext cx="9144173" cy="1655817"/>
          </a:xfrm>
          <a:prstGeom prst="rect">
            <a:avLst/>
          </a:prstGeom>
        </p:spPr>
        <p:txBody>
          <a:bodyPr lIns="91734" tIns="45901" rIns="91734" bIns="45901"/>
          <a:lstStyle>
            <a:lvl1pPr marL="0" indent="0" algn="ctr">
              <a:buNone/>
              <a:defRPr sz="2400"/>
            </a:lvl1pPr>
            <a:lvl2pPr marL="450975" indent="0" algn="ctr">
              <a:buNone/>
              <a:defRPr sz="2000"/>
            </a:lvl2pPr>
            <a:lvl3pPr marL="901988" indent="0" algn="ctr">
              <a:buNone/>
              <a:defRPr sz="1700"/>
            </a:lvl3pPr>
            <a:lvl4pPr marL="1352979" indent="0" algn="ctr">
              <a:buNone/>
              <a:defRPr sz="1600"/>
            </a:lvl4pPr>
            <a:lvl5pPr marL="1803499" indent="0" algn="ctr">
              <a:buNone/>
              <a:defRPr sz="1600"/>
            </a:lvl5pPr>
            <a:lvl6pPr marL="2254510" indent="0" algn="ctr">
              <a:buNone/>
              <a:defRPr sz="1600"/>
            </a:lvl6pPr>
            <a:lvl7pPr marL="2705481" indent="0" algn="ctr">
              <a:buNone/>
              <a:defRPr sz="1600"/>
            </a:lvl7pPr>
            <a:lvl8pPr marL="3156476" indent="0" algn="ctr">
              <a:buNone/>
              <a:defRPr sz="1600"/>
            </a:lvl8pPr>
            <a:lvl9pPr marL="3607470" indent="0" algn="ctr">
              <a:buNone/>
              <a:defRPr sz="1600"/>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442906511"/>
      </p:ext>
    </p:extLst>
  </p:cSld>
  <p:clrMapOvr>
    <a:masterClrMapping/>
  </p:clrMapOvr>
  <p:transition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96" y="199089"/>
            <a:ext cx="5980067" cy="827235"/>
          </a:xfrm>
          <a:prstGeom prst="rect">
            <a:avLst/>
          </a:prstGeom>
        </p:spPr>
        <p:txBody>
          <a:bodyPr lIns="91734" tIns="45901" rIns="91734" bIns="45901"/>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32296" y="1158312"/>
            <a:ext cx="5980067" cy="3275847"/>
          </a:xfrm>
          <a:prstGeom prst="rect">
            <a:avLst/>
          </a:prstGeom>
        </p:spPr>
        <p:txBody>
          <a:bodyPr vert="eaVert"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251012520"/>
      </p:ext>
    </p:extLst>
  </p:cSld>
  <p:clrMapOvr>
    <a:masterClrMapping/>
  </p:clrMapOvr>
  <p:transition advClick="0" advTm="0">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398" y="1151338"/>
            <a:ext cx="4041240" cy="479822"/>
          </a:xfrm>
        </p:spPr>
        <p:txBody>
          <a:bodyPr anchor="b"/>
          <a:lstStyle>
            <a:lvl1pPr marL="0" indent="0">
              <a:buNone/>
              <a:defRPr sz="1800" b="1"/>
            </a:lvl1pPr>
            <a:lvl2pPr marL="340624" indent="0">
              <a:buNone/>
              <a:defRPr sz="1500" b="1"/>
            </a:lvl2pPr>
            <a:lvl3pPr marL="681283" indent="0">
              <a:buNone/>
              <a:defRPr sz="1400" b="1"/>
            </a:lvl3pPr>
            <a:lvl4pPr marL="1021936" indent="0">
              <a:buNone/>
              <a:defRPr sz="1200" b="1"/>
            </a:lvl4pPr>
            <a:lvl5pPr marL="1362565" indent="0">
              <a:buNone/>
              <a:defRPr sz="1200" b="1"/>
            </a:lvl5pPr>
            <a:lvl6pPr marL="1703190" indent="0">
              <a:buNone/>
              <a:defRPr sz="1200" b="1"/>
            </a:lvl6pPr>
            <a:lvl7pPr marL="2043849" indent="0">
              <a:buNone/>
              <a:defRPr sz="1200" b="1"/>
            </a:lvl7pPr>
            <a:lvl8pPr marL="2384488" indent="0">
              <a:buNone/>
              <a:defRPr sz="1200" b="1"/>
            </a:lvl8pPr>
            <a:lvl9pPr marL="2725116"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398" y="1631156"/>
            <a:ext cx="4041240"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6312" y="1151338"/>
            <a:ext cx="4042828" cy="479822"/>
          </a:xfrm>
        </p:spPr>
        <p:txBody>
          <a:bodyPr anchor="b"/>
          <a:lstStyle>
            <a:lvl1pPr marL="0" indent="0">
              <a:buNone/>
              <a:defRPr sz="1800" b="1"/>
            </a:lvl1pPr>
            <a:lvl2pPr marL="340624" indent="0">
              <a:buNone/>
              <a:defRPr sz="1500" b="1"/>
            </a:lvl2pPr>
            <a:lvl3pPr marL="681283" indent="0">
              <a:buNone/>
              <a:defRPr sz="1400" b="1"/>
            </a:lvl3pPr>
            <a:lvl4pPr marL="1021936" indent="0">
              <a:buNone/>
              <a:defRPr sz="1200" b="1"/>
            </a:lvl4pPr>
            <a:lvl5pPr marL="1362565" indent="0">
              <a:buNone/>
              <a:defRPr sz="1200" b="1"/>
            </a:lvl5pPr>
            <a:lvl6pPr marL="1703190" indent="0">
              <a:buNone/>
              <a:defRPr sz="1200" b="1"/>
            </a:lvl6pPr>
            <a:lvl7pPr marL="2043849" indent="0">
              <a:buNone/>
              <a:defRPr sz="1200" b="1"/>
            </a:lvl7pPr>
            <a:lvl8pPr marL="2384488" indent="0">
              <a:buNone/>
              <a:defRPr sz="1200" b="1"/>
            </a:lvl8pPr>
            <a:lvl9pPr marL="2725116"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6312" y="1631156"/>
            <a:ext cx="404282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pPr/>
              <a:t>‹#›</a:t>
            </a:fld>
            <a:endParaRPr lang="en-US"/>
          </a:p>
        </p:txBody>
      </p:sp>
    </p:spTree>
    <p:extLst>
      <p:ext uri="{BB962C8B-B14F-4D97-AF65-F5344CB8AC3E}">
        <p14:creationId xmlns:p14="http://schemas.microsoft.com/office/powerpoint/2010/main" val="3411003088"/>
      </p:ext>
    </p:extLst>
  </p:cSld>
  <p:clrMapOvr>
    <a:masterClrMapping/>
  </p:clrMapOvr>
  <p:transition advTm="6645"/>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pPr/>
              <a:t>‹#›</a:t>
            </a:fld>
            <a:endParaRPr lang="en-US"/>
          </a:p>
        </p:txBody>
      </p:sp>
    </p:spTree>
    <p:extLst>
      <p:ext uri="{BB962C8B-B14F-4D97-AF65-F5344CB8AC3E}">
        <p14:creationId xmlns:p14="http://schemas.microsoft.com/office/powerpoint/2010/main" val="3960733248"/>
      </p:ext>
    </p:extLst>
  </p:cSld>
  <p:clrMapOvr>
    <a:masterClrMapping/>
  </p:clrMapOvr>
  <p:transition advTm="6645"/>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pPr/>
              <a:t>‹#›</a:t>
            </a:fld>
            <a:endParaRPr lang="en-US"/>
          </a:p>
        </p:txBody>
      </p:sp>
    </p:spTree>
    <p:extLst>
      <p:ext uri="{BB962C8B-B14F-4D97-AF65-F5344CB8AC3E}">
        <p14:creationId xmlns:p14="http://schemas.microsoft.com/office/powerpoint/2010/main" val="2356634663"/>
      </p:ext>
    </p:extLst>
  </p:cSld>
  <p:clrMapOvr>
    <a:masterClrMapping/>
  </p:clrMapOvr>
  <p:transition advTm="6645"/>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23" y="204934"/>
            <a:ext cx="3009097"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6016" y="205116"/>
            <a:ext cx="5113082"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23" y="1076376"/>
            <a:ext cx="3009097" cy="3518297"/>
          </a:xfrm>
        </p:spPr>
        <p:txBody>
          <a:bodyPr/>
          <a:lstStyle>
            <a:lvl1pPr marL="0" indent="0">
              <a:buNone/>
              <a:defRPr sz="1100"/>
            </a:lvl1pPr>
            <a:lvl2pPr marL="340624" indent="0">
              <a:buNone/>
              <a:defRPr sz="900"/>
            </a:lvl2pPr>
            <a:lvl3pPr marL="681283" indent="0">
              <a:buNone/>
              <a:defRPr sz="800"/>
            </a:lvl3pPr>
            <a:lvl4pPr marL="1021936" indent="0">
              <a:buNone/>
              <a:defRPr sz="700"/>
            </a:lvl4pPr>
            <a:lvl5pPr marL="1362565" indent="0">
              <a:buNone/>
              <a:defRPr sz="700"/>
            </a:lvl5pPr>
            <a:lvl6pPr marL="1703190" indent="0">
              <a:buNone/>
              <a:defRPr sz="700"/>
            </a:lvl6pPr>
            <a:lvl7pPr marL="2043849" indent="0">
              <a:buNone/>
              <a:defRPr sz="700"/>
            </a:lvl7pPr>
            <a:lvl8pPr marL="2384488" indent="0">
              <a:buNone/>
              <a:defRPr sz="700"/>
            </a:lvl8pPr>
            <a:lvl9pPr marL="2725116"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pPr/>
              <a:t>‹#›</a:t>
            </a:fld>
            <a:endParaRPr lang="en-US"/>
          </a:p>
        </p:txBody>
      </p:sp>
    </p:spTree>
    <p:extLst>
      <p:ext uri="{BB962C8B-B14F-4D97-AF65-F5344CB8AC3E}">
        <p14:creationId xmlns:p14="http://schemas.microsoft.com/office/powerpoint/2010/main" val="538814124"/>
      </p:ext>
    </p:extLst>
  </p:cSld>
  <p:clrMapOvr>
    <a:masterClrMapping/>
  </p:clrMapOvr>
  <p:transition advTm="6645"/>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62" y="3600598"/>
            <a:ext cx="5487829"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862" y="459586"/>
            <a:ext cx="5487829" cy="3086100"/>
          </a:xfrm>
        </p:spPr>
        <p:txBody>
          <a:bodyPr/>
          <a:lstStyle>
            <a:lvl1pPr marL="0" indent="0">
              <a:buNone/>
              <a:defRPr sz="2400"/>
            </a:lvl1pPr>
            <a:lvl2pPr marL="340624" indent="0">
              <a:buNone/>
              <a:defRPr sz="2100"/>
            </a:lvl2pPr>
            <a:lvl3pPr marL="681283" indent="0">
              <a:buNone/>
              <a:defRPr sz="1800"/>
            </a:lvl3pPr>
            <a:lvl4pPr marL="1021936" indent="0">
              <a:buNone/>
              <a:defRPr sz="1500"/>
            </a:lvl4pPr>
            <a:lvl5pPr marL="1362565" indent="0">
              <a:buNone/>
              <a:defRPr sz="1500"/>
            </a:lvl5pPr>
            <a:lvl6pPr marL="1703190" indent="0">
              <a:buNone/>
              <a:defRPr sz="1500"/>
            </a:lvl6pPr>
            <a:lvl7pPr marL="2043849" indent="0">
              <a:buNone/>
              <a:defRPr sz="1500"/>
            </a:lvl7pPr>
            <a:lvl8pPr marL="2384488" indent="0">
              <a:buNone/>
              <a:defRPr sz="1500"/>
            </a:lvl8pPr>
            <a:lvl9pPr marL="2725116" indent="0">
              <a:buNone/>
              <a:defRPr sz="1500"/>
            </a:lvl9pPr>
          </a:lstStyle>
          <a:p>
            <a:endParaRPr lang="en-US"/>
          </a:p>
        </p:txBody>
      </p:sp>
      <p:sp>
        <p:nvSpPr>
          <p:cNvPr id="4" name="Text Placeholder 3"/>
          <p:cNvSpPr>
            <a:spLocks noGrp="1"/>
          </p:cNvSpPr>
          <p:nvPr>
            <p:ph type="body" sz="half" idx="2"/>
          </p:nvPr>
        </p:nvSpPr>
        <p:spPr>
          <a:xfrm>
            <a:off x="1792862" y="4025775"/>
            <a:ext cx="5487829" cy="603647"/>
          </a:xfrm>
        </p:spPr>
        <p:txBody>
          <a:bodyPr/>
          <a:lstStyle>
            <a:lvl1pPr marL="0" indent="0">
              <a:buNone/>
              <a:defRPr sz="1100"/>
            </a:lvl1pPr>
            <a:lvl2pPr marL="340624" indent="0">
              <a:buNone/>
              <a:defRPr sz="900"/>
            </a:lvl2pPr>
            <a:lvl3pPr marL="681283" indent="0">
              <a:buNone/>
              <a:defRPr sz="800"/>
            </a:lvl3pPr>
            <a:lvl4pPr marL="1021936" indent="0">
              <a:buNone/>
              <a:defRPr sz="700"/>
            </a:lvl4pPr>
            <a:lvl5pPr marL="1362565" indent="0">
              <a:buNone/>
              <a:defRPr sz="700"/>
            </a:lvl5pPr>
            <a:lvl6pPr marL="1703190" indent="0">
              <a:buNone/>
              <a:defRPr sz="700"/>
            </a:lvl6pPr>
            <a:lvl7pPr marL="2043849" indent="0">
              <a:buNone/>
              <a:defRPr sz="700"/>
            </a:lvl7pPr>
            <a:lvl8pPr marL="2384488" indent="0">
              <a:buNone/>
              <a:defRPr sz="700"/>
            </a:lvl8pPr>
            <a:lvl9pPr marL="2725116"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pPr/>
              <a:t>‹#›</a:t>
            </a:fld>
            <a:endParaRPr lang="en-US"/>
          </a:p>
        </p:txBody>
      </p:sp>
    </p:spTree>
    <p:extLst>
      <p:ext uri="{BB962C8B-B14F-4D97-AF65-F5344CB8AC3E}">
        <p14:creationId xmlns:p14="http://schemas.microsoft.com/office/powerpoint/2010/main" val="2205168312"/>
      </p:ext>
    </p:extLst>
  </p:cSld>
  <p:clrMapOvr>
    <a:masterClrMapping/>
  </p:clrMapOvr>
  <p:transition advTm="6645"/>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pPr/>
              <a:t>‹#›</a:t>
            </a:fld>
            <a:endParaRPr lang="en-US"/>
          </a:p>
        </p:txBody>
      </p:sp>
    </p:spTree>
    <p:extLst>
      <p:ext uri="{BB962C8B-B14F-4D97-AF65-F5344CB8AC3E}">
        <p14:creationId xmlns:p14="http://schemas.microsoft.com/office/powerpoint/2010/main" val="763783486"/>
      </p:ext>
    </p:extLst>
  </p:cSld>
  <p:clrMapOvr>
    <a:masterClrMapping/>
  </p:clrMapOvr>
  <p:transition advTm="6645"/>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7" y="206211"/>
            <a:ext cx="2057936"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319" y="206211"/>
            <a:ext cx="6021368"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pPr/>
              <a:t>‹#›</a:t>
            </a:fld>
            <a:endParaRPr lang="en-US"/>
          </a:p>
        </p:txBody>
      </p:sp>
    </p:spTree>
    <p:extLst>
      <p:ext uri="{BB962C8B-B14F-4D97-AF65-F5344CB8AC3E}">
        <p14:creationId xmlns:p14="http://schemas.microsoft.com/office/powerpoint/2010/main" val="1923531374"/>
      </p:ext>
    </p:extLst>
  </p:cSld>
  <p:clrMapOvr>
    <a:masterClrMapping/>
  </p:clrMapOvr>
  <p:transition advTm="6645"/>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409" y="206211"/>
            <a:ext cx="8231744"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319" y="4684066"/>
            <a:ext cx="2134156" cy="357188"/>
          </a:xfrm>
        </p:spPr>
        <p:txBody>
          <a:bodyPr/>
          <a:lstStyle>
            <a:lvl1pPr>
              <a:defRPr/>
            </a:lvl1pPr>
          </a:lstStyle>
          <a:p>
            <a:endParaRPr lang="en-US"/>
          </a:p>
        </p:txBody>
      </p:sp>
      <p:sp>
        <p:nvSpPr>
          <p:cNvPr id="4" name="Footer Placeholder 3"/>
          <p:cNvSpPr>
            <a:spLocks noGrp="1"/>
          </p:cNvSpPr>
          <p:nvPr>
            <p:ph type="ftr" sz="quarter" idx="11"/>
          </p:nvPr>
        </p:nvSpPr>
        <p:spPr>
          <a:xfrm>
            <a:off x="3125110" y="4684066"/>
            <a:ext cx="2896354" cy="357188"/>
          </a:xfrm>
        </p:spPr>
        <p:txBody>
          <a:bodyPr/>
          <a:lstStyle>
            <a:lvl1pPr>
              <a:defRPr/>
            </a:lvl1pPr>
          </a:lstStyle>
          <a:p>
            <a:endParaRPr lang="en-US"/>
          </a:p>
        </p:txBody>
      </p:sp>
      <p:sp>
        <p:nvSpPr>
          <p:cNvPr id="5" name="Slide Number Placeholder 4"/>
          <p:cNvSpPr>
            <a:spLocks noGrp="1"/>
          </p:cNvSpPr>
          <p:nvPr>
            <p:ph type="sldNum" sz="quarter" idx="12"/>
          </p:nvPr>
        </p:nvSpPr>
        <p:spPr>
          <a:xfrm>
            <a:off x="6554980" y="4684066"/>
            <a:ext cx="2134156" cy="357188"/>
          </a:xfrm>
        </p:spPr>
        <p:txBody>
          <a:bodyPr/>
          <a:lstStyle>
            <a:lvl1pPr>
              <a:defRPr/>
            </a:lvl1pPr>
          </a:lstStyle>
          <a:p>
            <a:fld id="{BED2BAF4-63E0-45E4-909C-0AF5B3B4DC4A}" type="slidenum">
              <a:rPr lang="en-US"/>
              <a:pPr/>
              <a:t>‹#›</a:t>
            </a:fld>
            <a:endParaRPr lang="en-US"/>
          </a:p>
        </p:txBody>
      </p:sp>
    </p:spTree>
    <p:extLst>
      <p:ext uri="{BB962C8B-B14F-4D97-AF65-F5344CB8AC3E}">
        <p14:creationId xmlns:p14="http://schemas.microsoft.com/office/powerpoint/2010/main" val="157859180"/>
      </p:ext>
    </p:extLst>
  </p:cSld>
  <p:clrMapOvr>
    <a:masterClrMapping/>
  </p:clrMapOvr>
  <p:transition advTm="6645"/>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31" y="1122363"/>
            <a:ext cx="10363201"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30" y="3602038"/>
            <a:ext cx="9144001" cy="1655762"/>
          </a:xfrm>
        </p:spPr>
        <p:txBody>
          <a:bodyPr/>
          <a:lstStyle>
            <a:lvl1pPr marL="0" indent="0" algn="ctr">
              <a:buNone/>
              <a:defRPr sz="2400"/>
            </a:lvl1pPr>
            <a:lvl2pPr marL="456204" indent="0" algn="ctr">
              <a:buNone/>
              <a:defRPr sz="2000"/>
            </a:lvl2pPr>
            <a:lvl3pPr marL="912409" indent="0" algn="ctr">
              <a:buNone/>
              <a:defRPr sz="1800"/>
            </a:lvl3pPr>
            <a:lvl4pPr marL="1368613" indent="0" algn="ctr">
              <a:buNone/>
              <a:defRPr sz="1600"/>
            </a:lvl4pPr>
            <a:lvl5pPr marL="1824822" indent="0" algn="ctr">
              <a:buNone/>
              <a:defRPr sz="1600"/>
            </a:lvl5pPr>
            <a:lvl6pPr marL="2281023" indent="0" algn="ctr">
              <a:buNone/>
              <a:defRPr sz="1600"/>
            </a:lvl6pPr>
            <a:lvl7pPr marL="2737228" indent="0" algn="ctr">
              <a:buNone/>
              <a:defRPr sz="1600"/>
            </a:lvl7pPr>
            <a:lvl8pPr marL="3193433" indent="0" algn="ctr">
              <a:buNone/>
              <a:defRPr sz="1600"/>
            </a:lvl8pPr>
            <a:lvl9pPr marL="3649638"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13049430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58652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166" y="365151"/>
            <a:ext cx="2628951" cy="5812032"/>
          </a:xfrm>
          <a:prstGeom prst="rect">
            <a:avLst/>
          </a:prstGeom>
        </p:spPr>
        <p:txBody>
          <a:bodyPr vert="eaVert" lIns="91734" tIns="45901" rIns="91734" bIns="45901"/>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351" y="365151"/>
            <a:ext cx="7734447" cy="5812032"/>
          </a:xfrm>
          <a:prstGeom prst="rect">
            <a:avLst/>
          </a:prstGeom>
        </p:spPr>
        <p:txBody>
          <a:bodyPr vert="eaVert"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839769295"/>
      </p:ext>
    </p:extLst>
  </p:cSld>
  <p:clrMapOvr>
    <a:masterClrMapping/>
  </p:clrMapOvr>
  <p:transition advClick="0" advTm="0">
    <p:rand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7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solidFill>
              </a:defRPr>
            </a:lvl1pPr>
            <a:lvl2pPr marL="456204" indent="0">
              <a:buNone/>
              <a:defRPr sz="2000">
                <a:solidFill>
                  <a:schemeClr val="tx1">
                    <a:tint val="75000"/>
                  </a:schemeClr>
                </a:solidFill>
              </a:defRPr>
            </a:lvl2pPr>
            <a:lvl3pPr marL="912409" indent="0">
              <a:buNone/>
              <a:defRPr sz="1800">
                <a:solidFill>
                  <a:schemeClr val="tx1">
                    <a:tint val="75000"/>
                  </a:schemeClr>
                </a:solidFill>
              </a:defRPr>
            </a:lvl3pPr>
            <a:lvl4pPr marL="1368613" indent="0">
              <a:buNone/>
              <a:defRPr sz="1600">
                <a:solidFill>
                  <a:schemeClr val="tx1">
                    <a:tint val="75000"/>
                  </a:schemeClr>
                </a:solidFill>
              </a:defRPr>
            </a:lvl4pPr>
            <a:lvl5pPr marL="1824822" indent="0">
              <a:buNone/>
              <a:defRPr sz="1600">
                <a:solidFill>
                  <a:schemeClr val="tx1">
                    <a:tint val="75000"/>
                  </a:schemeClr>
                </a:solidFill>
              </a:defRPr>
            </a:lvl5pPr>
            <a:lvl6pPr marL="2281023" indent="0">
              <a:buNone/>
              <a:defRPr sz="1600">
                <a:solidFill>
                  <a:schemeClr val="tx1">
                    <a:tint val="75000"/>
                  </a:schemeClr>
                </a:solidFill>
              </a:defRPr>
            </a:lvl6pPr>
            <a:lvl7pPr marL="2737228" indent="0">
              <a:buNone/>
              <a:defRPr sz="1600">
                <a:solidFill>
                  <a:schemeClr val="tx1">
                    <a:tint val="75000"/>
                  </a:schemeClr>
                </a:solidFill>
              </a:defRPr>
            </a:lvl7pPr>
            <a:lvl8pPr marL="3193433" indent="0">
              <a:buNone/>
              <a:defRPr sz="1600">
                <a:solidFill>
                  <a:schemeClr val="tx1">
                    <a:tint val="75000"/>
                  </a:schemeClr>
                </a:solidFill>
              </a:defRPr>
            </a:lvl8pPr>
            <a:lvl9pPr marL="3649638"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24290018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31"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2021/1/15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28297338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820" y="1681163"/>
            <a:ext cx="5157787" cy="823912"/>
          </a:xfrm>
        </p:spPr>
        <p:txBody>
          <a:bodyPr anchor="b"/>
          <a:lstStyle>
            <a:lvl1pPr marL="0" indent="0">
              <a:buNone/>
              <a:defRPr sz="2400" b="1"/>
            </a:lvl1pPr>
            <a:lvl2pPr marL="456204" indent="0">
              <a:buNone/>
              <a:defRPr sz="2000" b="1"/>
            </a:lvl2pPr>
            <a:lvl3pPr marL="912409" indent="0">
              <a:buNone/>
              <a:defRPr sz="1800" b="1"/>
            </a:lvl3pPr>
            <a:lvl4pPr marL="1368613" indent="0">
              <a:buNone/>
              <a:defRPr sz="1600" b="1"/>
            </a:lvl4pPr>
            <a:lvl5pPr marL="1824822" indent="0">
              <a:buNone/>
              <a:defRPr sz="1600" b="1"/>
            </a:lvl5pPr>
            <a:lvl6pPr marL="2281023" indent="0">
              <a:buNone/>
              <a:defRPr sz="1600" b="1"/>
            </a:lvl6pPr>
            <a:lvl7pPr marL="2737228" indent="0">
              <a:buNone/>
              <a:defRPr sz="1600" b="1"/>
            </a:lvl7pPr>
            <a:lvl8pPr marL="3193433" indent="0">
              <a:buNone/>
              <a:defRPr sz="1600" b="1"/>
            </a:lvl8pPr>
            <a:lvl9pPr marL="3649638"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820" y="2505092"/>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8" y="1681163"/>
            <a:ext cx="5183188" cy="823912"/>
          </a:xfrm>
        </p:spPr>
        <p:txBody>
          <a:bodyPr anchor="b"/>
          <a:lstStyle>
            <a:lvl1pPr marL="0" indent="0">
              <a:buNone/>
              <a:defRPr sz="2400" b="1"/>
            </a:lvl1pPr>
            <a:lvl2pPr marL="456204" indent="0">
              <a:buNone/>
              <a:defRPr sz="2000" b="1"/>
            </a:lvl2pPr>
            <a:lvl3pPr marL="912409" indent="0">
              <a:buNone/>
              <a:defRPr sz="1800" b="1"/>
            </a:lvl3pPr>
            <a:lvl4pPr marL="1368613" indent="0">
              <a:buNone/>
              <a:defRPr sz="1600" b="1"/>
            </a:lvl4pPr>
            <a:lvl5pPr marL="1824822" indent="0">
              <a:buNone/>
              <a:defRPr sz="1600" b="1"/>
            </a:lvl5pPr>
            <a:lvl6pPr marL="2281023" indent="0">
              <a:buNone/>
              <a:defRPr sz="1600" b="1"/>
            </a:lvl6pPr>
            <a:lvl7pPr marL="2737228" indent="0">
              <a:buNone/>
              <a:defRPr sz="1600" b="1"/>
            </a:lvl7pPr>
            <a:lvl8pPr marL="3193433" indent="0">
              <a:buNone/>
              <a:defRPr sz="1600" b="1"/>
            </a:lvl8pPr>
            <a:lvl9pPr marL="3649638"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8" y="2505092"/>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2021/1/15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42878927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2021/1/15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20783291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2021/1/15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41267802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4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08" y="2057421"/>
            <a:ext cx="3932237" cy="3811588"/>
          </a:xfrm>
        </p:spPr>
        <p:txBody>
          <a:bodyPr/>
          <a:lstStyle>
            <a:lvl1pPr marL="0" indent="0">
              <a:buNone/>
              <a:defRPr sz="1600"/>
            </a:lvl1pPr>
            <a:lvl2pPr marL="456204" indent="0">
              <a:buNone/>
              <a:defRPr sz="1400"/>
            </a:lvl2pPr>
            <a:lvl3pPr marL="912409" indent="0">
              <a:buNone/>
              <a:defRPr sz="1200"/>
            </a:lvl3pPr>
            <a:lvl4pPr marL="1368613" indent="0">
              <a:buNone/>
              <a:defRPr sz="1000"/>
            </a:lvl4pPr>
            <a:lvl5pPr marL="1824822" indent="0">
              <a:buNone/>
              <a:defRPr sz="1000"/>
            </a:lvl5pPr>
            <a:lvl6pPr marL="2281023" indent="0">
              <a:buNone/>
              <a:defRPr sz="1000"/>
            </a:lvl6pPr>
            <a:lvl7pPr marL="2737228" indent="0">
              <a:buNone/>
              <a:defRPr sz="1000"/>
            </a:lvl7pPr>
            <a:lvl8pPr marL="3193433" indent="0">
              <a:buNone/>
              <a:defRPr sz="1000"/>
            </a:lvl8pPr>
            <a:lvl9pPr marL="364963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2021/1/15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35244958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43"/>
            <a:ext cx="6172200" cy="4873625"/>
          </a:xfrm>
        </p:spPr>
        <p:txBody>
          <a:bodyPr anchor="t"/>
          <a:lstStyle>
            <a:lvl1pPr marL="0" indent="0">
              <a:buNone/>
              <a:defRPr sz="3200"/>
            </a:lvl1pPr>
            <a:lvl2pPr marL="456204" indent="0">
              <a:buNone/>
              <a:defRPr sz="2800"/>
            </a:lvl2pPr>
            <a:lvl3pPr marL="912409" indent="0">
              <a:buNone/>
              <a:defRPr sz="2400"/>
            </a:lvl3pPr>
            <a:lvl4pPr marL="1368613" indent="0">
              <a:buNone/>
              <a:defRPr sz="2000"/>
            </a:lvl4pPr>
            <a:lvl5pPr marL="1824822" indent="0">
              <a:buNone/>
              <a:defRPr sz="2000"/>
            </a:lvl5pPr>
            <a:lvl6pPr marL="2281023" indent="0">
              <a:buNone/>
              <a:defRPr sz="2000"/>
            </a:lvl6pPr>
            <a:lvl7pPr marL="2737228" indent="0">
              <a:buNone/>
              <a:defRPr sz="2000"/>
            </a:lvl7pPr>
            <a:lvl8pPr marL="3193433" indent="0">
              <a:buNone/>
              <a:defRPr sz="2000"/>
            </a:lvl8pPr>
            <a:lvl9pPr marL="3649638"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808" y="2057421"/>
            <a:ext cx="3932237" cy="3811588"/>
          </a:xfrm>
        </p:spPr>
        <p:txBody>
          <a:bodyPr/>
          <a:lstStyle>
            <a:lvl1pPr marL="0" indent="0">
              <a:buNone/>
              <a:defRPr sz="1600"/>
            </a:lvl1pPr>
            <a:lvl2pPr marL="456204" indent="0">
              <a:buNone/>
              <a:defRPr sz="1400"/>
            </a:lvl2pPr>
            <a:lvl3pPr marL="912409" indent="0">
              <a:buNone/>
              <a:defRPr sz="1200"/>
            </a:lvl3pPr>
            <a:lvl4pPr marL="1368613" indent="0">
              <a:buNone/>
              <a:defRPr sz="1000"/>
            </a:lvl4pPr>
            <a:lvl5pPr marL="1824822" indent="0">
              <a:buNone/>
              <a:defRPr sz="1000"/>
            </a:lvl5pPr>
            <a:lvl6pPr marL="2281023" indent="0">
              <a:buNone/>
              <a:defRPr sz="1000"/>
            </a:lvl6pPr>
            <a:lvl7pPr marL="2737228" indent="0">
              <a:buNone/>
              <a:defRPr sz="1000"/>
            </a:lvl7pPr>
            <a:lvl8pPr marL="3193433" indent="0">
              <a:buNone/>
              <a:defRPr sz="1000"/>
            </a:lvl8pPr>
            <a:lvl9pPr marL="364963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2021/1/15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35007097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8633818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32"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41626498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130453"/>
            <a:ext cx="10363198"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25" y="3886204"/>
            <a:ext cx="8534401" cy="1752600"/>
          </a:xfrm>
        </p:spPr>
        <p:txBody>
          <a:bodyPr/>
          <a:lstStyle>
            <a:lvl1pPr marL="0" indent="0" algn="ctr">
              <a:buNone/>
              <a:defRPr>
                <a:solidFill>
                  <a:schemeClr val="tx1">
                    <a:tint val="75000"/>
                  </a:schemeClr>
                </a:solidFill>
              </a:defRPr>
            </a:lvl1pPr>
            <a:lvl2pPr marL="646597" indent="0" algn="ctr">
              <a:buNone/>
              <a:defRPr>
                <a:solidFill>
                  <a:schemeClr val="tx1">
                    <a:tint val="75000"/>
                  </a:schemeClr>
                </a:solidFill>
              </a:defRPr>
            </a:lvl2pPr>
            <a:lvl3pPr marL="1293198" indent="0" algn="ctr">
              <a:buNone/>
              <a:defRPr>
                <a:solidFill>
                  <a:schemeClr val="tx1">
                    <a:tint val="75000"/>
                  </a:schemeClr>
                </a:solidFill>
              </a:defRPr>
            </a:lvl3pPr>
            <a:lvl4pPr marL="1939794" indent="0" algn="ctr">
              <a:buNone/>
              <a:defRPr>
                <a:solidFill>
                  <a:schemeClr val="tx1">
                    <a:tint val="75000"/>
                  </a:schemeClr>
                </a:solidFill>
              </a:defRPr>
            </a:lvl4pPr>
            <a:lvl5pPr marL="2586393" indent="0" algn="ctr">
              <a:buNone/>
              <a:defRPr>
                <a:solidFill>
                  <a:schemeClr val="tx1">
                    <a:tint val="75000"/>
                  </a:schemeClr>
                </a:solidFill>
              </a:defRPr>
            </a:lvl5pPr>
            <a:lvl6pPr marL="3232987" indent="0" algn="ctr">
              <a:buNone/>
              <a:defRPr>
                <a:solidFill>
                  <a:schemeClr val="tx1">
                    <a:tint val="75000"/>
                  </a:schemeClr>
                </a:solidFill>
              </a:defRPr>
            </a:lvl6pPr>
            <a:lvl7pPr marL="3879590" indent="0" algn="ctr">
              <a:buNone/>
              <a:defRPr>
                <a:solidFill>
                  <a:schemeClr val="tx1">
                    <a:tint val="75000"/>
                  </a:schemeClr>
                </a:solidFill>
              </a:defRPr>
            </a:lvl7pPr>
            <a:lvl8pPr marL="4526186" indent="0" algn="ctr">
              <a:buNone/>
              <a:defRPr>
                <a:solidFill>
                  <a:schemeClr val="tx1">
                    <a:tint val="75000"/>
                  </a:schemeClr>
                </a:solidFill>
              </a:defRPr>
            </a:lvl8pPr>
            <a:lvl9pPr marL="517278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008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91734" tIns="45901" rIns="91734" bIns="45901"/>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92" y="1825691"/>
            <a:ext cx="5181699" cy="4351484"/>
          </a:xfrm>
        </p:spPr>
        <p:txBody>
          <a:bodyPr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72390" y="1825917"/>
            <a:ext cx="5181699" cy="2098745"/>
          </a:xfrm>
        </p:spPr>
        <p:txBody>
          <a:bodyPr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72390" y="4076896"/>
            <a:ext cx="5181699" cy="2100333"/>
          </a:xfrm>
        </p:spPr>
        <p:txBody>
          <a:bodyPr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139512228"/>
      </p:ext>
    </p:extLst>
  </p:cSld>
  <p:clrMapOvr>
    <a:masterClrMapping/>
  </p:clrMapOvr>
  <p:transition advClick="0" advTm="0">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1668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93" y="4406920"/>
            <a:ext cx="10363198" cy="1362076"/>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093" y="2906738"/>
            <a:ext cx="10363198" cy="1500187"/>
          </a:xfrm>
        </p:spPr>
        <p:txBody>
          <a:bodyPr anchor="b"/>
          <a:lstStyle>
            <a:lvl1pPr marL="0" indent="0">
              <a:buNone/>
              <a:defRPr sz="2800">
                <a:solidFill>
                  <a:schemeClr val="tx1">
                    <a:tint val="75000"/>
                  </a:schemeClr>
                </a:solidFill>
              </a:defRPr>
            </a:lvl1pPr>
            <a:lvl2pPr marL="646597" indent="0">
              <a:buNone/>
              <a:defRPr sz="2600">
                <a:solidFill>
                  <a:schemeClr val="tx1">
                    <a:tint val="75000"/>
                  </a:schemeClr>
                </a:solidFill>
              </a:defRPr>
            </a:lvl2pPr>
            <a:lvl3pPr marL="1293198" indent="0">
              <a:buNone/>
              <a:defRPr sz="2300">
                <a:solidFill>
                  <a:schemeClr val="tx1">
                    <a:tint val="75000"/>
                  </a:schemeClr>
                </a:solidFill>
              </a:defRPr>
            </a:lvl3pPr>
            <a:lvl4pPr marL="1939794" indent="0">
              <a:buNone/>
              <a:defRPr sz="2000">
                <a:solidFill>
                  <a:schemeClr val="tx1">
                    <a:tint val="75000"/>
                  </a:schemeClr>
                </a:solidFill>
              </a:defRPr>
            </a:lvl4pPr>
            <a:lvl5pPr marL="2586393" indent="0">
              <a:buNone/>
              <a:defRPr sz="2000">
                <a:solidFill>
                  <a:schemeClr val="tx1">
                    <a:tint val="75000"/>
                  </a:schemeClr>
                </a:solidFill>
              </a:defRPr>
            </a:lvl5pPr>
            <a:lvl6pPr marL="3232987" indent="0">
              <a:buNone/>
              <a:defRPr sz="2000">
                <a:solidFill>
                  <a:schemeClr val="tx1">
                    <a:tint val="75000"/>
                  </a:schemeClr>
                </a:solidFill>
              </a:defRPr>
            </a:lvl6pPr>
            <a:lvl7pPr marL="3879590" indent="0">
              <a:buNone/>
              <a:defRPr sz="2000">
                <a:solidFill>
                  <a:schemeClr val="tx1">
                    <a:tint val="75000"/>
                  </a:schemeClr>
                </a:solidFill>
              </a:defRPr>
            </a:lvl7pPr>
            <a:lvl8pPr marL="4526186" indent="0">
              <a:buNone/>
              <a:defRPr sz="2000">
                <a:solidFill>
                  <a:schemeClr val="tx1">
                    <a:tint val="75000"/>
                  </a:schemeClr>
                </a:solidFill>
              </a:defRPr>
            </a:lvl8pPr>
            <a:lvl9pPr marL="517278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1712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2" y="1600228"/>
            <a:ext cx="5384799" cy="4525963"/>
          </a:xfrm>
        </p:spPr>
        <p:txBody>
          <a:bodyPr/>
          <a:lstStyle>
            <a:lvl1pPr>
              <a:defRPr sz="38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23" y="1600228"/>
            <a:ext cx="5384799" cy="4525963"/>
          </a:xfrm>
        </p:spPr>
        <p:txBody>
          <a:bodyPr/>
          <a:lstStyle>
            <a:lvl1pPr>
              <a:defRPr sz="38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4956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4" y="1535116"/>
            <a:ext cx="5386918" cy="639762"/>
          </a:xfrm>
        </p:spPr>
        <p:txBody>
          <a:bodyPr anchor="b"/>
          <a:lstStyle>
            <a:lvl1pPr marL="0" indent="0">
              <a:buNone/>
              <a:defRPr sz="3400" b="1"/>
            </a:lvl1pPr>
            <a:lvl2pPr marL="646597" indent="0">
              <a:buNone/>
              <a:defRPr sz="2800" b="1"/>
            </a:lvl2pPr>
            <a:lvl3pPr marL="1293198" indent="0">
              <a:buNone/>
              <a:defRPr sz="2600" b="1"/>
            </a:lvl3pPr>
            <a:lvl4pPr marL="1939794" indent="0">
              <a:buNone/>
              <a:defRPr sz="2300" b="1"/>
            </a:lvl4pPr>
            <a:lvl5pPr marL="2586393" indent="0">
              <a:buNone/>
              <a:defRPr sz="2300" b="1"/>
            </a:lvl5pPr>
            <a:lvl6pPr marL="3232987" indent="0">
              <a:buNone/>
              <a:defRPr sz="2300" b="1"/>
            </a:lvl6pPr>
            <a:lvl7pPr marL="3879590" indent="0">
              <a:buNone/>
              <a:defRPr sz="2300" b="1"/>
            </a:lvl7pPr>
            <a:lvl8pPr marL="4526186" indent="0">
              <a:buNone/>
              <a:defRPr sz="2300" b="1"/>
            </a:lvl8pPr>
            <a:lvl9pPr marL="517278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604" y="2174875"/>
            <a:ext cx="5386918" cy="3951288"/>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5" y="1535116"/>
            <a:ext cx="5389033" cy="639762"/>
          </a:xfrm>
        </p:spPr>
        <p:txBody>
          <a:bodyPr anchor="b"/>
          <a:lstStyle>
            <a:lvl1pPr marL="0" indent="0">
              <a:buNone/>
              <a:defRPr sz="3400" b="1"/>
            </a:lvl1pPr>
            <a:lvl2pPr marL="646597" indent="0">
              <a:buNone/>
              <a:defRPr sz="2800" b="1"/>
            </a:lvl2pPr>
            <a:lvl3pPr marL="1293198" indent="0">
              <a:buNone/>
              <a:defRPr sz="2600" b="1"/>
            </a:lvl3pPr>
            <a:lvl4pPr marL="1939794" indent="0">
              <a:buNone/>
              <a:defRPr sz="2300" b="1"/>
            </a:lvl4pPr>
            <a:lvl5pPr marL="2586393" indent="0">
              <a:buNone/>
              <a:defRPr sz="2300" b="1"/>
            </a:lvl5pPr>
            <a:lvl6pPr marL="3232987" indent="0">
              <a:buNone/>
              <a:defRPr sz="2300" b="1"/>
            </a:lvl6pPr>
            <a:lvl7pPr marL="3879590" indent="0">
              <a:buNone/>
              <a:defRPr sz="2300" b="1"/>
            </a:lvl7pPr>
            <a:lvl8pPr marL="4526186" indent="0">
              <a:buNone/>
              <a:defRPr sz="2300" b="1"/>
            </a:lvl8pPr>
            <a:lvl9pPr marL="517278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395" y="2174875"/>
            <a:ext cx="5389033" cy="3951288"/>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4359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2595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9684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760" y="273078"/>
            <a:ext cx="6815667" cy="5853113"/>
          </a:xfrm>
        </p:spPr>
        <p:txBody>
          <a:bodyPr/>
          <a:lstStyle>
            <a:lvl1pPr>
              <a:defRPr sz="4500"/>
            </a:lvl1pPr>
            <a:lvl2pPr>
              <a:defRPr sz="38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28"/>
            <a:ext cx="4011084" cy="4691063"/>
          </a:xfrm>
        </p:spPr>
        <p:txBody>
          <a:bodyPr/>
          <a:lstStyle>
            <a:lvl1pPr marL="0" indent="0">
              <a:buNone/>
              <a:defRPr sz="2000"/>
            </a:lvl1pPr>
            <a:lvl2pPr marL="646597" indent="0">
              <a:buNone/>
              <a:defRPr sz="1800"/>
            </a:lvl2pPr>
            <a:lvl3pPr marL="1293198" indent="0">
              <a:buNone/>
              <a:defRPr sz="1400"/>
            </a:lvl3pPr>
            <a:lvl4pPr marL="1939794" indent="0">
              <a:buNone/>
              <a:defRPr sz="1200"/>
            </a:lvl4pPr>
            <a:lvl5pPr marL="2586393" indent="0">
              <a:buNone/>
              <a:defRPr sz="1200"/>
            </a:lvl5pPr>
            <a:lvl6pPr marL="3232987" indent="0">
              <a:buNone/>
              <a:defRPr sz="1200"/>
            </a:lvl6pPr>
            <a:lvl7pPr marL="3879590" indent="0">
              <a:buNone/>
              <a:defRPr sz="1200"/>
            </a:lvl7pPr>
            <a:lvl8pPr marL="4526186" indent="0">
              <a:buNone/>
              <a:defRPr sz="1200"/>
            </a:lvl8pPr>
            <a:lvl9pPr marL="517278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7247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604"/>
            <a:ext cx="7315200" cy="566738"/>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0" y="612775"/>
            <a:ext cx="7315200" cy="4114800"/>
          </a:xfrm>
        </p:spPr>
        <p:txBody>
          <a:bodyPr/>
          <a:lstStyle>
            <a:lvl1pPr marL="0" indent="0">
              <a:buNone/>
              <a:defRPr sz="4500"/>
            </a:lvl1pPr>
            <a:lvl2pPr marL="646597" indent="0">
              <a:buNone/>
              <a:defRPr sz="3800"/>
            </a:lvl2pPr>
            <a:lvl3pPr marL="1293198" indent="0">
              <a:buNone/>
              <a:defRPr sz="3400"/>
            </a:lvl3pPr>
            <a:lvl4pPr marL="1939794" indent="0">
              <a:buNone/>
              <a:defRPr sz="2800"/>
            </a:lvl4pPr>
            <a:lvl5pPr marL="2586393" indent="0">
              <a:buNone/>
              <a:defRPr sz="2800"/>
            </a:lvl5pPr>
            <a:lvl6pPr marL="3232987" indent="0">
              <a:buNone/>
              <a:defRPr sz="2800"/>
            </a:lvl6pPr>
            <a:lvl7pPr marL="3879590" indent="0">
              <a:buNone/>
              <a:defRPr sz="2800"/>
            </a:lvl7pPr>
            <a:lvl8pPr marL="4526186" indent="0">
              <a:buNone/>
              <a:defRPr sz="2800"/>
            </a:lvl8pPr>
            <a:lvl9pPr marL="5172784" indent="0">
              <a:buNone/>
              <a:defRPr sz="2800"/>
            </a:lvl9pPr>
          </a:lstStyle>
          <a:p>
            <a:endParaRPr lang="en-US"/>
          </a:p>
        </p:txBody>
      </p:sp>
      <p:sp>
        <p:nvSpPr>
          <p:cNvPr id="4" name="Text Placeholder 3"/>
          <p:cNvSpPr>
            <a:spLocks noGrp="1"/>
          </p:cNvSpPr>
          <p:nvPr>
            <p:ph type="body" sz="half" idx="2"/>
          </p:nvPr>
        </p:nvSpPr>
        <p:spPr>
          <a:xfrm>
            <a:off x="2389720" y="5367354"/>
            <a:ext cx="7315200" cy="804861"/>
          </a:xfrm>
        </p:spPr>
        <p:txBody>
          <a:bodyPr/>
          <a:lstStyle>
            <a:lvl1pPr marL="0" indent="0">
              <a:buNone/>
              <a:defRPr sz="2000"/>
            </a:lvl1pPr>
            <a:lvl2pPr marL="646597" indent="0">
              <a:buNone/>
              <a:defRPr sz="1800"/>
            </a:lvl2pPr>
            <a:lvl3pPr marL="1293198" indent="0">
              <a:buNone/>
              <a:defRPr sz="1400"/>
            </a:lvl3pPr>
            <a:lvl4pPr marL="1939794" indent="0">
              <a:buNone/>
              <a:defRPr sz="1200"/>
            </a:lvl4pPr>
            <a:lvl5pPr marL="2586393" indent="0">
              <a:buNone/>
              <a:defRPr sz="1200"/>
            </a:lvl5pPr>
            <a:lvl6pPr marL="3232987" indent="0">
              <a:buNone/>
              <a:defRPr sz="1200"/>
            </a:lvl6pPr>
            <a:lvl7pPr marL="3879590" indent="0">
              <a:buNone/>
              <a:defRPr sz="1200"/>
            </a:lvl7pPr>
            <a:lvl8pPr marL="4526186" indent="0">
              <a:buNone/>
              <a:defRPr sz="1200"/>
            </a:lvl8pPr>
            <a:lvl9pPr marL="517278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1057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351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23" y="274641"/>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24" y="274641"/>
            <a:ext cx="8026399"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316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1174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21" y="1122363"/>
            <a:ext cx="10363201"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20" y="3602038"/>
            <a:ext cx="9144001" cy="1655762"/>
          </a:xfrm>
        </p:spPr>
        <p:txBody>
          <a:bodyPr/>
          <a:lstStyle>
            <a:lvl1pPr marL="0" indent="0" algn="ctr">
              <a:buNone/>
              <a:defRPr sz="2400"/>
            </a:lvl1pPr>
            <a:lvl2pPr marL="456525" indent="0" algn="ctr">
              <a:buNone/>
              <a:defRPr sz="2000"/>
            </a:lvl2pPr>
            <a:lvl3pPr marL="913051" indent="0" algn="ctr">
              <a:buNone/>
              <a:defRPr sz="1800"/>
            </a:lvl3pPr>
            <a:lvl4pPr marL="1369575" indent="0" algn="ctr">
              <a:buNone/>
              <a:defRPr sz="1600"/>
            </a:lvl4pPr>
            <a:lvl5pPr marL="1826105" indent="0" algn="ctr">
              <a:buNone/>
              <a:defRPr sz="1600"/>
            </a:lvl5pPr>
            <a:lvl6pPr marL="2282628" indent="0" algn="ctr">
              <a:buNone/>
              <a:defRPr sz="1600"/>
            </a:lvl6pPr>
            <a:lvl7pPr marL="2739152" indent="0" algn="ctr">
              <a:buNone/>
              <a:defRPr sz="1600"/>
            </a:lvl7pPr>
            <a:lvl8pPr marL="3195678" indent="0" algn="ctr">
              <a:buNone/>
              <a:defRPr sz="1600"/>
            </a:lvl8pPr>
            <a:lvl9pPr marL="3652205"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13743348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21227971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6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solidFill>
              </a:defRPr>
            </a:lvl1pPr>
            <a:lvl2pPr marL="456525" indent="0">
              <a:buNone/>
              <a:defRPr sz="2000">
                <a:solidFill>
                  <a:schemeClr val="tx1">
                    <a:tint val="75000"/>
                  </a:schemeClr>
                </a:solidFill>
              </a:defRPr>
            </a:lvl2pPr>
            <a:lvl3pPr marL="913051" indent="0">
              <a:buNone/>
              <a:defRPr sz="1800">
                <a:solidFill>
                  <a:schemeClr val="tx1">
                    <a:tint val="75000"/>
                  </a:schemeClr>
                </a:solidFill>
              </a:defRPr>
            </a:lvl3pPr>
            <a:lvl4pPr marL="1369575" indent="0">
              <a:buNone/>
              <a:defRPr sz="1600">
                <a:solidFill>
                  <a:schemeClr val="tx1">
                    <a:tint val="75000"/>
                  </a:schemeClr>
                </a:solidFill>
              </a:defRPr>
            </a:lvl4pPr>
            <a:lvl5pPr marL="1826105" indent="0">
              <a:buNone/>
              <a:defRPr sz="1600">
                <a:solidFill>
                  <a:schemeClr val="tx1">
                    <a:tint val="75000"/>
                  </a:schemeClr>
                </a:solidFill>
              </a:defRPr>
            </a:lvl5pPr>
            <a:lvl6pPr marL="2282628" indent="0">
              <a:buNone/>
              <a:defRPr sz="1600">
                <a:solidFill>
                  <a:schemeClr val="tx1">
                    <a:tint val="75000"/>
                  </a:schemeClr>
                </a:solidFill>
              </a:defRPr>
            </a:lvl6pPr>
            <a:lvl7pPr marL="2739152" indent="0">
              <a:buNone/>
              <a:defRPr sz="1600">
                <a:solidFill>
                  <a:schemeClr val="tx1">
                    <a:tint val="75000"/>
                  </a:schemeClr>
                </a:solidFill>
              </a:defRPr>
            </a:lvl7pPr>
            <a:lvl8pPr marL="3195678" indent="0">
              <a:buNone/>
              <a:defRPr sz="1600">
                <a:solidFill>
                  <a:schemeClr val="tx1">
                    <a:tint val="75000"/>
                  </a:schemeClr>
                </a:solidFill>
              </a:defRPr>
            </a:lvl8pPr>
            <a:lvl9pPr marL="3652205"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27366174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21"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2021/1/15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21318776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810" y="1681163"/>
            <a:ext cx="5157787" cy="823912"/>
          </a:xfrm>
        </p:spPr>
        <p:txBody>
          <a:bodyPr anchor="b"/>
          <a:lstStyle>
            <a:lvl1pPr marL="0" indent="0">
              <a:buNone/>
              <a:defRPr sz="2400" b="1"/>
            </a:lvl1pPr>
            <a:lvl2pPr marL="456525" indent="0">
              <a:buNone/>
              <a:defRPr sz="2000" b="1"/>
            </a:lvl2pPr>
            <a:lvl3pPr marL="913051" indent="0">
              <a:buNone/>
              <a:defRPr sz="1800" b="1"/>
            </a:lvl3pPr>
            <a:lvl4pPr marL="1369575" indent="0">
              <a:buNone/>
              <a:defRPr sz="1600" b="1"/>
            </a:lvl4pPr>
            <a:lvl5pPr marL="1826105" indent="0">
              <a:buNone/>
              <a:defRPr sz="1600" b="1"/>
            </a:lvl5pPr>
            <a:lvl6pPr marL="2282628" indent="0">
              <a:buNone/>
              <a:defRPr sz="1600" b="1"/>
            </a:lvl6pPr>
            <a:lvl7pPr marL="2739152" indent="0">
              <a:buNone/>
              <a:defRPr sz="1600" b="1"/>
            </a:lvl7pPr>
            <a:lvl8pPr marL="3195678" indent="0">
              <a:buNone/>
              <a:defRPr sz="1600" b="1"/>
            </a:lvl8pPr>
            <a:lvl9pPr marL="3652205"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810" y="2505092"/>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8" y="1681163"/>
            <a:ext cx="5183188" cy="823912"/>
          </a:xfrm>
        </p:spPr>
        <p:txBody>
          <a:bodyPr anchor="b"/>
          <a:lstStyle>
            <a:lvl1pPr marL="0" indent="0">
              <a:buNone/>
              <a:defRPr sz="2400" b="1"/>
            </a:lvl1pPr>
            <a:lvl2pPr marL="456525" indent="0">
              <a:buNone/>
              <a:defRPr sz="2000" b="1"/>
            </a:lvl2pPr>
            <a:lvl3pPr marL="913051" indent="0">
              <a:buNone/>
              <a:defRPr sz="1800" b="1"/>
            </a:lvl3pPr>
            <a:lvl4pPr marL="1369575" indent="0">
              <a:buNone/>
              <a:defRPr sz="1600" b="1"/>
            </a:lvl4pPr>
            <a:lvl5pPr marL="1826105" indent="0">
              <a:buNone/>
              <a:defRPr sz="1600" b="1"/>
            </a:lvl5pPr>
            <a:lvl6pPr marL="2282628" indent="0">
              <a:buNone/>
              <a:defRPr sz="1600" b="1"/>
            </a:lvl6pPr>
            <a:lvl7pPr marL="2739152" indent="0">
              <a:buNone/>
              <a:defRPr sz="1600" b="1"/>
            </a:lvl7pPr>
            <a:lvl8pPr marL="3195678" indent="0">
              <a:buNone/>
              <a:defRPr sz="1600" b="1"/>
            </a:lvl8pPr>
            <a:lvl9pPr marL="3652205"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8" y="2505092"/>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2021/1/15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7162970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2021/1/15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33693238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2021/1/15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21825374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4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08" y="2057421"/>
            <a:ext cx="3932237" cy="3811588"/>
          </a:xfrm>
        </p:spPr>
        <p:txBody>
          <a:bodyPr/>
          <a:lstStyle>
            <a:lvl1pPr marL="0" indent="0">
              <a:buNone/>
              <a:defRPr sz="1600"/>
            </a:lvl1pPr>
            <a:lvl2pPr marL="456525" indent="0">
              <a:buNone/>
              <a:defRPr sz="1400"/>
            </a:lvl2pPr>
            <a:lvl3pPr marL="913051" indent="0">
              <a:buNone/>
              <a:defRPr sz="1200"/>
            </a:lvl3pPr>
            <a:lvl4pPr marL="1369575" indent="0">
              <a:buNone/>
              <a:defRPr sz="1000"/>
            </a:lvl4pPr>
            <a:lvl5pPr marL="1826105" indent="0">
              <a:buNone/>
              <a:defRPr sz="1000"/>
            </a:lvl5pPr>
            <a:lvl6pPr marL="2282628" indent="0">
              <a:buNone/>
              <a:defRPr sz="1000"/>
            </a:lvl6pPr>
            <a:lvl7pPr marL="2739152" indent="0">
              <a:buNone/>
              <a:defRPr sz="1000"/>
            </a:lvl7pPr>
            <a:lvl8pPr marL="3195678" indent="0">
              <a:buNone/>
              <a:defRPr sz="1000"/>
            </a:lvl8pPr>
            <a:lvl9pPr marL="3652205"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2021/1/15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28666972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43"/>
            <a:ext cx="6172200" cy="4873625"/>
          </a:xfrm>
        </p:spPr>
        <p:txBody>
          <a:bodyPr anchor="t"/>
          <a:lstStyle>
            <a:lvl1pPr marL="0" indent="0">
              <a:buNone/>
              <a:defRPr sz="3200"/>
            </a:lvl1pPr>
            <a:lvl2pPr marL="456525" indent="0">
              <a:buNone/>
              <a:defRPr sz="2800"/>
            </a:lvl2pPr>
            <a:lvl3pPr marL="913051" indent="0">
              <a:buNone/>
              <a:defRPr sz="2400"/>
            </a:lvl3pPr>
            <a:lvl4pPr marL="1369575" indent="0">
              <a:buNone/>
              <a:defRPr sz="2000"/>
            </a:lvl4pPr>
            <a:lvl5pPr marL="1826105" indent="0">
              <a:buNone/>
              <a:defRPr sz="2000"/>
            </a:lvl5pPr>
            <a:lvl6pPr marL="2282628" indent="0">
              <a:buNone/>
              <a:defRPr sz="2000"/>
            </a:lvl6pPr>
            <a:lvl7pPr marL="2739152" indent="0">
              <a:buNone/>
              <a:defRPr sz="2000"/>
            </a:lvl7pPr>
            <a:lvl8pPr marL="3195678" indent="0">
              <a:buNone/>
              <a:defRPr sz="2000"/>
            </a:lvl8pPr>
            <a:lvl9pPr marL="3652205"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808" y="2057421"/>
            <a:ext cx="3932237" cy="3811588"/>
          </a:xfrm>
        </p:spPr>
        <p:txBody>
          <a:bodyPr/>
          <a:lstStyle>
            <a:lvl1pPr marL="0" indent="0">
              <a:buNone/>
              <a:defRPr sz="1600"/>
            </a:lvl1pPr>
            <a:lvl2pPr marL="456525" indent="0">
              <a:buNone/>
              <a:defRPr sz="1400"/>
            </a:lvl2pPr>
            <a:lvl3pPr marL="913051" indent="0">
              <a:buNone/>
              <a:defRPr sz="1200"/>
            </a:lvl3pPr>
            <a:lvl4pPr marL="1369575" indent="0">
              <a:buNone/>
              <a:defRPr sz="1000"/>
            </a:lvl4pPr>
            <a:lvl5pPr marL="1826105" indent="0">
              <a:buNone/>
              <a:defRPr sz="1000"/>
            </a:lvl5pPr>
            <a:lvl6pPr marL="2282628" indent="0">
              <a:buNone/>
              <a:defRPr sz="1000"/>
            </a:lvl6pPr>
            <a:lvl7pPr marL="2739152" indent="0">
              <a:buNone/>
              <a:defRPr sz="1000"/>
            </a:lvl7pPr>
            <a:lvl8pPr marL="3195678" indent="0">
              <a:buNone/>
              <a:defRPr sz="1000"/>
            </a:lvl8pPr>
            <a:lvl9pPr marL="3652205"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2021/1/15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9206338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2956217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4923" y="1619127"/>
            <a:ext cx="7874939" cy="111699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89763" y="2953031"/>
            <a:ext cx="6485243" cy="1331713"/>
          </a:xfrm>
        </p:spPr>
        <p:txBody>
          <a:bodyPr/>
          <a:lstStyle>
            <a:lvl1pPr marL="0" indent="0" algn="ctr">
              <a:buNone/>
              <a:defRPr>
                <a:solidFill>
                  <a:schemeClr val="tx1">
                    <a:tint val="75000"/>
                  </a:schemeClr>
                </a:solidFill>
              </a:defRPr>
            </a:lvl1pPr>
            <a:lvl2pPr marL="454751" indent="0" algn="ctr">
              <a:buNone/>
              <a:defRPr>
                <a:solidFill>
                  <a:schemeClr val="tx1">
                    <a:tint val="75000"/>
                  </a:schemeClr>
                </a:solidFill>
              </a:defRPr>
            </a:lvl2pPr>
            <a:lvl3pPr marL="909516" indent="0" algn="ctr">
              <a:buNone/>
              <a:defRPr>
                <a:solidFill>
                  <a:schemeClr val="tx1">
                    <a:tint val="75000"/>
                  </a:schemeClr>
                </a:solidFill>
              </a:defRPr>
            </a:lvl3pPr>
            <a:lvl4pPr marL="1364283" indent="0" algn="ctr">
              <a:buNone/>
              <a:defRPr>
                <a:solidFill>
                  <a:schemeClr val="tx1">
                    <a:tint val="75000"/>
                  </a:schemeClr>
                </a:solidFill>
              </a:defRPr>
            </a:lvl4pPr>
            <a:lvl5pPr marL="1819040" indent="0" algn="ctr">
              <a:buNone/>
              <a:defRPr>
                <a:solidFill>
                  <a:schemeClr val="tx1">
                    <a:tint val="75000"/>
                  </a:schemeClr>
                </a:solidFill>
              </a:defRPr>
            </a:lvl5pPr>
            <a:lvl6pPr marL="2273801" indent="0" algn="ctr">
              <a:buNone/>
              <a:defRPr>
                <a:solidFill>
                  <a:schemeClr val="tx1">
                    <a:tint val="75000"/>
                  </a:schemeClr>
                </a:solidFill>
              </a:defRPr>
            </a:lvl6pPr>
            <a:lvl7pPr marL="2728543" indent="0" algn="ctr">
              <a:buNone/>
              <a:defRPr>
                <a:solidFill>
                  <a:schemeClr val="tx1">
                    <a:tint val="75000"/>
                  </a:schemeClr>
                </a:solidFill>
              </a:defRPr>
            </a:lvl7pPr>
            <a:lvl8pPr marL="3183290" indent="0" algn="ctr">
              <a:buNone/>
              <a:defRPr>
                <a:solidFill>
                  <a:schemeClr val="tx1">
                    <a:tint val="75000"/>
                  </a:schemeClr>
                </a:solidFill>
              </a:defRPr>
            </a:lvl8pPr>
            <a:lvl9pPr marL="363802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5742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22"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3051"/>
            <a:fld id="{0DA2CC75-8280-4D50-8556-C2874ADEF926}" type="datetimeFigureOut">
              <a:rPr lang="zh-CN" altLang="en-US" smtClean="0">
                <a:solidFill>
                  <a:prstClr val="black">
                    <a:tint val="75000"/>
                  </a:prstClr>
                </a:solidFill>
              </a:rPr>
              <a:pPr defTabSz="913051"/>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051"/>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31641397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96" y="1122363"/>
            <a:ext cx="10363201"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70" y="3602130"/>
            <a:ext cx="9144001" cy="1655763"/>
          </a:xfrm>
        </p:spPr>
        <p:txBody>
          <a:bodyPr/>
          <a:lstStyle>
            <a:lvl1pPr marL="0" indent="0" algn="ctr">
              <a:buNone/>
              <a:defRPr sz="2400"/>
            </a:lvl1pPr>
            <a:lvl2pPr marL="455157" indent="0" algn="ctr">
              <a:buNone/>
              <a:defRPr sz="2000"/>
            </a:lvl2pPr>
            <a:lvl3pPr marL="910331" indent="0" algn="ctr">
              <a:buNone/>
              <a:defRPr sz="1700"/>
            </a:lvl3pPr>
            <a:lvl4pPr marL="1365493" indent="0" algn="ctr">
              <a:buNone/>
              <a:defRPr sz="1600"/>
            </a:lvl4pPr>
            <a:lvl5pPr marL="1820654" indent="0" algn="ctr">
              <a:buNone/>
              <a:defRPr sz="1600"/>
            </a:lvl5pPr>
            <a:lvl6pPr marL="2275826" indent="0" algn="ctr">
              <a:buNone/>
              <a:defRPr sz="1600"/>
            </a:lvl6pPr>
            <a:lvl7pPr marL="2730986" indent="0" algn="ctr">
              <a:buNone/>
              <a:defRPr sz="1600"/>
            </a:lvl7pPr>
            <a:lvl8pPr marL="3186147" indent="0" algn="ctr">
              <a:buNone/>
              <a:defRPr sz="1600"/>
            </a:lvl8pPr>
            <a:lvl9pPr marL="3641298"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20497495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37111677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81" y="1709872"/>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81" y="4589542"/>
            <a:ext cx="10515600" cy="1500187"/>
          </a:xfrm>
        </p:spPr>
        <p:txBody>
          <a:bodyPr/>
          <a:lstStyle>
            <a:lvl1pPr marL="0" indent="0">
              <a:buNone/>
              <a:defRPr sz="2400">
                <a:solidFill>
                  <a:schemeClr val="tx1"/>
                </a:solidFill>
              </a:defRPr>
            </a:lvl1pPr>
            <a:lvl2pPr marL="455157" indent="0">
              <a:buNone/>
              <a:defRPr sz="2000">
                <a:solidFill>
                  <a:schemeClr val="tx1">
                    <a:tint val="75000"/>
                  </a:schemeClr>
                </a:solidFill>
              </a:defRPr>
            </a:lvl2pPr>
            <a:lvl3pPr marL="910331" indent="0">
              <a:buNone/>
              <a:defRPr sz="1700">
                <a:solidFill>
                  <a:schemeClr val="tx1">
                    <a:tint val="75000"/>
                  </a:schemeClr>
                </a:solidFill>
              </a:defRPr>
            </a:lvl3pPr>
            <a:lvl4pPr marL="1365493" indent="0">
              <a:buNone/>
              <a:defRPr sz="1600">
                <a:solidFill>
                  <a:schemeClr val="tx1">
                    <a:tint val="75000"/>
                  </a:schemeClr>
                </a:solidFill>
              </a:defRPr>
            </a:lvl4pPr>
            <a:lvl5pPr marL="1820654" indent="0">
              <a:buNone/>
              <a:defRPr sz="1600">
                <a:solidFill>
                  <a:schemeClr val="tx1">
                    <a:tint val="75000"/>
                  </a:schemeClr>
                </a:solidFill>
              </a:defRPr>
            </a:lvl5pPr>
            <a:lvl6pPr marL="2275826" indent="0">
              <a:buNone/>
              <a:defRPr sz="1600">
                <a:solidFill>
                  <a:schemeClr val="tx1">
                    <a:tint val="75000"/>
                  </a:schemeClr>
                </a:solidFill>
              </a:defRPr>
            </a:lvl6pPr>
            <a:lvl7pPr marL="2730986" indent="0">
              <a:buNone/>
              <a:defRPr sz="1600">
                <a:solidFill>
                  <a:schemeClr val="tx1">
                    <a:tint val="75000"/>
                  </a:schemeClr>
                </a:solidFill>
              </a:defRPr>
            </a:lvl7pPr>
            <a:lvl8pPr marL="3186147" indent="0">
              <a:buNone/>
              <a:defRPr sz="1600">
                <a:solidFill>
                  <a:schemeClr val="tx1">
                    <a:tint val="75000"/>
                  </a:schemeClr>
                </a:solidFill>
              </a:defRPr>
            </a:lvl8pPr>
            <a:lvl9pPr marL="3641298"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5188113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44" y="1825658"/>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33" y="1825658"/>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2021/1/15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10534489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823" y="1681163"/>
            <a:ext cx="5157787" cy="823912"/>
          </a:xfrm>
        </p:spPr>
        <p:txBody>
          <a:bodyPr anchor="b"/>
          <a:lstStyle>
            <a:lvl1pPr marL="0" indent="0">
              <a:buNone/>
              <a:defRPr sz="2400" b="1"/>
            </a:lvl1pPr>
            <a:lvl2pPr marL="455157" indent="0">
              <a:buNone/>
              <a:defRPr sz="2000" b="1"/>
            </a:lvl2pPr>
            <a:lvl3pPr marL="910331" indent="0">
              <a:buNone/>
              <a:defRPr sz="1700" b="1"/>
            </a:lvl3pPr>
            <a:lvl4pPr marL="1365493" indent="0">
              <a:buNone/>
              <a:defRPr sz="1600" b="1"/>
            </a:lvl4pPr>
            <a:lvl5pPr marL="1820654" indent="0">
              <a:buNone/>
              <a:defRPr sz="1600" b="1"/>
            </a:lvl5pPr>
            <a:lvl6pPr marL="2275826" indent="0">
              <a:buNone/>
              <a:defRPr sz="1600" b="1"/>
            </a:lvl6pPr>
            <a:lvl7pPr marL="2730986" indent="0">
              <a:buNone/>
              <a:defRPr sz="1600" b="1"/>
            </a:lvl7pPr>
            <a:lvl8pPr marL="3186147" indent="0">
              <a:buNone/>
              <a:defRPr sz="1600" b="1"/>
            </a:lvl8pPr>
            <a:lvl9pPr marL="3641298"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823" y="2505092"/>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157" indent="0">
              <a:buNone/>
              <a:defRPr sz="2000" b="1"/>
            </a:lvl2pPr>
            <a:lvl3pPr marL="910331" indent="0">
              <a:buNone/>
              <a:defRPr sz="1700" b="1"/>
            </a:lvl3pPr>
            <a:lvl4pPr marL="1365493" indent="0">
              <a:buNone/>
              <a:defRPr sz="1600" b="1"/>
            </a:lvl4pPr>
            <a:lvl5pPr marL="1820654" indent="0">
              <a:buNone/>
              <a:defRPr sz="1600" b="1"/>
            </a:lvl5pPr>
            <a:lvl6pPr marL="2275826" indent="0">
              <a:buNone/>
              <a:defRPr sz="1600" b="1"/>
            </a:lvl6pPr>
            <a:lvl7pPr marL="2730986" indent="0">
              <a:buNone/>
              <a:defRPr sz="1600" b="1"/>
            </a:lvl7pPr>
            <a:lvl8pPr marL="3186147" indent="0">
              <a:buNone/>
              <a:defRPr sz="1600" b="1"/>
            </a:lvl8pPr>
            <a:lvl9pPr marL="3641298"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10" y="2505092"/>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2021/1/15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20986873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2021/1/15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33860430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2021/1/15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28689104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22"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219" y="9875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22" y="2057421"/>
            <a:ext cx="3932237" cy="3811588"/>
          </a:xfrm>
        </p:spPr>
        <p:txBody>
          <a:bodyPr/>
          <a:lstStyle>
            <a:lvl1pPr marL="0" indent="0">
              <a:buNone/>
              <a:defRPr sz="1600"/>
            </a:lvl1pPr>
            <a:lvl2pPr marL="455157" indent="0">
              <a:buNone/>
              <a:defRPr sz="1300"/>
            </a:lvl2pPr>
            <a:lvl3pPr marL="910331" indent="0">
              <a:buNone/>
              <a:defRPr sz="1200"/>
            </a:lvl3pPr>
            <a:lvl4pPr marL="1365493" indent="0">
              <a:buNone/>
              <a:defRPr sz="900"/>
            </a:lvl4pPr>
            <a:lvl5pPr marL="1820654" indent="0">
              <a:buNone/>
              <a:defRPr sz="900"/>
            </a:lvl5pPr>
            <a:lvl6pPr marL="2275826" indent="0">
              <a:buNone/>
              <a:defRPr sz="900"/>
            </a:lvl6pPr>
            <a:lvl7pPr marL="2730986" indent="0">
              <a:buNone/>
              <a:defRPr sz="900"/>
            </a:lvl7pPr>
            <a:lvl8pPr marL="3186147" indent="0">
              <a:buNone/>
              <a:defRPr sz="900"/>
            </a:lvl8pPr>
            <a:lvl9pPr marL="3641298"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2021/1/15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2292748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22"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219" y="987526"/>
            <a:ext cx="6172200" cy="4873625"/>
          </a:xfrm>
        </p:spPr>
        <p:txBody>
          <a:bodyPr anchor="t"/>
          <a:lstStyle>
            <a:lvl1pPr marL="0" indent="0">
              <a:buNone/>
              <a:defRPr sz="3200"/>
            </a:lvl1pPr>
            <a:lvl2pPr marL="455157" indent="0">
              <a:buNone/>
              <a:defRPr sz="2800"/>
            </a:lvl2pPr>
            <a:lvl3pPr marL="910331" indent="0">
              <a:buNone/>
              <a:defRPr sz="2400"/>
            </a:lvl3pPr>
            <a:lvl4pPr marL="1365493" indent="0">
              <a:buNone/>
              <a:defRPr sz="2000"/>
            </a:lvl4pPr>
            <a:lvl5pPr marL="1820654" indent="0">
              <a:buNone/>
              <a:defRPr sz="2000"/>
            </a:lvl5pPr>
            <a:lvl6pPr marL="2275826" indent="0">
              <a:buNone/>
              <a:defRPr sz="2000"/>
            </a:lvl6pPr>
            <a:lvl7pPr marL="2730986" indent="0">
              <a:buNone/>
              <a:defRPr sz="2000"/>
            </a:lvl7pPr>
            <a:lvl8pPr marL="3186147" indent="0">
              <a:buNone/>
              <a:defRPr sz="2000"/>
            </a:lvl8pPr>
            <a:lvl9pPr marL="3641298"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822" y="2057421"/>
            <a:ext cx="3932237" cy="3811588"/>
          </a:xfrm>
        </p:spPr>
        <p:txBody>
          <a:bodyPr/>
          <a:lstStyle>
            <a:lvl1pPr marL="0" indent="0">
              <a:buNone/>
              <a:defRPr sz="1600"/>
            </a:lvl1pPr>
            <a:lvl2pPr marL="455157" indent="0">
              <a:buNone/>
              <a:defRPr sz="1300"/>
            </a:lvl2pPr>
            <a:lvl3pPr marL="910331" indent="0">
              <a:buNone/>
              <a:defRPr sz="1200"/>
            </a:lvl3pPr>
            <a:lvl4pPr marL="1365493" indent="0">
              <a:buNone/>
              <a:defRPr sz="900"/>
            </a:lvl4pPr>
            <a:lvl5pPr marL="1820654" indent="0">
              <a:buNone/>
              <a:defRPr sz="900"/>
            </a:lvl5pPr>
            <a:lvl6pPr marL="2275826" indent="0">
              <a:buNone/>
              <a:defRPr sz="900"/>
            </a:lvl6pPr>
            <a:lvl7pPr marL="2730986" indent="0">
              <a:buNone/>
              <a:defRPr sz="900"/>
            </a:lvl7pPr>
            <a:lvl8pPr marL="3186147" indent="0">
              <a:buNone/>
              <a:defRPr sz="900"/>
            </a:lvl8pPr>
            <a:lvl9pPr marL="3641298"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2021/1/15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4012673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824357"/>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3236736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11" y="365223"/>
            <a:ext cx="2628900"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35" y="365223"/>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5157"/>
            <a:fld id="{0DA2CC75-8280-4D50-8556-C2874ADEF926}" type="datetimeFigureOut">
              <a:rPr lang="zh-CN" altLang="en-US" smtClean="0">
                <a:solidFill>
                  <a:prstClr val="black">
                    <a:tint val="75000"/>
                  </a:prstClr>
                </a:solidFill>
              </a:rPr>
              <a:pPr defTabSz="455157"/>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515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5195974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32" y="2130529"/>
            <a:ext cx="103632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091" indent="0" algn="ctr">
              <a:buNone/>
              <a:defRPr>
                <a:solidFill>
                  <a:schemeClr val="tx1">
                    <a:tint val="75000"/>
                  </a:schemeClr>
                </a:solidFill>
              </a:defRPr>
            </a:lvl2pPr>
            <a:lvl3pPr marL="1216191" indent="0" algn="ctr">
              <a:buNone/>
              <a:defRPr>
                <a:solidFill>
                  <a:schemeClr val="tx1">
                    <a:tint val="75000"/>
                  </a:schemeClr>
                </a:solidFill>
              </a:defRPr>
            </a:lvl3pPr>
            <a:lvl4pPr marL="1824286" indent="0" algn="ctr">
              <a:buNone/>
              <a:defRPr>
                <a:solidFill>
                  <a:schemeClr val="tx1">
                    <a:tint val="75000"/>
                  </a:schemeClr>
                </a:solidFill>
              </a:defRPr>
            </a:lvl4pPr>
            <a:lvl5pPr marL="2432379" indent="0" algn="ctr">
              <a:buNone/>
              <a:defRPr>
                <a:solidFill>
                  <a:schemeClr val="tx1">
                    <a:tint val="75000"/>
                  </a:schemeClr>
                </a:solidFill>
              </a:defRPr>
            </a:lvl5pPr>
            <a:lvl6pPr marL="3040468" indent="0" algn="ctr">
              <a:buNone/>
              <a:defRPr>
                <a:solidFill>
                  <a:schemeClr val="tx1">
                    <a:tint val="75000"/>
                  </a:schemeClr>
                </a:solidFill>
              </a:defRPr>
            </a:lvl6pPr>
            <a:lvl7pPr marL="3648556" indent="0" algn="ctr">
              <a:buNone/>
              <a:defRPr>
                <a:solidFill>
                  <a:schemeClr val="tx1">
                    <a:tint val="75000"/>
                  </a:schemeClr>
                </a:solidFill>
              </a:defRPr>
            </a:lvl7pPr>
            <a:lvl8pPr marL="4256653" indent="0" algn="ctr">
              <a:buNone/>
              <a:defRPr>
                <a:solidFill>
                  <a:schemeClr val="tx1">
                    <a:tint val="75000"/>
                  </a:schemeClr>
                </a:solidFill>
              </a:defRPr>
            </a:lvl8pPr>
            <a:lvl9pPr marL="48647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38E80B-084D-4A7A-9F88-BB3E4EABE714}"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3271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38E80B-084D-4A7A-9F88-BB3E4EABE714}"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1121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6" y="4406961"/>
            <a:ext cx="103632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116" y="2906745"/>
            <a:ext cx="10363201" cy="1500187"/>
          </a:xfrm>
        </p:spPr>
        <p:txBody>
          <a:bodyPr anchor="b"/>
          <a:lstStyle>
            <a:lvl1pPr marL="0" indent="0">
              <a:buNone/>
              <a:defRPr sz="2700">
                <a:solidFill>
                  <a:schemeClr val="tx1">
                    <a:tint val="75000"/>
                  </a:schemeClr>
                </a:solidFill>
              </a:defRPr>
            </a:lvl1pPr>
            <a:lvl2pPr marL="608091" indent="0">
              <a:buNone/>
              <a:defRPr sz="2400">
                <a:solidFill>
                  <a:schemeClr val="tx1">
                    <a:tint val="75000"/>
                  </a:schemeClr>
                </a:solidFill>
              </a:defRPr>
            </a:lvl2pPr>
            <a:lvl3pPr marL="1216191" indent="0">
              <a:buNone/>
              <a:defRPr sz="2100">
                <a:solidFill>
                  <a:schemeClr val="tx1">
                    <a:tint val="75000"/>
                  </a:schemeClr>
                </a:solidFill>
              </a:defRPr>
            </a:lvl3pPr>
            <a:lvl4pPr marL="1824286" indent="0">
              <a:buNone/>
              <a:defRPr sz="1900">
                <a:solidFill>
                  <a:schemeClr val="tx1">
                    <a:tint val="75000"/>
                  </a:schemeClr>
                </a:solidFill>
              </a:defRPr>
            </a:lvl4pPr>
            <a:lvl5pPr marL="2432379" indent="0">
              <a:buNone/>
              <a:defRPr sz="1900">
                <a:solidFill>
                  <a:schemeClr val="tx1">
                    <a:tint val="75000"/>
                  </a:schemeClr>
                </a:solidFill>
              </a:defRPr>
            </a:lvl5pPr>
            <a:lvl6pPr marL="3040468" indent="0">
              <a:buNone/>
              <a:defRPr sz="1900">
                <a:solidFill>
                  <a:schemeClr val="tx1">
                    <a:tint val="75000"/>
                  </a:schemeClr>
                </a:solidFill>
              </a:defRPr>
            </a:lvl6pPr>
            <a:lvl7pPr marL="3648556" indent="0">
              <a:buNone/>
              <a:defRPr sz="1900">
                <a:solidFill>
                  <a:schemeClr val="tx1">
                    <a:tint val="75000"/>
                  </a:schemeClr>
                </a:solidFill>
              </a:defRPr>
            </a:lvl7pPr>
            <a:lvl8pPr marL="4256653" indent="0">
              <a:buNone/>
              <a:defRPr sz="1900">
                <a:solidFill>
                  <a:schemeClr val="tx1">
                    <a:tint val="75000"/>
                  </a:schemeClr>
                </a:solidFill>
              </a:defRPr>
            </a:lvl8pPr>
            <a:lvl9pPr marL="48647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7992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30" y="120021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21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38E80B-084D-4A7A-9F88-BB3E4EABE714}"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287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34"/>
            <a:ext cx="5386917" cy="639763"/>
          </a:xfrm>
        </p:spPr>
        <p:txBody>
          <a:bodyPr anchor="b"/>
          <a:lstStyle>
            <a:lvl1pPr marL="0" indent="0">
              <a:buNone/>
              <a:defRPr sz="3200" b="1"/>
            </a:lvl1pPr>
            <a:lvl2pPr marL="608091" indent="0">
              <a:buNone/>
              <a:defRPr sz="2700" b="1"/>
            </a:lvl2pPr>
            <a:lvl3pPr marL="1216191" indent="0">
              <a:buNone/>
              <a:defRPr sz="2400" b="1"/>
            </a:lvl3pPr>
            <a:lvl4pPr marL="1824286" indent="0">
              <a:buNone/>
              <a:defRPr sz="2100" b="1"/>
            </a:lvl4pPr>
            <a:lvl5pPr marL="2432379" indent="0">
              <a:buNone/>
              <a:defRPr sz="2100" b="1"/>
            </a:lvl5pPr>
            <a:lvl6pPr marL="3040468" indent="0">
              <a:buNone/>
              <a:defRPr sz="2100" b="1"/>
            </a:lvl6pPr>
            <a:lvl7pPr marL="3648556" indent="0">
              <a:buNone/>
              <a:defRPr sz="2100" b="1"/>
            </a:lvl7pPr>
            <a:lvl8pPr marL="4256653" indent="0">
              <a:buNone/>
              <a:defRPr sz="2100" b="1"/>
            </a:lvl8pPr>
            <a:lvl9pPr marL="48647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42" y="1535134"/>
            <a:ext cx="5389033" cy="639763"/>
          </a:xfrm>
        </p:spPr>
        <p:txBody>
          <a:bodyPr anchor="b"/>
          <a:lstStyle>
            <a:lvl1pPr marL="0" indent="0">
              <a:buNone/>
              <a:defRPr sz="3200" b="1"/>
            </a:lvl1pPr>
            <a:lvl2pPr marL="608091" indent="0">
              <a:buNone/>
              <a:defRPr sz="2700" b="1"/>
            </a:lvl2pPr>
            <a:lvl3pPr marL="1216191" indent="0">
              <a:buNone/>
              <a:defRPr sz="2400" b="1"/>
            </a:lvl3pPr>
            <a:lvl4pPr marL="1824286" indent="0">
              <a:buNone/>
              <a:defRPr sz="2100" b="1"/>
            </a:lvl4pPr>
            <a:lvl5pPr marL="2432379" indent="0">
              <a:buNone/>
              <a:defRPr sz="2100" b="1"/>
            </a:lvl5pPr>
            <a:lvl6pPr marL="3040468" indent="0">
              <a:buNone/>
              <a:defRPr sz="2100" b="1"/>
            </a:lvl6pPr>
            <a:lvl7pPr marL="3648556" indent="0">
              <a:buNone/>
              <a:defRPr sz="2100" b="1"/>
            </a:lvl7pPr>
            <a:lvl8pPr marL="4256653" indent="0">
              <a:buNone/>
              <a:defRPr sz="2100" b="1"/>
            </a:lvl8pPr>
            <a:lvl9pPr marL="48647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442"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38E80B-084D-4A7A-9F88-BB3E4EABE714}"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22817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38E80B-084D-4A7A-9F88-BB3E4EABE714}"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2587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6065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141"/>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95" y="27315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36"/>
            <a:ext cx="4011084" cy="4691063"/>
          </a:xfrm>
        </p:spPr>
        <p:txBody>
          <a:bodyPr/>
          <a:lstStyle>
            <a:lvl1pPr marL="0" indent="0">
              <a:buNone/>
              <a:defRPr sz="1900"/>
            </a:lvl1pPr>
            <a:lvl2pPr marL="608091" indent="0">
              <a:buNone/>
              <a:defRPr sz="1600"/>
            </a:lvl2pPr>
            <a:lvl3pPr marL="1216191" indent="0">
              <a:buNone/>
              <a:defRPr sz="1300"/>
            </a:lvl3pPr>
            <a:lvl4pPr marL="1824286" indent="0">
              <a:buNone/>
              <a:defRPr sz="1200"/>
            </a:lvl4pPr>
            <a:lvl5pPr marL="2432379" indent="0">
              <a:buNone/>
              <a:defRPr sz="1200"/>
            </a:lvl5pPr>
            <a:lvl6pPr marL="3040468" indent="0">
              <a:buNone/>
              <a:defRPr sz="1200"/>
            </a:lvl6pPr>
            <a:lvl7pPr marL="3648556" indent="0">
              <a:buNone/>
              <a:defRPr sz="1200"/>
            </a:lvl7pPr>
            <a:lvl8pPr marL="4256653" indent="0">
              <a:buNone/>
              <a:defRPr sz="1200"/>
            </a:lvl8pPr>
            <a:lvl9pPr marL="48647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846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905" y="3348586"/>
            <a:ext cx="7874939" cy="103497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31905" y="2208759"/>
            <a:ext cx="7874939" cy="1139917"/>
          </a:xfrm>
        </p:spPr>
        <p:txBody>
          <a:bodyPr anchor="b"/>
          <a:lstStyle>
            <a:lvl1pPr marL="0" indent="0">
              <a:buNone/>
              <a:defRPr sz="2000">
                <a:solidFill>
                  <a:schemeClr val="tx1">
                    <a:tint val="75000"/>
                  </a:schemeClr>
                </a:solidFill>
              </a:defRPr>
            </a:lvl1pPr>
            <a:lvl2pPr marL="454751" indent="0">
              <a:buNone/>
              <a:defRPr sz="1900">
                <a:solidFill>
                  <a:schemeClr val="tx1">
                    <a:tint val="75000"/>
                  </a:schemeClr>
                </a:solidFill>
              </a:defRPr>
            </a:lvl2pPr>
            <a:lvl3pPr marL="909516" indent="0">
              <a:buNone/>
              <a:defRPr sz="1600">
                <a:solidFill>
                  <a:schemeClr val="tx1">
                    <a:tint val="75000"/>
                  </a:schemeClr>
                </a:solidFill>
              </a:defRPr>
            </a:lvl3pPr>
            <a:lvl4pPr marL="1364283" indent="0">
              <a:buNone/>
              <a:defRPr sz="1500">
                <a:solidFill>
                  <a:schemeClr val="tx1">
                    <a:tint val="75000"/>
                  </a:schemeClr>
                </a:solidFill>
              </a:defRPr>
            </a:lvl4pPr>
            <a:lvl5pPr marL="1819040" indent="0">
              <a:buNone/>
              <a:defRPr sz="1500">
                <a:solidFill>
                  <a:schemeClr val="tx1">
                    <a:tint val="75000"/>
                  </a:schemeClr>
                </a:solidFill>
              </a:defRPr>
            </a:lvl5pPr>
            <a:lvl6pPr marL="2273801" indent="0">
              <a:buNone/>
              <a:defRPr sz="1500">
                <a:solidFill>
                  <a:schemeClr val="tx1">
                    <a:tint val="75000"/>
                  </a:schemeClr>
                </a:solidFill>
              </a:defRPr>
            </a:lvl6pPr>
            <a:lvl7pPr marL="2728543" indent="0">
              <a:buNone/>
              <a:defRPr sz="1500">
                <a:solidFill>
                  <a:schemeClr val="tx1">
                    <a:tint val="75000"/>
                  </a:schemeClr>
                </a:solidFill>
              </a:defRPr>
            </a:lvl7pPr>
            <a:lvl8pPr marL="3183290" indent="0">
              <a:buNone/>
              <a:defRPr sz="1500">
                <a:solidFill>
                  <a:schemeClr val="tx1">
                    <a:tint val="75000"/>
                  </a:schemeClr>
                </a:solidFill>
              </a:defRPr>
            </a:lvl8pPr>
            <a:lvl9pPr marL="363802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94447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92"/>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8091" indent="0">
              <a:buNone/>
              <a:defRPr sz="3700"/>
            </a:lvl2pPr>
            <a:lvl3pPr marL="1216191" indent="0">
              <a:buNone/>
              <a:defRPr sz="3200"/>
            </a:lvl3pPr>
            <a:lvl4pPr marL="1824286" indent="0">
              <a:buNone/>
              <a:defRPr sz="2700"/>
            </a:lvl4pPr>
            <a:lvl5pPr marL="2432379" indent="0">
              <a:buNone/>
              <a:defRPr sz="2700"/>
            </a:lvl5pPr>
            <a:lvl6pPr marL="3040468" indent="0">
              <a:buNone/>
              <a:defRPr sz="2700"/>
            </a:lvl6pPr>
            <a:lvl7pPr marL="3648556" indent="0">
              <a:buNone/>
              <a:defRPr sz="2700"/>
            </a:lvl7pPr>
            <a:lvl8pPr marL="4256653" indent="0">
              <a:buNone/>
              <a:defRPr sz="2700"/>
            </a:lvl8pPr>
            <a:lvl9pPr marL="4864747" indent="0">
              <a:buNone/>
              <a:defRPr sz="2700"/>
            </a:lvl9pPr>
          </a:lstStyle>
          <a:p>
            <a:endParaRPr lang="en-US"/>
          </a:p>
        </p:txBody>
      </p:sp>
      <p:sp>
        <p:nvSpPr>
          <p:cNvPr id="4" name="Text Placeholder 3"/>
          <p:cNvSpPr>
            <a:spLocks noGrp="1"/>
          </p:cNvSpPr>
          <p:nvPr>
            <p:ph type="body" sz="half" idx="2"/>
          </p:nvPr>
        </p:nvSpPr>
        <p:spPr>
          <a:xfrm>
            <a:off x="2389717" y="5367430"/>
            <a:ext cx="7315200" cy="804863"/>
          </a:xfrm>
        </p:spPr>
        <p:txBody>
          <a:bodyPr/>
          <a:lstStyle>
            <a:lvl1pPr marL="0" indent="0">
              <a:buNone/>
              <a:defRPr sz="1900"/>
            </a:lvl1pPr>
            <a:lvl2pPr marL="608091" indent="0">
              <a:buNone/>
              <a:defRPr sz="1600"/>
            </a:lvl2pPr>
            <a:lvl3pPr marL="1216191" indent="0">
              <a:buNone/>
              <a:defRPr sz="1300"/>
            </a:lvl3pPr>
            <a:lvl4pPr marL="1824286" indent="0">
              <a:buNone/>
              <a:defRPr sz="1200"/>
            </a:lvl4pPr>
            <a:lvl5pPr marL="2432379" indent="0">
              <a:buNone/>
              <a:defRPr sz="1200"/>
            </a:lvl5pPr>
            <a:lvl6pPr marL="3040468" indent="0">
              <a:buNone/>
              <a:defRPr sz="1200"/>
            </a:lvl6pPr>
            <a:lvl7pPr marL="3648556" indent="0">
              <a:buNone/>
              <a:defRPr sz="1200"/>
            </a:lvl7pPr>
            <a:lvl8pPr marL="4256653" indent="0">
              <a:buNone/>
              <a:defRPr sz="1200"/>
            </a:lvl8pPr>
            <a:lvl9pPr marL="48647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7107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38E80B-084D-4A7A-9F88-BB3E4EABE714}"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8931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470"/>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30" y="206470"/>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38E80B-084D-4A7A-9F88-BB3E4EABE714}"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97D2AD-FA6F-4A0B-9285-9B0CD075C9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72548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6" y="1122363"/>
            <a:ext cx="10363201"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15" y="3602038"/>
            <a:ext cx="9144001" cy="1655762"/>
          </a:xfrm>
        </p:spPr>
        <p:txBody>
          <a:bodyPr/>
          <a:lstStyle>
            <a:lvl1pPr marL="0" indent="0" algn="ctr">
              <a:buNone/>
              <a:defRPr sz="2400"/>
            </a:lvl1pPr>
            <a:lvl2pPr marL="456685" indent="0" algn="ctr">
              <a:buNone/>
              <a:defRPr sz="2000"/>
            </a:lvl2pPr>
            <a:lvl3pPr marL="913371" indent="0" algn="ctr">
              <a:buNone/>
              <a:defRPr sz="1800"/>
            </a:lvl3pPr>
            <a:lvl4pPr marL="1370057" indent="0" algn="ctr">
              <a:buNone/>
              <a:defRPr sz="1600"/>
            </a:lvl4pPr>
            <a:lvl5pPr marL="1826747" indent="0" algn="ctr">
              <a:buNone/>
              <a:defRPr sz="1600"/>
            </a:lvl5pPr>
            <a:lvl6pPr marL="2283429" indent="0" algn="ctr">
              <a:buNone/>
              <a:defRPr sz="1600"/>
            </a:lvl6pPr>
            <a:lvl7pPr marL="2740114" indent="0" algn="ctr">
              <a:buNone/>
              <a:defRPr sz="1600"/>
            </a:lvl7pPr>
            <a:lvl8pPr marL="3196802" indent="0" algn="ctr">
              <a:buNone/>
              <a:defRPr sz="1600"/>
            </a:lvl8pPr>
            <a:lvl9pPr marL="3653488"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15445015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830054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55"/>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solidFill>
              </a:defRPr>
            </a:lvl1pPr>
            <a:lvl2pPr marL="456685" indent="0">
              <a:buNone/>
              <a:defRPr sz="2000">
                <a:solidFill>
                  <a:schemeClr val="tx1">
                    <a:tint val="75000"/>
                  </a:schemeClr>
                </a:solidFill>
              </a:defRPr>
            </a:lvl2pPr>
            <a:lvl3pPr marL="913371" indent="0">
              <a:buNone/>
              <a:defRPr sz="1800">
                <a:solidFill>
                  <a:schemeClr val="tx1">
                    <a:tint val="75000"/>
                  </a:schemeClr>
                </a:solidFill>
              </a:defRPr>
            </a:lvl3pPr>
            <a:lvl4pPr marL="1370057" indent="0">
              <a:buNone/>
              <a:defRPr sz="1600">
                <a:solidFill>
                  <a:schemeClr val="tx1">
                    <a:tint val="75000"/>
                  </a:schemeClr>
                </a:solidFill>
              </a:defRPr>
            </a:lvl4pPr>
            <a:lvl5pPr marL="1826747" indent="0">
              <a:buNone/>
              <a:defRPr sz="1600">
                <a:solidFill>
                  <a:schemeClr val="tx1">
                    <a:tint val="75000"/>
                  </a:schemeClr>
                </a:solidFill>
              </a:defRPr>
            </a:lvl5pPr>
            <a:lvl6pPr marL="2283429" indent="0">
              <a:buNone/>
              <a:defRPr sz="1600">
                <a:solidFill>
                  <a:schemeClr val="tx1">
                    <a:tint val="75000"/>
                  </a:schemeClr>
                </a:solidFill>
              </a:defRPr>
            </a:lvl6pPr>
            <a:lvl7pPr marL="2740114" indent="0">
              <a:buNone/>
              <a:defRPr sz="1600">
                <a:solidFill>
                  <a:schemeClr val="tx1">
                    <a:tint val="75000"/>
                  </a:schemeClr>
                </a:solidFill>
              </a:defRPr>
            </a:lvl7pPr>
            <a:lvl8pPr marL="3196802" indent="0">
              <a:buNone/>
              <a:defRPr sz="1600">
                <a:solidFill>
                  <a:schemeClr val="tx1">
                    <a:tint val="75000"/>
                  </a:schemeClr>
                </a:solidFill>
              </a:defRPr>
            </a:lvl8pPr>
            <a:lvl9pPr marL="3653488"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18548499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16"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2021/1/15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29815921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805" y="1681163"/>
            <a:ext cx="5157787" cy="823912"/>
          </a:xfrm>
        </p:spPr>
        <p:txBody>
          <a:bodyPr anchor="b"/>
          <a:lstStyle>
            <a:lvl1pPr marL="0" indent="0">
              <a:buNone/>
              <a:defRPr sz="2400" b="1"/>
            </a:lvl1pPr>
            <a:lvl2pPr marL="456685" indent="0">
              <a:buNone/>
              <a:defRPr sz="2000" b="1"/>
            </a:lvl2pPr>
            <a:lvl3pPr marL="913371" indent="0">
              <a:buNone/>
              <a:defRPr sz="1800" b="1"/>
            </a:lvl3pPr>
            <a:lvl4pPr marL="1370057" indent="0">
              <a:buNone/>
              <a:defRPr sz="1600" b="1"/>
            </a:lvl4pPr>
            <a:lvl5pPr marL="1826747" indent="0">
              <a:buNone/>
              <a:defRPr sz="1600" b="1"/>
            </a:lvl5pPr>
            <a:lvl6pPr marL="2283429" indent="0">
              <a:buNone/>
              <a:defRPr sz="1600" b="1"/>
            </a:lvl6pPr>
            <a:lvl7pPr marL="2740114" indent="0">
              <a:buNone/>
              <a:defRPr sz="1600" b="1"/>
            </a:lvl7pPr>
            <a:lvl8pPr marL="3196802" indent="0">
              <a:buNone/>
              <a:defRPr sz="1600" b="1"/>
            </a:lvl8pPr>
            <a:lvl9pPr marL="3653488"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805" y="2505091"/>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8" y="1681163"/>
            <a:ext cx="5183188" cy="823912"/>
          </a:xfrm>
        </p:spPr>
        <p:txBody>
          <a:bodyPr anchor="b"/>
          <a:lstStyle>
            <a:lvl1pPr marL="0" indent="0">
              <a:buNone/>
              <a:defRPr sz="2400" b="1"/>
            </a:lvl1pPr>
            <a:lvl2pPr marL="456685" indent="0">
              <a:buNone/>
              <a:defRPr sz="2000" b="1"/>
            </a:lvl2pPr>
            <a:lvl3pPr marL="913371" indent="0">
              <a:buNone/>
              <a:defRPr sz="1800" b="1"/>
            </a:lvl3pPr>
            <a:lvl4pPr marL="1370057" indent="0">
              <a:buNone/>
              <a:defRPr sz="1600" b="1"/>
            </a:lvl4pPr>
            <a:lvl5pPr marL="1826747" indent="0">
              <a:buNone/>
              <a:defRPr sz="1600" b="1"/>
            </a:lvl5pPr>
            <a:lvl6pPr marL="2283429" indent="0">
              <a:buNone/>
              <a:defRPr sz="1600" b="1"/>
            </a:lvl6pPr>
            <a:lvl7pPr marL="2740114" indent="0">
              <a:buNone/>
              <a:defRPr sz="1600" b="1"/>
            </a:lvl7pPr>
            <a:lvl8pPr marL="3196802" indent="0">
              <a:buNone/>
              <a:defRPr sz="1600" b="1"/>
            </a:lvl8pPr>
            <a:lvl9pPr marL="3653488"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8" y="2505091"/>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2021/1/15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20804413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2021/1/15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25726319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2021/1/15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3873390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232"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9521"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83212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3"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4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03" y="2057416"/>
            <a:ext cx="3932237" cy="3811588"/>
          </a:xfrm>
        </p:spPr>
        <p:txBody>
          <a:bodyPr/>
          <a:lstStyle>
            <a:lvl1pPr marL="0" indent="0">
              <a:buNone/>
              <a:defRPr sz="1600"/>
            </a:lvl1pPr>
            <a:lvl2pPr marL="456685" indent="0">
              <a:buNone/>
              <a:defRPr sz="1400"/>
            </a:lvl2pPr>
            <a:lvl3pPr marL="913371" indent="0">
              <a:buNone/>
              <a:defRPr sz="1200"/>
            </a:lvl3pPr>
            <a:lvl4pPr marL="1370057" indent="0">
              <a:buNone/>
              <a:defRPr sz="1000"/>
            </a:lvl4pPr>
            <a:lvl5pPr marL="1826747" indent="0">
              <a:buNone/>
              <a:defRPr sz="1000"/>
            </a:lvl5pPr>
            <a:lvl6pPr marL="2283429" indent="0">
              <a:buNone/>
              <a:defRPr sz="1000"/>
            </a:lvl6pPr>
            <a:lvl7pPr marL="2740114" indent="0">
              <a:buNone/>
              <a:defRPr sz="1000"/>
            </a:lvl7pPr>
            <a:lvl8pPr marL="3196802" indent="0">
              <a:buNone/>
              <a:defRPr sz="1000"/>
            </a:lvl8pPr>
            <a:lvl9pPr marL="365348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2021/1/15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2138937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3"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42"/>
            <a:ext cx="6172200" cy="4873625"/>
          </a:xfrm>
        </p:spPr>
        <p:txBody>
          <a:bodyPr anchor="t"/>
          <a:lstStyle>
            <a:lvl1pPr marL="0" indent="0">
              <a:buNone/>
              <a:defRPr sz="3200"/>
            </a:lvl1pPr>
            <a:lvl2pPr marL="456685" indent="0">
              <a:buNone/>
              <a:defRPr sz="2800"/>
            </a:lvl2pPr>
            <a:lvl3pPr marL="913371" indent="0">
              <a:buNone/>
              <a:defRPr sz="2400"/>
            </a:lvl3pPr>
            <a:lvl4pPr marL="1370057" indent="0">
              <a:buNone/>
              <a:defRPr sz="2000"/>
            </a:lvl4pPr>
            <a:lvl5pPr marL="1826747" indent="0">
              <a:buNone/>
              <a:defRPr sz="2000"/>
            </a:lvl5pPr>
            <a:lvl6pPr marL="2283429" indent="0">
              <a:buNone/>
              <a:defRPr sz="2000"/>
            </a:lvl6pPr>
            <a:lvl7pPr marL="2740114" indent="0">
              <a:buNone/>
              <a:defRPr sz="2000"/>
            </a:lvl7pPr>
            <a:lvl8pPr marL="3196802" indent="0">
              <a:buNone/>
              <a:defRPr sz="2000"/>
            </a:lvl8pPr>
            <a:lvl9pPr marL="3653488"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803" y="2057416"/>
            <a:ext cx="3932237" cy="3811588"/>
          </a:xfrm>
        </p:spPr>
        <p:txBody>
          <a:bodyPr/>
          <a:lstStyle>
            <a:lvl1pPr marL="0" indent="0">
              <a:buNone/>
              <a:defRPr sz="1600"/>
            </a:lvl1pPr>
            <a:lvl2pPr marL="456685" indent="0">
              <a:buNone/>
              <a:defRPr sz="1400"/>
            </a:lvl2pPr>
            <a:lvl3pPr marL="913371" indent="0">
              <a:buNone/>
              <a:defRPr sz="1200"/>
            </a:lvl3pPr>
            <a:lvl4pPr marL="1370057" indent="0">
              <a:buNone/>
              <a:defRPr sz="1000"/>
            </a:lvl4pPr>
            <a:lvl5pPr marL="1826747" indent="0">
              <a:buNone/>
              <a:defRPr sz="1000"/>
            </a:lvl5pPr>
            <a:lvl6pPr marL="2283429" indent="0">
              <a:buNone/>
              <a:defRPr sz="1000"/>
            </a:lvl6pPr>
            <a:lvl7pPr marL="2740114" indent="0">
              <a:buNone/>
              <a:defRPr sz="1000"/>
            </a:lvl7pPr>
            <a:lvl8pPr marL="3196802" indent="0">
              <a:buNone/>
              <a:defRPr sz="1000"/>
            </a:lvl8pPr>
            <a:lvl9pPr marL="365348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2021/1/15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25653358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280123778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17"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6685"/>
            <a:fld id="{0DA2CC75-8280-4D50-8556-C2874ADEF926}" type="datetimeFigureOut">
              <a:rPr lang="zh-CN" altLang="en-US" smtClean="0">
                <a:solidFill>
                  <a:prstClr val="black">
                    <a:tint val="75000"/>
                  </a:prstClr>
                </a:solidFill>
              </a:rPr>
              <a:pPr defTabSz="456685"/>
              <a:t>2021/1/15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68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25579527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D4E3981-D2C7-4DFB-8979-E3DB98D2D686}"/>
              </a:ext>
            </a:extLst>
          </p:cNvPr>
          <p:cNvSpPr>
            <a:spLocks noGrp="1"/>
          </p:cNvSpPr>
          <p:nvPr>
            <p:ph type="ctrTitle"/>
          </p:nvPr>
        </p:nvSpPr>
        <p:spPr>
          <a:xfrm>
            <a:off x="1524014" y="1122363"/>
            <a:ext cx="9144001"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49C5DF3C-0C5B-412E-8BC4-B2A788027738}"/>
              </a:ext>
            </a:extLst>
          </p:cNvPr>
          <p:cNvSpPr>
            <a:spLocks noGrp="1"/>
          </p:cNvSpPr>
          <p:nvPr>
            <p:ph type="subTitle" idx="1"/>
          </p:nvPr>
        </p:nvSpPr>
        <p:spPr>
          <a:xfrm>
            <a:off x="1524014" y="3602038"/>
            <a:ext cx="9144001" cy="1655762"/>
          </a:xfrm>
        </p:spPr>
        <p:txBody>
          <a:bodyPr/>
          <a:lstStyle>
            <a:lvl1pPr marL="0" indent="0" algn="ctr">
              <a:buNone/>
              <a:defRPr sz="2400"/>
            </a:lvl1pPr>
            <a:lvl2pPr marL="456717" indent="0" algn="ctr">
              <a:buNone/>
              <a:defRPr sz="2000"/>
            </a:lvl2pPr>
            <a:lvl3pPr marL="913436" indent="0" algn="ctr">
              <a:buNone/>
              <a:defRPr sz="1800"/>
            </a:lvl3pPr>
            <a:lvl4pPr marL="1370153" indent="0" algn="ctr">
              <a:buNone/>
              <a:defRPr sz="1600"/>
            </a:lvl4pPr>
            <a:lvl5pPr marL="1826875" indent="0" algn="ctr">
              <a:buNone/>
              <a:defRPr sz="1600"/>
            </a:lvl5pPr>
            <a:lvl6pPr marL="2283590" indent="0" algn="ctr">
              <a:buNone/>
              <a:defRPr sz="1600"/>
            </a:lvl6pPr>
            <a:lvl7pPr marL="2740307" indent="0" algn="ctr">
              <a:buNone/>
              <a:defRPr sz="1600"/>
            </a:lvl7pPr>
            <a:lvl8pPr marL="3197026" indent="0" algn="ctr">
              <a:buNone/>
              <a:defRPr sz="1600"/>
            </a:lvl8pPr>
            <a:lvl9pPr marL="3653745"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22179DFC-3C47-4AFA-B51F-9068D888AFCC}"/>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5DF46D47-EDD4-419E-AD64-4374DB51E1C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99A6DB07-70AD-4EF2-823E-35F66BA07702}"/>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6332841"/>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15D9E52-D514-4B9C-AB16-E0CA65F06F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00EAC619-B703-43C3-9A0A-AEADA21D599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CDCD2523-13CD-4968-9C87-3830EE032D29}"/>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F4EA5357-6270-438A-95C2-364528A2EF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6B2202EC-D76B-4F57-B65E-8C46B3941F09}"/>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3242907"/>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7D487D0-5A65-4183-ABB4-CBC8D660C312}"/>
              </a:ext>
            </a:extLst>
          </p:cNvPr>
          <p:cNvSpPr>
            <a:spLocks noGrp="1"/>
          </p:cNvSpPr>
          <p:nvPr>
            <p:ph type="title"/>
          </p:nvPr>
        </p:nvSpPr>
        <p:spPr>
          <a:xfrm>
            <a:off x="831850" y="1709753"/>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982D4EBF-F8C0-419C-BB58-1C184FB2F6BB}"/>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6717" indent="0">
              <a:buNone/>
              <a:defRPr sz="2000">
                <a:solidFill>
                  <a:schemeClr val="tx1">
                    <a:tint val="75000"/>
                  </a:schemeClr>
                </a:solidFill>
              </a:defRPr>
            </a:lvl2pPr>
            <a:lvl3pPr marL="913436" indent="0">
              <a:buNone/>
              <a:defRPr sz="1800">
                <a:solidFill>
                  <a:schemeClr val="tx1">
                    <a:tint val="75000"/>
                  </a:schemeClr>
                </a:solidFill>
              </a:defRPr>
            </a:lvl3pPr>
            <a:lvl4pPr marL="1370153" indent="0">
              <a:buNone/>
              <a:defRPr sz="1600">
                <a:solidFill>
                  <a:schemeClr val="tx1">
                    <a:tint val="75000"/>
                  </a:schemeClr>
                </a:solidFill>
              </a:defRPr>
            </a:lvl4pPr>
            <a:lvl5pPr marL="1826875" indent="0">
              <a:buNone/>
              <a:defRPr sz="1600">
                <a:solidFill>
                  <a:schemeClr val="tx1">
                    <a:tint val="75000"/>
                  </a:schemeClr>
                </a:solidFill>
              </a:defRPr>
            </a:lvl5pPr>
            <a:lvl6pPr marL="2283590" indent="0">
              <a:buNone/>
              <a:defRPr sz="1600">
                <a:solidFill>
                  <a:schemeClr val="tx1">
                    <a:tint val="75000"/>
                  </a:schemeClr>
                </a:solidFill>
              </a:defRPr>
            </a:lvl6pPr>
            <a:lvl7pPr marL="2740307" indent="0">
              <a:buNone/>
              <a:defRPr sz="1600">
                <a:solidFill>
                  <a:schemeClr val="tx1">
                    <a:tint val="75000"/>
                  </a:schemeClr>
                </a:solidFill>
              </a:defRPr>
            </a:lvl7pPr>
            <a:lvl8pPr marL="3197026" indent="0">
              <a:buNone/>
              <a:defRPr sz="1600">
                <a:solidFill>
                  <a:schemeClr val="tx1">
                    <a:tint val="75000"/>
                  </a:schemeClr>
                </a:solidFill>
              </a:defRPr>
            </a:lvl8pPr>
            <a:lvl9pPr marL="3653745"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994DC162-0EFF-4EBA-B635-72BA2C46A6D5}"/>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1C79969-9BBD-4C0E-9110-338A0BFBD0E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1EDD6401-666B-4D52-A4CC-4AC6045CDA6B}"/>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2430635"/>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89F3E14-1435-4BA1-8EB9-5AF5B7E9E2A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535220D-E963-46AD-B096-92943FE1949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94264E92-39C0-4A74-8AAE-93C0799A9FB1}"/>
              </a:ext>
            </a:extLst>
          </p:cNvPr>
          <p:cNvSpPr>
            <a:spLocks noGrp="1"/>
          </p:cNvSpPr>
          <p:nvPr>
            <p:ph sz="half" idx="2"/>
          </p:nvPr>
        </p:nvSpPr>
        <p:spPr>
          <a:xfrm>
            <a:off x="6172215"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5A4C1387-8175-4407-BEF4-A3C5B77EC150}"/>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EC5B4C04-BEC0-44E4-A8C2-492198C34E8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241FDBC5-F74C-4950-A6A5-D48F8818125F}"/>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7547419"/>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AC0F82B-5AD3-4F5D-96FF-A9A08BF5FF2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1A519A5-3760-49E7-8D38-9F2AC417564F}"/>
              </a:ext>
            </a:extLst>
          </p:cNvPr>
          <p:cNvSpPr>
            <a:spLocks noGrp="1"/>
          </p:cNvSpPr>
          <p:nvPr>
            <p:ph type="body" idx="1"/>
          </p:nvPr>
        </p:nvSpPr>
        <p:spPr>
          <a:xfrm>
            <a:off x="839803" y="1681163"/>
            <a:ext cx="5157787"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090817CC-4848-47A8-9A35-881ABE30B108}"/>
              </a:ext>
            </a:extLst>
          </p:cNvPr>
          <p:cNvSpPr>
            <a:spLocks noGrp="1"/>
          </p:cNvSpPr>
          <p:nvPr>
            <p:ph sz="half" idx="2"/>
          </p:nvPr>
        </p:nvSpPr>
        <p:spPr>
          <a:xfrm>
            <a:off x="839803" y="2505090"/>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0C5DD186-B2FF-428C-8429-A8FCE6741CED}"/>
              </a:ext>
            </a:extLst>
          </p:cNvPr>
          <p:cNvSpPr>
            <a:spLocks noGrp="1"/>
          </p:cNvSpPr>
          <p:nvPr>
            <p:ph type="body" sz="quarter" idx="3"/>
          </p:nvPr>
        </p:nvSpPr>
        <p:spPr>
          <a:xfrm>
            <a:off x="6172208" y="1681163"/>
            <a:ext cx="5183188"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09FC3965-7569-4A61-AE6B-FE4AD28BD9C2}"/>
              </a:ext>
            </a:extLst>
          </p:cNvPr>
          <p:cNvSpPr>
            <a:spLocks noGrp="1"/>
          </p:cNvSpPr>
          <p:nvPr>
            <p:ph sz="quarter" idx="4"/>
          </p:nvPr>
        </p:nvSpPr>
        <p:spPr>
          <a:xfrm>
            <a:off x="6172208" y="2505090"/>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8350A4B4-FC18-49EA-B11C-04AD3A3D99D1}"/>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C56309AD-6F1C-4193-99DA-9E0966E734D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FE45AD32-8A9D-47E8-9D78-D5E6A31C78A1}"/>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4633463"/>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FB069A7-FE0E-4B1A-9610-F86336669ED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7E06A090-55EA-4C16-AA01-2308C569FB65}"/>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D6ED59F4-4B8C-458D-B363-C8D57BD73D4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EB66B762-B2CE-4494-808D-529C4C90DAD1}"/>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6220734"/>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63310" y="1166459"/>
            <a:ext cx="4093488" cy="486124"/>
          </a:xfrm>
        </p:spPr>
        <p:txBody>
          <a:bodyPr anchor="b"/>
          <a:lstStyle>
            <a:lvl1pPr marL="0" indent="0">
              <a:buNone/>
              <a:defRPr sz="2400" b="1"/>
            </a:lvl1pPr>
            <a:lvl2pPr marL="454751" indent="0">
              <a:buNone/>
              <a:defRPr sz="2000" b="1"/>
            </a:lvl2pPr>
            <a:lvl3pPr marL="909516" indent="0">
              <a:buNone/>
              <a:defRPr sz="1900" b="1"/>
            </a:lvl3pPr>
            <a:lvl4pPr marL="1364283" indent="0">
              <a:buNone/>
              <a:defRPr sz="1600" b="1"/>
            </a:lvl4pPr>
            <a:lvl5pPr marL="1819040" indent="0">
              <a:buNone/>
              <a:defRPr sz="1600" b="1"/>
            </a:lvl5pPr>
            <a:lvl6pPr marL="2273801" indent="0">
              <a:buNone/>
              <a:defRPr sz="1600" b="1"/>
            </a:lvl6pPr>
            <a:lvl7pPr marL="2728543" indent="0">
              <a:buNone/>
              <a:defRPr sz="1600" b="1"/>
            </a:lvl7pPr>
            <a:lvl8pPr marL="3183290" indent="0">
              <a:buNone/>
              <a:defRPr sz="1600" b="1"/>
            </a:lvl8pPr>
            <a:lvl9pPr marL="36380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63310" y="1652764"/>
            <a:ext cx="4093488"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06317" y="1166459"/>
            <a:ext cx="4095096" cy="486124"/>
          </a:xfrm>
        </p:spPr>
        <p:txBody>
          <a:bodyPr anchor="b"/>
          <a:lstStyle>
            <a:lvl1pPr marL="0" indent="0">
              <a:buNone/>
              <a:defRPr sz="2400" b="1"/>
            </a:lvl1pPr>
            <a:lvl2pPr marL="454751" indent="0">
              <a:buNone/>
              <a:defRPr sz="2000" b="1"/>
            </a:lvl2pPr>
            <a:lvl3pPr marL="909516" indent="0">
              <a:buNone/>
              <a:defRPr sz="1900" b="1"/>
            </a:lvl3pPr>
            <a:lvl4pPr marL="1364283" indent="0">
              <a:buNone/>
              <a:defRPr sz="1600" b="1"/>
            </a:lvl4pPr>
            <a:lvl5pPr marL="1819040" indent="0">
              <a:buNone/>
              <a:defRPr sz="1600" b="1"/>
            </a:lvl5pPr>
            <a:lvl6pPr marL="2273801" indent="0">
              <a:buNone/>
              <a:defRPr sz="1600" b="1"/>
            </a:lvl6pPr>
            <a:lvl7pPr marL="2728543" indent="0">
              <a:buNone/>
              <a:defRPr sz="1600" b="1"/>
            </a:lvl7pPr>
            <a:lvl8pPr marL="3183290" indent="0">
              <a:buNone/>
              <a:defRPr sz="1600" b="1"/>
            </a:lvl8pPr>
            <a:lvl9pPr marL="36380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6317" y="1652764"/>
            <a:ext cx="4095096"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46D2C4-F5B2-4BAF-AAAA-E5719FEE0C0C}"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654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5FBB4D68-3A4A-415A-B63A-6A5C2E252A3D}"/>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05708043-F8EA-42E7-9836-CF3DE6E66CE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42536B4A-4913-4352-A260-21304AC78915}"/>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0535668"/>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AA37A93-FBD7-4806-8134-90391F52F864}"/>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0B24E426-3B4B-46D8-98F5-2005C1BBC23D}"/>
              </a:ext>
            </a:extLst>
          </p:cNvPr>
          <p:cNvSpPr>
            <a:spLocks noGrp="1"/>
          </p:cNvSpPr>
          <p:nvPr>
            <p:ph idx="1"/>
          </p:nvPr>
        </p:nvSpPr>
        <p:spPr>
          <a:xfrm>
            <a:off x="5183188"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D797BD76-2B1C-4C91-BFFB-E2AEB62BAF05}"/>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6A41C0D3-CBB2-45FA-89A4-1BE03DDE5E4C}"/>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BAC384E3-A402-4653-A9F2-9DF0A5B37A9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3EECEA4D-4981-4C7E-A9CE-18A83DD68CCA}"/>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93954004"/>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AB1C6CC-C146-4F58-9659-69DB9277B13A}"/>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DF0441E9-BD18-4935-9395-8C64152E51FD}"/>
              </a:ext>
            </a:extLst>
          </p:cNvPr>
          <p:cNvSpPr>
            <a:spLocks noGrp="1"/>
          </p:cNvSpPr>
          <p:nvPr>
            <p:ph type="pic" idx="1"/>
          </p:nvPr>
        </p:nvSpPr>
        <p:spPr>
          <a:xfrm>
            <a:off x="5183188" y="987440"/>
            <a:ext cx="6172200" cy="4873625"/>
          </a:xfrm>
        </p:spPr>
        <p:txBody>
          <a:bodyPr/>
          <a:lstStyle>
            <a:lvl1pPr marL="0" indent="0">
              <a:buNone/>
              <a:defRPr sz="3200"/>
            </a:lvl1pPr>
            <a:lvl2pPr marL="456717" indent="0">
              <a:buNone/>
              <a:defRPr sz="2800"/>
            </a:lvl2pPr>
            <a:lvl3pPr marL="913436" indent="0">
              <a:buNone/>
              <a:defRPr sz="2400"/>
            </a:lvl3pPr>
            <a:lvl4pPr marL="1370153" indent="0">
              <a:buNone/>
              <a:defRPr sz="2000"/>
            </a:lvl4pPr>
            <a:lvl5pPr marL="1826875" indent="0">
              <a:buNone/>
              <a:defRPr sz="2000"/>
            </a:lvl5pPr>
            <a:lvl6pPr marL="2283590" indent="0">
              <a:buNone/>
              <a:defRPr sz="2000"/>
            </a:lvl6pPr>
            <a:lvl7pPr marL="2740307" indent="0">
              <a:buNone/>
              <a:defRPr sz="2000"/>
            </a:lvl7pPr>
            <a:lvl8pPr marL="3197026" indent="0">
              <a:buNone/>
              <a:defRPr sz="2000"/>
            </a:lvl8pPr>
            <a:lvl9pPr marL="3653745" indent="0">
              <a:buNone/>
              <a:defRPr sz="2000"/>
            </a:lvl9pPr>
          </a:lstStyle>
          <a:p>
            <a:endParaRPr lang="zh-CN" altLang="en-US"/>
          </a:p>
        </p:txBody>
      </p:sp>
      <p:sp>
        <p:nvSpPr>
          <p:cNvPr id="4" name="文本占位符 3">
            <a:extLst>
              <a:ext uri="{FF2B5EF4-FFF2-40B4-BE49-F238E27FC236}">
                <a16:creationId xmlns="" xmlns:a16="http://schemas.microsoft.com/office/drawing/2014/main" id="{5D03E37D-EF1D-4133-92C9-4EC7B36FFA53}"/>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8E93A8E5-8BBD-4ED7-AD68-A5409E0BA4A2}"/>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2F60FDC0-0112-4194-940A-64EB34FE3D0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1B54DE6D-04AC-4D2A-8C1C-21B74DC02165}"/>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6158372"/>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72A8512-F627-4DFB-BB8B-A0196CB3989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9B3FFBE-BB27-480E-A1F9-36FD8219D0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4939552-454B-4D53-A91A-517A2F8FFD4B}"/>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D6DFFE7-3D26-49F7-B662-D9BC3DE8D5F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2E0DF3D7-315B-44A4-A481-186DCECE690E}"/>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5533690"/>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3BFD2786-0F9A-4384-B573-BD78CF02BDA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AD5BD01F-FCA4-4617-9965-B782BD261307}"/>
              </a:ext>
            </a:extLst>
          </p:cNvPr>
          <p:cNvSpPr>
            <a:spLocks noGrp="1"/>
          </p:cNvSpPr>
          <p:nvPr>
            <p:ph type="body" orient="vert" idx="1"/>
          </p:nvPr>
        </p:nvSpPr>
        <p:spPr>
          <a:xfrm>
            <a:off x="838215"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3C508B9-FFE0-4352-A7C6-052173DBAD16}"/>
              </a:ext>
            </a:extLst>
          </p:cNvPr>
          <p:cNvSpPr>
            <a:spLocks noGrp="1"/>
          </p:cNvSpPr>
          <p:nvPr>
            <p:ph type="dt" sz="half" idx="10"/>
          </p:nvPr>
        </p:nvSpPr>
        <p:spPr/>
        <p:txBody>
          <a:bodyPr/>
          <a:lstStyle/>
          <a:p>
            <a:fld id="{A6765B26-B6D5-4B91-A3BA-085DD412E3BC}"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06F3AFB-5C6E-4ED1-8877-61B4C441CDD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99BD2DD4-8DC2-4DF8-B165-8156B59AD634}"/>
              </a:ext>
            </a:extLst>
          </p:cNvPr>
          <p:cNvSpPr>
            <a:spLocks noGrp="1"/>
          </p:cNvSpPr>
          <p:nvPr>
            <p:ph type="sldNum" sz="quarter" idx="12"/>
          </p:nvPr>
        </p:nvSpPr>
        <p:spPr/>
        <p:txBody>
          <a:bodyPr/>
          <a:lstStyle/>
          <a:p>
            <a:fld id="{B9B7E557-D40A-4F88-A0CA-69DA617165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0978312"/>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14" y="1122363"/>
            <a:ext cx="9144001"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14" y="3602038"/>
            <a:ext cx="9144001" cy="1655762"/>
          </a:xfrm>
        </p:spPr>
        <p:txBody>
          <a:bodyPr/>
          <a:lstStyle>
            <a:lvl1pPr marL="0" indent="0" algn="ctr">
              <a:buNone/>
              <a:defRPr sz="2400"/>
            </a:lvl1pPr>
            <a:lvl2pPr marL="456717" indent="0" algn="ctr">
              <a:buNone/>
              <a:defRPr sz="2000"/>
            </a:lvl2pPr>
            <a:lvl3pPr marL="913436" indent="0" algn="ctr">
              <a:buNone/>
              <a:defRPr sz="1800"/>
            </a:lvl3pPr>
            <a:lvl4pPr marL="1370153" indent="0" algn="ctr">
              <a:buNone/>
              <a:defRPr sz="1600"/>
            </a:lvl4pPr>
            <a:lvl5pPr marL="1826875" indent="0" algn="ctr">
              <a:buNone/>
              <a:defRPr sz="1600"/>
            </a:lvl5pPr>
            <a:lvl6pPr marL="2283590" indent="0" algn="ctr">
              <a:buNone/>
              <a:defRPr sz="1600"/>
            </a:lvl6pPr>
            <a:lvl7pPr marL="2740307" indent="0" algn="ctr">
              <a:buNone/>
              <a:defRPr sz="1600"/>
            </a:lvl7pPr>
            <a:lvl8pPr marL="3197026" indent="0" algn="ctr">
              <a:buNone/>
              <a:defRPr sz="1600"/>
            </a:lvl8pPr>
            <a:lvl9pPr marL="365374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22581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69919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53"/>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6717" indent="0">
              <a:buNone/>
              <a:defRPr sz="2000">
                <a:solidFill>
                  <a:schemeClr val="tx1">
                    <a:tint val="75000"/>
                  </a:schemeClr>
                </a:solidFill>
              </a:defRPr>
            </a:lvl2pPr>
            <a:lvl3pPr marL="913436" indent="0">
              <a:buNone/>
              <a:defRPr sz="1800">
                <a:solidFill>
                  <a:schemeClr val="tx1">
                    <a:tint val="75000"/>
                  </a:schemeClr>
                </a:solidFill>
              </a:defRPr>
            </a:lvl3pPr>
            <a:lvl4pPr marL="1370153" indent="0">
              <a:buNone/>
              <a:defRPr sz="1600">
                <a:solidFill>
                  <a:schemeClr val="tx1">
                    <a:tint val="75000"/>
                  </a:schemeClr>
                </a:solidFill>
              </a:defRPr>
            </a:lvl4pPr>
            <a:lvl5pPr marL="1826875" indent="0">
              <a:buNone/>
              <a:defRPr sz="1600">
                <a:solidFill>
                  <a:schemeClr val="tx1">
                    <a:tint val="75000"/>
                  </a:schemeClr>
                </a:solidFill>
              </a:defRPr>
            </a:lvl5pPr>
            <a:lvl6pPr marL="2283590" indent="0">
              <a:buNone/>
              <a:defRPr sz="1600">
                <a:solidFill>
                  <a:schemeClr val="tx1">
                    <a:tint val="75000"/>
                  </a:schemeClr>
                </a:solidFill>
              </a:defRPr>
            </a:lvl6pPr>
            <a:lvl7pPr marL="2740307" indent="0">
              <a:buNone/>
              <a:defRPr sz="1600">
                <a:solidFill>
                  <a:schemeClr val="tx1">
                    <a:tint val="75000"/>
                  </a:schemeClr>
                </a:solidFill>
              </a:defRPr>
            </a:lvl7pPr>
            <a:lvl8pPr marL="3197026" indent="0">
              <a:buNone/>
              <a:defRPr sz="1600">
                <a:solidFill>
                  <a:schemeClr val="tx1">
                    <a:tint val="75000"/>
                  </a:schemeClr>
                </a:solidFill>
              </a:defRPr>
            </a:lvl8pPr>
            <a:lvl9pPr marL="365374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91923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15"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2678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6717" indent="0">
              <a:buNone/>
              <a:defRPr sz="2400"/>
            </a:lvl2pPr>
            <a:lvl3pPr marL="913436" indent="0">
              <a:buNone/>
              <a:defRPr sz="2000"/>
            </a:lvl3pPr>
            <a:lvl4pPr marL="1370153" indent="0">
              <a:buNone/>
              <a:defRPr sz="1800"/>
            </a:lvl4pPr>
            <a:lvl5pPr marL="1826875" indent="0">
              <a:buNone/>
              <a:defRPr sz="1800"/>
            </a:lvl5pPr>
            <a:lvl6pPr marL="2283590" indent="0">
              <a:buNone/>
              <a:defRPr sz="1800"/>
            </a:lvl6pPr>
            <a:lvl7pPr marL="2740307" indent="0">
              <a:buNone/>
              <a:defRPr sz="1800"/>
            </a:lvl7pPr>
            <a:lvl8pPr marL="3197026" indent="0">
              <a:buNone/>
              <a:defRPr sz="1800"/>
            </a:lvl8pPr>
            <a:lvl9pPr marL="3653745"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94"/>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53" y="1778438"/>
            <a:ext cx="4897576" cy="823912"/>
          </a:xfrm>
        </p:spPr>
        <p:txBody>
          <a:bodyPr anchor="ctr" anchorCtr="0"/>
          <a:lstStyle>
            <a:lvl1pPr marL="0" indent="0">
              <a:buNone/>
              <a:defRPr sz="2800"/>
            </a:lvl1pPr>
            <a:lvl2pPr marL="456717" indent="0">
              <a:buNone/>
              <a:defRPr sz="2400"/>
            </a:lvl2pPr>
            <a:lvl3pPr marL="913436" indent="0">
              <a:buNone/>
              <a:defRPr sz="2000"/>
            </a:lvl3pPr>
            <a:lvl4pPr marL="1370153" indent="0">
              <a:buNone/>
              <a:defRPr sz="1800"/>
            </a:lvl4pPr>
            <a:lvl5pPr marL="1826875" indent="0">
              <a:buNone/>
              <a:defRPr sz="1800"/>
            </a:lvl5pPr>
            <a:lvl6pPr marL="2283590" indent="0">
              <a:buNone/>
              <a:defRPr sz="1800"/>
            </a:lvl6pPr>
            <a:lvl7pPr marL="2740307" indent="0">
              <a:buNone/>
              <a:defRPr sz="1800"/>
            </a:lvl7pPr>
            <a:lvl8pPr marL="3197026" indent="0">
              <a:buNone/>
              <a:defRPr sz="1800"/>
            </a:lvl8pPr>
            <a:lvl9pPr marL="3653745"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53" y="2665394"/>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491557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46D2C4-F5B2-4BAF-AAAA-E5719FEE0C0C}"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2521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16640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30354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6717" indent="0">
              <a:buNone/>
              <a:defRPr sz="2800"/>
            </a:lvl2pPr>
            <a:lvl3pPr marL="913436" indent="0">
              <a:buNone/>
              <a:defRPr sz="2400"/>
            </a:lvl3pPr>
            <a:lvl4pPr marL="1370153" indent="0">
              <a:buNone/>
              <a:defRPr sz="2000"/>
            </a:lvl4pPr>
            <a:lvl5pPr marL="1826875" indent="0">
              <a:buNone/>
              <a:defRPr sz="2000"/>
            </a:lvl5pPr>
            <a:lvl6pPr marL="2283590" indent="0">
              <a:buNone/>
              <a:defRPr sz="2000"/>
            </a:lvl6pPr>
            <a:lvl7pPr marL="2740307" indent="0">
              <a:buNone/>
              <a:defRPr sz="2000"/>
            </a:lvl7pPr>
            <a:lvl8pPr marL="3197026" indent="0">
              <a:buNone/>
              <a:defRPr sz="2000"/>
            </a:lvl8pPr>
            <a:lvl9pPr marL="3653745" indent="0">
              <a:buNone/>
              <a:defRPr sz="2000"/>
            </a:lvl9pPr>
          </a:lstStyle>
          <a:p>
            <a:endParaRPr lang="zh-CN" altLang="en-US"/>
          </a:p>
        </p:txBody>
      </p:sp>
      <p:sp>
        <p:nvSpPr>
          <p:cNvPr id="4" name="文本占位符 3"/>
          <p:cNvSpPr>
            <a:spLocks noGrp="1"/>
          </p:cNvSpPr>
          <p:nvPr>
            <p:ph type="body" sz="half" idx="2"/>
          </p:nvPr>
        </p:nvSpPr>
        <p:spPr>
          <a:xfrm>
            <a:off x="839804" y="2057415"/>
            <a:ext cx="4165349" cy="3811588"/>
          </a:xfrm>
        </p:spPr>
        <p:txBody>
          <a:bodyPr/>
          <a:lstStyle>
            <a:lvl1pPr marL="0" indent="0">
              <a:buNone/>
              <a:defRPr sz="2000"/>
            </a:lvl1pPr>
            <a:lvl2pPr marL="456717" indent="0">
              <a:buNone/>
              <a:defRPr sz="1800"/>
            </a:lvl2pPr>
            <a:lvl3pPr marL="913436" indent="0">
              <a:buNone/>
              <a:defRPr sz="1600"/>
            </a:lvl3pPr>
            <a:lvl4pPr marL="1370153" indent="0">
              <a:buNone/>
              <a:defRPr sz="1400"/>
            </a:lvl4pPr>
            <a:lvl5pPr marL="1826875" indent="0">
              <a:buNone/>
              <a:defRPr sz="1400"/>
            </a:lvl5pPr>
            <a:lvl6pPr marL="2283590" indent="0">
              <a:buNone/>
              <a:defRPr sz="1400"/>
            </a:lvl6pPr>
            <a:lvl7pPr marL="2740307" indent="0">
              <a:buNone/>
              <a:defRPr sz="1400"/>
            </a:lvl7pPr>
            <a:lvl8pPr marL="3197026" indent="0">
              <a:buNone/>
              <a:defRPr sz="1400"/>
            </a:lvl8pPr>
            <a:lvl9pPr marL="3653745"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36804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5"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56184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1563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6C7EF1-2138-41C6-8730-10D6E11882D2}"/>
              </a:ext>
            </a:extLst>
          </p:cNvPr>
          <p:cNvSpPr>
            <a:spLocks noGrp="1"/>
          </p:cNvSpPr>
          <p:nvPr>
            <p:ph type="ctrTitle"/>
          </p:nvPr>
        </p:nvSpPr>
        <p:spPr>
          <a:xfrm>
            <a:off x="1524014" y="1122363"/>
            <a:ext cx="9144001"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FC09F9C-4D2D-4822-AA68-23E2F0972338}"/>
              </a:ext>
            </a:extLst>
          </p:cNvPr>
          <p:cNvSpPr>
            <a:spLocks noGrp="1"/>
          </p:cNvSpPr>
          <p:nvPr>
            <p:ph type="subTitle" idx="1"/>
          </p:nvPr>
        </p:nvSpPr>
        <p:spPr>
          <a:xfrm>
            <a:off x="1524014" y="3602038"/>
            <a:ext cx="9144001" cy="1655762"/>
          </a:xfrm>
        </p:spPr>
        <p:txBody>
          <a:bodyPr/>
          <a:lstStyle>
            <a:lvl1pPr marL="0" indent="0" algn="ctr">
              <a:buNone/>
              <a:defRPr sz="2400"/>
            </a:lvl1pPr>
            <a:lvl2pPr marL="456717" indent="0" algn="ctr">
              <a:buNone/>
              <a:defRPr sz="2000"/>
            </a:lvl2pPr>
            <a:lvl3pPr marL="913436" indent="0" algn="ctr">
              <a:buNone/>
              <a:defRPr sz="1800"/>
            </a:lvl3pPr>
            <a:lvl4pPr marL="1370153" indent="0" algn="ctr">
              <a:buNone/>
              <a:defRPr sz="1600"/>
            </a:lvl4pPr>
            <a:lvl5pPr marL="1826875" indent="0" algn="ctr">
              <a:buNone/>
              <a:defRPr sz="1600"/>
            </a:lvl5pPr>
            <a:lvl6pPr marL="2283590" indent="0" algn="ctr">
              <a:buNone/>
              <a:defRPr sz="1600"/>
            </a:lvl6pPr>
            <a:lvl7pPr marL="2740307" indent="0" algn="ctr">
              <a:buNone/>
              <a:defRPr sz="1600"/>
            </a:lvl7pPr>
            <a:lvl8pPr marL="3197026" indent="0" algn="ctr">
              <a:buNone/>
              <a:defRPr sz="1600"/>
            </a:lvl8pPr>
            <a:lvl9pPr marL="3653745"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A7B02E1-6600-4516-8212-8E38AFE8904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F0340C5-7E3A-4D5C-B2CA-166D21090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370C5C68-E650-4A3A-BC49-A01CB023D84F}"/>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descr="图片包含 事情&#10;&#10;已生成极高可信度的说明">
            <a:extLst>
              <a:ext uri="{FF2B5EF4-FFF2-40B4-BE49-F238E27FC236}">
                <a16:creationId xmlns:a16="http://schemas.microsoft.com/office/drawing/2014/main" xmlns=""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3196843839"/>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20B4E28-BD5D-4F3F-B69C-DBAEC1F2194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9C625689-122D-4A42-93C0-0286D12F7C1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84B6780-D01C-4C9C-B42E-7A4F26B8D02C}"/>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9807369"/>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C29D3C-433F-4A63-8FF5-36EE97F0E34C}"/>
              </a:ext>
            </a:extLst>
          </p:cNvPr>
          <p:cNvSpPr>
            <a:spLocks noGrp="1"/>
          </p:cNvSpPr>
          <p:nvPr>
            <p:ph type="title"/>
          </p:nvPr>
        </p:nvSpPr>
        <p:spPr>
          <a:xfrm>
            <a:off x="831850" y="1709753"/>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08A0D82-1BDE-4956-BBE7-876EF4C9C310}"/>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6717" indent="0">
              <a:buNone/>
              <a:defRPr sz="2000">
                <a:solidFill>
                  <a:schemeClr val="tx1">
                    <a:tint val="75000"/>
                  </a:schemeClr>
                </a:solidFill>
              </a:defRPr>
            </a:lvl2pPr>
            <a:lvl3pPr marL="913436" indent="0">
              <a:buNone/>
              <a:defRPr sz="1800">
                <a:solidFill>
                  <a:schemeClr val="tx1">
                    <a:tint val="75000"/>
                  </a:schemeClr>
                </a:solidFill>
              </a:defRPr>
            </a:lvl3pPr>
            <a:lvl4pPr marL="1370153" indent="0">
              <a:buNone/>
              <a:defRPr sz="1600">
                <a:solidFill>
                  <a:schemeClr val="tx1">
                    <a:tint val="75000"/>
                  </a:schemeClr>
                </a:solidFill>
              </a:defRPr>
            </a:lvl4pPr>
            <a:lvl5pPr marL="1826875" indent="0">
              <a:buNone/>
              <a:defRPr sz="1600">
                <a:solidFill>
                  <a:schemeClr val="tx1">
                    <a:tint val="75000"/>
                  </a:schemeClr>
                </a:solidFill>
              </a:defRPr>
            </a:lvl5pPr>
            <a:lvl6pPr marL="2283590" indent="0">
              <a:buNone/>
              <a:defRPr sz="1600">
                <a:solidFill>
                  <a:schemeClr val="tx1">
                    <a:tint val="75000"/>
                  </a:schemeClr>
                </a:solidFill>
              </a:defRPr>
            </a:lvl6pPr>
            <a:lvl7pPr marL="2740307" indent="0">
              <a:buNone/>
              <a:defRPr sz="1600">
                <a:solidFill>
                  <a:schemeClr val="tx1">
                    <a:tint val="75000"/>
                  </a:schemeClr>
                </a:solidFill>
              </a:defRPr>
            </a:lvl7pPr>
            <a:lvl8pPr marL="3197026" indent="0">
              <a:buNone/>
              <a:defRPr sz="1600">
                <a:solidFill>
                  <a:schemeClr val="tx1">
                    <a:tint val="75000"/>
                  </a:schemeClr>
                </a:solidFill>
              </a:defRPr>
            </a:lvl8pPr>
            <a:lvl9pPr marL="3653745"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3A7D608-4FD4-4089-A182-A5B58F7492D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202FDCD-14CB-478B-AB8C-D7E3D4A39A2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7912418-15EB-4B02-B1ED-DF9966177A36}"/>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957541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5C523C-3916-46C6-ABCB-8B86E01D650F}"/>
              </a:ext>
            </a:extLst>
          </p:cNvPr>
          <p:cNvSpPr>
            <a:spLocks noGrp="1"/>
          </p:cNvSpPr>
          <p:nvPr>
            <p:ph sz="half" idx="2"/>
          </p:nvPr>
        </p:nvSpPr>
        <p:spPr>
          <a:xfrm>
            <a:off x="6172215"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42F8245-7E0D-4F5C-BBD9-5BB4B79A74E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405755D-B8AB-449D-BBC4-48ACBBB513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4CEEE41F-5F54-4C73-80D9-78344F9BA7CE}"/>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4407275"/>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67A0A44-AB43-4C74-A603-D8119FB27E57}"/>
              </a:ext>
            </a:extLst>
          </p:cNvPr>
          <p:cNvSpPr>
            <a:spLocks noGrp="1"/>
          </p:cNvSpPr>
          <p:nvPr>
            <p:ph type="body" idx="1"/>
          </p:nvPr>
        </p:nvSpPr>
        <p:spPr>
          <a:xfrm>
            <a:off x="839803" y="1681163"/>
            <a:ext cx="5157787"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C131986-E042-4909-B443-8AD60B39F206}"/>
              </a:ext>
            </a:extLst>
          </p:cNvPr>
          <p:cNvSpPr>
            <a:spLocks noGrp="1"/>
          </p:cNvSpPr>
          <p:nvPr>
            <p:ph sz="half" idx="2"/>
          </p:nvPr>
        </p:nvSpPr>
        <p:spPr>
          <a:xfrm>
            <a:off x="839803" y="2505090"/>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A9DF9E6-93A8-41DA-9AFE-F1AD163BAE23}"/>
              </a:ext>
            </a:extLst>
          </p:cNvPr>
          <p:cNvSpPr>
            <a:spLocks noGrp="1"/>
          </p:cNvSpPr>
          <p:nvPr>
            <p:ph type="body" sz="quarter" idx="3"/>
          </p:nvPr>
        </p:nvSpPr>
        <p:spPr>
          <a:xfrm>
            <a:off x="6172208" y="1681163"/>
            <a:ext cx="5183188"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A105C94-063B-410A-9E78-B933C70542C9}"/>
              </a:ext>
            </a:extLst>
          </p:cNvPr>
          <p:cNvSpPr>
            <a:spLocks noGrp="1"/>
          </p:cNvSpPr>
          <p:nvPr>
            <p:ph sz="quarter" idx="4"/>
          </p:nvPr>
        </p:nvSpPr>
        <p:spPr>
          <a:xfrm>
            <a:off x="6172208" y="2505090"/>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32ED612-40B6-40D5-9AB6-A5756E735A04}"/>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2F0CBC1E-B6EE-4097-952D-830B41F13F5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58DC997-89AA-47B6-AC9E-9DABE64D8C93}"/>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037255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96" y="199089"/>
            <a:ext cx="5980067" cy="827235"/>
          </a:xfrm>
          <a:prstGeom prst="rect">
            <a:avLst/>
          </a:prstGeom>
        </p:spPr>
        <p:txBody>
          <a:bodyPr lIns="91734" tIns="45901" rIns="91734" bIns="45901"/>
          <a:lstStyle/>
          <a:p>
            <a:r>
              <a:rPr lang="zh-CN" altLang="en-US" smtClean="0"/>
              <a:t>单击此处编辑母版标题样式</a:t>
            </a:r>
            <a:endParaRPr lang="zh-CN" altLang="en-US"/>
          </a:p>
        </p:txBody>
      </p:sp>
      <p:sp>
        <p:nvSpPr>
          <p:cNvPr id="3" name="内容占位符 2"/>
          <p:cNvSpPr>
            <a:spLocks noGrp="1"/>
          </p:cNvSpPr>
          <p:nvPr>
            <p:ph idx="1"/>
          </p:nvPr>
        </p:nvSpPr>
        <p:spPr>
          <a:xfrm>
            <a:off x="332296" y="1158312"/>
            <a:ext cx="5980067" cy="3275847"/>
          </a:xfrm>
          <a:prstGeom prst="rect">
            <a:avLst/>
          </a:prstGeom>
        </p:spPr>
        <p:txBody>
          <a:bodyPr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662444841"/>
      </p:ext>
    </p:extLst>
  </p:cSld>
  <p:clrMapOvr>
    <a:masterClrMapping/>
  </p:clrMapOvr>
  <p:transition advClick="0" advTm="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09331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E871FBC-BFBC-4554-93E0-667EBD3B7D3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9E473339-3CF2-40AF-A7A8-247F02DFDF1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BB04E57B-F9FF-4C6E-BAB0-34397F82D461}"/>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550307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12E0898-CC0E-4ABE-B003-4FEE96EA1445}"/>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E871EC42-DDD9-4E80-962A-12A36157D2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AD90195A-C088-4DD2-8AB6-D519D23F9A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573282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16A4D5-F43F-400E-A3BA-C864372902CB}"/>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3176F08-C64D-4AE4-A92E-DCDB93255CC7}"/>
              </a:ext>
            </a:extLst>
          </p:cNvPr>
          <p:cNvSpPr>
            <a:spLocks noGrp="1"/>
          </p:cNvSpPr>
          <p:nvPr>
            <p:ph idx="1"/>
          </p:nvPr>
        </p:nvSpPr>
        <p:spPr>
          <a:xfrm>
            <a:off x="5183188"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6893A0-6D7A-455F-A082-735E6D3BFA0D}"/>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A7E056-9362-4F22-8D6D-10BDC1AF7FD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F66B34AC-86F1-4527-BC19-2D1D6946B1D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0087EF4C-F50A-47A3-99CE-F21E902F3F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914612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BC4ECF-4A3A-401C-B45E-6E90080F4200}"/>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808DBD3-CE25-46F2-9048-9D52CF27A347}"/>
              </a:ext>
            </a:extLst>
          </p:cNvPr>
          <p:cNvSpPr>
            <a:spLocks noGrp="1"/>
          </p:cNvSpPr>
          <p:nvPr>
            <p:ph type="pic" idx="1"/>
          </p:nvPr>
        </p:nvSpPr>
        <p:spPr>
          <a:xfrm>
            <a:off x="5183188" y="987440"/>
            <a:ext cx="6172200" cy="4873625"/>
          </a:xfrm>
        </p:spPr>
        <p:txBody>
          <a:bodyPr/>
          <a:lstStyle>
            <a:lvl1pPr marL="0" indent="0">
              <a:buNone/>
              <a:defRPr sz="3200"/>
            </a:lvl1pPr>
            <a:lvl2pPr marL="456717" indent="0">
              <a:buNone/>
              <a:defRPr sz="2800"/>
            </a:lvl2pPr>
            <a:lvl3pPr marL="913436" indent="0">
              <a:buNone/>
              <a:defRPr sz="2400"/>
            </a:lvl3pPr>
            <a:lvl4pPr marL="1370153" indent="0">
              <a:buNone/>
              <a:defRPr sz="2000"/>
            </a:lvl4pPr>
            <a:lvl5pPr marL="1826875" indent="0">
              <a:buNone/>
              <a:defRPr sz="2000"/>
            </a:lvl5pPr>
            <a:lvl6pPr marL="2283590" indent="0">
              <a:buNone/>
              <a:defRPr sz="2000"/>
            </a:lvl6pPr>
            <a:lvl7pPr marL="2740307" indent="0">
              <a:buNone/>
              <a:defRPr sz="2000"/>
            </a:lvl7pPr>
            <a:lvl8pPr marL="3197026" indent="0">
              <a:buNone/>
              <a:defRPr sz="2000"/>
            </a:lvl8pPr>
            <a:lvl9pPr marL="3653745" indent="0">
              <a:buNone/>
              <a:defRPr sz="2000"/>
            </a:lvl9pPr>
          </a:lstStyle>
          <a:p>
            <a:endParaRPr lang="zh-CN" altLang="en-US"/>
          </a:p>
        </p:txBody>
      </p:sp>
      <p:sp>
        <p:nvSpPr>
          <p:cNvPr id="4" name="文本占位符 3">
            <a:extLst>
              <a:ext uri="{FF2B5EF4-FFF2-40B4-BE49-F238E27FC236}">
                <a16:creationId xmlns:a16="http://schemas.microsoft.com/office/drawing/2014/main" xmlns="" id="{D8123A1B-70F0-41D6-AD47-2C30B02C8958}"/>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FF92FBC-7EA5-4037-AA89-0B55AEB591F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27014370-AECC-4117-9CA7-767F6D74C14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AC8CD34-3386-4ABE-83B9-CA0B7FA26A9D}"/>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1881258"/>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D4BC5E6-9192-456B-BB7A-D6FCDC66761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4B14153-CF16-46D5-8523-7C66A7EEDE3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3756B3A-E31B-44BC-A357-73F5EDCEF2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2036889"/>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3B7437E-317E-4E72-BD0F-96424D7DEEAB}"/>
              </a:ext>
            </a:extLst>
          </p:cNvPr>
          <p:cNvSpPr>
            <a:spLocks noGrp="1"/>
          </p:cNvSpPr>
          <p:nvPr>
            <p:ph type="body" orient="vert" idx="1"/>
          </p:nvPr>
        </p:nvSpPr>
        <p:spPr>
          <a:xfrm>
            <a:off x="838215"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6BD8EA-D110-4D30-A546-FFE20E67EB6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96A127AD-6044-4EBB-A42A-1074843A5D3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489A9E2-4B2F-4974-B7DA-3836DA7911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837473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6C7EF1-2138-41C6-8730-10D6E11882D2}"/>
              </a:ext>
            </a:extLst>
          </p:cNvPr>
          <p:cNvSpPr>
            <a:spLocks noGrp="1"/>
          </p:cNvSpPr>
          <p:nvPr>
            <p:ph type="ctrTitle"/>
          </p:nvPr>
        </p:nvSpPr>
        <p:spPr>
          <a:xfrm>
            <a:off x="1524014" y="1122363"/>
            <a:ext cx="9144001"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FC09F9C-4D2D-4822-AA68-23E2F0972338}"/>
              </a:ext>
            </a:extLst>
          </p:cNvPr>
          <p:cNvSpPr>
            <a:spLocks noGrp="1"/>
          </p:cNvSpPr>
          <p:nvPr>
            <p:ph type="subTitle" idx="1"/>
          </p:nvPr>
        </p:nvSpPr>
        <p:spPr>
          <a:xfrm>
            <a:off x="1524014" y="3602038"/>
            <a:ext cx="9144001" cy="1655762"/>
          </a:xfrm>
        </p:spPr>
        <p:txBody>
          <a:bodyPr/>
          <a:lstStyle>
            <a:lvl1pPr marL="0" indent="0" algn="ctr">
              <a:buNone/>
              <a:defRPr sz="2400"/>
            </a:lvl1pPr>
            <a:lvl2pPr marL="456717" indent="0" algn="ctr">
              <a:buNone/>
              <a:defRPr sz="2000"/>
            </a:lvl2pPr>
            <a:lvl3pPr marL="913436" indent="0" algn="ctr">
              <a:buNone/>
              <a:defRPr sz="1800"/>
            </a:lvl3pPr>
            <a:lvl4pPr marL="1370153" indent="0" algn="ctr">
              <a:buNone/>
              <a:defRPr sz="1600"/>
            </a:lvl4pPr>
            <a:lvl5pPr marL="1826875" indent="0" algn="ctr">
              <a:buNone/>
              <a:defRPr sz="1600"/>
            </a:lvl5pPr>
            <a:lvl6pPr marL="2283590" indent="0" algn="ctr">
              <a:buNone/>
              <a:defRPr sz="1600"/>
            </a:lvl6pPr>
            <a:lvl7pPr marL="2740307" indent="0" algn="ctr">
              <a:buNone/>
              <a:defRPr sz="1600"/>
            </a:lvl7pPr>
            <a:lvl8pPr marL="3197026" indent="0" algn="ctr">
              <a:buNone/>
              <a:defRPr sz="1600"/>
            </a:lvl8pPr>
            <a:lvl9pPr marL="3653745"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A7B02E1-6600-4516-8212-8E38AFE8904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F0340C5-7E3A-4D5C-B2CA-166D21090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370C5C68-E650-4A3A-BC49-A01CB023D84F}"/>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descr="图片包含 事情&#10;&#10;已生成极高可信度的说明">
            <a:extLst>
              <a:ext uri="{FF2B5EF4-FFF2-40B4-BE49-F238E27FC236}">
                <a16:creationId xmlns:a16="http://schemas.microsoft.com/office/drawing/2014/main" xmlns=""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371144686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20B4E28-BD5D-4F3F-B69C-DBAEC1F2194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9C625689-122D-4A42-93C0-0286D12F7C1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84B6780-D01C-4C9C-B42E-7A4F26B8D02C}"/>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240196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C29D3C-433F-4A63-8FF5-36EE97F0E34C}"/>
              </a:ext>
            </a:extLst>
          </p:cNvPr>
          <p:cNvSpPr>
            <a:spLocks noGrp="1"/>
          </p:cNvSpPr>
          <p:nvPr>
            <p:ph type="title"/>
          </p:nvPr>
        </p:nvSpPr>
        <p:spPr>
          <a:xfrm>
            <a:off x="831850" y="1709753"/>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08A0D82-1BDE-4956-BBE7-876EF4C9C310}"/>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6717" indent="0">
              <a:buNone/>
              <a:defRPr sz="2000">
                <a:solidFill>
                  <a:schemeClr val="tx1">
                    <a:tint val="75000"/>
                  </a:schemeClr>
                </a:solidFill>
              </a:defRPr>
            </a:lvl2pPr>
            <a:lvl3pPr marL="913436" indent="0">
              <a:buNone/>
              <a:defRPr sz="1800">
                <a:solidFill>
                  <a:schemeClr val="tx1">
                    <a:tint val="75000"/>
                  </a:schemeClr>
                </a:solidFill>
              </a:defRPr>
            </a:lvl3pPr>
            <a:lvl4pPr marL="1370153" indent="0">
              <a:buNone/>
              <a:defRPr sz="1600">
                <a:solidFill>
                  <a:schemeClr val="tx1">
                    <a:tint val="75000"/>
                  </a:schemeClr>
                </a:solidFill>
              </a:defRPr>
            </a:lvl4pPr>
            <a:lvl5pPr marL="1826875" indent="0">
              <a:buNone/>
              <a:defRPr sz="1600">
                <a:solidFill>
                  <a:schemeClr val="tx1">
                    <a:tint val="75000"/>
                  </a:schemeClr>
                </a:solidFill>
              </a:defRPr>
            </a:lvl5pPr>
            <a:lvl6pPr marL="2283590" indent="0">
              <a:buNone/>
              <a:defRPr sz="1600">
                <a:solidFill>
                  <a:schemeClr val="tx1">
                    <a:tint val="75000"/>
                  </a:schemeClr>
                </a:solidFill>
              </a:defRPr>
            </a:lvl6pPr>
            <a:lvl7pPr marL="2740307" indent="0">
              <a:buNone/>
              <a:defRPr sz="1600">
                <a:solidFill>
                  <a:schemeClr val="tx1">
                    <a:tint val="75000"/>
                  </a:schemeClr>
                </a:solidFill>
              </a:defRPr>
            </a:lvl7pPr>
            <a:lvl8pPr marL="3197026" indent="0">
              <a:buNone/>
              <a:defRPr sz="1600">
                <a:solidFill>
                  <a:schemeClr val="tx1">
                    <a:tint val="75000"/>
                  </a:schemeClr>
                </a:solidFill>
              </a:defRPr>
            </a:lvl8pPr>
            <a:lvl9pPr marL="3653745"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3A7D608-4FD4-4089-A182-A5B58F7492D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202FDCD-14CB-478B-AB8C-D7E3D4A39A2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7912418-15EB-4B02-B1ED-DF9966177A36}"/>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85720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5C523C-3916-46C6-ABCB-8B86E01D650F}"/>
              </a:ext>
            </a:extLst>
          </p:cNvPr>
          <p:cNvSpPr>
            <a:spLocks noGrp="1"/>
          </p:cNvSpPr>
          <p:nvPr>
            <p:ph sz="half" idx="2"/>
          </p:nvPr>
        </p:nvSpPr>
        <p:spPr>
          <a:xfrm>
            <a:off x="6172215"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42F8245-7E0D-4F5C-BBD9-5BB4B79A74E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405755D-B8AB-449D-BBC4-48ACBBB513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4CEEE41F-5F54-4C73-80D9-78344F9BA7CE}"/>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4874498"/>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307" y="207477"/>
            <a:ext cx="3048001" cy="882984"/>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622298" y="207491"/>
            <a:ext cx="5179188" cy="44474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3307" y="1090551"/>
            <a:ext cx="3048001" cy="3564504"/>
          </a:xfrm>
        </p:spPr>
        <p:txBody>
          <a:bodyPr/>
          <a:lstStyle>
            <a:lvl1pPr marL="0" indent="0">
              <a:buNone/>
              <a:defRPr sz="1500"/>
            </a:lvl1pPr>
            <a:lvl2pPr marL="454751" indent="0">
              <a:buNone/>
              <a:defRPr sz="1200"/>
            </a:lvl2pPr>
            <a:lvl3pPr marL="909516" indent="0">
              <a:buNone/>
              <a:defRPr sz="1100"/>
            </a:lvl3pPr>
            <a:lvl4pPr marL="1364283" indent="0">
              <a:buNone/>
              <a:defRPr sz="900"/>
            </a:lvl4pPr>
            <a:lvl5pPr marL="1819040" indent="0">
              <a:buNone/>
              <a:defRPr sz="900"/>
            </a:lvl5pPr>
            <a:lvl6pPr marL="2273801" indent="0">
              <a:buNone/>
              <a:defRPr sz="900"/>
            </a:lvl6pPr>
            <a:lvl7pPr marL="2728543" indent="0">
              <a:buNone/>
              <a:defRPr sz="900"/>
            </a:lvl7pPr>
            <a:lvl8pPr marL="3183290" indent="0">
              <a:buNone/>
              <a:defRPr sz="900"/>
            </a:lvl8pPr>
            <a:lvl9pPr marL="363802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74520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67A0A44-AB43-4C74-A603-D8119FB27E57}"/>
              </a:ext>
            </a:extLst>
          </p:cNvPr>
          <p:cNvSpPr>
            <a:spLocks noGrp="1"/>
          </p:cNvSpPr>
          <p:nvPr>
            <p:ph type="body" idx="1"/>
          </p:nvPr>
        </p:nvSpPr>
        <p:spPr>
          <a:xfrm>
            <a:off x="839803" y="1681163"/>
            <a:ext cx="5157787"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C131986-E042-4909-B443-8AD60B39F206}"/>
              </a:ext>
            </a:extLst>
          </p:cNvPr>
          <p:cNvSpPr>
            <a:spLocks noGrp="1"/>
          </p:cNvSpPr>
          <p:nvPr>
            <p:ph sz="half" idx="2"/>
          </p:nvPr>
        </p:nvSpPr>
        <p:spPr>
          <a:xfrm>
            <a:off x="839803" y="2505090"/>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A9DF9E6-93A8-41DA-9AFE-F1AD163BAE23}"/>
              </a:ext>
            </a:extLst>
          </p:cNvPr>
          <p:cNvSpPr>
            <a:spLocks noGrp="1"/>
          </p:cNvSpPr>
          <p:nvPr>
            <p:ph type="body" sz="quarter" idx="3"/>
          </p:nvPr>
        </p:nvSpPr>
        <p:spPr>
          <a:xfrm>
            <a:off x="6172208" y="1681163"/>
            <a:ext cx="5183188"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A105C94-063B-410A-9E78-B933C70542C9}"/>
              </a:ext>
            </a:extLst>
          </p:cNvPr>
          <p:cNvSpPr>
            <a:spLocks noGrp="1"/>
          </p:cNvSpPr>
          <p:nvPr>
            <p:ph sz="quarter" idx="4"/>
          </p:nvPr>
        </p:nvSpPr>
        <p:spPr>
          <a:xfrm>
            <a:off x="6172208" y="2505090"/>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32ED612-40B6-40D5-9AB6-A5756E735A04}"/>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2F0CBC1E-B6EE-4097-952D-830B41F13F5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58DC997-89AA-47B6-AC9E-9DABE64D8C93}"/>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877011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E871FBC-BFBC-4554-93E0-667EBD3B7D3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9E473339-3CF2-40AF-A7A8-247F02DFDF1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BB04E57B-F9FF-4C6E-BAB0-34397F82D461}"/>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521879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12E0898-CC0E-4ABE-B003-4FEE96EA1445}"/>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E871EC42-DDD9-4E80-962A-12A36157D2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AD90195A-C088-4DD2-8AB6-D519D23F9A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126215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16A4D5-F43F-400E-A3BA-C864372902CB}"/>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3176F08-C64D-4AE4-A92E-DCDB93255CC7}"/>
              </a:ext>
            </a:extLst>
          </p:cNvPr>
          <p:cNvSpPr>
            <a:spLocks noGrp="1"/>
          </p:cNvSpPr>
          <p:nvPr>
            <p:ph idx="1"/>
          </p:nvPr>
        </p:nvSpPr>
        <p:spPr>
          <a:xfrm>
            <a:off x="5183188"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6893A0-6D7A-455F-A082-735E6D3BFA0D}"/>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A7E056-9362-4F22-8D6D-10BDC1AF7FD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F66B34AC-86F1-4527-BC19-2D1D6946B1D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0087EF4C-F50A-47A3-99CE-F21E902F3F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952621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BC4ECF-4A3A-401C-B45E-6E90080F4200}"/>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808DBD3-CE25-46F2-9048-9D52CF27A347}"/>
              </a:ext>
            </a:extLst>
          </p:cNvPr>
          <p:cNvSpPr>
            <a:spLocks noGrp="1"/>
          </p:cNvSpPr>
          <p:nvPr>
            <p:ph type="pic" idx="1"/>
          </p:nvPr>
        </p:nvSpPr>
        <p:spPr>
          <a:xfrm>
            <a:off x="5183188" y="987440"/>
            <a:ext cx="6172200" cy="4873625"/>
          </a:xfrm>
        </p:spPr>
        <p:txBody>
          <a:bodyPr/>
          <a:lstStyle>
            <a:lvl1pPr marL="0" indent="0">
              <a:buNone/>
              <a:defRPr sz="3200"/>
            </a:lvl1pPr>
            <a:lvl2pPr marL="456717" indent="0">
              <a:buNone/>
              <a:defRPr sz="2800"/>
            </a:lvl2pPr>
            <a:lvl3pPr marL="913436" indent="0">
              <a:buNone/>
              <a:defRPr sz="2400"/>
            </a:lvl3pPr>
            <a:lvl4pPr marL="1370153" indent="0">
              <a:buNone/>
              <a:defRPr sz="2000"/>
            </a:lvl4pPr>
            <a:lvl5pPr marL="1826875" indent="0">
              <a:buNone/>
              <a:defRPr sz="2000"/>
            </a:lvl5pPr>
            <a:lvl6pPr marL="2283590" indent="0">
              <a:buNone/>
              <a:defRPr sz="2000"/>
            </a:lvl6pPr>
            <a:lvl7pPr marL="2740307" indent="0">
              <a:buNone/>
              <a:defRPr sz="2000"/>
            </a:lvl7pPr>
            <a:lvl8pPr marL="3197026" indent="0">
              <a:buNone/>
              <a:defRPr sz="2000"/>
            </a:lvl8pPr>
            <a:lvl9pPr marL="3653745" indent="0">
              <a:buNone/>
              <a:defRPr sz="2000"/>
            </a:lvl9pPr>
          </a:lstStyle>
          <a:p>
            <a:endParaRPr lang="zh-CN" altLang="en-US"/>
          </a:p>
        </p:txBody>
      </p:sp>
      <p:sp>
        <p:nvSpPr>
          <p:cNvPr id="4" name="文本占位符 3">
            <a:extLst>
              <a:ext uri="{FF2B5EF4-FFF2-40B4-BE49-F238E27FC236}">
                <a16:creationId xmlns:a16="http://schemas.microsoft.com/office/drawing/2014/main" xmlns="" id="{D8123A1B-70F0-41D6-AD47-2C30B02C8958}"/>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FF92FBC-7EA5-4037-AA89-0B55AEB591F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27014370-AECC-4117-9CA7-767F6D74C14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AC8CD34-3386-4ABE-83B9-CA0B7FA26A9D}"/>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7762179"/>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D4BC5E6-9192-456B-BB7A-D6FCDC66761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4B14153-CF16-46D5-8523-7C66A7EEDE3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3756B3A-E31B-44BC-A357-73F5EDCEF2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993948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3B7437E-317E-4E72-BD0F-96424D7DEEAB}"/>
              </a:ext>
            </a:extLst>
          </p:cNvPr>
          <p:cNvSpPr>
            <a:spLocks noGrp="1"/>
          </p:cNvSpPr>
          <p:nvPr>
            <p:ph type="body" orient="vert" idx="1"/>
          </p:nvPr>
        </p:nvSpPr>
        <p:spPr>
          <a:xfrm>
            <a:off x="838215"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6BD8EA-D110-4D30-A546-FFE20E67EB6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96A127AD-6044-4EBB-A42A-1074843A5D3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489A9E2-4B2F-4974-B7DA-3836DA7911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7850008"/>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6C7EF1-2138-41C6-8730-10D6E11882D2}"/>
              </a:ext>
            </a:extLst>
          </p:cNvPr>
          <p:cNvSpPr>
            <a:spLocks noGrp="1"/>
          </p:cNvSpPr>
          <p:nvPr>
            <p:ph type="ctrTitle"/>
          </p:nvPr>
        </p:nvSpPr>
        <p:spPr>
          <a:xfrm>
            <a:off x="1524014" y="1122363"/>
            <a:ext cx="9144001"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FC09F9C-4D2D-4822-AA68-23E2F0972338}"/>
              </a:ext>
            </a:extLst>
          </p:cNvPr>
          <p:cNvSpPr>
            <a:spLocks noGrp="1"/>
          </p:cNvSpPr>
          <p:nvPr>
            <p:ph type="subTitle" idx="1"/>
          </p:nvPr>
        </p:nvSpPr>
        <p:spPr>
          <a:xfrm>
            <a:off x="1524014" y="3602038"/>
            <a:ext cx="9144001" cy="1655762"/>
          </a:xfrm>
        </p:spPr>
        <p:txBody>
          <a:bodyPr/>
          <a:lstStyle>
            <a:lvl1pPr marL="0" indent="0" algn="ctr">
              <a:buNone/>
              <a:defRPr sz="2400"/>
            </a:lvl1pPr>
            <a:lvl2pPr marL="456717" indent="0" algn="ctr">
              <a:buNone/>
              <a:defRPr sz="2000"/>
            </a:lvl2pPr>
            <a:lvl3pPr marL="913436" indent="0" algn="ctr">
              <a:buNone/>
              <a:defRPr sz="1800"/>
            </a:lvl3pPr>
            <a:lvl4pPr marL="1370153" indent="0" algn="ctr">
              <a:buNone/>
              <a:defRPr sz="1600"/>
            </a:lvl4pPr>
            <a:lvl5pPr marL="1826875" indent="0" algn="ctr">
              <a:buNone/>
              <a:defRPr sz="1600"/>
            </a:lvl5pPr>
            <a:lvl6pPr marL="2283590" indent="0" algn="ctr">
              <a:buNone/>
              <a:defRPr sz="1600"/>
            </a:lvl6pPr>
            <a:lvl7pPr marL="2740307" indent="0" algn="ctr">
              <a:buNone/>
              <a:defRPr sz="1600"/>
            </a:lvl7pPr>
            <a:lvl8pPr marL="3197026" indent="0" algn="ctr">
              <a:buNone/>
              <a:defRPr sz="1600"/>
            </a:lvl8pPr>
            <a:lvl9pPr marL="3653745"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A7B02E1-6600-4516-8212-8E38AFE8904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F0340C5-7E3A-4D5C-B2CA-166D21090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370C5C68-E650-4A3A-BC49-A01CB023D84F}"/>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descr="图片包含 事情&#10;&#10;已生成极高可信度的说明">
            <a:extLst>
              <a:ext uri="{FF2B5EF4-FFF2-40B4-BE49-F238E27FC236}">
                <a16:creationId xmlns:a16="http://schemas.microsoft.com/office/drawing/2014/main" xmlns=""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363144912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20B4E28-BD5D-4F3F-B69C-DBAEC1F2194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9C625689-122D-4A42-93C0-0286D12F7C1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84B6780-D01C-4C9C-B42E-7A4F26B8D02C}"/>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436297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C29D3C-433F-4A63-8FF5-36EE97F0E34C}"/>
              </a:ext>
            </a:extLst>
          </p:cNvPr>
          <p:cNvSpPr>
            <a:spLocks noGrp="1"/>
          </p:cNvSpPr>
          <p:nvPr>
            <p:ph type="title"/>
          </p:nvPr>
        </p:nvSpPr>
        <p:spPr>
          <a:xfrm>
            <a:off x="831850" y="1709753"/>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08A0D82-1BDE-4956-BBE7-876EF4C9C310}"/>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6717" indent="0">
              <a:buNone/>
              <a:defRPr sz="2000">
                <a:solidFill>
                  <a:schemeClr val="tx1">
                    <a:tint val="75000"/>
                  </a:schemeClr>
                </a:solidFill>
              </a:defRPr>
            </a:lvl2pPr>
            <a:lvl3pPr marL="913436" indent="0">
              <a:buNone/>
              <a:defRPr sz="1800">
                <a:solidFill>
                  <a:schemeClr val="tx1">
                    <a:tint val="75000"/>
                  </a:schemeClr>
                </a:solidFill>
              </a:defRPr>
            </a:lvl3pPr>
            <a:lvl4pPr marL="1370153" indent="0">
              <a:buNone/>
              <a:defRPr sz="1600">
                <a:solidFill>
                  <a:schemeClr val="tx1">
                    <a:tint val="75000"/>
                  </a:schemeClr>
                </a:solidFill>
              </a:defRPr>
            </a:lvl4pPr>
            <a:lvl5pPr marL="1826875" indent="0">
              <a:buNone/>
              <a:defRPr sz="1600">
                <a:solidFill>
                  <a:schemeClr val="tx1">
                    <a:tint val="75000"/>
                  </a:schemeClr>
                </a:solidFill>
              </a:defRPr>
            </a:lvl5pPr>
            <a:lvl6pPr marL="2283590" indent="0">
              <a:buNone/>
              <a:defRPr sz="1600">
                <a:solidFill>
                  <a:schemeClr val="tx1">
                    <a:tint val="75000"/>
                  </a:schemeClr>
                </a:solidFill>
              </a:defRPr>
            </a:lvl6pPr>
            <a:lvl7pPr marL="2740307" indent="0">
              <a:buNone/>
              <a:defRPr sz="1600">
                <a:solidFill>
                  <a:schemeClr val="tx1">
                    <a:tint val="75000"/>
                  </a:schemeClr>
                </a:solidFill>
              </a:defRPr>
            </a:lvl7pPr>
            <a:lvl8pPr marL="3197026" indent="0">
              <a:buNone/>
              <a:defRPr sz="1600">
                <a:solidFill>
                  <a:schemeClr val="tx1">
                    <a:tint val="75000"/>
                  </a:schemeClr>
                </a:solidFill>
              </a:defRPr>
            </a:lvl8pPr>
            <a:lvl9pPr marL="3653745"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3A7D608-4FD4-4089-A182-A5B58F7492D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202FDCD-14CB-478B-AB8C-D7E3D4A39A2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7912418-15EB-4B02-B1ED-DF9966177A36}"/>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383360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6003" y="3647739"/>
            <a:ext cx="5558780" cy="430636"/>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16003" y="465652"/>
            <a:ext cx="5558780" cy="3126631"/>
          </a:xfrm>
        </p:spPr>
        <p:txBody>
          <a:bodyPr/>
          <a:lstStyle>
            <a:lvl1pPr marL="0" indent="0">
              <a:buNone/>
              <a:defRPr sz="3200"/>
            </a:lvl1pPr>
            <a:lvl2pPr marL="454751" indent="0">
              <a:buNone/>
              <a:defRPr sz="2800"/>
            </a:lvl2pPr>
            <a:lvl3pPr marL="909516" indent="0">
              <a:buNone/>
              <a:defRPr sz="2400"/>
            </a:lvl3pPr>
            <a:lvl4pPr marL="1364283" indent="0">
              <a:buNone/>
              <a:defRPr sz="2000"/>
            </a:lvl4pPr>
            <a:lvl5pPr marL="1819040" indent="0">
              <a:buNone/>
              <a:defRPr sz="2000"/>
            </a:lvl5pPr>
            <a:lvl6pPr marL="2273801" indent="0">
              <a:buNone/>
              <a:defRPr sz="2000"/>
            </a:lvl6pPr>
            <a:lvl7pPr marL="2728543" indent="0">
              <a:buNone/>
              <a:defRPr sz="2000"/>
            </a:lvl7pPr>
            <a:lvl8pPr marL="3183290" indent="0">
              <a:buNone/>
              <a:defRPr sz="2000"/>
            </a:lvl8pPr>
            <a:lvl9pPr marL="3638023" indent="0">
              <a:buNone/>
              <a:defRPr sz="2000"/>
            </a:lvl9pPr>
          </a:lstStyle>
          <a:p>
            <a:endParaRPr lang="en-US"/>
          </a:p>
        </p:txBody>
      </p:sp>
      <p:sp>
        <p:nvSpPr>
          <p:cNvPr id="4" name="Text Placeholder 3"/>
          <p:cNvSpPr>
            <a:spLocks noGrp="1"/>
          </p:cNvSpPr>
          <p:nvPr>
            <p:ph type="body" sz="half" idx="2"/>
          </p:nvPr>
        </p:nvSpPr>
        <p:spPr>
          <a:xfrm>
            <a:off x="1816003" y="4078695"/>
            <a:ext cx="5558780" cy="611575"/>
          </a:xfrm>
        </p:spPr>
        <p:txBody>
          <a:bodyPr/>
          <a:lstStyle>
            <a:lvl1pPr marL="0" indent="0">
              <a:buNone/>
              <a:defRPr sz="1500"/>
            </a:lvl1pPr>
            <a:lvl2pPr marL="454751" indent="0">
              <a:buNone/>
              <a:defRPr sz="1200"/>
            </a:lvl2pPr>
            <a:lvl3pPr marL="909516" indent="0">
              <a:buNone/>
              <a:defRPr sz="1100"/>
            </a:lvl3pPr>
            <a:lvl4pPr marL="1364283" indent="0">
              <a:buNone/>
              <a:defRPr sz="900"/>
            </a:lvl4pPr>
            <a:lvl5pPr marL="1819040" indent="0">
              <a:buNone/>
              <a:defRPr sz="900"/>
            </a:lvl5pPr>
            <a:lvl6pPr marL="2273801" indent="0">
              <a:buNone/>
              <a:defRPr sz="900"/>
            </a:lvl6pPr>
            <a:lvl7pPr marL="2728543" indent="0">
              <a:buNone/>
              <a:defRPr sz="900"/>
            </a:lvl7pPr>
            <a:lvl8pPr marL="3183290" indent="0">
              <a:buNone/>
              <a:defRPr sz="900"/>
            </a:lvl8pPr>
            <a:lvl9pPr marL="363802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17806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5C523C-3916-46C6-ABCB-8B86E01D650F}"/>
              </a:ext>
            </a:extLst>
          </p:cNvPr>
          <p:cNvSpPr>
            <a:spLocks noGrp="1"/>
          </p:cNvSpPr>
          <p:nvPr>
            <p:ph sz="half" idx="2"/>
          </p:nvPr>
        </p:nvSpPr>
        <p:spPr>
          <a:xfrm>
            <a:off x="6172215"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42F8245-7E0D-4F5C-BBD9-5BB4B79A74E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405755D-B8AB-449D-BBC4-48ACBBB513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4CEEE41F-5F54-4C73-80D9-78344F9BA7CE}"/>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902552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67A0A44-AB43-4C74-A603-D8119FB27E57}"/>
              </a:ext>
            </a:extLst>
          </p:cNvPr>
          <p:cNvSpPr>
            <a:spLocks noGrp="1"/>
          </p:cNvSpPr>
          <p:nvPr>
            <p:ph type="body" idx="1"/>
          </p:nvPr>
        </p:nvSpPr>
        <p:spPr>
          <a:xfrm>
            <a:off x="839803" y="1681163"/>
            <a:ext cx="5157787"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C131986-E042-4909-B443-8AD60B39F206}"/>
              </a:ext>
            </a:extLst>
          </p:cNvPr>
          <p:cNvSpPr>
            <a:spLocks noGrp="1"/>
          </p:cNvSpPr>
          <p:nvPr>
            <p:ph sz="half" idx="2"/>
          </p:nvPr>
        </p:nvSpPr>
        <p:spPr>
          <a:xfrm>
            <a:off x="839803" y="2505090"/>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A9DF9E6-93A8-41DA-9AFE-F1AD163BAE23}"/>
              </a:ext>
            </a:extLst>
          </p:cNvPr>
          <p:cNvSpPr>
            <a:spLocks noGrp="1"/>
          </p:cNvSpPr>
          <p:nvPr>
            <p:ph type="body" sz="quarter" idx="3"/>
          </p:nvPr>
        </p:nvSpPr>
        <p:spPr>
          <a:xfrm>
            <a:off x="6172208" y="1681163"/>
            <a:ext cx="5183188"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A105C94-063B-410A-9E78-B933C70542C9}"/>
              </a:ext>
            </a:extLst>
          </p:cNvPr>
          <p:cNvSpPr>
            <a:spLocks noGrp="1"/>
          </p:cNvSpPr>
          <p:nvPr>
            <p:ph sz="quarter" idx="4"/>
          </p:nvPr>
        </p:nvSpPr>
        <p:spPr>
          <a:xfrm>
            <a:off x="6172208" y="2505090"/>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32ED612-40B6-40D5-9AB6-A5756E735A04}"/>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2F0CBC1E-B6EE-4097-952D-830B41F13F5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58DC997-89AA-47B6-AC9E-9DABE64D8C93}"/>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4649939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E871FBC-BFBC-4554-93E0-667EBD3B7D3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9E473339-3CF2-40AF-A7A8-247F02DFDF1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BB04E57B-F9FF-4C6E-BAB0-34397F82D461}"/>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38535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12E0898-CC0E-4ABE-B003-4FEE96EA1445}"/>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E871EC42-DDD9-4E80-962A-12A36157D2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AD90195A-C088-4DD2-8AB6-D519D23F9A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181459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16A4D5-F43F-400E-A3BA-C864372902CB}"/>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3176F08-C64D-4AE4-A92E-DCDB93255CC7}"/>
              </a:ext>
            </a:extLst>
          </p:cNvPr>
          <p:cNvSpPr>
            <a:spLocks noGrp="1"/>
          </p:cNvSpPr>
          <p:nvPr>
            <p:ph idx="1"/>
          </p:nvPr>
        </p:nvSpPr>
        <p:spPr>
          <a:xfrm>
            <a:off x="5183188"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6893A0-6D7A-455F-A082-735E6D3BFA0D}"/>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A7E056-9362-4F22-8D6D-10BDC1AF7FD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F66B34AC-86F1-4527-BC19-2D1D6946B1D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0087EF4C-F50A-47A3-99CE-F21E902F3F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9277649"/>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BC4ECF-4A3A-401C-B45E-6E90080F4200}"/>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808DBD3-CE25-46F2-9048-9D52CF27A347}"/>
              </a:ext>
            </a:extLst>
          </p:cNvPr>
          <p:cNvSpPr>
            <a:spLocks noGrp="1"/>
          </p:cNvSpPr>
          <p:nvPr>
            <p:ph type="pic" idx="1"/>
          </p:nvPr>
        </p:nvSpPr>
        <p:spPr>
          <a:xfrm>
            <a:off x="5183188" y="987440"/>
            <a:ext cx="6172200" cy="4873625"/>
          </a:xfrm>
        </p:spPr>
        <p:txBody>
          <a:bodyPr/>
          <a:lstStyle>
            <a:lvl1pPr marL="0" indent="0">
              <a:buNone/>
              <a:defRPr sz="3200"/>
            </a:lvl1pPr>
            <a:lvl2pPr marL="456717" indent="0">
              <a:buNone/>
              <a:defRPr sz="2800"/>
            </a:lvl2pPr>
            <a:lvl3pPr marL="913436" indent="0">
              <a:buNone/>
              <a:defRPr sz="2400"/>
            </a:lvl3pPr>
            <a:lvl4pPr marL="1370153" indent="0">
              <a:buNone/>
              <a:defRPr sz="2000"/>
            </a:lvl4pPr>
            <a:lvl5pPr marL="1826875" indent="0">
              <a:buNone/>
              <a:defRPr sz="2000"/>
            </a:lvl5pPr>
            <a:lvl6pPr marL="2283590" indent="0">
              <a:buNone/>
              <a:defRPr sz="2000"/>
            </a:lvl6pPr>
            <a:lvl7pPr marL="2740307" indent="0">
              <a:buNone/>
              <a:defRPr sz="2000"/>
            </a:lvl7pPr>
            <a:lvl8pPr marL="3197026" indent="0">
              <a:buNone/>
              <a:defRPr sz="2000"/>
            </a:lvl8pPr>
            <a:lvl9pPr marL="3653745" indent="0">
              <a:buNone/>
              <a:defRPr sz="2000"/>
            </a:lvl9pPr>
          </a:lstStyle>
          <a:p>
            <a:endParaRPr lang="zh-CN" altLang="en-US"/>
          </a:p>
        </p:txBody>
      </p:sp>
      <p:sp>
        <p:nvSpPr>
          <p:cNvPr id="4" name="文本占位符 3">
            <a:extLst>
              <a:ext uri="{FF2B5EF4-FFF2-40B4-BE49-F238E27FC236}">
                <a16:creationId xmlns:a16="http://schemas.microsoft.com/office/drawing/2014/main" xmlns="" id="{D8123A1B-70F0-41D6-AD47-2C30B02C8958}"/>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FF92FBC-7EA5-4037-AA89-0B55AEB591F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27014370-AECC-4117-9CA7-767F6D74C14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AC8CD34-3386-4ABE-83B9-CA0B7FA26A9D}"/>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361684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D4BC5E6-9192-456B-BB7A-D6FCDC66761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4B14153-CF16-46D5-8523-7C66A7EEDE3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3756B3A-E31B-44BC-A357-73F5EDCEF2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64695519"/>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3B7437E-317E-4E72-BD0F-96424D7DEEAB}"/>
              </a:ext>
            </a:extLst>
          </p:cNvPr>
          <p:cNvSpPr>
            <a:spLocks noGrp="1"/>
          </p:cNvSpPr>
          <p:nvPr>
            <p:ph type="body" orient="vert" idx="1"/>
          </p:nvPr>
        </p:nvSpPr>
        <p:spPr>
          <a:xfrm>
            <a:off x="838215"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6BD8EA-D110-4D30-A546-FFE20E67EB6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96A127AD-6044-4EBB-A42A-1074843A5D3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489A9E2-4B2F-4974-B7DA-3836DA7911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967933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6C7EF1-2138-41C6-8730-10D6E11882D2}"/>
              </a:ext>
            </a:extLst>
          </p:cNvPr>
          <p:cNvSpPr>
            <a:spLocks noGrp="1"/>
          </p:cNvSpPr>
          <p:nvPr>
            <p:ph type="ctrTitle"/>
          </p:nvPr>
        </p:nvSpPr>
        <p:spPr>
          <a:xfrm>
            <a:off x="1524014" y="1122363"/>
            <a:ext cx="9144001"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FC09F9C-4D2D-4822-AA68-23E2F0972338}"/>
              </a:ext>
            </a:extLst>
          </p:cNvPr>
          <p:cNvSpPr>
            <a:spLocks noGrp="1"/>
          </p:cNvSpPr>
          <p:nvPr>
            <p:ph type="subTitle" idx="1"/>
          </p:nvPr>
        </p:nvSpPr>
        <p:spPr>
          <a:xfrm>
            <a:off x="1524014" y="3602038"/>
            <a:ext cx="9144001" cy="1655762"/>
          </a:xfrm>
        </p:spPr>
        <p:txBody>
          <a:bodyPr/>
          <a:lstStyle>
            <a:lvl1pPr marL="0" indent="0" algn="ctr">
              <a:buNone/>
              <a:defRPr sz="2400"/>
            </a:lvl1pPr>
            <a:lvl2pPr marL="456717" indent="0" algn="ctr">
              <a:buNone/>
              <a:defRPr sz="2000"/>
            </a:lvl2pPr>
            <a:lvl3pPr marL="913436" indent="0" algn="ctr">
              <a:buNone/>
              <a:defRPr sz="1800"/>
            </a:lvl3pPr>
            <a:lvl4pPr marL="1370153" indent="0" algn="ctr">
              <a:buNone/>
              <a:defRPr sz="1600"/>
            </a:lvl4pPr>
            <a:lvl5pPr marL="1826875" indent="0" algn="ctr">
              <a:buNone/>
              <a:defRPr sz="1600"/>
            </a:lvl5pPr>
            <a:lvl6pPr marL="2283590" indent="0" algn="ctr">
              <a:buNone/>
              <a:defRPr sz="1600"/>
            </a:lvl6pPr>
            <a:lvl7pPr marL="2740307" indent="0" algn="ctr">
              <a:buNone/>
              <a:defRPr sz="1600"/>
            </a:lvl7pPr>
            <a:lvl8pPr marL="3197026" indent="0" algn="ctr">
              <a:buNone/>
              <a:defRPr sz="1600"/>
            </a:lvl8pPr>
            <a:lvl9pPr marL="3653745"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A7B02E1-6600-4516-8212-8E38AFE8904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F0340C5-7E3A-4D5C-B2CA-166D21090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370C5C68-E650-4A3A-BC49-A01CB023D84F}"/>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descr="图片包含 事情&#10;&#10;已生成极高可信度的说明">
            <a:extLst>
              <a:ext uri="{FF2B5EF4-FFF2-40B4-BE49-F238E27FC236}">
                <a16:creationId xmlns:a16="http://schemas.microsoft.com/office/drawing/2014/main" xmlns=""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302569744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20B4E28-BD5D-4F3F-B69C-DBAEC1F2194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9C625689-122D-4A42-93C0-0286D12F7C1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84B6780-D01C-4C9C-B42E-7A4F26B8D02C}"/>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9889209"/>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6558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C29D3C-433F-4A63-8FF5-36EE97F0E34C}"/>
              </a:ext>
            </a:extLst>
          </p:cNvPr>
          <p:cNvSpPr>
            <a:spLocks noGrp="1"/>
          </p:cNvSpPr>
          <p:nvPr>
            <p:ph type="title"/>
          </p:nvPr>
        </p:nvSpPr>
        <p:spPr>
          <a:xfrm>
            <a:off x="831850" y="1709753"/>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08A0D82-1BDE-4956-BBE7-876EF4C9C310}"/>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6717" indent="0">
              <a:buNone/>
              <a:defRPr sz="2000">
                <a:solidFill>
                  <a:schemeClr val="tx1">
                    <a:tint val="75000"/>
                  </a:schemeClr>
                </a:solidFill>
              </a:defRPr>
            </a:lvl2pPr>
            <a:lvl3pPr marL="913436" indent="0">
              <a:buNone/>
              <a:defRPr sz="1800">
                <a:solidFill>
                  <a:schemeClr val="tx1">
                    <a:tint val="75000"/>
                  </a:schemeClr>
                </a:solidFill>
              </a:defRPr>
            </a:lvl3pPr>
            <a:lvl4pPr marL="1370153" indent="0">
              <a:buNone/>
              <a:defRPr sz="1600">
                <a:solidFill>
                  <a:schemeClr val="tx1">
                    <a:tint val="75000"/>
                  </a:schemeClr>
                </a:solidFill>
              </a:defRPr>
            </a:lvl4pPr>
            <a:lvl5pPr marL="1826875" indent="0">
              <a:buNone/>
              <a:defRPr sz="1600">
                <a:solidFill>
                  <a:schemeClr val="tx1">
                    <a:tint val="75000"/>
                  </a:schemeClr>
                </a:solidFill>
              </a:defRPr>
            </a:lvl5pPr>
            <a:lvl6pPr marL="2283590" indent="0">
              <a:buNone/>
              <a:defRPr sz="1600">
                <a:solidFill>
                  <a:schemeClr val="tx1">
                    <a:tint val="75000"/>
                  </a:schemeClr>
                </a:solidFill>
              </a:defRPr>
            </a:lvl6pPr>
            <a:lvl7pPr marL="2740307" indent="0">
              <a:buNone/>
              <a:defRPr sz="1600">
                <a:solidFill>
                  <a:schemeClr val="tx1">
                    <a:tint val="75000"/>
                  </a:schemeClr>
                </a:solidFill>
              </a:defRPr>
            </a:lvl7pPr>
            <a:lvl8pPr marL="3197026" indent="0">
              <a:buNone/>
              <a:defRPr sz="1600">
                <a:solidFill>
                  <a:schemeClr val="tx1">
                    <a:tint val="75000"/>
                  </a:schemeClr>
                </a:solidFill>
              </a:defRPr>
            </a:lvl8pPr>
            <a:lvl9pPr marL="3653745"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3A7D608-4FD4-4089-A182-A5B58F7492D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202FDCD-14CB-478B-AB8C-D7E3D4A39A2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7912418-15EB-4B02-B1ED-DF9966177A36}"/>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3657855"/>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5C523C-3916-46C6-ABCB-8B86E01D650F}"/>
              </a:ext>
            </a:extLst>
          </p:cNvPr>
          <p:cNvSpPr>
            <a:spLocks noGrp="1"/>
          </p:cNvSpPr>
          <p:nvPr>
            <p:ph sz="half" idx="2"/>
          </p:nvPr>
        </p:nvSpPr>
        <p:spPr>
          <a:xfrm>
            <a:off x="6172215"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42F8245-7E0D-4F5C-BBD9-5BB4B79A74E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405755D-B8AB-449D-BBC4-48ACBBB513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4CEEE41F-5F54-4C73-80D9-78344F9BA7CE}"/>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000680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67A0A44-AB43-4C74-A603-D8119FB27E57}"/>
              </a:ext>
            </a:extLst>
          </p:cNvPr>
          <p:cNvSpPr>
            <a:spLocks noGrp="1"/>
          </p:cNvSpPr>
          <p:nvPr>
            <p:ph type="body" idx="1"/>
          </p:nvPr>
        </p:nvSpPr>
        <p:spPr>
          <a:xfrm>
            <a:off x="839803" y="1681163"/>
            <a:ext cx="5157787"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C131986-E042-4909-B443-8AD60B39F206}"/>
              </a:ext>
            </a:extLst>
          </p:cNvPr>
          <p:cNvSpPr>
            <a:spLocks noGrp="1"/>
          </p:cNvSpPr>
          <p:nvPr>
            <p:ph sz="half" idx="2"/>
          </p:nvPr>
        </p:nvSpPr>
        <p:spPr>
          <a:xfrm>
            <a:off x="839803" y="2505090"/>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A9DF9E6-93A8-41DA-9AFE-F1AD163BAE23}"/>
              </a:ext>
            </a:extLst>
          </p:cNvPr>
          <p:cNvSpPr>
            <a:spLocks noGrp="1"/>
          </p:cNvSpPr>
          <p:nvPr>
            <p:ph type="body" sz="quarter" idx="3"/>
          </p:nvPr>
        </p:nvSpPr>
        <p:spPr>
          <a:xfrm>
            <a:off x="6172208" y="1681163"/>
            <a:ext cx="5183188" cy="823912"/>
          </a:xfrm>
        </p:spPr>
        <p:txBody>
          <a:bodyPr anchor="b"/>
          <a:lstStyle>
            <a:lvl1pPr marL="0" indent="0">
              <a:buNone/>
              <a:defRPr sz="2400" b="1"/>
            </a:lvl1pPr>
            <a:lvl2pPr marL="456717" indent="0">
              <a:buNone/>
              <a:defRPr sz="2000" b="1"/>
            </a:lvl2pPr>
            <a:lvl3pPr marL="913436" indent="0">
              <a:buNone/>
              <a:defRPr sz="1800" b="1"/>
            </a:lvl3pPr>
            <a:lvl4pPr marL="1370153" indent="0">
              <a:buNone/>
              <a:defRPr sz="1600" b="1"/>
            </a:lvl4pPr>
            <a:lvl5pPr marL="1826875" indent="0">
              <a:buNone/>
              <a:defRPr sz="1600" b="1"/>
            </a:lvl5pPr>
            <a:lvl6pPr marL="2283590" indent="0">
              <a:buNone/>
              <a:defRPr sz="1600" b="1"/>
            </a:lvl6pPr>
            <a:lvl7pPr marL="2740307" indent="0">
              <a:buNone/>
              <a:defRPr sz="1600" b="1"/>
            </a:lvl7pPr>
            <a:lvl8pPr marL="3197026" indent="0">
              <a:buNone/>
              <a:defRPr sz="1600" b="1"/>
            </a:lvl8pPr>
            <a:lvl9pPr marL="3653745"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A105C94-063B-410A-9E78-B933C70542C9}"/>
              </a:ext>
            </a:extLst>
          </p:cNvPr>
          <p:cNvSpPr>
            <a:spLocks noGrp="1"/>
          </p:cNvSpPr>
          <p:nvPr>
            <p:ph sz="quarter" idx="4"/>
          </p:nvPr>
        </p:nvSpPr>
        <p:spPr>
          <a:xfrm>
            <a:off x="6172208" y="2505090"/>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32ED612-40B6-40D5-9AB6-A5756E735A04}"/>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2F0CBC1E-B6EE-4097-952D-830B41F13F5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58DC997-89AA-47B6-AC9E-9DABE64D8C93}"/>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778958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E871FBC-BFBC-4554-93E0-667EBD3B7D3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9E473339-3CF2-40AF-A7A8-247F02DFDF1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BB04E57B-F9FF-4C6E-BAB0-34397F82D461}"/>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361893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12E0898-CC0E-4ABE-B003-4FEE96EA1445}"/>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E871EC42-DDD9-4E80-962A-12A36157D2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AD90195A-C088-4DD2-8AB6-D519D23F9A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091853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16A4D5-F43F-400E-A3BA-C864372902CB}"/>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3176F08-C64D-4AE4-A92E-DCDB93255CC7}"/>
              </a:ext>
            </a:extLst>
          </p:cNvPr>
          <p:cNvSpPr>
            <a:spLocks noGrp="1"/>
          </p:cNvSpPr>
          <p:nvPr>
            <p:ph idx="1"/>
          </p:nvPr>
        </p:nvSpPr>
        <p:spPr>
          <a:xfrm>
            <a:off x="5183188"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6893A0-6D7A-455F-A082-735E6D3BFA0D}"/>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A7E056-9362-4F22-8D6D-10BDC1AF7FD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F66B34AC-86F1-4527-BC19-2D1D6946B1D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0087EF4C-F50A-47A3-99CE-F21E902F3F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36523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BC4ECF-4A3A-401C-B45E-6E90080F4200}"/>
              </a:ext>
            </a:extLst>
          </p:cNvPr>
          <p:cNvSpPr>
            <a:spLocks noGrp="1"/>
          </p:cNvSpPr>
          <p:nvPr>
            <p:ph type="title"/>
          </p:nvPr>
        </p:nvSpPr>
        <p:spPr>
          <a:xfrm>
            <a:off x="839803"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808DBD3-CE25-46F2-9048-9D52CF27A347}"/>
              </a:ext>
            </a:extLst>
          </p:cNvPr>
          <p:cNvSpPr>
            <a:spLocks noGrp="1"/>
          </p:cNvSpPr>
          <p:nvPr>
            <p:ph type="pic" idx="1"/>
          </p:nvPr>
        </p:nvSpPr>
        <p:spPr>
          <a:xfrm>
            <a:off x="5183188" y="987440"/>
            <a:ext cx="6172200" cy="4873625"/>
          </a:xfrm>
        </p:spPr>
        <p:txBody>
          <a:bodyPr/>
          <a:lstStyle>
            <a:lvl1pPr marL="0" indent="0">
              <a:buNone/>
              <a:defRPr sz="3200"/>
            </a:lvl1pPr>
            <a:lvl2pPr marL="456717" indent="0">
              <a:buNone/>
              <a:defRPr sz="2800"/>
            </a:lvl2pPr>
            <a:lvl3pPr marL="913436" indent="0">
              <a:buNone/>
              <a:defRPr sz="2400"/>
            </a:lvl3pPr>
            <a:lvl4pPr marL="1370153" indent="0">
              <a:buNone/>
              <a:defRPr sz="2000"/>
            </a:lvl4pPr>
            <a:lvl5pPr marL="1826875" indent="0">
              <a:buNone/>
              <a:defRPr sz="2000"/>
            </a:lvl5pPr>
            <a:lvl6pPr marL="2283590" indent="0">
              <a:buNone/>
              <a:defRPr sz="2000"/>
            </a:lvl6pPr>
            <a:lvl7pPr marL="2740307" indent="0">
              <a:buNone/>
              <a:defRPr sz="2000"/>
            </a:lvl7pPr>
            <a:lvl8pPr marL="3197026" indent="0">
              <a:buNone/>
              <a:defRPr sz="2000"/>
            </a:lvl8pPr>
            <a:lvl9pPr marL="3653745" indent="0">
              <a:buNone/>
              <a:defRPr sz="2000"/>
            </a:lvl9pPr>
          </a:lstStyle>
          <a:p>
            <a:endParaRPr lang="zh-CN" altLang="en-US"/>
          </a:p>
        </p:txBody>
      </p:sp>
      <p:sp>
        <p:nvSpPr>
          <p:cNvPr id="4" name="文本占位符 3">
            <a:extLst>
              <a:ext uri="{FF2B5EF4-FFF2-40B4-BE49-F238E27FC236}">
                <a16:creationId xmlns:a16="http://schemas.microsoft.com/office/drawing/2014/main" xmlns="" id="{D8123A1B-70F0-41D6-AD47-2C30B02C8958}"/>
              </a:ext>
            </a:extLst>
          </p:cNvPr>
          <p:cNvSpPr>
            <a:spLocks noGrp="1"/>
          </p:cNvSpPr>
          <p:nvPr>
            <p:ph type="body" sz="half" idx="2"/>
          </p:nvPr>
        </p:nvSpPr>
        <p:spPr>
          <a:xfrm>
            <a:off x="839803" y="2057415"/>
            <a:ext cx="3932237" cy="3811588"/>
          </a:xfrm>
        </p:spPr>
        <p:txBody>
          <a:bodyPr/>
          <a:lstStyle>
            <a:lvl1pPr marL="0" indent="0">
              <a:buNone/>
              <a:defRPr sz="1600"/>
            </a:lvl1pPr>
            <a:lvl2pPr marL="456717" indent="0">
              <a:buNone/>
              <a:defRPr sz="1400"/>
            </a:lvl2pPr>
            <a:lvl3pPr marL="913436" indent="0">
              <a:buNone/>
              <a:defRPr sz="1200"/>
            </a:lvl3pPr>
            <a:lvl4pPr marL="1370153" indent="0">
              <a:buNone/>
              <a:defRPr sz="1000"/>
            </a:lvl4pPr>
            <a:lvl5pPr marL="1826875" indent="0">
              <a:buNone/>
              <a:defRPr sz="1000"/>
            </a:lvl5pPr>
            <a:lvl6pPr marL="2283590" indent="0">
              <a:buNone/>
              <a:defRPr sz="1000"/>
            </a:lvl6pPr>
            <a:lvl7pPr marL="2740307" indent="0">
              <a:buNone/>
              <a:defRPr sz="1000"/>
            </a:lvl7pPr>
            <a:lvl8pPr marL="3197026" indent="0">
              <a:buNone/>
              <a:defRPr sz="1000"/>
            </a:lvl8pPr>
            <a:lvl9pPr marL="3653745"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FF92FBC-7EA5-4037-AA89-0B55AEB591F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27014370-AECC-4117-9CA7-767F6D74C14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AC8CD34-3386-4ABE-83B9-CA0B7FA26A9D}"/>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559554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D4BC5E6-9192-456B-BB7A-D6FCDC66761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4B14153-CF16-46D5-8523-7C66A7EEDE3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3756B3A-E31B-44BC-A357-73F5EDCEF2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1510692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3B7437E-317E-4E72-BD0F-96424D7DEEAB}"/>
              </a:ext>
            </a:extLst>
          </p:cNvPr>
          <p:cNvSpPr>
            <a:spLocks noGrp="1"/>
          </p:cNvSpPr>
          <p:nvPr>
            <p:ph type="body" orient="vert" idx="1"/>
          </p:nvPr>
        </p:nvSpPr>
        <p:spPr>
          <a:xfrm>
            <a:off x="838215"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6BD8EA-D110-4D30-A546-FFE20E67EB6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96A127AD-6044-4EBB-A42A-1074843A5D3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489A9E2-4B2F-4974-B7DA-3836DA7911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6443761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8" y="2130442"/>
            <a:ext cx="10363198"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11" y="3886206"/>
            <a:ext cx="8534401" cy="1752600"/>
          </a:xfrm>
        </p:spPr>
        <p:txBody>
          <a:bodyPr/>
          <a:lstStyle>
            <a:lvl1pPr marL="0" indent="0" algn="ctr">
              <a:buNone/>
              <a:defRPr>
                <a:solidFill>
                  <a:schemeClr val="tx1">
                    <a:tint val="75000"/>
                  </a:schemeClr>
                </a:solidFill>
              </a:defRPr>
            </a:lvl1pPr>
            <a:lvl2pPr marL="647164" indent="0" algn="ctr">
              <a:buNone/>
              <a:defRPr>
                <a:solidFill>
                  <a:schemeClr val="tx1">
                    <a:tint val="75000"/>
                  </a:schemeClr>
                </a:solidFill>
              </a:defRPr>
            </a:lvl2pPr>
            <a:lvl3pPr marL="1294326" indent="0" algn="ctr">
              <a:buNone/>
              <a:defRPr>
                <a:solidFill>
                  <a:schemeClr val="tx1">
                    <a:tint val="75000"/>
                  </a:schemeClr>
                </a:solidFill>
              </a:defRPr>
            </a:lvl3pPr>
            <a:lvl4pPr marL="1941490" indent="0" algn="ctr">
              <a:buNone/>
              <a:defRPr>
                <a:solidFill>
                  <a:schemeClr val="tx1">
                    <a:tint val="75000"/>
                  </a:schemeClr>
                </a:solidFill>
              </a:defRPr>
            </a:lvl4pPr>
            <a:lvl5pPr marL="2588653" indent="0" algn="ctr">
              <a:buNone/>
              <a:defRPr>
                <a:solidFill>
                  <a:schemeClr val="tx1">
                    <a:tint val="75000"/>
                  </a:schemeClr>
                </a:solidFill>
              </a:defRPr>
            </a:lvl5pPr>
            <a:lvl6pPr marL="3235819" indent="0" algn="ctr">
              <a:buNone/>
              <a:defRPr>
                <a:solidFill>
                  <a:schemeClr val="tx1">
                    <a:tint val="75000"/>
                  </a:schemeClr>
                </a:solidFill>
              </a:defRPr>
            </a:lvl6pPr>
            <a:lvl7pPr marL="3882980" indent="0" algn="ctr">
              <a:buNone/>
              <a:defRPr>
                <a:solidFill>
                  <a:schemeClr val="tx1">
                    <a:tint val="75000"/>
                  </a:schemeClr>
                </a:solidFill>
              </a:defRPr>
            </a:lvl7pPr>
            <a:lvl8pPr marL="4530141" indent="0" algn="ctr">
              <a:buNone/>
              <a:defRPr>
                <a:solidFill>
                  <a:schemeClr val="tx1">
                    <a:tint val="75000"/>
                  </a:schemeClr>
                </a:solidFill>
              </a:defRPr>
            </a:lvl8pPr>
            <a:lvl9pPr marL="51773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15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4712239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6950" y="208838"/>
            <a:ext cx="2084543" cy="444628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3292" y="208838"/>
            <a:ext cx="6099217" cy="444628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79307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15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314596268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93" y="4406916"/>
            <a:ext cx="10363198" cy="1362076"/>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093" y="2906725"/>
            <a:ext cx="10363198" cy="1500187"/>
          </a:xfrm>
        </p:spPr>
        <p:txBody>
          <a:bodyPr anchor="b"/>
          <a:lstStyle>
            <a:lvl1pPr marL="0" indent="0">
              <a:buNone/>
              <a:defRPr sz="2800">
                <a:solidFill>
                  <a:schemeClr val="tx1">
                    <a:tint val="75000"/>
                  </a:schemeClr>
                </a:solidFill>
              </a:defRPr>
            </a:lvl1pPr>
            <a:lvl2pPr marL="647164" indent="0">
              <a:buNone/>
              <a:defRPr sz="2600">
                <a:solidFill>
                  <a:schemeClr val="tx1">
                    <a:tint val="75000"/>
                  </a:schemeClr>
                </a:solidFill>
              </a:defRPr>
            </a:lvl2pPr>
            <a:lvl3pPr marL="1294326" indent="0">
              <a:buNone/>
              <a:defRPr sz="2300">
                <a:solidFill>
                  <a:schemeClr val="tx1">
                    <a:tint val="75000"/>
                  </a:schemeClr>
                </a:solidFill>
              </a:defRPr>
            </a:lvl3pPr>
            <a:lvl4pPr marL="1941490" indent="0">
              <a:buNone/>
              <a:defRPr sz="2000">
                <a:solidFill>
                  <a:schemeClr val="tx1">
                    <a:tint val="75000"/>
                  </a:schemeClr>
                </a:solidFill>
              </a:defRPr>
            </a:lvl4pPr>
            <a:lvl5pPr marL="2588653" indent="0">
              <a:buNone/>
              <a:defRPr sz="2000">
                <a:solidFill>
                  <a:schemeClr val="tx1">
                    <a:tint val="75000"/>
                  </a:schemeClr>
                </a:solidFill>
              </a:defRPr>
            </a:lvl5pPr>
            <a:lvl6pPr marL="3235819" indent="0">
              <a:buNone/>
              <a:defRPr sz="2000">
                <a:solidFill>
                  <a:schemeClr val="tx1">
                    <a:tint val="75000"/>
                  </a:schemeClr>
                </a:solidFill>
              </a:defRPr>
            </a:lvl6pPr>
            <a:lvl7pPr marL="3882980" indent="0">
              <a:buNone/>
              <a:defRPr sz="2000">
                <a:solidFill>
                  <a:schemeClr val="tx1">
                    <a:tint val="75000"/>
                  </a:schemeClr>
                </a:solidFill>
              </a:defRPr>
            </a:lvl7pPr>
            <a:lvl8pPr marL="4530141" indent="0">
              <a:buNone/>
              <a:defRPr sz="2000">
                <a:solidFill>
                  <a:schemeClr val="tx1">
                    <a:tint val="75000"/>
                  </a:schemeClr>
                </a:solidFill>
              </a:defRPr>
            </a:lvl8pPr>
            <a:lvl9pPr marL="5177306"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15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64526766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14"/>
            <a:ext cx="5384799" cy="4525963"/>
          </a:xfrm>
        </p:spPr>
        <p:txBody>
          <a:bodyPr/>
          <a:lstStyle>
            <a:lvl1pPr>
              <a:defRPr sz="38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10" y="1600214"/>
            <a:ext cx="5384799" cy="4525963"/>
          </a:xfrm>
        </p:spPr>
        <p:txBody>
          <a:bodyPr/>
          <a:lstStyle>
            <a:lvl1pPr>
              <a:defRPr sz="38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815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315595713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5" y="1535118"/>
            <a:ext cx="5386918" cy="639762"/>
          </a:xfrm>
        </p:spPr>
        <p:txBody>
          <a:bodyPr anchor="b"/>
          <a:lstStyle>
            <a:lvl1pPr marL="0" indent="0">
              <a:buNone/>
              <a:defRPr sz="3400" b="1"/>
            </a:lvl1pPr>
            <a:lvl2pPr marL="647164" indent="0">
              <a:buNone/>
              <a:defRPr sz="2800" b="1"/>
            </a:lvl2pPr>
            <a:lvl3pPr marL="1294326" indent="0">
              <a:buNone/>
              <a:defRPr sz="2600" b="1"/>
            </a:lvl3pPr>
            <a:lvl4pPr marL="1941490" indent="0">
              <a:buNone/>
              <a:defRPr sz="2300" b="1"/>
            </a:lvl4pPr>
            <a:lvl5pPr marL="2588653" indent="0">
              <a:buNone/>
              <a:defRPr sz="2300" b="1"/>
            </a:lvl5pPr>
            <a:lvl6pPr marL="3235819" indent="0">
              <a:buNone/>
              <a:defRPr sz="2300" b="1"/>
            </a:lvl6pPr>
            <a:lvl7pPr marL="3882980" indent="0">
              <a:buNone/>
              <a:defRPr sz="2300" b="1"/>
            </a:lvl7pPr>
            <a:lvl8pPr marL="4530141" indent="0">
              <a:buNone/>
              <a:defRPr sz="2300" b="1"/>
            </a:lvl8pPr>
            <a:lvl9pPr marL="5177306"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605" y="2174875"/>
            <a:ext cx="5386918" cy="3951288"/>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1" y="1535118"/>
            <a:ext cx="5389033" cy="639762"/>
          </a:xfrm>
        </p:spPr>
        <p:txBody>
          <a:bodyPr anchor="b"/>
          <a:lstStyle>
            <a:lvl1pPr marL="0" indent="0">
              <a:buNone/>
              <a:defRPr sz="3400" b="1"/>
            </a:lvl1pPr>
            <a:lvl2pPr marL="647164" indent="0">
              <a:buNone/>
              <a:defRPr sz="2800" b="1"/>
            </a:lvl2pPr>
            <a:lvl3pPr marL="1294326" indent="0">
              <a:buNone/>
              <a:defRPr sz="2600" b="1"/>
            </a:lvl3pPr>
            <a:lvl4pPr marL="1941490" indent="0">
              <a:buNone/>
              <a:defRPr sz="2300" b="1"/>
            </a:lvl4pPr>
            <a:lvl5pPr marL="2588653" indent="0">
              <a:buNone/>
              <a:defRPr sz="2300" b="1"/>
            </a:lvl5pPr>
            <a:lvl6pPr marL="3235819" indent="0">
              <a:buNone/>
              <a:defRPr sz="2300" b="1"/>
            </a:lvl6pPr>
            <a:lvl7pPr marL="3882980" indent="0">
              <a:buNone/>
              <a:defRPr sz="2300" b="1"/>
            </a:lvl7pPr>
            <a:lvl8pPr marL="4530141" indent="0">
              <a:buNone/>
              <a:defRPr sz="2300" b="1"/>
            </a:lvl8pPr>
            <a:lvl9pPr marL="5177306"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815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127087267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815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6211393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815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17469196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0"/>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748" y="273067"/>
            <a:ext cx="6815667" cy="5853113"/>
          </a:xfrm>
        </p:spPr>
        <p:txBody>
          <a:bodyPr/>
          <a:lstStyle>
            <a:lvl1pPr>
              <a:defRPr sz="4500"/>
            </a:lvl1pPr>
            <a:lvl2pPr>
              <a:defRPr sz="38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5" y="1435118"/>
            <a:ext cx="4011084" cy="4691063"/>
          </a:xfrm>
        </p:spPr>
        <p:txBody>
          <a:bodyPr/>
          <a:lstStyle>
            <a:lvl1pPr marL="0" indent="0">
              <a:buNone/>
              <a:defRPr sz="2000"/>
            </a:lvl1pPr>
            <a:lvl2pPr marL="647164" indent="0">
              <a:buNone/>
              <a:defRPr sz="1800"/>
            </a:lvl2pPr>
            <a:lvl3pPr marL="1294326" indent="0">
              <a:buNone/>
              <a:defRPr sz="1400"/>
            </a:lvl3pPr>
            <a:lvl4pPr marL="1941490" indent="0">
              <a:buNone/>
              <a:defRPr sz="1200"/>
            </a:lvl4pPr>
            <a:lvl5pPr marL="2588653" indent="0">
              <a:buNone/>
              <a:defRPr sz="1200"/>
            </a:lvl5pPr>
            <a:lvl6pPr marL="3235819" indent="0">
              <a:buNone/>
              <a:defRPr sz="1200"/>
            </a:lvl6pPr>
            <a:lvl7pPr marL="3882980" indent="0">
              <a:buNone/>
              <a:defRPr sz="1200"/>
            </a:lvl7pPr>
            <a:lvl8pPr marL="4530141" indent="0">
              <a:buNone/>
              <a:defRPr sz="1200"/>
            </a:lvl8pPr>
            <a:lvl9pPr marL="517730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815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311982489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1" y="4800606"/>
            <a:ext cx="7315200" cy="566738"/>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1" y="612775"/>
            <a:ext cx="7315200" cy="4114800"/>
          </a:xfrm>
        </p:spPr>
        <p:txBody>
          <a:bodyPr/>
          <a:lstStyle>
            <a:lvl1pPr marL="0" indent="0">
              <a:buNone/>
              <a:defRPr sz="4500"/>
            </a:lvl1pPr>
            <a:lvl2pPr marL="647164" indent="0">
              <a:buNone/>
              <a:defRPr sz="3800"/>
            </a:lvl2pPr>
            <a:lvl3pPr marL="1294326" indent="0">
              <a:buNone/>
              <a:defRPr sz="3400"/>
            </a:lvl3pPr>
            <a:lvl4pPr marL="1941490" indent="0">
              <a:buNone/>
              <a:defRPr sz="2800"/>
            </a:lvl4pPr>
            <a:lvl5pPr marL="2588653" indent="0">
              <a:buNone/>
              <a:defRPr sz="2800"/>
            </a:lvl5pPr>
            <a:lvl6pPr marL="3235819" indent="0">
              <a:buNone/>
              <a:defRPr sz="2800"/>
            </a:lvl6pPr>
            <a:lvl7pPr marL="3882980" indent="0">
              <a:buNone/>
              <a:defRPr sz="2800"/>
            </a:lvl7pPr>
            <a:lvl8pPr marL="4530141" indent="0">
              <a:buNone/>
              <a:defRPr sz="2800"/>
            </a:lvl8pPr>
            <a:lvl9pPr marL="5177306" indent="0">
              <a:buNone/>
              <a:defRPr sz="2800"/>
            </a:lvl9pPr>
          </a:lstStyle>
          <a:p>
            <a:endParaRPr lang="en-US"/>
          </a:p>
        </p:txBody>
      </p:sp>
      <p:sp>
        <p:nvSpPr>
          <p:cNvPr id="4" name="Text Placeholder 3"/>
          <p:cNvSpPr>
            <a:spLocks noGrp="1"/>
          </p:cNvSpPr>
          <p:nvPr>
            <p:ph type="body" sz="half" idx="2"/>
          </p:nvPr>
        </p:nvSpPr>
        <p:spPr>
          <a:xfrm>
            <a:off x="2389721" y="5367350"/>
            <a:ext cx="7315200" cy="804861"/>
          </a:xfrm>
        </p:spPr>
        <p:txBody>
          <a:bodyPr/>
          <a:lstStyle>
            <a:lvl1pPr marL="0" indent="0">
              <a:buNone/>
              <a:defRPr sz="2000"/>
            </a:lvl1pPr>
            <a:lvl2pPr marL="647164" indent="0">
              <a:buNone/>
              <a:defRPr sz="1800"/>
            </a:lvl2pPr>
            <a:lvl3pPr marL="1294326" indent="0">
              <a:buNone/>
              <a:defRPr sz="1400"/>
            </a:lvl3pPr>
            <a:lvl4pPr marL="1941490" indent="0">
              <a:buNone/>
              <a:defRPr sz="1200"/>
            </a:lvl4pPr>
            <a:lvl5pPr marL="2588653" indent="0">
              <a:buNone/>
              <a:defRPr sz="1200"/>
            </a:lvl5pPr>
            <a:lvl6pPr marL="3235819" indent="0">
              <a:buNone/>
              <a:defRPr sz="1200"/>
            </a:lvl6pPr>
            <a:lvl7pPr marL="3882980" indent="0">
              <a:buNone/>
              <a:defRPr sz="1200"/>
            </a:lvl7pPr>
            <a:lvl8pPr marL="4530141" indent="0">
              <a:buNone/>
              <a:defRPr sz="1200"/>
            </a:lvl8pPr>
            <a:lvl9pPr marL="517730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815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141102275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15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3147313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9" y="274641"/>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12" y="274641"/>
            <a:ext cx="8026399"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8155"/>
            <a:fld id="{057B077D-680E-4F7B-B169-2CB385BA6FD9}" type="datetimeFigureOut">
              <a:rPr lang="en-US" smtClean="0">
                <a:solidFill>
                  <a:prstClr val="black">
                    <a:tint val="75000"/>
                  </a:prstClr>
                </a:solidFill>
              </a:rPr>
              <a:pPr defTabSz="968155"/>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15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1308616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192" y="1122364"/>
            <a:ext cx="9144001" cy="2387600"/>
          </a:xfrm>
          <a:prstGeom prst="rect">
            <a:avLst/>
          </a:prstGeom>
        </p:spPr>
        <p:txBody>
          <a:bodyPr lIns="91699" tIns="45872" rIns="91699" bIns="45872"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192" y="3602225"/>
            <a:ext cx="9144001" cy="1655761"/>
          </a:xfrm>
          <a:prstGeom prst="rect">
            <a:avLst/>
          </a:prstGeom>
        </p:spPr>
        <p:txBody>
          <a:bodyPr lIns="91699" tIns="45872" rIns="91699" bIns="45872"/>
          <a:lstStyle>
            <a:lvl1pPr marL="0" indent="0" algn="ctr">
              <a:buNone/>
              <a:defRPr sz="2400"/>
            </a:lvl1pPr>
            <a:lvl2pPr marL="452492" indent="0" algn="ctr">
              <a:buNone/>
              <a:defRPr sz="2000"/>
            </a:lvl2pPr>
            <a:lvl3pPr marL="905006" indent="0" algn="ctr">
              <a:buNone/>
              <a:defRPr sz="1900"/>
            </a:lvl3pPr>
            <a:lvl4pPr marL="1357501" indent="0" algn="ctr">
              <a:buNone/>
              <a:defRPr sz="1600"/>
            </a:lvl4pPr>
            <a:lvl5pPr marL="1810015" indent="0" algn="ctr">
              <a:buNone/>
              <a:defRPr sz="1600"/>
            </a:lvl5pPr>
            <a:lvl6pPr marL="2262528" indent="0" algn="ctr">
              <a:buNone/>
              <a:defRPr sz="1600"/>
            </a:lvl6pPr>
            <a:lvl7pPr marL="2715018" indent="0" algn="ctr">
              <a:buNone/>
              <a:defRPr sz="1600"/>
            </a:lvl7pPr>
            <a:lvl8pPr marL="3167497" indent="0" algn="ctr">
              <a:buNone/>
              <a:defRPr sz="1600"/>
            </a:lvl8pPr>
            <a:lvl9pPr marL="3620026"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413"/>
            <a:ext cx="2743200" cy="365125"/>
          </a:xfrm>
          <a:prstGeom prst="rect">
            <a:avLst/>
          </a:prstGeom>
        </p:spPr>
        <p:txBody>
          <a:bodyPr lIns="91699" tIns="45872" rIns="91699" bIns="45872"/>
          <a:lstStyle/>
          <a:p>
            <a:pPr defTabSz="905006" eaLnBrk="0" fontAlgn="base" hangingPunct="0">
              <a:spcBef>
                <a:spcPct val="0"/>
              </a:spcBef>
              <a:spcAft>
                <a:spcPct val="0"/>
              </a:spcAft>
            </a:pPr>
            <a:fld id="{C764DE79-268F-4C1A-8933-263129D2AF90}" type="datetimeFigureOut">
              <a:rPr lang="en-US" smtClean="0">
                <a:solidFill>
                  <a:prstClr val="black"/>
                </a:solidFill>
                <a:latin typeface="Calibri" pitchFamily="34" charset="0"/>
                <a:ea typeface="宋体" pitchFamily="2" charset="-122"/>
              </a:rPr>
              <a:pPr defTabSz="905006" eaLnBrk="0" fontAlgn="base" hangingPunct="0">
                <a:spcBef>
                  <a:spcPct val="0"/>
                </a:spcBef>
                <a:spcAft>
                  <a:spcPct val="0"/>
                </a:spcAft>
              </a:pPr>
              <a:t>1/15/2021</a:t>
            </a:fld>
            <a:endParaRPr lang="en-US" dirty="0">
              <a:solidFill>
                <a:prstClr val="black"/>
              </a:solidFill>
              <a:latin typeface="Calibri" pitchFamily="34" charset="0"/>
              <a:ea typeface="宋体" pitchFamily="2" charset="-122"/>
            </a:endParaRPr>
          </a:p>
        </p:txBody>
      </p:sp>
      <p:sp>
        <p:nvSpPr>
          <p:cNvPr id="5" name="Footer Placeholder 4"/>
          <p:cNvSpPr>
            <a:spLocks noGrp="1"/>
          </p:cNvSpPr>
          <p:nvPr>
            <p:ph type="ftr" sz="quarter" idx="11"/>
          </p:nvPr>
        </p:nvSpPr>
        <p:spPr>
          <a:xfrm>
            <a:off x="4038600" y="6356413"/>
            <a:ext cx="4114800" cy="365125"/>
          </a:xfrm>
          <a:prstGeom prst="rect">
            <a:avLst/>
          </a:prstGeom>
        </p:spPr>
        <p:txBody>
          <a:bodyPr lIns="91699" tIns="45872" rIns="91699" bIns="45872"/>
          <a:lstStyle/>
          <a:p>
            <a:pPr defTabSz="905006" eaLnBrk="0" fontAlgn="base" hangingPunct="0">
              <a:spcBef>
                <a:spcPct val="0"/>
              </a:spcBef>
              <a:spcAft>
                <a:spcPct val="0"/>
              </a:spcAft>
            </a:pPr>
            <a:endParaRPr lang="en-US" dirty="0">
              <a:solidFill>
                <a:prstClr val="black"/>
              </a:solidFill>
              <a:latin typeface="Calibri" pitchFamily="34" charset="0"/>
              <a:ea typeface="宋体" pitchFamily="2" charset="-122"/>
            </a:endParaRPr>
          </a:p>
        </p:txBody>
      </p:sp>
      <p:sp>
        <p:nvSpPr>
          <p:cNvPr id="6" name="Slide Number Placeholder 5"/>
          <p:cNvSpPr>
            <a:spLocks noGrp="1"/>
          </p:cNvSpPr>
          <p:nvPr>
            <p:ph type="sldNum" sz="quarter" idx="12"/>
          </p:nvPr>
        </p:nvSpPr>
        <p:spPr>
          <a:xfrm>
            <a:off x="8610634" y="6356413"/>
            <a:ext cx="2743200" cy="365125"/>
          </a:xfrm>
          <a:prstGeom prst="rect">
            <a:avLst/>
          </a:prstGeom>
        </p:spPr>
        <p:txBody>
          <a:bodyPr lIns="91699" tIns="45872" rIns="91699" bIns="45872"/>
          <a:lstStyle/>
          <a:p>
            <a:pPr defTabSz="905006" eaLnBrk="0" fontAlgn="base" hangingPunct="0">
              <a:spcBef>
                <a:spcPct val="0"/>
              </a:spcBef>
              <a:spcAft>
                <a:spcPct val="0"/>
              </a:spcAft>
            </a:pPr>
            <a:fld id="{48F63A3B-78C7-47BE-AE5E-E10140E04643}" type="slidenum">
              <a:rPr lang="en-US" smtClean="0">
                <a:solidFill>
                  <a:prstClr val="black"/>
                </a:solidFill>
                <a:latin typeface="Calibri" pitchFamily="34" charset="0"/>
                <a:ea typeface="宋体" pitchFamily="2" charset="-122"/>
              </a:rPr>
              <a:pPr defTabSz="905006" eaLnBrk="0" fontAlgn="base" hangingPunct="0">
                <a:spcBef>
                  <a:spcPct val="0"/>
                </a:spcBef>
                <a:spcAft>
                  <a:spcPct val="0"/>
                </a:spcAft>
              </a:pPr>
              <a:t>‹#›</a:t>
            </a:fld>
            <a:endParaRPr lang="en-US" dirty="0">
              <a:solidFill>
                <a:prstClr val="black"/>
              </a:solidFill>
              <a:latin typeface="Calibri" pitchFamily="34" charset="0"/>
              <a:ea typeface="宋体" pitchFamily="2" charset="-122"/>
            </a:endParaRPr>
          </a:p>
        </p:txBody>
      </p:sp>
    </p:spTree>
    <p:extLst>
      <p:ext uri="{BB962C8B-B14F-4D97-AF65-F5344CB8AC3E}">
        <p14:creationId xmlns:p14="http://schemas.microsoft.com/office/powerpoint/2010/main" val="634245970"/>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8" y="2130434"/>
            <a:ext cx="10363198"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3" y="3886206"/>
            <a:ext cx="8534401" cy="1752600"/>
          </a:xfrm>
        </p:spPr>
        <p:txBody>
          <a:bodyPr/>
          <a:lstStyle>
            <a:lvl1pPr marL="0" indent="0" algn="ctr">
              <a:buNone/>
              <a:defRPr>
                <a:solidFill>
                  <a:schemeClr val="tx1">
                    <a:tint val="75000"/>
                  </a:schemeClr>
                </a:solidFill>
              </a:defRPr>
            </a:lvl1pPr>
            <a:lvl2pPr marL="647529" indent="0" algn="ctr">
              <a:buNone/>
              <a:defRPr>
                <a:solidFill>
                  <a:schemeClr val="tx1">
                    <a:tint val="75000"/>
                  </a:schemeClr>
                </a:solidFill>
              </a:defRPr>
            </a:lvl2pPr>
            <a:lvl3pPr marL="1295055" indent="0" algn="ctr">
              <a:buNone/>
              <a:defRPr>
                <a:solidFill>
                  <a:schemeClr val="tx1">
                    <a:tint val="75000"/>
                  </a:schemeClr>
                </a:solidFill>
              </a:defRPr>
            </a:lvl3pPr>
            <a:lvl4pPr marL="1942583" indent="0" algn="ctr">
              <a:buNone/>
              <a:defRPr>
                <a:solidFill>
                  <a:schemeClr val="tx1">
                    <a:tint val="75000"/>
                  </a:schemeClr>
                </a:solidFill>
              </a:defRPr>
            </a:lvl4pPr>
            <a:lvl5pPr marL="2590109" indent="0" algn="ctr">
              <a:buNone/>
              <a:defRPr>
                <a:solidFill>
                  <a:schemeClr val="tx1">
                    <a:tint val="75000"/>
                  </a:schemeClr>
                </a:solidFill>
              </a:defRPr>
            </a:lvl5pPr>
            <a:lvl6pPr marL="3237638" indent="0" algn="ctr">
              <a:buNone/>
              <a:defRPr>
                <a:solidFill>
                  <a:schemeClr val="tx1">
                    <a:tint val="75000"/>
                  </a:schemeClr>
                </a:solidFill>
              </a:defRPr>
            </a:lvl6pPr>
            <a:lvl7pPr marL="3885165" indent="0" algn="ctr">
              <a:buNone/>
              <a:defRPr>
                <a:solidFill>
                  <a:schemeClr val="tx1">
                    <a:tint val="75000"/>
                  </a:schemeClr>
                </a:solidFill>
              </a:defRPr>
            </a:lvl7pPr>
            <a:lvl8pPr marL="4532690" indent="0" algn="ctr">
              <a:buNone/>
              <a:defRPr>
                <a:solidFill>
                  <a:schemeClr val="tx1">
                    <a:tint val="75000"/>
                  </a:schemeClr>
                </a:solidFill>
              </a:defRPr>
            </a:lvl8pPr>
            <a:lvl9pPr marL="518021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7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166381029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7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92933687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91" y="4406908"/>
            <a:ext cx="10363198" cy="1362076"/>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091" y="2906717"/>
            <a:ext cx="10363198" cy="1500187"/>
          </a:xfrm>
        </p:spPr>
        <p:txBody>
          <a:bodyPr anchor="b"/>
          <a:lstStyle>
            <a:lvl1pPr marL="0" indent="0">
              <a:buNone/>
              <a:defRPr sz="2800">
                <a:solidFill>
                  <a:schemeClr val="tx1">
                    <a:tint val="75000"/>
                  </a:schemeClr>
                </a:solidFill>
              </a:defRPr>
            </a:lvl1pPr>
            <a:lvl2pPr marL="647529" indent="0">
              <a:buNone/>
              <a:defRPr sz="2600">
                <a:solidFill>
                  <a:schemeClr val="tx1">
                    <a:tint val="75000"/>
                  </a:schemeClr>
                </a:solidFill>
              </a:defRPr>
            </a:lvl2pPr>
            <a:lvl3pPr marL="1295055" indent="0">
              <a:buNone/>
              <a:defRPr sz="2300">
                <a:solidFill>
                  <a:schemeClr val="tx1">
                    <a:tint val="75000"/>
                  </a:schemeClr>
                </a:solidFill>
              </a:defRPr>
            </a:lvl3pPr>
            <a:lvl4pPr marL="1942583" indent="0">
              <a:buNone/>
              <a:defRPr sz="2000">
                <a:solidFill>
                  <a:schemeClr val="tx1">
                    <a:tint val="75000"/>
                  </a:schemeClr>
                </a:solidFill>
              </a:defRPr>
            </a:lvl4pPr>
            <a:lvl5pPr marL="2590109" indent="0">
              <a:buNone/>
              <a:defRPr sz="2000">
                <a:solidFill>
                  <a:schemeClr val="tx1">
                    <a:tint val="75000"/>
                  </a:schemeClr>
                </a:solidFill>
              </a:defRPr>
            </a:lvl5pPr>
            <a:lvl6pPr marL="3237638" indent="0">
              <a:buNone/>
              <a:defRPr sz="2000">
                <a:solidFill>
                  <a:schemeClr val="tx1">
                    <a:tint val="75000"/>
                  </a:schemeClr>
                </a:solidFill>
              </a:defRPr>
            </a:lvl6pPr>
            <a:lvl7pPr marL="3885165" indent="0">
              <a:buNone/>
              <a:defRPr sz="2000">
                <a:solidFill>
                  <a:schemeClr val="tx1">
                    <a:tint val="75000"/>
                  </a:schemeClr>
                </a:solidFill>
              </a:defRPr>
            </a:lvl7pPr>
            <a:lvl8pPr marL="4532690" indent="0">
              <a:buNone/>
              <a:defRPr sz="2000">
                <a:solidFill>
                  <a:schemeClr val="tx1">
                    <a:tint val="75000"/>
                  </a:schemeClr>
                </a:solidFill>
              </a:defRPr>
            </a:lvl8pPr>
            <a:lvl9pPr marL="5180218"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7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7476827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06"/>
            <a:ext cx="5384799" cy="4525963"/>
          </a:xfrm>
        </p:spPr>
        <p:txBody>
          <a:bodyPr/>
          <a:lstStyle>
            <a:lvl1pPr>
              <a:defRPr sz="39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2" y="1600206"/>
            <a:ext cx="5384799" cy="4525963"/>
          </a:xfrm>
        </p:spPr>
        <p:txBody>
          <a:bodyPr/>
          <a:lstStyle>
            <a:lvl1pPr>
              <a:defRPr sz="39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87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300291097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5" y="1535118"/>
            <a:ext cx="5386918" cy="639762"/>
          </a:xfrm>
        </p:spPr>
        <p:txBody>
          <a:bodyPr anchor="b"/>
          <a:lstStyle>
            <a:lvl1pPr marL="0" indent="0">
              <a:buNone/>
              <a:defRPr sz="3400" b="1"/>
            </a:lvl1pPr>
            <a:lvl2pPr marL="647529" indent="0">
              <a:buNone/>
              <a:defRPr sz="2800" b="1"/>
            </a:lvl2pPr>
            <a:lvl3pPr marL="1295055" indent="0">
              <a:buNone/>
              <a:defRPr sz="2600" b="1"/>
            </a:lvl3pPr>
            <a:lvl4pPr marL="1942583" indent="0">
              <a:buNone/>
              <a:defRPr sz="2300" b="1"/>
            </a:lvl4pPr>
            <a:lvl5pPr marL="2590109" indent="0">
              <a:buNone/>
              <a:defRPr sz="2300" b="1"/>
            </a:lvl5pPr>
            <a:lvl6pPr marL="3237638" indent="0">
              <a:buNone/>
              <a:defRPr sz="2300" b="1"/>
            </a:lvl6pPr>
            <a:lvl7pPr marL="3885165" indent="0">
              <a:buNone/>
              <a:defRPr sz="2300" b="1"/>
            </a:lvl7pPr>
            <a:lvl8pPr marL="4532690" indent="0">
              <a:buNone/>
              <a:defRPr sz="2300" b="1"/>
            </a:lvl8pPr>
            <a:lvl9pPr marL="5180218"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605" y="2174875"/>
            <a:ext cx="5386918" cy="3951288"/>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8"/>
            <a:ext cx="5389033" cy="639762"/>
          </a:xfrm>
        </p:spPr>
        <p:txBody>
          <a:bodyPr anchor="b"/>
          <a:lstStyle>
            <a:lvl1pPr marL="0" indent="0">
              <a:buNone/>
              <a:defRPr sz="3400" b="1"/>
            </a:lvl1pPr>
            <a:lvl2pPr marL="647529" indent="0">
              <a:buNone/>
              <a:defRPr sz="2800" b="1"/>
            </a:lvl2pPr>
            <a:lvl3pPr marL="1295055" indent="0">
              <a:buNone/>
              <a:defRPr sz="2600" b="1"/>
            </a:lvl3pPr>
            <a:lvl4pPr marL="1942583" indent="0">
              <a:buNone/>
              <a:defRPr sz="2300" b="1"/>
            </a:lvl4pPr>
            <a:lvl5pPr marL="2590109" indent="0">
              <a:buNone/>
              <a:defRPr sz="2300" b="1"/>
            </a:lvl5pPr>
            <a:lvl6pPr marL="3237638" indent="0">
              <a:buNone/>
              <a:defRPr sz="2300" b="1"/>
            </a:lvl6pPr>
            <a:lvl7pPr marL="3885165" indent="0">
              <a:buNone/>
              <a:defRPr sz="2300" b="1"/>
            </a:lvl7pPr>
            <a:lvl8pPr marL="4532690" indent="0">
              <a:buNone/>
              <a:defRPr sz="2300" b="1"/>
            </a:lvl8pPr>
            <a:lvl9pPr marL="5180218"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87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21917666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87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25920176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87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390463714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0"/>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740" y="273059"/>
            <a:ext cx="6815667" cy="5853113"/>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5" y="1435110"/>
            <a:ext cx="4011084" cy="4691063"/>
          </a:xfrm>
        </p:spPr>
        <p:txBody>
          <a:bodyPr/>
          <a:lstStyle>
            <a:lvl1pPr marL="0" indent="0">
              <a:buNone/>
              <a:defRPr sz="2000"/>
            </a:lvl1pPr>
            <a:lvl2pPr marL="647529" indent="0">
              <a:buNone/>
              <a:defRPr sz="1800"/>
            </a:lvl2pPr>
            <a:lvl3pPr marL="1295055" indent="0">
              <a:buNone/>
              <a:defRPr sz="1400"/>
            </a:lvl3pPr>
            <a:lvl4pPr marL="1942583" indent="0">
              <a:buNone/>
              <a:defRPr sz="1200"/>
            </a:lvl4pPr>
            <a:lvl5pPr marL="2590109" indent="0">
              <a:buNone/>
              <a:defRPr sz="1200"/>
            </a:lvl5pPr>
            <a:lvl6pPr marL="3237638" indent="0">
              <a:buNone/>
              <a:defRPr sz="1200"/>
            </a:lvl6pPr>
            <a:lvl7pPr marL="3885165" indent="0">
              <a:buNone/>
              <a:defRPr sz="1200"/>
            </a:lvl7pPr>
            <a:lvl8pPr marL="4532690" indent="0">
              <a:buNone/>
              <a:defRPr sz="1200"/>
            </a:lvl8pPr>
            <a:lvl9pPr marL="518021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87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8673967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1" y="4800606"/>
            <a:ext cx="7315200" cy="566738"/>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1" y="612775"/>
            <a:ext cx="7315200" cy="4114800"/>
          </a:xfrm>
        </p:spPr>
        <p:txBody>
          <a:bodyPr/>
          <a:lstStyle>
            <a:lvl1pPr marL="0" indent="0">
              <a:buNone/>
              <a:defRPr sz="4500"/>
            </a:lvl1pPr>
            <a:lvl2pPr marL="647529" indent="0">
              <a:buNone/>
              <a:defRPr sz="3900"/>
            </a:lvl2pPr>
            <a:lvl3pPr marL="1295055" indent="0">
              <a:buNone/>
              <a:defRPr sz="3400"/>
            </a:lvl3pPr>
            <a:lvl4pPr marL="1942583" indent="0">
              <a:buNone/>
              <a:defRPr sz="2800"/>
            </a:lvl4pPr>
            <a:lvl5pPr marL="2590109" indent="0">
              <a:buNone/>
              <a:defRPr sz="2800"/>
            </a:lvl5pPr>
            <a:lvl6pPr marL="3237638" indent="0">
              <a:buNone/>
              <a:defRPr sz="2800"/>
            </a:lvl6pPr>
            <a:lvl7pPr marL="3885165" indent="0">
              <a:buNone/>
              <a:defRPr sz="2800"/>
            </a:lvl7pPr>
            <a:lvl8pPr marL="4532690" indent="0">
              <a:buNone/>
              <a:defRPr sz="2800"/>
            </a:lvl8pPr>
            <a:lvl9pPr marL="5180218" indent="0">
              <a:buNone/>
              <a:defRPr sz="2800"/>
            </a:lvl9pPr>
          </a:lstStyle>
          <a:p>
            <a:endParaRPr lang="en-US"/>
          </a:p>
        </p:txBody>
      </p:sp>
      <p:sp>
        <p:nvSpPr>
          <p:cNvPr id="4" name="Text Placeholder 3"/>
          <p:cNvSpPr>
            <a:spLocks noGrp="1"/>
          </p:cNvSpPr>
          <p:nvPr>
            <p:ph type="body" sz="half" idx="2"/>
          </p:nvPr>
        </p:nvSpPr>
        <p:spPr>
          <a:xfrm>
            <a:off x="2389721" y="5367342"/>
            <a:ext cx="7315200" cy="804861"/>
          </a:xfrm>
        </p:spPr>
        <p:txBody>
          <a:bodyPr/>
          <a:lstStyle>
            <a:lvl1pPr marL="0" indent="0">
              <a:buNone/>
              <a:defRPr sz="2000"/>
            </a:lvl1pPr>
            <a:lvl2pPr marL="647529" indent="0">
              <a:buNone/>
              <a:defRPr sz="1800"/>
            </a:lvl2pPr>
            <a:lvl3pPr marL="1295055" indent="0">
              <a:buNone/>
              <a:defRPr sz="1400"/>
            </a:lvl3pPr>
            <a:lvl4pPr marL="1942583" indent="0">
              <a:buNone/>
              <a:defRPr sz="1200"/>
            </a:lvl4pPr>
            <a:lvl5pPr marL="2590109" indent="0">
              <a:buNone/>
              <a:defRPr sz="1200"/>
            </a:lvl5pPr>
            <a:lvl6pPr marL="3237638" indent="0">
              <a:buNone/>
              <a:defRPr sz="1200"/>
            </a:lvl6pPr>
            <a:lvl7pPr marL="3885165" indent="0">
              <a:buNone/>
              <a:defRPr sz="1200"/>
            </a:lvl7pPr>
            <a:lvl8pPr marL="4532690" indent="0">
              <a:buNone/>
              <a:defRPr sz="1200"/>
            </a:lvl8pPr>
            <a:lvl9pPr marL="518021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87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163853925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7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2680491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2825864897"/>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1"/>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4" y="274641"/>
            <a:ext cx="8026399"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8700"/>
            <a:fld id="{057B077D-680E-4F7B-B169-2CB385BA6FD9}" type="datetimeFigureOut">
              <a:rPr lang="en-US" smtClean="0">
                <a:solidFill>
                  <a:prstClr val="black">
                    <a:tint val="75000"/>
                  </a:prstClr>
                </a:solidFill>
              </a:rPr>
              <a:pPr defTabSz="968700"/>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87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70329995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A7B02E1-6600-4516-8212-8E38AFE8904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F0340C5-7E3A-4D5C-B2CA-166D21090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370C5C68-E650-4A3A-BC49-A01CB023D84F}"/>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descr="图片包含 事情&#10;&#10;已生成极高可信度的说明">
            <a:extLst>
              <a:ext uri="{FF2B5EF4-FFF2-40B4-BE49-F238E27FC236}">
                <a16:creationId xmlns:a16="http://schemas.microsoft.com/office/drawing/2014/main" xmlns=""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221415756"/>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20B4E28-BD5D-4F3F-B69C-DBAEC1F2194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9C625689-122D-4A42-93C0-0286D12F7C1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84B6780-D01C-4C9C-B42E-7A4F26B8D02C}"/>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927318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3A7D608-4FD4-4089-A182-A5B58F7492D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202FDCD-14CB-478B-AB8C-D7E3D4A39A2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7912418-15EB-4B02-B1ED-DF9966177A36}"/>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0095158"/>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42F8245-7E0D-4F5C-BBD9-5BB4B79A74E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405755D-B8AB-449D-BBC4-48ACBBB513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4CEEE41F-5F54-4C73-80D9-78344F9BA7CE}"/>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458895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32ED612-40B6-40D5-9AB6-A5756E735A04}"/>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2F0CBC1E-B6EE-4097-952D-830B41F13F5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58DC997-89AA-47B6-AC9E-9DABE64D8C93}"/>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077151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E871FBC-BFBC-4554-93E0-667EBD3B7D3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9E473339-3CF2-40AF-A7A8-247F02DFDF1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BB04E57B-F9FF-4C6E-BAB0-34397F82D461}"/>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509418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12E0898-CC0E-4ABE-B003-4FEE96EA1445}"/>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E871EC42-DDD9-4E80-962A-12A36157D2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AD90195A-C088-4DD2-8AB6-D519D23F9A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127116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A7E056-9362-4F22-8D6D-10BDC1AF7FD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F66B34AC-86F1-4527-BC19-2D1D6946B1D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0087EF4C-F50A-47A3-99CE-F21E902F3F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509486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FF92FBC-7EA5-4037-AA89-0B55AEB591F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27014370-AECC-4117-9CA7-767F6D74C14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AC8CD34-3386-4ABE-83B9-CA0B7FA26A9D}"/>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420680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92" y="-9051"/>
            <a:ext cx="12175861" cy="6867101"/>
          </a:xfrm>
          <a:prstGeom prst="rect">
            <a:avLst/>
          </a:prstGeom>
        </p:spPr>
      </p:pic>
    </p:spTree>
    <p:extLst>
      <p:ext uri="{BB962C8B-B14F-4D97-AF65-F5344CB8AC3E}">
        <p14:creationId xmlns:p14="http://schemas.microsoft.com/office/powerpoint/2010/main" val="275170514"/>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D4BC5E6-9192-456B-BB7A-D6FCDC66761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4B14153-CF16-46D5-8523-7C66A7EEDE3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3756B3A-E31B-44BC-A357-73F5EDCEF2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1356846"/>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6BD8EA-D110-4D30-A546-FFE20E67EB6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96A127AD-6044-4EBB-A42A-1074843A5D3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489A9E2-4B2F-4974-B7DA-3836DA7911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7540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9F7E42-162D-4938-8085-2BD883E5E503}"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27854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9F7E42-162D-4938-8085-2BD883E5E503}"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73097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B9F7E42-162D-4938-8085-2BD883E5E503}"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47574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9F7E42-162D-4938-8085-2BD883E5E503}"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60393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9F7E42-162D-4938-8085-2BD883E5E503}"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61060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9F7E42-162D-4938-8085-2BD883E5E503}"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04290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9F7E42-162D-4938-8085-2BD883E5E503}"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743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B9F7E42-162D-4938-8085-2BD883E5E503}"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716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88" y="0"/>
            <a:ext cx="12179879" cy="6864832"/>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4506" y="5418576"/>
            <a:ext cx="2850957" cy="1439593"/>
          </a:xfrm>
          <a:prstGeom prst="rect">
            <a:avLst/>
          </a:prstGeom>
        </p:spPr>
      </p:pic>
      <p:pic>
        <p:nvPicPr>
          <p:cNvPr id="9" name="图片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 y="2991031"/>
            <a:ext cx="2990851" cy="3873804"/>
          </a:xfrm>
          <a:prstGeom prst="rect">
            <a:avLst/>
          </a:prstGeom>
        </p:spPr>
      </p:pic>
      <p:pic>
        <p:nvPicPr>
          <p:cNvPr id="10" name="图片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7776133" y="1943103"/>
            <a:ext cx="4415888" cy="4921732"/>
          </a:xfrm>
          <a:prstGeom prst="rect">
            <a:avLst/>
          </a:prstGeom>
        </p:spPr>
      </p:pic>
      <p:pic>
        <p:nvPicPr>
          <p:cNvPr id="12" name="图片 1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rot="10800000">
            <a:off x="73" y="3"/>
            <a:ext cx="1494459" cy="1333500"/>
          </a:xfrm>
          <a:prstGeom prst="rect">
            <a:avLst/>
          </a:prstGeom>
        </p:spPr>
      </p:pic>
    </p:spTree>
    <p:extLst>
      <p:ext uri="{BB962C8B-B14F-4D97-AF65-F5344CB8AC3E}">
        <p14:creationId xmlns:p14="http://schemas.microsoft.com/office/powerpoint/2010/main" val="1775064305"/>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B9F7E42-162D-4938-8085-2BD883E5E503}"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26498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9F7E42-162D-4938-8085-2BD883E5E503}"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96925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9F7E42-162D-4938-8085-2BD883E5E503}"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C7F58-60D3-4A85-A24C-E8D5C135FD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819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3"/>
            <a:ext cx="12192001" cy="6896100"/>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6234" y="2410081"/>
            <a:ext cx="5162549" cy="4448011"/>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87" y="3"/>
            <a:ext cx="2493989" cy="1257300"/>
          </a:xfrm>
          <a:prstGeom prst="rect">
            <a:avLst/>
          </a:prstGeom>
        </p:spPr>
      </p:pic>
    </p:spTree>
    <p:extLst>
      <p:ext uri="{BB962C8B-B14F-4D97-AF65-F5344CB8AC3E}">
        <p14:creationId xmlns:p14="http://schemas.microsoft.com/office/powerpoint/2010/main" val="4201393779"/>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960" y="1709827"/>
            <a:ext cx="10515799" cy="2852832"/>
          </a:xfrm>
          <a:prstGeom prst="rect">
            <a:avLst/>
          </a:prstGeom>
        </p:spPr>
        <p:txBody>
          <a:bodyPr lIns="91734" tIns="45901" rIns="91734" bIns="45901"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960" y="4589619"/>
            <a:ext cx="10515799" cy="1500235"/>
          </a:xfrm>
          <a:prstGeom prst="rect">
            <a:avLst/>
          </a:prstGeom>
        </p:spPr>
        <p:txBody>
          <a:bodyPr lIns="91734" tIns="45901" rIns="91734" bIns="45901"/>
          <a:lstStyle>
            <a:lvl1pPr marL="0" indent="0">
              <a:buNone/>
              <a:defRPr sz="2400">
                <a:solidFill>
                  <a:schemeClr val="tx1">
                    <a:tint val="75000"/>
                  </a:schemeClr>
                </a:solidFill>
              </a:defRPr>
            </a:lvl1pPr>
            <a:lvl2pPr marL="450975" indent="0">
              <a:buNone/>
              <a:defRPr sz="2000">
                <a:solidFill>
                  <a:schemeClr val="tx1">
                    <a:tint val="75000"/>
                  </a:schemeClr>
                </a:solidFill>
              </a:defRPr>
            </a:lvl2pPr>
            <a:lvl3pPr marL="901988" indent="0">
              <a:buNone/>
              <a:defRPr sz="1700">
                <a:solidFill>
                  <a:schemeClr val="tx1">
                    <a:tint val="75000"/>
                  </a:schemeClr>
                </a:solidFill>
              </a:defRPr>
            </a:lvl3pPr>
            <a:lvl4pPr marL="1352979" indent="0">
              <a:buNone/>
              <a:defRPr sz="1600">
                <a:solidFill>
                  <a:schemeClr val="tx1">
                    <a:tint val="75000"/>
                  </a:schemeClr>
                </a:solidFill>
              </a:defRPr>
            </a:lvl4pPr>
            <a:lvl5pPr marL="1803499" indent="0">
              <a:buNone/>
              <a:defRPr sz="1600">
                <a:solidFill>
                  <a:schemeClr val="tx1">
                    <a:tint val="75000"/>
                  </a:schemeClr>
                </a:solidFill>
              </a:defRPr>
            </a:lvl5pPr>
            <a:lvl6pPr marL="2254510" indent="0">
              <a:buNone/>
              <a:defRPr sz="1600">
                <a:solidFill>
                  <a:schemeClr val="tx1">
                    <a:tint val="75000"/>
                  </a:schemeClr>
                </a:solidFill>
              </a:defRPr>
            </a:lvl6pPr>
            <a:lvl7pPr marL="2705481" indent="0">
              <a:buNone/>
              <a:defRPr sz="1600">
                <a:solidFill>
                  <a:schemeClr val="tx1">
                    <a:tint val="75000"/>
                  </a:schemeClr>
                </a:solidFill>
              </a:defRPr>
            </a:lvl7pPr>
            <a:lvl8pPr marL="3156476" indent="0">
              <a:buNone/>
              <a:defRPr sz="1600">
                <a:solidFill>
                  <a:schemeClr val="tx1">
                    <a:tint val="75000"/>
                  </a:schemeClr>
                </a:solidFill>
              </a:defRPr>
            </a:lvl8pPr>
            <a:lvl9pPr marL="3607470" indent="0">
              <a:buNone/>
              <a:defRPr sz="1600">
                <a:solidFill>
                  <a:schemeClr val="tx1">
                    <a:tint val="75000"/>
                  </a:schemeClr>
                </a:solidFill>
              </a:defRPr>
            </a:lvl9pPr>
          </a:lstStyle>
          <a:p>
            <a:pPr lvl="0"/>
            <a:r>
              <a:rPr lang="zh-CN" altLang="en-US" smtClean="0"/>
              <a:t>单击此处编辑母版文本样式</a:t>
            </a:r>
          </a:p>
        </p:txBody>
      </p:sp>
    </p:spTree>
    <p:extLst>
      <p:ext uri="{BB962C8B-B14F-4D97-AF65-F5344CB8AC3E}">
        <p14:creationId xmlns:p14="http://schemas.microsoft.com/office/powerpoint/2010/main" val="134245224"/>
      </p:ext>
    </p:extLst>
  </p:cSld>
  <p:clrMapOvr>
    <a:masterClrMapping/>
  </p:clrMapOvr>
  <p:transition advClick="0" advTm="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79" y="0"/>
            <a:ext cx="12169796" cy="6858000"/>
          </a:xfrm>
          <a:prstGeom prst="rect">
            <a:avLst/>
          </a:prstGeom>
        </p:spPr>
      </p:pic>
    </p:spTree>
    <p:extLst>
      <p:ext uri="{BB962C8B-B14F-4D97-AF65-F5344CB8AC3E}">
        <p14:creationId xmlns:p14="http://schemas.microsoft.com/office/powerpoint/2010/main" val="4292007095"/>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29032"/>
          </a:xfrm>
          <a:prstGeom prst="rect">
            <a:avLst/>
          </a:prstGeom>
        </p:spPr>
      </p:pic>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62983" y="4898797"/>
            <a:ext cx="3829051" cy="1930347"/>
          </a:xfrm>
          <a:prstGeom prst="rect">
            <a:avLst/>
          </a:prstGeom>
        </p:spPr>
      </p:pic>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 y="3278603"/>
            <a:ext cx="3181349" cy="3550615"/>
          </a:xfrm>
          <a:prstGeom prst="rect">
            <a:avLst/>
          </a:prstGeom>
        </p:spPr>
      </p:pic>
      <p:pic>
        <p:nvPicPr>
          <p:cNvPr id="9" name="图片 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rot="10800000">
            <a:off x="62" y="0"/>
            <a:ext cx="1504949" cy="1473016"/>
          </a:xfrm>
          <a:prstGeom prst="rect">
            <a:avLst/>
          </a:prstGeom>
        </p:spPr>
      </p:pic>
    </p:spTree>
    <p:extLst>
      <p:ext uri="{BB962C8B-B14F-4D97-AF65-F5344CB8AC3E}">
        <p14:creationId xmlns:p14="http://schemas.microsoft.com/office/powerpoint/2010/main" val="452658476"/>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 y="0"/>
            <a:ext cx="12142840" cy="68580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 y="4401785"/>
            <a:ext cx="2438401" cy="2456433"/>
          </a:xfrm>
          <a:prstGeom prst="rect">
            <a:avLst/>
          </a:prstGeom>
        </p:spPr>
      </p:pic>
      <p:pic>
        <p:nvPicPr>
          <p:cNvPr id="10" name="图片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7515" y="5099869"/>
            <a:ext cx="5524500" cy="1793571"/>
          </a:xfrm>
          <a:prstGeom prst="rect">
            <a:avLst/>
          </a:prstGeom>
        </p:spPr>
      </p:pic>
      <p:pic>
        <p:nvPicPr>
          <p:cNvPr id="11" name="图片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202" y="35"/>
            <a:ext cx="1582865" cy="990600"/>
          </a:xfrm>
          <a:prstGeom prst="rect">
            <a:avLst/>
          </a:prstGeom>
        </p:spPr>
      </p:pic>
    </p:spTree>
    <p:extLst>
      <p:ext uri="{BB962C8B-B14F-4D97-AF65-F5344CB8AC3E}">
        <p14:creationId xmlns:p14="http://schemas.microsoft.com/office/powerpoint/2010/main" val="2417108285"/>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9" y="35"/>
            <a:ext cx="12180896" cy="6864256"/>
          </a:xfrm>
          <a:prstGeom prst="rect">
            <a:avLst/>
          </a:prstGeom>
        </p:spPr>
      </p:pic>
    </p:spTree>
    <p:extLst>
      <p:ext uri="{BB962C8B-B14F-4D97-AF65-F5344CB8AC3E}">
        <p14:creationId xmlns:p14="http://schemas.microsoft.com/office/powerpoint/2010/main" val="1910660995"/>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391846"/>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55" y="365209"/>
            <a:ext cx="2628900" cy="5811837"/>
          </a:xfrm>
          <a:prstGeom prst="rect">
            <a:avLst/>
          </a:prstGeom>
        </p:spPr>
        <p:txBody>
          <a:bodyPr vert="eaVert" lIns="91699" tIns="45872" rIns="91699" bIns="45872"/>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63" y="365209"/>
            <a:ext cx="7734300" cy="5811837"/>
          </a:xfrm>
          <a:prstGeom prst="rect">
            <a:avLst/>
          </a:prstGeom>
        </p:spPr>
        <p:txBody>
          <a:bodyPr vert="eaVert" lIns="91699" tIns="45872" rIns="91699" bIns="4587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413"/>
            <a:ext cx="2743200" cy="365125"/>
          </a:xfrm>
          <a:prstGeom prst="rect">
            <a:avLst/>
          </a:prstGeom>
        </p:spPr>
        <p:txBody>
          <a:bodyPr lIns="91699" tIns="45872" rIns="91699" bIns="45872"/>
          <a:lstStyle/>
          <a:p>
            <a:pPr defTabSz="905006" eaLnBrk="0" fontAlgn="base" hangingPunct="0">
              <a:spcBef>
                <a:spcPct val="0"/>
              </a:spcBef>
              <a:spcAft>
                <a:spcPct val="0"/>
              </a:spcAft>
            </a:pPr>
            <a:fld id="{C764DE79-268F-4C1A-8933-263129D2AF90}" type="datetimeFigureOut">
              <a:rPr lang="en-US" smtClean="0">
                <a:solidFill>
                  <a:prstClr val="black"/>
                </a:solidFill>
                <a:latin typeface="Calibri" pitchFamily="34" charset="0"/>
                <a:ea typeface="宋体" pitchFamily="2" charset="-122"/>
              </a:rPr>
              <a:pPr defTabSz="905006" eaLnBrk="0" fontAlgn="base" hangingPunct="0">
                <a:spcBef>
                  <a:spcPct val="0"/>
                </a:spcBef>
                <a:spcAft>
                  <a:spcPct val="0"/>
                </a:spcAft>
              </a:pPr>
              <a:t>1/15/2021</a:t>
            </a:fld>
            <a:endParaRPr lang="en-US" dirty="0">
              <a:solidFill>
                <a:prstClr val="black"/>
              </a:solidFill>
              <a:latin typeface="Calibri" pitchFamily="34" charset="0"/>
              <a:ea typeface="宋体" pitchFamily="2" charset="-122"/>
            </a:endParaRPr>
          </a:p>
        </p:txBody>
      </p:sp>
      <p:sp>
        <p:nvSpPr>
          <p:cNvPr id="5" name="Footer Placeholder 4"/>
          <p:cNvSpPr>
            <a:spLocks noGrp="1"/>
          </p:cNvSpPr>
          <p:nvPr>
            <p:ph type="ftr" sz="quarter" idx="11"/>
          </p:nvPr>
        </p:nvSpPr>
        <p:spPr>
          <a:xfrm>
            <a:off x="4038600" y="6356413"/>
            <a:ext cx="4114800" cy="365125"/>
          </a:xfrm>
          <a:prstGeom prst="rect">
            <a:avLst/>
          </a:prstGeom>
        </p:spPr>
        <p:txBody>
          <a:bodyPr lIns="91699" tIns="45872" rIns="91699" bIns="45872"/>
          <a:lstStyle/>
          <a:p>
            <a:pPr defTabSz="905006" eaLnBrk="0" fontAlgn="base" hangingPunct="0">
              <a:spcBef>
                <a:spcPct val="0"/>
              </a:spcBef>
              <a:spcAft>
                <a:spcPct val="0"/>
              </a:spcAft>
            </a:pPr>
            <a:endParaRPr lang="en-US" dirty="0">
              <a:solidFill>
                <a:prstClr val="black"/>
              </a:solidFill>
              <a:latin typeface="Calibri" pitchFamily="34" charset="0"/>
              <a:ea typeface="宋体" pitchFamily="2" charset="-122"/>
            </a:endParaRPr>
          </a:p>
        </p:txBody>
      </p:sp>
      <p:sp>
        <p:nvSpPr>
          <p:cNvPr id="6" name="Slide Number Placeholder 5"/>
          <p:cNvSpPr>
            <a:spLocks noGrp="1"/>
          </p:cNvSpPr>
          <p:nvPr>
            <p:ph type="sldNum" sz="quarter" idx="12"/>
          </p:nvPr>
        </p:nvSpPr>
        <p:spPr>
          <a:xfrm>
            <a:off x="8610634" y="6356413"/>
            <a:ext cx="2743200" cy="365125"/>
          </a:xfrm>
          <a:prstGeom prst="rect">
            <a:avLst/>
          </a:prstGeom>
        </p:spPr>
        <p:txBody>
          <a:bodyPr lIns="91699" tIns="45872" rIns="91699" bIns="45872"/>
          <a:lstStyle/>
          <a:p>
            <a:pPr defTabSz="905006" eaLnBrk="0" fontAlgn="base" hangingPunct="0">
              <a:spcBef>
                <a:spcPct val="0"/>
              </a:spcBef>
              <a:spcAft>
                <a:spcPct val="0"/>
              </a:spcAft>
            </a:pPr>
            <a:fld id="{48F63A3B-78C7-47BE-AE5E-E10140E04643}" type="slidenum">
              <a:rPr lang="en-US" smtClean="0">
                <a:solidFill>
                  <a:prstClr val="black"/>
                </a:solidFill>
                <a:latin typeface="Calibri" pitchFamily="34" charset="0"/>
                <a:ea typeface="宋体" pitchFamily="2" charset="-122"/>
              </a:rPr>
              <a:pPr defTabSz="905006" eaLnBrk="0" fontAlgn="base" hangingPunct="0">
                <a:spcBef>
                  <a:spcPct val="0"/>
                </a:spcBef>
                <a:spcAft>
                  <a:spcPct val="0"/>
                </a:spcAft>
              </a:pPr>
              <a:t>‹#›</a:t>
            </a:fld>
            <a:endParaRPr lang="en-US" dirty="0">
              <a:solidFill>
                <a:prstClr val="black"/>
              </a:solidFill>
              <a:latin typeface="Calibri" pitchFamily="34" charset="0"/>
              <a:ea typeface="宋体" pitchFamily="2" charset="-122"/>
            </a:endParaRPr>
          </a:p>
        </p:txBody>
      </p:sp>
    </p:spTree>
    <p:extLst>
      <p:ext uri="{BB962C8B-B14F-4D97-AF65-F5344CB8AC3E}">
        <p14:creationId xmlns:p14="http://schemas.microsoft.com/office/powerpoint/2010/main" val="4154752470"/>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640806"/>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234723"/>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700721"/>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
        <p:nvSpPr>
          <p:cNvPr id="10" name="矩形 9"/>
          <p:cNvSpPr/>
          <p:nvPr userDrawn="1"/>
        </p:nvSpPr>
        <p:spPr>
          <a:xfrm>
            <a:off x="0" y="0"/>
            <a:ext cx="12192000" cy="6858000"/>
          </a:xfrm>
          <a:prstGeom prst="rect">
            <a:avLst/>
          </a:pr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699" tIns="45872" rIns="91699" bIns="45872" rtlCol="0" anchor="ctr"/>
          <a:lstStyle/>
          <a:p>
            <a:pPr algn="ctr" defTabSz="905006" eaLnBrk="0" fontAlgn="base" hangingPunct="0">
              <a:spcBef>
                <a:spcPct val="0"/>
              </a:spcBef>
              <a:spcAft>
                <a:spcPct val="0"/>
              </a:spcAft>
              <a:defRPr/>
            </a:pPr>
            <a:endParaRPr lang="zh-CN" altLang="en-US">
              <a:solidFill>
                <a:prstClr val="white"/>
              </a:solidFill>
            </a:endParaRPr>
          </a:p>
        </p:txBody>
      </p:sp>
      <p:pic>
        <p:nvPicPr>
          <p:cNvPr id="7" name="图片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4038" y="24612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5" y="-82524"/>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67120"/>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96" y="199089"/>
            <a:ext cx="5980067" cy="827235"/>
          </a:xfrm>
          <a:prstGeom prst="rect">
            <a:avLst/>
          </a:prstGeom>
        </p:spPr>
        <p:txBody>
          <a:bodyPr lIns="91734" tIns="45901" rIns="91734" bIns="45901"/>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92" y="1825691"/>
            <a:ext cx="5181699" cy="4351484"/>
          </a:xfrm>
          <a:prstGeom prst="rect">
            <a:avLst/>
          </a:prstGeom>
        </p:spPr>
        <p:txBody>
          <a:bodyPr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390" y="1825691"/>
            <a:ext cx="5181699" cy="4351484"/>
          </a:xfrm>
          <a:prstGeom prst="rect">
            <a:avLst/>
          </a:prstGeom>
        </p:spPr>
        <p:txBody>
          <a:bodyPr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712906450"/>
      </p:ext>
    </p:extLst>
  </p:cSld>
  <p:clrMapOvr>
    <a:masterClrMapping/>
  </p:clrMapOvr>
  <p:transition advClick="0" advTm="0">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47" y="2130657"/>
            <a:ext cx="10363201"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16" y="3886200"/>
            <a:ext cx="8534400" cy="1752600"/>
          </a:xfrm>
        </p:spPr>
        <p:txBody>
          <a:bodyPr/>
          <a:lstStyle>
            <a:lvl1pPr marL="0" indent="0" algn="ctr">
              <a:buNone/>
              <a:defRPr>
                <a:solidFill>
                  <a:schemeClr val="tx1">
                    <a:tint val="75000"/>
                  </a:schemeClr>
                </a:solidFill>
              </a:defRPr>
            </a:lvl1pPr>
            <a:lvl2pPr marL="603540" indent="0" algn="ctr">
              <a:buNone/>
              <a:defRPr>
                <a:solidFill>
                  <a:schemeClr val="tx1">
                    <a:tint val="75000"/>
                  </a:schemeClr>
                </a:solidFill>
              </a:defRPr>
            </a:lvl2pPr>
            <a:lvl3pPr marL="1207080" indent="0" algn="ctr">
              <a:buNone/>
              <a:defRPr>
                <a:solidFill>
                  <a:schemeClr val="tx1">
                    <a:tint val="75000"/>
                  </a:schemeClr>
                </a:solidFill>
              </a:defRPr>
            </a:lvl3pPr>
            <a:lvl4pPr marL="1810618" indent="0" algn="ctr">
              <a:buNone/>
              <a:defRPr>
                <a:solidFill>
                  <a:schemeClr val="tx1">
                    <a:tint val="75000"/>
                  </a:schemeClr>
                </a:solidFill>
              </a:defRPr>
            </a:lvl4pPr>
            <a:lvl5pPr marL="2414165" indent="0" algn="ctr">
              <a:buNone/>
              <a:defRPr>
                <a:solidFill>
                  <a:schemeClr val="tx1">
                    <a:tint val="75000"/>
                  </a:schemeClr>
                </a:solidFill>
              </a:defRPr>
            </a:lvl5pPr>
            <a:lvl6pPr marL="3017680" indent="0" algn="ctr">
              <a:buNone/>
              <a:defRPr>
                <a:solidFill>
                  <a:schemeClr val="tx1">
                    <a:tint val="75000"/>
                  </a:schemeClr>
                </a:solidFill>
              </a:defRPr>
            </a:lvl6pPr>
            <a:lvl7pPr marL="3621245" indent="0" algn="ctr">
              <a:buNone/>
              <a:defRPr>
                <a:solidFill>
                  <a:schemeClr val="tx1">
                    <a:tint val="75000"/>
                  </a:schemeClr>
                </a:solidFill>
              </a:defRPr>
            </a:lvl7pPr>
            <a:lvl8pPr marL="4224785" indent="0" algn="ctr">
              <a:buNone/>
              <a:defRPr>
                <a:solidFill>
                  <a:schemeClr val="tx1">
                    <a:tint val="75000"/>
                  </a:schemeClr>
                </a:solidFill>
              </a:defRPr>
            </a:lvl8pPr>
            <a:lvl9pPr marL="4828339"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2021/1/15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142361620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2021/1/15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404866939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127" y="4406961"/>
            <a:ext cx="10363201" cy="1362075"/>
          </a:xfrm>
        </p:spPr>
        <p:txBody>
          <a:bodyPr anchor="t"/>
          <a:lstStyle>
            <a:lvl1pPr algn="l">
              <a:defRPr sz="53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127" y="2906748"/>
            <a:ext cx="10363201" cy="1500187"/>
          </a:xfrm>
        </p:spPr>
        <p:txBody>
          <a:bodyPr anchor="b"/>
          <a:lstStyle>
            <a:lvl1pPr marL="0" indent="0">
              <a:buNone/>
              <a:defRPr sz="2700">
                <a:solidFill>
                  <a:schemeClr val="tx1">
                    <a:tint val="75000"/>
                  </a:schemeClr>
                </a:solidFill>
              </a:defRPr>
            </a:lvl1pPr>
            <a:lvl2pPr marL="603540" indent="0">
              <a:buNone/>
              <a:defRPr sz="2400">
                <a:solidFill>
                  <a:schemeClr val="tx1">
                    <a:tint val="75000"/>
                  </a:schemeClr>
                </a:solidFill>
              </a:defRPr>
            </a:lvl2pPr>
            <a:lvl3pPr marL="1207080" indent="0">
              <a:buNone/>
              <a:defRPr sz="2100">
                <a:solidFill>
                  <a:schemeClr val="tx1">
                    <a:tint val="75000"/>
                  </a:schemeClr>
                </a:solidFill>
              </a:defRPr>
            </a:lvl3pPr>
            <a:lvl4pPr marL="1810618" indent="0">
              <a:buNone/>
              <a:defRPr sz="1900">
                <a:solidFill>
                  <a:schemeClr val="tx1">
                    <a:tint val="75000"/>
                  </a:schemeClr>
                </a:solidFill>
              </a:defRPr>
            </a:lvl4pPr>
            <a:lvl5pPr marL="2414165" indent="0">
              <a:buNone/>
              <a:defRPr sz="1900">
                <a:solidFill>
                  <a:schemeClr val="tx1">
                    <a:tint val="75000"/>
                  </a:schemeClr>
                </a:solidFill>
              </a:defRPr>
            </a:lvl5pPr>
            <a:lvl6pPr marL="3017680" indent="0">
              <a:buNone/>
              <a:defRPr sz="1900">
                <a:solidFill>
                  <a:schemeClr val="tx1">
                    <a:tint val="75000"/>
                  </a:schemeClr>
                </a:solidFill>
              </a:defRPr>
            </a:lvl6pPr>
            <a:lvl7pPr marL="3621245" indent="0">
              <a:buNone/>
              <a:defRPr sz="1900">
                <a:solidFill>
                  <a:schemeClr val="tx1">
                    <a:tint val="75000"/>
                  </a:schemeClr>
                </a:solidFill>
              </a:defRPr>
            </a:lvl7pPr>
            <a:lvl8pPr marL="4224785" indent="0">
              <a:buNone/>
              <a:defRPr sz="1900">
                <a:solidFill>
                  <a:schemeClr val="tx1">
                    <a:tint val="75000"/>
                  </a:schemeClr>
                </a:solidFill>
              </a:defRPr>
            </a:lvl8pPr>
            <a:lvl9pPr marL="4828339" indent="0">
              <a:buNone/>
              <a:defRPr sz="19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2021/1/15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50345170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43" y="120021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12" y="120021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2021/1/15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238235086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15" y="274640"/>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78" y="1535134"/>
            <a:ext cx="5386917" cy="639763"/>
          </a:xfrm>
        </p:spPr>
        <p:txBody>
          <a:bodyPr anchor="b"/>
          <a:lstStyle>
            <a:lvl1pPr marL="0" indent="0">
              <a:buNone/>
              <a:defRPr sz="3200" b="1"/>
            </a:lvl1pPr>
            <a:lvl2pPr marL="603540" indent="0">
              <a:buNone/>
              <a:defRPr sz="2700" b="1"/>
            </a:lvl2pPr>
            <a:lvl3pPr marL="1207080" indent="0">
              <a:buNone/>
              <a:defRPr sz="2400" b="1"/>
            </a:lvl3pPr>
            <a:lvl4pPr marL="1810618" indent="0">
              <a:buNone/>
              <a:defRPr sz="2100" b="1"/>
            </a:lvl4pPr>
            <a:lvl5pPr marL="2414165" indent="0">
              <a:buNone/>
              <a:defRPr sz="2100" b="1"/>
            </a:lvl5pPr>
            <a:lvl6pPr marL="3017680" indent="0">
              <a:buNone/>
              <a:defRPr sz="2100" b="1"/>
            </a:lvl6pPr>
            <a:lvl7pPr marL="3621245" indent="0">
              <a:buNone/>
              <a:defRPr sz="2100" b="1"/>
            </a:lvl7pPr>
            <a:lvl8pPr marL="4224785" indent="0">
              <a:buNone/>
              <a:defRPr sz="2100" b="1"/>
            </a:lvl8pPr>
            <a:lvl9pPr marL="4828339" indent="0">
              <a:buNone/>
              <a:defRPr sz="2100" b="1"/>
            </a:lvl9pPr>
          </a:lstStyle>
          <a:p>
            <a:pPr lvl="0"/>
            <a:r>
              <a:rPr lang="zh-CN" altLang="en-US" smtClean="0"/>
              <a:t>单击此处编辑母版文本样式</a:t>
            </a:r>
          </a:p>
        </p:txBody>
      </p:sp>
      <p:sp>
        <p:nvSpPr>
          <p:cNvPr id="4" name="内容占位符 3"/>
          <p:cNvSpPr>
            <a:spLocks noGrp="1"/>
          </p:cNvSpPr>
          <p:nvPr>
            <p:ph sz="half" idx="2"/>
          </p:nvPr>
        </p:nvSpPr>
        <p:spPr>
          <a:xfrm>
            <a:off x="609678"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551" y="1535134"/>
            <a:ext cx="5389033" cy="639763"/>
          </a:xfrm>
        </p:spPr>
        <p:txBody>
          <a:bodyPr anchor="b"/>
          <a:lstStyle>
            <a:lvl1pPr marL="0" indent="0">
              <a:buNone/>
              <a:defRPr sz="3200" b="1"/>
            </a:lvl1pPr>
            <a:lvl2pPr marL="603540" indent="0">
              <a:buNone/>
              <a:defRPr sz="2700" b="1"/>
            </a:lvl2pPr>
            <a:lvl3pPr marL="1207080" indent="0">
              <a:buNone/>
              <a:defRPr sz="2400" b="1"/>
            </a:lvl3pPr>
            <a:lvl4pPr marL="1810618" indent="0">
              <a:buNone/>
              <a:defRPr sz="2100" b="1"/>
            </a:lvl4pPr>
            <a:lvl5pPr marL="2414165" indent="0">
              <a:buNone/>
              <a:defRPr sz="2100" b="1"/>
            </a:lvl5pPr>
            <a:lvl6pPr marL="3017680" indent="0">
              <a:buNone/>
              <a:defRPr sz="2100" b="1"/>
            </a:lvl6pPr>
            <a:lvl7pPr marL="3621245" indent="0">
              <a:buNone/>
              <a:defRPr sz="2100" b="1"/>
            </a:lvl7pPr>
            <a:lvl8pPr marL="4224785" indent="0">
              <a:buNone/>
              <a:defRPr sz="2100" b="1"/>
            </a:lvl8pPr>
            <a:lvl9pPr marL="4828339" indent="0">
              <a:buNone/>
              <a:defRPr sz="2100" b="1"/>
            </a:lvl9pPr>
          </a:lstStyle>
          <a:p>
            <a:pPr lvl="0"/>
            <a:r>
              <a:rPr lang="zh-CN" altLang="en-US" smtClean="0"/>
              <a:t>单击此处编辑母版文本样式</a:t>
            </a:r>
          </a:p>
        </p:txBody>
      </p:sp>
      <p:sp>
        <p:nvSpPr>
          <p:cNvPr id="6" name="内容占位符 5"/>
          <p:cNvSpPr>
            <a:spLocks noGrp="1"/>
          </p:cNvSpPr>
          <p:nvPr>
            <p:ph sz="quarter" idx="4"/>
          </p:nvPr>
        </p:nvSpPr>
        <p:spPr>
          <a:xfrm>
            <a:off x="6193551"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2021/1/15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31245042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2021/1/15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5501019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2021/1/15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144466788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7" y="273157"/>
            <a:ext cx="4011084" cy="1162051"/>
          </a:xfrm>
        </p:spPr>
        <p:txBody>
          <a:bodyPr anchor="b"/>
          <a:lstStyle>
            <a:lvl1pPr algn="l">
              <a:defRPr sz="27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807" y="273236"/>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27" y="1435245"/>
            <a:ext cx="4011084" cy="4691063"/>
          </a:xfrm>
        </p:spPr>
        <p:txBody>
          <a:bodyPr/>
          <a:lstStyle>
            <a:lvl1pPr marL="0" indent="0">
              <a:buNone/>
              <a:defRPr sz="1900"/>
            </a:lvl1pPr>
            <a:lvl2pPr marL="603540" indent="0">
              <a:buNone/>
              <a:defRPr sz="1600"/>
            </a:lvl2pPr>
            <a:lvl3pPr marL="1207080" indent="0">
              <a:buNone/>
              <a:defRPr sz="1300"/>
            </a:lvl3pPr>
            <a:lvl4pPr marL="1810618" indent="0">
              <a:buNone/>
              <a:defRPr sz="1200"/>
            </a:lvl4pPr>
            <a:lvl5pPr marL="2414165" indent="0">
              <a:buNone/>
              <a:defRPr sz="1200"/>
            </a:lvl5pPr>
            <a:lvl6pPr marL="3017680" indent="0">
              <a:buNone/>
              <a:defRPr sz="1200"/>
            </a:lvl6pPr>
            <a:lvl7pPr marL="3621245" indent="0">
              <a:buNone/>
              <a:defRPr sz="1200"/>
            </a:lvl7pPr>
            <a:lvl8pPr marL="4224785" indent="0">
              <a:buNone/>
              <a:defRPr sz="1200"/>
            </a:lvl8pPr>
            <a:lvl9pPr marL="4828339"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2021/1/15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406721603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92"/>
            <a:ext cx="7315200" cy="566739"/>
          </a:xfrm>
        </p:spPr>
        <p:txBody>
          <a:bodyPr anchor="b"/>
          <a:lstStyle>
            <a:lvl1pPr algn="l">
              <a:defRPr sz="27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300"/>
            </a:lvl1pPr>
            <a:lvl2pPr marL="603540" indent="0">
              <a:buNone/>
              <a:defRPr sz="3700"/>
            </a:lvl2pPr>
            <a:lvl3pPr marL="1207080" indent="0">
              <a:buNone/>
              <a:defRPr sz="3200"/>
            </a:lvl3pPr>
            <a:lvl4pPr marL="1810618" indent="0">
              <a:buNone/>
              <a:defRPr sz="2700"/>
            </a:lvl4pPr>
            <a:lvl5pPr marL="2414165" indent="0">
              <a:buNone/>
              <a:defRPr sz="2700"/>
            </a:lvl5pPr>
            <a:lvl6pPr marL="3017680" indent="0">
              <a:buNone/>
              <a:defRPr sz="2700"/>
            </a:lvl6pPr>
            <a:lvl7pPr marL="3621245" indent="0">
              <a:buNone/>
              <a:defRPr sz="2700"/>
            </a:lvl7pPr>
            <a:lvl8pPr marL="4224785" indent="0">
              <a:buNone/>
              <a:defRPr sz="2700"/>
            </a:lvl8pPr>
            <a:lvl9pPr marL="4828339" indent="0">
              <a:buNone/>
              <a:defRPr sz="2700"/>
            </a:lvl9pPr>
          </a:lstStyle>
          <a:p>
            <a:endParaRPr lang="zh-CN" altLang="en-US"/>
          </a:p>
        </p:txBody>
      </p:sp>
      <p:sp>
        <p:nvSpPr>
          <p:cNvPr id="4" name="文本占位符 3"/>
          <p:cNvSpPr>
            <a:spLocks noGrp="1"/>
          </p:cNvSpPr>
          <p:nvPr>
            <p:ph type="body" sz="half" idx="2"/>
          </p:nvPr>
        </p:nvSpPr>
        <p:spPr>
          <a:xfrm>
            <a:off x="2389717" y="5367527"/>
            <a:ext cx="7315200" cy="804863"/>
          </a:xfrm>
        </p:spPr>
        <p:txBody>
          <a:bodyPr/>
          <a:lstStyle>
            <a:lvl1pPr marL="0" indent="0">
              <a:buNone/>
              <a:defRPr sz="1900"/>
            </a:lvl1pPr>
            <a:lvl2pPr marL="603540" indent="0">
              <a:buNone/>
              <a:defRPr sz="1600"/>
            </a:lvl2pPr>
            <a:lvl3pPr marL="1207080" indent="0">
              <a:buNone/>
              <a:defRPr sz="1300"/>
            </a:lvl3pPr>
            <a:lvl4pPr marL="1810618" indent="0">
              <a:buNone/>
              <a:defRPr sz="1200"/>
            </a:lvl4pPr>
            <a:lvl5pPr marL="2414165" indent="0">
              <a:buNone/>
              <a:defRPr sz="1200"/>
            </a:lvl5pPr>
            <a:lvl6pPr marL="3017680" indent="0">
              <a:buNone/>
              <a:defRPr sz="1200"/>
            </a:lvl6pPr>
            <a:lvl7pPr marL="3621245" indent="0">
              <a:buNone/>
              <a:defRPr sz="1200"/>
            </a:lvl7pPr>
            <a:lvl8pPr marL="4224785" indent="0">
              <a:buNone/>
              <a:defRPr sz="1200"/>
            </a:lvl8pPr>
            <a:lvl9pPr marL="4828339"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2021/1/15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87738049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2021/1/15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174943034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916" y="365137"/>
            <a:ext cx="10515799" cy="1325608"/>
          </a:xfrm>
          <a:prstGeom prst="rect">
            <a:avLst/>
          </a:prstGeom>
        </p:spPr>
        <p:txBody>
          <a:bodyPr lIns="91734" tIns="45901" rIns="91734" bIns="45901"/>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859" y="1778535"/>
            <a:ext cx="4873667" cy="823940"/>
          </a:xfrm>
          <a:prstGeom prst="rect">
            <a:avLst/>
          </a:prstGeom>
        </p:spPr>
        <p:txBody>
          <a:bodyPr lIns="91734" tIns="45901" rIns="91734" bIns="45901" anchor="ctr" anchorCtr="0"/>
          <a:lstStyle>
            <a:lvl1pPr marL="0" indent="0">
              <a:buNone/>
              <a:defRPr sz="2800"/>
            </a:lvl1pPr>
            <a:lvl2pPr marL="450975" indent="0">
              <a:buNone/>
              <a:defRPr sz="2400"/>
            </a:lvl2pPr>
            <a:lvl3pPr marL="901988" indent="0">
              <a:buNone/>
              <a:defRPr sz="2000"/>
            </a:lvl3pPr>
            <a:lvl4pPr marL="1352979" indent="0">
              <a:buNone/>
              <a:defRPr sz="1700"/>
            </a:lvl4pPr>
            <a:lvl5pPr marL="1803499" indent="0">
              <a:buNone/>
              <a:defRPr sz="1700"/>
            </a:lvl5pPr>
            <a:lvl6pPr marL="2254510" indent="0">
              <a:buNone/>
              <a:defRPr sz="1700"/>
            </a:lvl6pPr>
            <a:lvl7pPr marL="2705481" indent="0">
              <a:buNone/>
              <a:defRPr sz="1700"/>
            </a:lvl7pPr>
            <a:lvl8pPr marL="3156476" indent="0">
              <a:buNone/>
              <a:defRPr sz="1700"/>
            </a:lvl8pPr>
            <a:lvl9pPr marL="3607470" indent="0">
              <a:buNone/>
              <a:defRPr sz="1700"/>
            </a:lvl9pPr>
          </a:lstStyle>
          <a:p>
            <a:pPr lvl="0"/>
            <a:r>
              <a:rPr lang="zh-CN" altLang="en-US" smtClean="0"/>
              <a:t>单击此处编辑母版文本样式</a:t>
            </a:r>
          </a:p>
        </p:txBody>
      </p:sp>
      <p:sp>
        <p:nvSpPr>
          <p:cNvPr id="4" name="内容占位符 3"/>
          <p:cNvSpPr>
            <a:spLocks noGrp="1"/>
          </p:cNvSpPr>
          <p:nvPr>
            <p:ph sz="half" idx="2"/>
          </p:nvPr>
        </p:nvSpPr>
        <p:spPr>
          <a:xfrm>
            <a:off x="1186859" y="2665684"/>
            <a:ext cx="4873667" cy="3524401"/>
          </a:xfrm>
          <a:prstGeom prst="rect">
            <a:avLst/>
          </a:prstGeom>
        </p:spPr>
        <p:txBody>
          <a:bodyPr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257118" y="1778535"/>
            <a:ext cx="4897669" cy="823940"/>
          </a:xfrm>
          <a:prstGeom prst="rect">
            <a:avLst/>
          </a:prstGeom>
        </p:spPr>
        <p:txBody>
          <a:bodyPr lIns="91734" tIns="45901" rIns="91734" bIns="45901" anchor="ctr" anchorCtr="0"/>
          <a:lstStyle>
            <a:lvl1pPr marL="0" indent="0">
              <a:buNone/>
              <a:defRPr sz="2800"/>
            </a:lvl1pPr>
            <a:lvl2pPr marL="450975" indent="0">
              <a:buNone/>
              <a:defRPr sz="2400"/>
            </a:lvl2pPr>
            <a:lvl3pPr marL="901988" indent="0">
              <a:buNone/>
              <a:defRPr sz="2000"/>
            </a:lvl3pPr>
            <a:lvl4pPr marL="1352979" indent="0">
              <a:buNone/>
              <a:defRPr sz="1700"/>
            </a:lvl4pPr>
            <a:lvl5pPr marL="1803499" indent="0">
              <a:buNone/>
              <a:defRPr sz="1700"/>
            </a:lvl5pPr>
            <a:lvl6pPr marL="2254510" indent="0">
              <a:buNone/>
              <a:defRPr sz="1700"/>
            </a:lvl6pPr>
            <a:lvl7pPr marL="2705481" indent="0">
              <a:buNone/>
              <a:defRPr sz="1700"/>
            </a:lvl7pPr>
            <a:lvl8pPr marL="3156476" indent="0">
              <a:buNone/>
              <a:defRPr sz="1700"/>
            </a:lvl8pPr>
            <a:lvl9pPr marL="3607470" indent="0">
              <a:buNone/>
              <a:defRPr sz="1700"/>
            </a:lvl9pPr>
          </a:lstStyle>
          <a:p>
            <a:pPr lvl="0"/>
            <a:r>
              <a:rPr lang="zh-CN" altLang="en-US" smtClean="0"/>
              <a:t>单击此处编辑母版文本样式</a:t>
            </a:r>
          </a:p>
        </p:txBody>
      </p:sp>
      <p:sp>
        <p:nvSpPr>
          <p:cNvPr id="6" name="内容占位符 5"/>
          <p:cNvSpPr>
            <a:spLocks noGrp="1"/>
          </p:cNvSpPr>
          <p:nvPr>
            <p:ph sz="quarter" idx="4"/>
          </p:nvPr>
        </p:nvSpPr>
        <p:spPr>
          <a:xfrm>
            <a:off x="6257118" y="2665684"/>
            <a:ext cx="4897669" cy="3524401"/>
          </a:xfrm>
          <a:prstGeom prst="rect">
            <a:avLst/>
          </a:prstGeom>
        </p:spPr>
        <p:txBody>
          <a:bodyPr lIns="91734" tIns="45901" rIns="91734" bIns="4590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860223077"/>
      </p:ext>
    </p:extLst>
  </p:cSld>
  <p:clrMapOvr>
    <a:masterClrMapping/>
  </p:clrMapOvr>
  <p:transition advClick="0" advTm="0">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11" y="206482"/>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31" y="206482"/>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2021/1/15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175145812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16" y="2130642"/>
            <a:ext cx="10363199"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68" y="3886204"/>
            <a:ext cx="8534401" cy="1752600"/>
          </a:xfrm>
        </p:spPr>
        <p:txBody>
          <a:bodyPr/>
          <a:lstStyle>
            <a:lvl1pPr marL="0" indent="0" algn="ctr">
              <a:buNone/>
              <a:defRPr>
                <a:solidFill>
                  <a:schemeClr val="tx1">
                    <a:tint val="75000"/>
                  </a:schemeClr>
                </a:solidFill>
              </a:defRPr>
            </a:lvl1pPr>
            <a:lvl2pPr marL="641951" indent="0" algn="ctr">
              <a:buNone/>
              <a:defRPr>
                <a:solidFill>
                  <a:schemeClr val="tx1">
                    <a:tint val="75000"/>
                  </a:schemeClr>
                </a:solidFill>
              </a:defRPr>
            </a:lvl2pPr>
            <a:lvl3pPr marL="1283911" indent="0" algn="ctr">
              <a:buNone/>
              <a:defRPr>
                <a:solidFill>
                  <a:schemeClr val="tx1">
                    <a:tint val="75000"/>
                  </a:schemeClr>
                </a:solidFill>
              </a:defRPr>
            </a:lvl3pPr>
            <a:lvl4pPr marL="1925848" indent="0" algn="ctr">
              <a:buNone/>
              <a:defRPr>
                <a:solidFill>
                  <a:schemeClr val="tx1">
                    <a:tint val="75000"/>
                  </a:schemeClr>
                </a:solidFill>
              </a:defRPr>
            </a:lvl4pPr>
            <a:lvl5pPr marL="2567810" indent="0" algn="ctr">
              <a:buNone/>
              <a:defRPr>
                <a:solidFill>
                  <a:schemeClr val="tx1">
                    <a:tint val="75000"/>
                  </a:schemeClr>
                </a:solidFill>
              </a:defRPr>
            </a:lvl5pPr>
            <a:lvl6pPr marL="3209745" indent="0" algn="ctr">
              <a:buNone/>
              <a:defRPr>
                <a:solidFill>
                  <a:schemeClr val="tx1">
                    <a:tint val="75000"/>
                  </a:schemeClr>
                </a:solidFill>
              </a:defRPr>
            </a:lvl6pPr>
            <a:lvl7pPr marL="3851695" indent="0" algn="ctr">
              <a:buNone/>
              <a:defRPr>
                <a:solidFill>
                  <a:schemeClr val="tx1">
                    <a:tint val="75000"/>
                  </a:schemeClr>
                </a:solidFill>
              </a:defRPr>
            </a:lvl7pPr>
            <a:lvl8pPr marL="4493647" indent="0" algn="ctr">
              <a:buNone/>
              <a:defRPr>
                <a:solidFill>
                  <a:schemeClr val="tx1">
                    <a:tint val="75000"/>
                  </a:schemeClr>
                </a:solidFill>
              </a:defRPr>
            </a:lvl8pPr>
            <a:lvl9pPr marL="5135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9692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9130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07" y="4406935"/>
            <a:ext cx="10363199" cy="1362076"/>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207" y="2906748"/>
            <a:ext cx="10363199" cy="1500187"/>
          </a:xfrm>
        </p:spPr>
        <p:txBody>
          <a:bodyPr anchor="b"/>
          <a:lstStyle>
            <a:lvl1pPr marL="0" indent="0">
              <a:buNone/>
              <a:defRPr sz="2800">
                <a:solidFill>
                  <a:schemeClr val="tx1">
                    <a:tint val="75000"/>
                  </a:schemeClr>
                </a:solidFill>
              </a:defRPr>
            </a:lvl1pPr>
            <a:lvl2pPr marL="641951" indent="0">
              <a:buNone/>
              <a:defRPr sz="2500">
                <a:solidFill>
                  <a:schemeClr val="tx1">
                    <a:tint val="75000"/>
                  </a:schemeClr>
                </a:solidFill>
              </a:defRPr>
            </a:lvl2pPr>
            <a:lvl3pPr marL="1283911" indent="0">
              <a:buNone/>
              <a:defRPr sz="2300">
                <a:solidFill>
                  <a:schemeClr val="tx1">
                    <a:tint val="75000"/>
                  </a:schemeClr>
                </a:solidFill>
              </a:defRPr>
            </a:lvl3pPr>
            <a:lvl4pPr marL="1925848" indent="0">
              <a:buNone/>
              <a:defRPr sz="2000">
                <a:solidFill>
                  <a:schemeClr val="tx1">
                    <a:tint val="75000"/>
                  </a:schemeClr>
                </a:solidFill>
              </a:defRPr>
            </a:lvl4pPr>
            <a:lvl5pPr marL="2567810" indent="0">
              <a:buNone/>
              <a:defRPr sz="2000">
                <a:solidFill>
                  <a:schemeClr val="tx1">
                    <a:tint val="75000"/>
                  </a:schemeClr>
                </a:solidFill>
              </a:defRPr>
            </a:lvl5pPr>
            <a:lvl6pPr marL="3209745" indent="0">
              <a:buNone/>
              <a:defRPr sz="2000">
                <a:solidFill>
                  <a:schemeClr val="tx1">
                    <a:tint val="75000"/>
                  </a:schemeClr>
                </a:solidFill>
              </a:defRPr>
            </a:lvl6pPr>
            <a:lvl7pPr marL="3851695" indent="0">
              <a:buNone/>
              <a:defRPr sz="2000">
                <a:solidFill>
                  <a:schemeClr val="tx1">
                    <a:tint val="75000"/>
                  </a:schemeClr>
                </a:solidFill>
              </a:defRPr>
            </a:lvl7pPr>
            <a:lvl8pPr marL="4493647" indent="0">
              <a:buNone/>
              <a:defRPr sz="2000">
                <a:solidFill>
                  <a:schemeClr val="tx1">
                    <a:tint val="75000"/>
                  </a:schemeClr>
                </a:solidFill>
              </a:defRPr>
            </a:lvl8pPr>
            <a:lvl9pPr marL="5135606"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9467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55" y="1600258"/>
            <a:ext cx="5384799" cy="4525963"/>
          </a:xfrm>
        </p:spPr>
        <p:txBody>
          <a:bodyPr/>
          <a:lstStyle>
            <a:lvl1pPr>
              <a:defRPr sz="38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53" y="1600258"/>
            <a:ext cx="5384799" cy="4525963"/>
          </a:xfrm>
        </p:spPr>
        <p:txBody>
          <a:bodyPr/>
          <a:lstStyle>
            <a:lvl1pPr>
              <a:defRPr sz="38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7603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15" y="1535134"/>
            <a:ext cx="5386919" cy="639763"/>
          </a:xfrm>
        </p:spPr>
        <p:txBody>
          <a:bodyPr anchor="b"/>
          <a:lstStyle>
            <a:lvl1pPr marL="0" indent="0">
              <a:buNone/>
              <a:defRPr sz="3300" b="1"/>
            </a:lvl1pPr>
            <a:lvl2pPr marL="641951" indent="0">
              <a:buNone/>
              <a:defRPr sz="2800" b="1"/>
            </a:lvl2pPr>
            <a:lvl3pPr marL="1283911" indent="0">
              <a:buNone/>
              <a:defRPr sz="2500" b="1"/>
            </a:lvl3pPr>
            <a:lvl4pPr marL="1925848" indent="0">
              <a:buNone/>
              <a:defRPr sz="2300" b="1"/>
            </a:lvl4pPr>
            <a:lvl5pPr marL="2567810" indent="0">
              <a:buNone/>
              <a:defRPr sz="2300" b="1"/>
            </a:lvl5pPr>
            <a:lvl6pPr marL="3209745" indent="0">
              <a:buNone/>
              <a:defRPr sz="2300" b="1"/>
            </a:lvl6pPr>
            <a:lvl7pPr marL="3851695" indent="0">
              <a:buNone/>
              <a:defRPr sz="2300" b="1"/>
            </a:lvl7pPr>
            <a:lvl8pPr marL="4493647" indent="0">
              <a:buNone/>
              <a:defRPr sz="2300" b="1"/>
            </a:lvl8pPr>
            <a:lvl9pPr marL="5135606"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715" y="2174875"/>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48" y="1535134"/>
            <a:ext cx="5389033" cy="639763"/>
          </a:xfrm>
        </p:spPr>
        <p:txBody>
          <a:bodyPr anchor="b"/>
          <a:lstStyle>
            <a:lvl1pPr marL="0" indent="0">
              <a:buNone/>
              <a:defRPr sz="3300" b="1"/>
            </a:lvl1pPr>
            <a:lvl2pPr marL="641951" indent="0">
              <a:buNone/>
              <a:defRPr sz="2800" b="1"/>
            </a:lvl2pPr>
            <a:lvl3pPr marL="1283911" indent="0">
              <a:buNone/>
              <a:defRPr sz="2500" b="1"/>
            </a:lvl3pPr>
            <a:lvl4pPr marL="1925848" indent="0">
              <a:buNone/>
              <a:defRPr sz="2300" b="1"/>
            </a:lvl4pPr>
            <a:lvl5pPr marL="2567810" indent="0">
              <a:buNone/>
              <a:defRPr sz="2300" b="1"/>
            </a:lvl5pPr>
            <a:lvl6pPr marL="3209745" indent="0">
              <a:buNone/>
              <a:defRPr sz="2300" b="1"/>
            </a:lvl6pPr>
            <a:lvl7pPr marL="3851695" indent="0">
              <a:buNone/>
              <a:defRPr sz="2300" b="1"/>
            </a:lvl7pPr>
            <a:lvl8pPr marL="4493647" indent="0">
              <a:buNone/>
              <a:defRPr sz="2300" b="1"/>
            </a:lvl8pPr>
            <a:lvl9pPr marL="5135606"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548"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1304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3601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6449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229"/>
            <a:ext cx="4011084" cy="1162049"/>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811" y="273233"/>
            <a:ext cx="6815667" cy="5853113"/>
          </a:xfrm>
        </p:spPr>
        <p:txBody>
          <a:bodyPr/>
          <a:lstStyle>
            <a:lvl1pPr>
              <a:defRPr sz="4500"/>
            </a:lvl1pPr>
            <a:lvl2pPr>
              <a:defRPr sz="38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7" y="1435245"/>
            <a:ext cx="4011084" cy="4691063"/>
          </a:xfrm>
        </p:spPr>
        <p:txBody>
          <a:bodyPr/>
          <a:lstStyle>
            <a:lvl1pPr marL="0" indent="0">
              <a:buNone/>
              <a:defRPr sz="2000"/>
            </a:lvl1pPr>
            <a:lvl2pPr marL="641951" indent="0">
              <a:buNone/>
              <a:defRPr sz="1700"/>
            </a:lvl2pPr>
            <a:lvl3pPr marL="1283911" indent="0">
              <a:buNone/>
              <a:defRPr sz="1300"/>
            </a:lvl3pPr>
            <a:lvl4pPr marL="1925848" indent="0">
              <a:buNone/>
              <a:defRPr sz="1200"/>
            </a:lvl4pPr>
            <a:lvl5pPr marL="2567810" indent="0">
              <a:buNone/>
              <a:defRPr sz="1200"/>
            </a:lvl5pPr>
            <a:lvl6pPr marL="3209745" indent="0">
              <a:buNone/>
              <a:defRPr sz="1200"/>
            </a:lvl6pPr>
            <a:lvl7pPr marL="3851695" indent="0">
              <a:buNone/>
              <a:defRPr sz="1200"/>
            </a:lvl7pPr>
            <a:lvl8pPr marL="4493647" indent="0">
              <a:buNone/>
              <a:defRPr sz="1200"/>
            </a:lvl8pPr>
            <a:lvl9pPr marL="513560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2039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784"/>
            <a:ext cx="7315200" cy="56673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0" y="612776"/>
            <a:ext cx="7315200" cy="4114800"/>
          </a:xfrm>
        </p:spPr>
        <p:txBody>
          <a:bodyPr/>
          <a:lstStyle>
            <a:lvl1pPr marL="0" indent="0">
              <a:buNone/>
              <a:defRPr sz="4500"/>
            </a:lvl1pPr>
            <a:lvl2pPr marL="641951" indent="0">
              <a:buNone/>
              <a:defRPr sz="3800"/>
            </a:lvl2pPr>
            <a:lvl3pPr marL="1283911" indent="0">
              <a:buNone/>
              <a:defRPr sz="3300"/>
            </a:lvl3pPr>
            <a:lvl4pPr marL="1925848" indent="0">
              <a:buNone/>
              <a:defRPr sz="2800"/>
            </a:lvl4pPr>
            <a:lvl5pPr marL="2567810" indent="0">
              <a:buNone/>
              <a:defRPr sz="2800"/>
            </a:lvl5pPr>
            <a:lvl6pPr marL="3209745" indent="0">
              <a:buNone/>
              <a:defRPr sz="2800"/>
            </a:lvl6pPr>
            <a:lvl7pPr marL="3851695" indent="0">
              <a:buNone/>
              <a:defRPr sz="2800"/>
            </a:lvl7pPr>
            <a:lvl8pPr marL="4493647" indent="0">
              <a:buNone/>
              <a:defRPr sz="2800"/>
            </a:lvl8pPr>
            <a:lvl9pPr marL="5135606" indent="0">
              <a:buNone/>
              <a:defRPr sz="2800"/>
            </a:lvl9pPr>
          </a:lstStyle>
          <a:p>
            <a:endParaRPr lang="en-US"/>
          </a:p>
        </p:txBody>
      </p:sp>
      <p:sp>
        <p:nvSpPr>
          <p:cNvPr id="4" name="Text Placeholder 3"/>
          <p:cNvSpPr>
            <a:spLocks noGrp="1"/>
          </p:cNvSpPr>
          <p:nvPr>
            <p:ph type="body" sz="half" idx="2"/>
          </p:nvPr>
        </p:nvSpPr>
        <p:spPr>
          <a:xfrm>
            <a:off x="2389720" y="5367431"/>
            <a:ext cx="7315200" cy="804861"/>
          </a:xfrm>
        </p:spPr>
        <p:txBody>
          <a:bodyPr/>
          <a:lstStyle>
            <a:lvl1pPr marL="0" indent="0">
              <a:buNone/>
              <a:defRPr sz="2000"/>
            </a:lvl1pPr>
            <a:lvl2pPr marL="641951" indent="0">
              <a:buNone/>
              <a:defRPr sz="1700"/>
            </a:lvl2pPr>
            <a:lvl3pPr marL="1283911" indent="0">
              <a:buNone/>
              <a:defRPr sz="1300"/>
            </a:lvl3pPr>
            <a:lvl4pPr marL="1925848" indent="0">
              <a:buNone/>
              <a:defRPr sz="1200"/>
            </a:lvl4pPr>
            <a:lvl5pPr marL="2567810" indent="0">
              <a:buNone/>
              <a:defRPr sz="1200"/>
            </a:lvl5pPr>
            <a:lvl6pPr marL="3209745" indent="0">
              <a:buNone/>
              <a:defRPr sz="1200"/>
            </a:lvl6pPr>
            <a:lvl7pPr marL="3851695" indent="0">
              <a:buNone/>
              <a:defRPr sz="1200"/>
            </a:lvl7pPr>
            <a:lvl8pPr marL="4493647" indent="0">
              <a:buNone/>
              <a:defRPr sz="1200"/>
            </a:lvl8pPr>
            <a:lvl9pPr marL="513560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476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96" y="199089"/>
            <a:ext cx="5980067" cy="827235"/>
          </a:xfrm>
          <a:prstGeom prst="rect">
            <a:avLst/>
          </a:prstGeom>
        </p:spPr>
        <p:txBody>
          <a:bodyPr lIns="91734" tIns="45901" rIns="91734" bIns="45901"/>
          <a:lstStyle/>
          <a:p>
            <a:r>
              <a:rPr lang="zh-CN" altLang="en-US" smtClean="0"/>
              <a:t>单击此处编辑母版标题样式</a:t>
            </a:r>
            <a:endParaRPr lang="zh-CN" altLang="en-US"/>
          </a:p>
        </p:txBody>
      </p:sp>
    </p:spTree>
    <p:extLst>
      <p:ext uri="{BB962C8B-B14F-4D97-AF65-F5344CB8AC3E}">
        <p14:creationId xmlns:p14="http://schemas.microsoft.com/office/powerpoint/2010/main" val="3042323968"/>
      </p:ext>
    </p:extLst>
  </p:cSld>
  <p:clrMapOvr>
    <a:masterClrMapping/>
  </p:clrMapOvr>
  <p:transition advClick="0" advTm="0">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7084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382" y="274704"/>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31" y="274704"/>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5492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729" t="10626" r="3576" b="16208"/>
          <a:stretch/>
        </p:blipFill>
        <p:spPr>
          <a:xfrm>
            <a:off x="-62451" y="-46859"/>
            <a:ext cx="12285785" cy="6940061"/>
          </a:xfrm>
          <a:prstGeom prst="rect">
            <a:avLst/>
          </a:prstGeom>
        </p:spPr>
      </p:pic>
      <p:pic>
        <p:nvPicPr>
          <p:cNvPr id="19" name="图片 18"/>
          <p:cNvPicPr>
            <a:picLocks noChangeAspect="1"/>
          </p:cNvPicPr>
          <p:nvPr userDrawn="1"/>
        </p:nvPicPr>
        <p:blipFill rotWithShape="1">
          <a:blip r:embed="rId3"/>
          <a:srcRect t="4903" r="128" b="11485"/>
          <a:stretch/>
        </p:blipFill>
        <p:spPr>
          <a:xfrm>
            <a:off x="-15534" y="-50756"/>
            <a:ext cx="12207631" cy="6942667"/>
          </a:xfrm>
          <a:prstGeom prst="rect">
            <a:avLst/>
          </a:prstGeom>
        </p:spPr>
      </p:pic>
      <p:pic>
        <p:nvPicPr>
          <p:cNvPr id="20" name="图片 19"/>
          <p:cNvPicPr>
            <a:picLocks noChangeAspect="1"/>
          </p:cNvPicPr>
          <p:nvPr userDrawn="1"/>
        </p:nvPicPr>
        <p:blipFill rotWithShape="1">
          <a:blip r:embed="rId4"/>
          <a:srcRect t="1" b="9717"/>
          <a:stretch/>
        </p:blipFill>
        <p:spPr>
          <a:xfrm>
            <a:off x="270966" y="287871"/>
            <a:ext cx="11751733" cy="6587068"/>
          </a:xfrm>
          <a:prstGeom prst="rect">
            <a:avLst/>
          </a:prstGeom>
        </p:spPr>
      </p:pic>
    </p:spTree>
    <p:extLst>
      <p:ext uri="{BB962C8B-B14F-4D97-AF65-F5344CB8AC3E}">
        <p14:creationId xmlns:p14="http://schemas.microsoft.com/office/powerpoint/2010/main" val="2004851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40" y="2130606"/>
            <a:ext cx="10363197"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64" y="3886207"/>
            <a:ext cx="8534401" cy="1752600"/>
          </a:xfrm>
        </p:spPr>
        <p:txBody>
          <a:bodyPr/>
          <a:lstStyle>
            <a:lvl1pPr marL="0" indent="0" algn="ctr">
              <a:buNone/>
              <a:defRPr>
                <a:solidFill>
                  <a:schemeClr val="tx1">
                    <a:tint val="75000"/>
                  </a:schemeClr>
                </a:solidFill>
              </a:defRPr>
            </a:lvl1pPr>
            <a:lvl2pPr marL="643039" indent="0" algn="ctr">
              <a:buNone/>
              <a:defRPr>
                <a:solidFill>
                  <a:schemeClr val="tx1">
                    <a:tint val="75000"/>
                  </a:schemeClr>
                </a:solidFill>
              </a:defRPr>
            </a:lvl2pPr>
            <a:lvl3pPr marL="1286072" indent="0" algn="ctr">
              <a:buNone/>
              <a:defRPr>
                <a:solidFill>
                  <a:schemeClr val="tx1">
                    <a:tint val="75000"/>
                  </a:schemeClr>
                </a:solidFill>
              </a:defRPr>
            </a:lvl3pPr>
            <a:lvl4pPr marL="1929108" indent="0" algn="ctr">
              <a:buNone/>
              <a:defRPr>
                <a:solidFill>
                  <a:schemeClr val="tx1">
                    <a:tint val="75000"/>
                  </a:schemeClr>
                </a:solidFill>
              </a:defRPr>
            </a:lvl4pPr>
            <a:lvl5pPr marL="2572147" indent="0" algn="ctr">
              <a:buNone/>
              <a:defRPr>
                <a:solidFill>
                  <a:schemeClr val="tx1">
                    <a:tint val="75000"/>
                  </a:schemeClr>
                </a:solidFill>
              </a:defRPr>
            </a:lvl5pPr>
            <a:lvl6pPr marL="3215164" indent="0" algn="ctr">
              <a:buNone/>
              <a:defRPr>
                <a:solidFill>
                  <a:schemeClr val="tx1">
                    <a:tint val="75000"/>
                  </a:schemeClr>
                </a:solidFill>
              </a:defRPr>
            </a:lvl6pPr>
            <a:lvl7pPr marL="3858202" indent="0" algn="ctr">
              <a:buNone/>
              <a:defRPr>
                <a:solidFill>
                  <a:schemeClr val="tx1">
                    <a:tint val="75000"/>
                  </a:schemeClr>
                </a:solidFill>
              </a:defRPr>
            </a:lvl7pPr>
            <a:lvl8pPr marL="4501240" indent="0" algn="ctr">
              <a:buNone/>
              <a:defRPr>
                <a:solidFill>
                  <a:schemeClr val="tx1">
                    <a:tint val="75000"/>
                  </a:schemeClr>
                </a:solidFill>
              </a:defRPr>
            </a:lvl8pPr>
            <a:lvl9pPr marL="514426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197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24972193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197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10542504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31" y="4406920"/>
            <a:ext cx="10363197" cy="1362076"/>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131" y="2906748"/>
            <a:ext cx="10363197" cy="1500187"/>
          </a:xfrm>
        </p:spPr>
        <p:txBody>
          <a:bodyPr anchor="b"/>
          <a:lstStyle>
            <a:lvl1pPr marL="0" indent="0">
              <a:buNone/>
              <a:defRPr sz="2800">
                <a:solidFill>
                  <a:schemeClr val="tx1">
                    <a:tint val="75000"/>
                  </a:schemeClr>
                </a:solidFill>
              </a:defRPr>
            </a:lvl1pPr>
            <a:lvl2pPr marL="643039" indent="0">
              <a:buNone/>
              <a:defRPr sz="2500">
                <a:solidFill>
                  <a:schemeClr val="tx1">
                    <a:tint val="75000"/>
                  </a:schemeClr>
                </a:solidFill>
              </a:defRPr>
            </a:lvl2pPr>
            <a:lvl3pPr marL="1286072" indent="0">
              <a:buNone/>
              <a:defRPr sz="2300">
                <a:solidFill>
                  <a:schemeClr val="tx1">
                    <a:tint val="75000"/>
                  </a:schemeClr>
                </a:solidFill>
              </a:defRPr>
            </a:lvl3pPr>
            <a:lvl4pPr marL="1929108" indent="0">
              <a:buNone/>
              <a:defRPr sz="2000">
                <a:solidFill>
                  <a:schemeClr val="tx1">
                    <a:tint val="75000"/>
                  </a:schemeClr>
                </a:solidFill>
              </a:defRPr>
            </a:lvl4pPr>
            <a:lvl5pPr marL="2572147" indent="0">
              <a:buNone/>
              <a:defRPr sz="2000">
                <a:solidFill>
                  <a:schemeClr val="tx1">
                    <a:tint val="75000"/>
                  </a:schemeClr>
                </a:solidFill>
              </a:defRPr>
            </a:lvl5pPr>
            <a:lvl6pPr marL="3215164" indent="0">
              <a:buNone/>
              <a:defRPr sz="2000">
                <a:solidFill>
                  <a:schemeClr val="tx1">
                    <a:tint val="75000"/>
                  </a:schemeClr>
                </a:solidFill>
              </a:defRPr>
            </a:lvl6pPr>
            <a:lvl7pPr marL="3858202" indent="0">
              <a:buNone/>
              <a:defRPr sz="2000">
                <a:solidFill>
                  <a:schemeClr val="tx1">
                    <a:tint val="75000"/>
                  </a:schemeClr>
                </a:solidFill>
              </a:defRPr>
            </a:lvl7pPr>
            <a:lvl8pPr marL="4501240" indent="0">
              <a:buNone/>
              <a:defRPr sz="2000">
                <a:solidFill>
                  <a:schemeClr val="tx1">
                    <a:tint val="75000"/>
                  </a:schemeClr>
                </a:solidFill>
              </a:defRPr>
            </a:lvl8pPr>
            <a:lvl9pPr marL="514426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197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22279831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55" y="1600248"/>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700" y="1600248"/>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197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41296319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14" y="1535134"/>
            <a:ext cx="5386919" cy="639763"/>
          </a:xfrm>
        </p:spPr>
        <p:txBody>
          <a:bodyPr anchor="b"/>
          <a:lstStyle>
            <a:lvl1pPr marL="0" indent="0">
              <a:buNone/>
              <a:defRPr sz="3300" b="1"/>
            </a:lvl1pPr>
            <a:lvl2pPr marL="643039" indent="0">
              <a:buNone/>
              <a:defRPr sz="2800" b="1"/>
            </a:lvl2pPr>
            <a:lvl3pPr marL="1286072" indent="0">
              <a:buNone/>
              <a:defRPr sz="2500" b="1"/>
            </a:lvl3pPr>
            <a:lvl4pPr marL="1929108" indent="0">
              <a:buNone/>
              <a:defRPr sz="2300" b="1"/>
            </a:lvl4pPr>
            <a:lvl5pPr marL="2572147" indent="0">
              <a:buNone/>
              <a:defRPr sz="2300" b="1"/>
            </a:lvl5pPr>
            <a:lvl6pPr marL="3215164" indent="0">
              <a:buNone/>
              <a:defRPr sz="2300" b="1"/>
            </a:lvl6pPr>
            <a:lvl7pPr marL="3858202" indent="0">
              <a:buNone/>
              <a:defRPr sz="2300" b="1"/>
            </a:lvl7pPr>
            <a:lvl8pPr marL="4501240" indent="0">
              <a:buNone/>
              <a:defRPr sz="2300" b="1"/>
            </a:lvl8pPr>
            <a:lvl9pPr marL="514426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714" y="2174875"/>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08" y="1535134"/>
            <a:ext cx="5389033" cy="639763"/>
          </a:xfrm>
        </p:spPr>
        <p:txBody>
          <a:bodyPr anchor="b"/>
          <a:lstStyle>
            <a:lvl1pPr marL="0" indent="0">
              <a:buNone/>
              <a:defRPr sz="3300" b="1"/>
            </a:lvl1pPr>
            <a:lvl2pPr marL="643039" indent="0">
              <a:buNone/>
              <a:defRPr sz="2800" b="1"/>
            </a:lvl2pPr>
            <a:lvl3pPr marL="1286072" indent="0">
              <a:buNone/>
              <a:defRPr sz="2500" b="1"/>
            </a:lvl3pPr>
            <a:lvl4pPr marL="1929108" indent="0">
              <a:buNone/>
              <a:defRPr sz="2300" b="1"/>
            </a:lvl4pPr>
            <a:lvl5pPr marL="2572147" indent="0">
              <a:buNone/>
              <a:defRPr sz="2300" b="1"/>
            </a:lvl5pPr>
            <a:lvl6pPr marL="3215164" indent="0">
              <a:buNone/>
              <a:defRPr sz="2300" b="1"/>
            </a:lvl6pPr>
            <a:lvl7pPr marL="3858202" indent="0">
              <a:buNone/>
              <a:defRPr sz="2300" b="1"/>
            </a:lvl7pPr>
            <a:lvl8pPr marL="4501240" indent="0">
              <a:buNone/>
              <a:defRPr sz="2300" b="1"/>
            </a:lvl8pPr>
            <a:lvl9pPr marL="514426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508"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197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36969486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197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27997087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197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2197002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763845"/>
      </p:ext>
    </p:extLst>
  </p:cSld>
  <p:clrMapOvr>
    <a:masterClrMapping/>
  </p:clrMapOvr>
  <p:transition advClick="0" advTm="0">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141"/>
            <a:ext cx="4011084" cy="116205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811" y="273232"/>
            <a:ext cx="6815667" cy="5853113"/>
          </a:xfrm>
        </p:spPr>
        <p:txBody>
          <a:bodyPr/>
          <a:lstStyle>
            <a:lvl1pPr>
              <a:defRPr sz="4500"/>
            </a:lvl1pPr>
            <a:lvl2pPr>
              <a:defRPr sz="37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7" y="1435156"/>
            <a:ext cx="4011084" cy="4691063"/>
          </a:xfrm>
        </p:spPr>
        <p:txBody>
          <a:bodyPr/>
          <a:lstStyle>
            <a:lvl1pPr marL="0" indent="0">
              <a:buNone/>
              <a:defRPr sz="2000"/>
            </a:lvl1pPr>
            <a:lvl2pPr marL="643039" indent="0">
              <a:buNone/>
              <a:defRPr sz="1700"/>
            </a:lvl2pPr>
            <a:lvl3pPr marL="1286072" indent="0">
              <a:buNone/>
              <a:defRPr sz="1300"/>
            </a:lvl3pPr>
            <a:lvl4pPr marL="1929108" indent="0">
              <a:buNone/>
              <a:defRPr sz="1200"/>
            </a:lvl4pPr>
            <a:lvl5pPr marL="2572147" indent="0">
              <a:buNone/>
              <a:defRPr sz="1200"/>
            </a:lvl5pPr>
            <a:lvl6pPr marL="3215164" indent="0">
              <a:buNone/>
              <a:defRPr sz="1200"/>
            </a:lvl6pPr>
            <a:lvl7pPr marL="3858202" indent="0">
              <a:buNone/>
              <a:defRPr sz="1200"/>
            </a:lvl7pPr>
            <a:lvl8pPr marL="4501240" indent="0">
              <a:buNone/>
              <a:defRPr sz="1200"/>
            </a:lvl8pPr>
            <a:lvl9pPr marL="5144269"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197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2890363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692"/>
            <a:ext cx="7315200" cy="566739"/>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0" y="612775"/>
            <a:ext cx="7315200" cy="4114800"/>
          </a:xfrm>
        </p:spPr>
        <p:txBody>
          <a:bodyPr/>
          <a:lstStyle>
            <a:lvl1pPr marL="0" indent="0">
              <a:buNone/>
              <a:defRPr sz="4500"/>
            </a:lvl1pPr>
            <a:lvl2pPr marL="643039" indent="0">
              <a:buNone/>
              <a:defRPr sz="3700"/>
            </a:lvl2pPr>
            <a:lvl3pPr marL="1286072" indent="0">
              <a:buNone/>
              <a:defRPr sz="3300"/>
            </a:lvl3pPr>
            <a:lvl4pPr marL="1929108" indent="0">
              <a:buNone/>
              <a:defRPr sz="2800"/>
            </a:lvl4pPr>
            <a:lvl5pPr marL="2572147" indent="0">
              <a:buNone/>
              <a:defRPr sz="2800"/>
            </a:lvl5pPr>
            <a:lvl6pPr marL="3215164" indent="0">
              <a:buNone/>
              <a:defRPr sz="2800"/>
            </a:lvl6pPr>
            <a:lvl7pPr marL="3858202" indent="0">
              <a:buNone/>
              <a:defRPr sz="2800"/>
            </a:lvl7pPr>
            <a:lvl8pPr marL="4501240" indent="0">
              <a:buNone/>
              <a:defRPr sz="2800"/>
            </a:lvl8pPr>
            <a:lvl9pPr marL="5144269" indent="0">
              <a:buNone/>
              <a:defRPr sz="2800"/>
            </a:lvl9pPr>
          </a:lstStyle>
          <a:p>
            <a:endParaRPr lang="en-US"/>
          </a:p>
        </p:txBody>
      </p:sp>
      <p:sp>
        <p:nvSpPr>
          <p:cNvPr id="4" name="Text Placeholder 3"/>
          <p:cNvSpPr>
            <a:spLocks noGrp="1"/>
          </p:cNvSpPr>
          <p:nvPr>
            <p:ph type="body" sz="half" idx="2"/>
          </p:nvPr>
        </p:nvSpPr>
        <p:spPr>
          <a:xfrm>
            <a:off x="2389720" y="5367431"/>
            <a:ext cx="7315200" cy="804861"/>
          </a:xfrm>
        </p:spPr>
        <p:txBody>
          <a:bodyPr/>
          <a:lstStyle>
            <a:lvl1pPr marL="0" indent="0">
              <a:buNone/>
              <a:defRPr sz="2000"/>
            </a:lvl1pPr>
            <a:lvl2pPr marL="643039" indent="0">
              <a:buNone/>
              <a:defRPr sz="1700"/>
            </a:lvl2pPr>
            <a:lvl3pPr marL="1286072" indent="0">
              <a:buNone/>
              <a:defRPr sz="1300"/>
            </a:lvl3pPr>
            <a:lvl4pPr marL="1929108" indent="0">
              <a:buNone/>
              <a:defRPr sz="1200"/>
            </a:lvl4pPr>
            <a:lvl5pPr marL="2572147" indent="0">
              <a:buNone/>
              <a:defRPr sz="1200"/>
            </a:lvl5pPr>
            <a:lvl6pPr marL="3215164" indent="0">
              <a:buNone/>
              <a:defRPr sz="1200"/>
            </a:lvl6pPr>
            <a:lvl7pPr marL="3858202" indent="0">
              <a:buNone/>
              <a:defRPr sz="1200"/>
            </a:lvl7pPr>
            <a:lvl8pPr marL="4501240" indent="0">
              <a:buNone/>
              <a:defRPr sz="1200"/>
            </a:lvl8pPr>
            <a:lvl9pPr marL="5144269"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197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5726761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197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13915679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318" y="274704"/>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77" y="274704"/>
            <a:ext cx="8026399"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1975"/>
            <a:fld id="{057B077D-680E-4F7B-B169-2CB385BA6FD9}" type="datetimeFigureOut">
              <a:rPr lang="en-US" smtClean="0">
                <a:solidFill>
                  <a:prstClr val="black">
                    <a:tint val="75000"/>
                  </a:prstClr>
                </a:solidFill>
              </a:rPr>
              <a:pPr defTabSz="961975"/>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197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16055433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16" y="2130647"/>
            <a:ext cx="10363199"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38" y="3886204"/>
            <a:ext cx="8534401" cy="1752600"/>
          </a:xfrm>
        </p:spPr>
        <p:txBody>
          <a:bodyPr/>
          <a:lstStyle>
            <a:lvl1pPr marL="0" indent="0" algn="ctr">
              <a:buNone/>
              <a:defRPr>
                <a:solidFill>
                  <a:schemeClr val="tx1">
                    <a:tint val="75000"/>
                  </a:schemeClr>
                </a:solidFill>
              </a:defRPr>
            </a:lvl1pPr>
            <a:lvl2pPr marL="642713" indent="0" algn="ctr">
              <a:buNone/>
              <a:defRPr>
                <a:solidFill>
                  <a:schemeClr val="tx1">
                    <a:tint val="75000"/>
                  </a:schemeClr>
                </a:solidFill>
              </a:defRPr>
            </a:lvl2pPr>
            <a:lvl3pPr marL="1285443" indent="0" algn="ctr">
              <a:buNone/>
              <a:defRPr>
                <a:solidFill>
                  <a:schemeClr val="tx1">
                    <a:tint val="75000"/>
                  </a:schemeClr>
                </a:solidFill>
              </a:defRPr>
            </a:lvl3pPr>
            <a:lvl4pPr marL="1928159" indent="0" algn="ctr">
              <a:buNone/>
              <a:defRPr>
                <a:solidFill>
                  <a:schemeClr val="tx1">
                    <a:tint val="75000"/>
                  </a:schemeClr>
                </a:solidFill>
              </a:defRPr>
            </a:lvl4pPr>
            <a:lvl5pPr marL="2570891" indent="0" algn="ctr">
              <a:buNone/>
              <a:defRPr>
                <a:solidFill>
                  <a:schemeClr val="tx1">
                    <a:tint val="75000"/>
                  </a:schemeClr>
                </a:solidFill>
              </a:defRPr>
            </a:lvl5pPr>
            <a:lvl6pPr marL="3213592" indent="0" algn="ctr">
              <a:buNone/>
              <a:defRPr>
                <a:solidFill>
                  <a:schemeClr val="tx1">
                    <a:tint val="75000"/>
                  </a:schemeClr>
                </a:solidFill>
              </a:defRPr>
            </a:lvl6pPr>
            <a:lvl7pPr marL="3856324" indent="0" algn="ctr">
              <a:buNone/>
              <a:defRPr>
                <a:solidFill>
                  <a:schemeClr val="tx1">
                    <a:tint val="75000"/>
                  </a:schemeClr>
                </a:solidFill>
              </a:defRPr>
            </a:lvl7pPr>
            <a:lvl8pPr marL="4499035" indent="0" algn="ctr">
              <a:buNone/>
              <a:defRPr>
                <a:solidFill>
                  <a:schemeClr val="tx1">
                    <a:tint val="75000"/>
                  </a:schemeClr>
                </a:solidFill>
              </a:defRPr>
            </a:lvl8pPr>
            <a:lvl9pPr marL="514176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1850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3462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07" y="4406997"/>
            <a:ext cx="10363199" cy="1362076"/>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207" y="2906748"/>
            <a:ext cx="10363199" cy="1500187"/>
          </a:xfrm>
        </p:spPr>
        <p:txBody>
          <a:bodyPr anchor="b"/>
          <a:lstStyle>
            <a:lvl1pPr marL="0" indent="0">
              <a:buNone/>
              <a:defRPr sz="2800">
                <a:solidFill>
                  <a:schemeClr val="tx1">
                    <a:tint val="75000"/>
                  </a:schemeClr>
                </a:solidFill>
              </a:defRPr>
            </a:lvl1pPr>
            <a:lvl2pPr marL="642713" indent="0">
              <a:buNone/>
              <a:defRPr sz="2500">
                <a:solidFill>
                  <a:schemeClr val="tx1">
                    <a:tint val="75000"/>
                  </a:schemeClr>
                </a:solidFill>
              </a:defRPr>
            </a:lvl2pPr>
            <a:lvl3pPr marL="1285443" indent="0">
              <a:buNone/>
              <a:defRPr sz="2300">
                <a:solidFill>
                  <a:schemeClr val="tx1">
                    <a:tint val="75000"/>
                  </a:schemeClr>
                </a:solidFill>
              </a:defRPr>
            </a:lvl3pPr>
            <a:lvl4pPr marL="1928159" indent="0">
              <a:buNone/>
              <a:defRPr sz="2000">
                <a:solidFill>
                  <a:schemeClr val="tx1">
                    <a:tint val="75000"/>
                  </a:schemeClr>
                </a:solidFill>
              </a:defRPr>
            </a:lvl4pPr>
            <a:lvl5pPr marL="2570891" indent="0">
              <a:buNone/>
              <a:defRPr sz="2000">
                <a:solidFill>
                  <a:schemeClr val="tx1">
                    <a:tint val="75000"/>
                  </a:schemeClr>
                </a:solidFill>
              </a:defRPr>
            </a:lvl5pPr>
            <a:lvl6pPr marL="3213592" indent="0">
              <a:buNone/>
              <a:defRPr sz="2000">
                <a:solidFill>
                  <a:schemeClr val="tx1">
                    <a:tint val="75000"/>
                  </a:schemeClr>
                </a:solidFill>
              </a:defRPr>
            </a:lvl6pPr>
            <a:lvl7pPr marL="3856324" indent="0">
              <a:buNone/>
              <a:defRPr sz="2000">
                <a:solidFill>
                  <a:schemeClr val="tx1">
                    <a:tint val="75000"/>
                  </a:schemeClr>
                </a:solidFill>
              </a:defRPr>
            </a:lvl7pPr>
            <a:lvl8pPr marL="4499035" indent="0">
              <a:buNone/>
              <a:defRPr sz="2000">
                <a:solidFill>
                  <a:schemeClr val="tx1">
                    <a:tint val="75000"/>
                  </a:schemeClr>
                </a:solidFill>
              </a:defRPr>
            </a:lvl8pPr>
            <a:lvl9pPr marL="5141761"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398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4" y="1600258"/>
            <a:ext cx="5384799" cy="4525963"/>
          </a:xfrm>
        </p:spPr>
        <p:txBody>
          <a:bodyPr/>
          <a:lstStyle>
            <a:lvl1pPr>
              <a:defRPr sz="38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28" y="1600258"/>
            <a:ext cx="5384799" cy="4525963"/>
          </a:xfrm>
        </p:spPr>
        <p:txBody>
          <a:bodyPr/>
          <a:lstStyle>
            <a:lvl1pPr>
              <a:defRPr sz="38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1502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4" y="1535134"/>
            <a:ext cx="5386918" cy="639763"/>
          </a:xfrm>
        </p:spPr>
        <p:txBody>
          <a:bodyPr anchor="b"/>
          <a:lstStyle>
            <a:lvl1pPr marL="0" indent="0">
              <a:buNone/>
              <a:defRPr sz="3300" b="1"/>
            </a:lvl1pPr>
            <a:lvl2pPr marL="642713" indent="0">
              <a:buNone/>
              <a:defRPr sz="2800" b="1"/>
            </a:lvl2pPr>
            <a:lvl3pPr marL="1285443" indent="0">
              <a:buNone/>
              <a:defRPr sz="2500" b="1"/>
            </a:lvl3pPr>
            <a:lvl4pPr marL="1928159" indent="0">
              <a:buNone/>
              <a:defRPr sz="2300" b="1"/>
            </a:lvl4pPr>
            <a:lvl5pPr marL="2570891" indent="0">
              <a:buNone/>
              <a:defRPr sz="2300" b="1"/>
            </a:lvl5pPr>
            <a:lvl6pPr marL="3213592" indent="0">
              <a:buNone/>
              <a:defRPr sz="2300" b="1"/>
            </a:lvl6pPr>
            <a:lvl7pPr marL="3856324" indent="0">
              <a:buNone/>
              <a:defRPr sz="2300" b="1"/>
            </a:lvl7pPr>
            <a:lvl8pPr marL="4499035" indent="0">
              <a:buNone/>
              <a:defRPr sz="2300" b="1"/>
            </a:lvl8pPr>
            <a:lvl9pPr marL="5141761"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604" y="2174875"/>
            <a:ext cx="5386918"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72" y="1535134"/>
            <a:ext cx="5389033" cy="639763"/>
          </a:xfrm>
        </p:spPr>
        <p:txBody>
          <a:bodyPr anchor="b"/>
          <a:lstStyle>
            <a:lvl1pPr marL="0" indent="0">
              <a:buNone/>
              <a:defRPr sz="3300" b="1"/>
            </a:lvl1pPr>
            <a:lvl2pPr marL="642713" indent="0">
              <a:buNone/>
              <a:defRPr sz="2800" b="1"/>
            </a:lvl2pPr>
            <a:lvl3pPr marL="1285443" indent="0">
              <a:buNone/>
              <a:defRPr sz="2500" b="1"/>
            </a:lvl3pPr>
            <a:lvl4pPr marL="1928159" indent="0">
              <a:buNone/>
              <a:defRPr sz="2300" b="1"/>
            </a:lvl4pPr>
            <a:lvl5pPr marL="2570891" indent="0">
              <a:buNone/>
              <a:defRPr sz="2300" b="1"/>
            </a:lvl5pPr>
            <a:lvl6pPr marL="3213592" indent="0">
              <a:buNone/>
              <a:defRPr sz="2300" b="1"/>
            </a:lvl6pPr>
            <a:lvl7pPr marL="3856324" indent="0">
              <a:buNone/>
              <a:defRPr sz="2300" b="1"/>
            </a:lvl7pPr>
            <a:lvl8pPr marL="4499035" indent="0">
              <a:buNone/>
              <a:defRPr sz="2300" b="1"/>
            </a:lvl8pPr>
            <a:lvl9pPr marL="5141761"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472"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501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596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019" y="457321"/>
            <a:ext cx="3932311" cy="1600253"/>
          </a:xfrm>
          <a:prstGeom prst="rect">
            <a:avLst/>
          </a:prstGeom>
        </p:spPr>
        <p:txBody>
          <a:bodyPr lIns="91734" tIns="45901" rIns="91734" bIns="45901"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334" y="987507"/>
            <a:ext cx="6172317" cy="4873788"/>
          </a:xfrm>
          <a:prstGeom prst="rect">
            <a:avLst/>
          </a:prstGeom>
        </p:spPr>
        <p:txBody>
          <a:bodyPr lIns="91734" tIns="45901" rIns="91734" bIns="4590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019" y="2057475"/>
            <a:ext cx="3932311" cy="3811715"/>
          </a:xfrm>
          <a:prstGeom prst="rect">
            <a:avLst/>
          </a:prstGeom>
        </p:spPr>
        <p:txBody>
          <a:bodyPr lIns="91734" tIns="45901" rIns="91734" bIns="45901"/>
          <a:lstStyle>
            <a:lvl1pPr marL="0" indent="0">
              <a:buNone/>
              <a:defRPr sz="1600"/>
            </a:lvl1pPr>
            <a:lvl2pPr marL="450975" indent="0">
              <a:buNone/>
              <a:defRPr sz="1300"/>
            </a:lvl2pPr>
            <a:lvl3pPr marL="901988" indent="0">
              <a:buNone/>
              <a:defRPr sz="1200"/>
            </a:lvl3pPr>
            <a:lvl4pPr marL="1352979" indent="0">
              <a:buNone/>
              <a:defRPr sz="900"/>
            </a:lvl4pPr>
            <a:lvl5pPr marL="1803499" indent="0">
              <a:buNone/>
              <a:defRPr sz="900"/>
            </a:lvl5pPr>
            <a:lvl6pPr marL="2254510" indent="0">
              <a:buNone/>
              <a:defRPr sz="900"/>
            </a:lvl6pPr>
            <a:lvl7pPr marL="2705481" indent="0">
              <a:buNone/>
              <a:defRPr sz="900"/>
            </a:lvl7pPr>
            <a:lvl8pPr marL="3156476" indent="0">
              <a:buNone/>
              <a:defRPr sz="900"/>
            </a:lvl8pPr>
            <a:lvl9pPr marL="360747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429283441"/>
      </p:ext>
    </p:extLst>
  </p:cSld>
  <p:clrMapOvr>
    <a:masterClrMapping/>
  </p:clrMapOvr>
  <p:transition advClick="0" advTm="0">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8118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9" y="273190"/>
            <a:ext cx="4011084" cy="1162049"/>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831" y="273194"/>
            <a:ext cx="6815667" cy="5853113"/>
          </a:xfrm>
        </p:spPr>
        <p:txBody>
          <a:bodyPr/>
          <a:lstStyle>
            <a:lvl1pPr>
              <a:defRPr sz="4500"/>
            </a:lvl1pPr>
            <a:lvl2pPr>
              <a:defRPr sz="38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9" y="1435224"/>
            <a:ext cx="4011084" cy="4691063"/>
          </a:xfrm>
        </p:spPr>
        <p:txBody>
          <a:bodyPr/>
          <a:lstStyle>
            <a:lvl1pPr marL="0" indent="0">
              <a:buNone/>
              <a:defRPr sz="2000"/>
            </a:lvl1pPr>
            <a:lvl2pPr marL="642713" indent="0">
              <a:buNone/>
              <a:defRPr sz="1700"/>
            </a:lvl2pPr>
            <a:lvl3pPr marL="1285443" indent="0">
              <a:buNone/>
              <a:defRPr sz="1300"/>
            </a:lvl3pPr>
            <a:lvl4pPr marL="1928159" indent="0">
              <a:buNone/>
              <a:defRPr sz="1200"/>
            </a:lvl4pPr>
            <a:lvl5pPr marL="2570891" indent="0">
              <a:buNone/>
              <a:defRPr sz="1200"/>
            </a:lvl5pPr>
            <a:lvl6pPr marL="3213592" indent="0">
              <a:buNone/>
              <a:defRPr sz="1200"/>
            </a:lvl6pPr>
            <a:lvl7pPr marL="3856324" indent="0">
              <a:buNone/>
              <a:defRPr sz="1200"/>
            </a:lvl7pPr>
            <a:lvl8pPr marL="4499035" indent="0">
              <a:buNone/>
              <a:defRPr sz="1200"/>
            </a:lvl8pPr>
            <a:lvl9pPr marL="514176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3631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789"/>
            <a:ext cx="7315200" cy="56673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0" y="612776"/>
            <a:ext cx="7315200" cy="4114800"/>
          </a:xfrm>
        </p:spPr>
        <p:txBody>
          <a:bodyPr/>
          <a:lstStyle>
            <a:lvl1pPr marL="0" indent="0">
              <a:buNone/>
              <a:defRPr sz="4500"/>
            </a:lvl1pPr>
            <a:lvl2pPr marL="642713" indent="0">
              <a:buNone/>
              <a:defRPr sz="3800"/>
            </a:lvl2pPr>
            <a:lvl3pPr marL="1285443" indent="0">
              <a:buNone/>
              <a:defRPr sz="3300"/>
            </a:lvl3pPr>
            <a:lvl4pPr marL="1928159" indent="0">
              <a:buNone/>
              <a:defRPr sz="2800"/>
            </a:lvl4pPr>
            <a:lvl5pPr marL="2570891" indent="0">
              <a:buNone/>
              <a:defRPr sz="2800"/>
            </a:lvl5pPr>
            <a:lvl6pPr marL="3213592" indent="0">
              <a:buNone/>
              <a:defRPr sz="2800"/>
            </a:lvl6pPr>
            <a:lvl7pPr marL="3856324" indent="0">
              <a:buNone/>
              <a:defRPr sz="2800"/>
            </a:lvl7pPr>
            <a:lvl8pPr marL="4499035" indent="0">
              <a:buNone/>
              <a:defRPr sz="2800"/>
            </a:lvl8pPr>
            <a:lvl9pPr marL="5141761" indent="0">
              <a:buNone/>
              <a:defRPr sz="2800"/>
            </a:lvl9pPr>
          </a:lstStyle>
          <a:p>
            <a:endParaRPr lang="en-US"/>
          </a:p>
        </p:txBody>
      </p:sp>
      <p:sp>
        <p:nvSpPr>
          <p:cNvPr id="4" name="Text Placeholder 3"/>
          <p:cNvSpPr>
            <a:spLocks noGrp="1"/>
          </p:cNvSpPr>
          <p:nvPr>
            <p:ph type="body" sz="half" idx="2"/>
          </p:nvPr>
        </p:nvSpPr>
        <p:spPr>
          <a:xfrm>
            <a:off x="2389720" y="5367453"/>
            <a:ext cx="7315200" cy="804861"/>
          </a:xfrm>
        </p:spPr>
        <p:txBody>
          <a:bodyPr/>
          <a:lstStyle>
            <a:lvl1pPr marL="0" indent="0">
              <a:buNone/>
              <a:defRPr sz="2000"/>
            </a:lvl1pPr>
            <a:lvl2pPr marL="642713" indent="0">
              <a:buNone/>
              <a:defRPr sz="1700"/>
            </a:lvl2pPr>
            <a:lvl3pPr marL="1285443" indent="0">
              <a:buNone/>
              <a:defRPr sz="1300"/>
            </a:lvl3pPr>
            <a:lvl4pPr marL="1928159" indent="0">
              <a:buNone/>
              <a:defRPr sz="1200"/>
            </a:lvl4pPr>
            <a:lvl5pPr marL="2570891" indent="0">
              <a:buNone/>
              <a:defRPr sz="1200"/>
            </a:lvl5pPr>
            <a:lvl6pPr marL="3213592" indent="0">
              <a:buNone/>
              <a:defRPr sz="1200"/>
            </a:lvl6pPr>
            <a:lvl7pPr marL="3856324" indent="0">
              <a:buNone/>
              <a:defRPr sz="1200"/>
            </a:lvl7pPr>
            <a:lvl8pPr marL="4499035" indent="0">
              <a:buNone/>
              <a:defRPr sz="1200"/>
            </a:lvl8pPr>
            <a:lvl9pPr marL="514176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8050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1219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332" y="274777"/>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28" y="27477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0675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20" y="1122363"/>
            <a:ext cx="10363201"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36" y="3602132"/>
            <a:ext cx="9144001" cy="1655763"/>
          </a:xfrm>
        </p:spPr>
        <p:txBody>
          <a:bodyPr/>
          <a:lstStyle>
            <a:lvl1pPr marL="0" indent="0" algn="ctr">
              <a:buNone/>
              <a:defRPr sz="2400"/>
            </a:lvl1pPr>
            <a:lvl2pPr marL="456153" indent="0" algn="ctr">
              <a:buNone/>
              <a:defRPr sz="2000"/>
            </a:lvl2pPr>
            <a:lvl3pPr marL="912305" indent="0" algn="ctr">
              <a:buNone/>
              <a:defRPr sz="1900"/>
            </a:lvl3pPr>
            <a:lvl4pPr marL="1368461" indent="0" algn="ctr">
              <a:buNone/>
              <a:defRPr sz="1600"/>
            </a:lvl4pPr>
            <a:lvl5pPr marL="1824617" indent="0" algn="ctr">
              <a:buNone/>
              <a:defRPr sz="1600"/>
            </a:lvl5pPr>
            <a:lvl6pPr marL="2280770" indent="0" algn="ctr">
              <a:buNone/>
              <a:defRPr sz="1600"/>
            </a:lvl6pPr>
            <a:lvl7pPr marL="2736920" indent="0" algn="ctr">
              <a:buNone/>
              <a:defRPr sz="1600"/>
            </a:lvl7pPr>
            <a:lvl8pPr marL="3193074" indent="0" algn="ctr">
              <a:buNone/>
              <a:defRPr sz="1600"/>
            </a:lvl8pPr>
            <a:lvl9pPr marL="3649231"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2698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1934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68" y="1709995"/>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68" y="4589697"/>
            <a:ext cx="10515600" cy="1500187"/>
          </a:xfrm>
        </p:spPr>
        <p:txBody>
          <a:bodyPr/>
          <a:lstStyle>
            <a:lvl1pPr marL="0" indent="0">
              <a:buNone/>
              <a:defRPr sz="2400">
                <a:solidFill>
                  <a:schemeClr val="tx1"/>
                </a:solidFill>
              </a:defRPr>
            </a:lvl1pPr>
            <a:lvl2pPr marL="456153" indent="0">
              <a:buNone/>
              <a:defRPr sz="2000">
                <a:solidFill>
                  <a:schemeClr val="tx1">
                    <a:tint val="75000"/>
                  </a:schemeClr>
                </a:solidFill>
              </a:defRPr>
            </a:lvl2pPr>
            <a:lvl3pPr marL="912305" indent="0">
              <a:buNone/>
              <a:defRPr sz="1900">
                <a:solidFill>
                  <a:schemeClr val="tx1">
                    <a:tint val="75000"/>
                  </a:schemeClr>
                </a:solidFill>
              </a:defRPr>
            </a:lvl3pPr>
            <a:lvl4pPr marL="1368461" indent="0">
              <a:buNone/>
              <a:defRPr sz="1600">
                <a:solidFill>
                  <a:schemeClr val="tx1">
                    <a:tint val="75000"/>
                  </a:schemeClr>
                </a:solidFill>
              </a:defRPr>
            </a:lvl4pPr>
            <a:lvl5pPr marL="1824617" indent="0">
              <a:buNone/>
              <a:defRPr sz="1600">
                <a:solidFill>
                  <a:schemeClr val="tx1">
                    <a:tint val="75000"/>
                  </a:schemeClr>
                </a:solidFill>
              </a:defRPr>
            </a:lvl5pPr>
            <a:lvl6pPr marL="2280770" indent="0">
              <a:buNone/>
              <a:defRPr sz="1600">
                <a:solidFill>
                  <a:schemeClr val="tx1">
                    <a:tint val="75000"/>
                  </a:schemeClr>
                </a:solidFill>
              </a:defRPr>
            </a:lvl6pPr>
            <a:lvl7pPr marL="2736920" indent="0">
              <a:buNone/>
              <a:defRPr sz="1600">
                <a:solidFill>
                  <a:schemeClr val="tx1">
                    <a:tint val="75000"/>
                  </a:schemeClr>
                </a:solidFill>
              </a:defRPr>
            </a:lvl7pPr>
            <a:lvl8pPr marL="3193074" indent="0">
              <a:buNone/>
              <a:defRPr sz="1600">
                <a:solidFill>
                  <a:schemeClr val="tx1">
                    <a:tint val="75000"/>
                  </a:schemeClr>
                </a:solidFill>
              </a:defRPr>
            </a:lvl8pPr>
            <a:lvl9pPr marL="3649231"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9040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320" y="1825658"/>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311" y="1825658"/>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15234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873" y="1681163"/>
            <a:ext cx="5157786" cy="823912"/>
          </a:xfrm>
        </p:spPr>
        <p:txBody>
          <a:bodyPr anchor="b"/>
          <a:lstStyle>
            <a:lvl1pPr marL="0" indent="0">
              <a:buNone/>
              <a:defRPr sz="2400" b="1"/>
            </a:lvl1pPr>
            <a:lvl2pPr marL="456153" indent="0">
              <a:buNone/>
              <a:defRPr sz="2000" b="1"/>
            </a:lvl2pPr>
            <a:lvl3pPr marL="912305" indent="0">
              <a:buNone/>
              <a:defRPr sz="1900" b="1"/>
            </a:lvl3pPr>
            <a:lvl4pPr marL="1368461" indent="0">
              <a:buNone/>
              <a:defRPr sz="1600" b="1"/>
            </a:lvl4pPr>
            <a:lvl5pPr marL="1824617" indent="0">
              <a:buNone/>
              <a:defRPr sz="1600" b="1"/>
            </a:lvl5pPr>
            <a:lvl6pPr marL="2280770" indent="0">
              <a:buNone/>
              <a:defRPr sz="1600" b="1"/>
            </a:lvl6pPr>
            <a:lvl7pPr marL="2736920" indent="0">
              <a:buNone/>
              <a:defRPr sz="1600" b="1"/>
            </a:lvl7pPr>
            <a:lvl8pPr marL="3193074" indent="0">
              <a:buNone/>
              <a:defRPr sz="1600" b="1"/>
            </a:lvl8pPr>
            <a:lvl9pPr marL="3649231"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873" y="2505092"/>
            <a:ext cx="515778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72" y="1681163"/>
            <a:ext cx="5183187" cy="823912"/>
          </a:xfrm>
        </p:spPr>
        <p:txBody>
          <a:bodyPr anchor="b"/>
          <a:lstStyle>
            <a:lvl1pPr marL="0" indent="0">
              <a:buNone/>
              <a:defRPr sz="2400" b="1"/>
            </a:lvl1pPr>
            <a:lvl2pPr marL="456153" indent="0">
              <a:buNone/>
              <a:defRPr sz="2000" b="1"/>
            </a:lvl2pPr>
            <a:lvl3pPr marL="912305" indent="0">
              <a:buNone/>
              <a:defRPr sz="1900" b="1"/>
            </a:lvl3pPr>
            <a:lvl4pPr marL="1368461" indent="0">
              <a:buNone/>
              <a:defRPr sz="1600" b="1"/>
            </a:lvl4pPr>
            <a:lvl5pPr marL="1824617" indent="0">
              <a:buNone/>
              <a:defRPr sz="1600" b="1"/>
            </a:lvl5pPr>
            <a:lvl6pPr marL="2280770" indent="0">
              <a:buNone/>
              <a:defRPr sz="1600" b="1"/>
            </a:lvl6pPr>
            <a:lvl7pPr marL="2736920" indent="0">
              <a:buNone/>
              <a:defRPr sz="1600" b="1"/>
            </a:lvl7pPr>
            <a:lvl8pPr marL="3193074" indent="0">
              <a:buNone/>
              <a:defRPr sz="1600" b="1"/>
            </a:lvl8pPr>
            <a:lvl9pPr marL="3649231"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72" y="2505092"/>
            <a:ext cx="51831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B33870C-E7D4-43C1-A33A-D92858003447}"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901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911" y="457321"/>
            <a:ext cx="4165428" cy="1600253"/>
          </a:xfrm>
          <a:prstGeom prst="rect">
            <a:avLst/>
          </a:prstGeom>
        </p:spPr>
        <p:txBody>
          <a:bodyPr lIns="91734" tIns="45901" rIns="91734" bIns="45901"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334" y="457402"/>
            <a:ext cx="6172317" cy="5404031"/>
          </a:xfrm>
          <a:prstGeom prst="rect">
            <a:avLst/>
          </a:prstGeom>
        </p:spPr>
        <p:txBody>
          <a:bodyPr lIns="91734" tIns="45901" rIns="91734" bIns="45901"/>
          <a:lstStyle>
            <a:lvl1pPr marL="0" indent="0">
              <a:buNone/>
              <a:defRPr sz="3200"/>
            </a:lvl1pPr>
            <a:lvl2pPr marL="450975" indent="0">
              <a:buNone/>
              <a:defRPr sz="2800"/>
            </a:lvl2pPr>
            <a:lvl3pPr marL="901988" indent="0">
              <a:buNone/>
              <a:defRPr sz="2400"/>
            </a:lvl3pPr>
            <a:lvl4pPr marL="1352979" indent="0">
              <a:buNone/>
              <a:defRPr sz="2000"/>
            </a:lvl4pPr>
            <a:lvl5pPr marL="1803499" indent="0">
              <a:buNone/>
              <a:defRPr sz="2000"/>
            </a:lvl5pPr>
            <a:lvl6pPr marL="2254510" indent="0">
              <a:buNone/>
              <a:defRPr sz="2000"/>
            </a:lvl6pPr>
            <a:lvl7pPr marL="2705481" indent="0">
              <a:buNone/>
              <a:defRPr sz="2000"/>
            </a:lvl7pPr>
            <a:lvl8pPr marL="3156476" indent="0">
              <a:buNone/>
              <a:defRPr sz="2000"/>
            </a:lvl8pPr>
            <a:lvl9pPr marL="3607470" indent="0">
              <a:buNone/>
              <a:defRPr sz="2000"/>
            </a:lvl9pPr>
          </a:lstStyle>
          <a:p>
            <a:endParaRPr lang="zh-CN" altLang="en-US"/>
          </a:p>
        </p:txBody>
      </p:sp>
      <p:sp>
        <p:nvSpPr>
          <p:cNvPr id="4" name="文本占位符 3"/>
          <p:cNvSpPr>
            <a:spLocks noGrp="1"/>
          </p:cNvSpPr>
          <p:nvPr>
            <p:ph type="body" sz="half" idx="2"/>
          </p:nvPr>
        </p:nvSpPr>
        <p:spPr>
          <a:xfrm>
            <a:off x="839911" y="2057475"/>
            <a:ext cx="4165428" cy="3811715"/>
          </a:xfrm>
          <a:prstGeom prst="rect">
            <a:avLst/>
          </a:prstGeom>
        </p:spPr>
        <p:txBody>
          <a:bodyPr lIns="91734" tIns="45901" rIns="91734" bIns="45901"/>
          <a:lstStyle>
            <a:lvl1pPr marL="0" indent="0">
              <a:buNone/>
              <a:defRPr sz="2000"/>
            </a:lvl1pPr>
            <a:lvl2pPr marL="450975" indent="0">
              <a:buNone/>
              <a:defRPr sz="1700"/>
            </a:lvl2pPr>
            <a:lvl3pPr marL="901988" indent="0">
              <a:buNone/>
              <a:defRPr sz="1600"/>
            </a:lvl3pPr>
            <a:lvl4pPr marL="1352979" indent="0">
              <a:buNone/>
              <a:defRPr sz="1300"/>
            </a:lvl4pPr>
            <a:lvl5pPr marL="1803499" indent="0">
              <a:buNone/>
              <a:defRPr sz="1300"/>
            </a:lvl5pPr>
            <a:lvl6pPr marL="2254510" indent="0">
              <a:buNone/>
              <a:defRPr sz="1300"/>
            </a:lvl6pPr>
            <a:lvl7pPr marL="2705481" indent="0">
              <a:buNone/>
              <a:defRPr sz="1300"/>
            </a:lvl7pPr>
            <a:lvl8pPr marL="3156476" indent="0">
              <a:buNone/>
              <a:defRPr sz="1300"/>
            </a:lvl8pPr>
            <a:lvl9pPr marL="3607470" indent="0">
              <a:buNone/>
              <a:defRPr sz="1300"/>
            </a:lvl9pPr>
          </a:lstStyle>
          <a:p>
            <a:pPr lvl="0"/>
            <a:r>
              <a:rPr lang="zh-CN" altLang="en-US" smtClean="0"/>
              <a:t>单击此处编辑母版文本样式</a:t>
            </a:r>
          </a:p>
        </p:txBody>
      </p:sp>
    </p:spTree>
    <p:extLst>
      <p:ext uri="{BB962C8B-B14F-4D97-AF65-F5344CB8AC3E}">
        <p14:creationId xmlns:p14="http://schemas.microsoft.com/office/powerpoint/2010/main" val="4055925990"/>
      </p:ext>
    </p:extLst>
  </p:cSld>
  <p:clrMapOvr>
    <a:masterClrMapping/>
  </p:clrMapOvr>
  <p:transition advClick="0" advTm="0">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B33870C-E7D4-43C1-A33A-D92858003447}"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2010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3870C-E7D4-43C1-A33A-D92858003447}"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0082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4"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301" y="98767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94" y="2057421"/>
            <a:ext cx="3932237" cy="3811588"/>
          </a:xfrm>
        </p:spPr>
        <p:txBody>
          <a:bodyPr/>
          <a:lstStyle>
            <a:lvl1pPr marL="0" indent="0">
              <a:buNone/>
              <a:defRPr sz="1600"/>
            </a:lvl1pPr>
            <a:lvl2pPr marL="456153" indent="0">
              <a:buNone/>
              <a:defRPr sz="1500"/>
            </a:lvl2pPr>
            <a:lvl3pPr marL="912305" indent="0">
              <a:buNone/>
              <a:defRPr sz="1200"/>
            </a:lvl3pPr>
            <a:lvl4pPr marL="1368461" indent="0">
              <a:buNone/>
              <a:defRPr sz="1100"/>
            </a:lvl4pPr>
            <a:lvl5pPr marL="1824617" indent="0">
              <a:buNone/>
              <a:defRPr sz="1100"/>
            </a:lvl5pPr>
            <a:lvl6pPr marL="2280770" indent="0">
              <a:buNone/>
              <a:defRPr sz="1100"/>
            </a:lvl6pPr>
            <a:lvl7pPr marL="2736920" indent="0">
              <a:buNone/>
              <a:defRPr sz="1100"/>
            </a:lvl7pPr>
            <a:lvl8pPr marL="3193074" indent="0">
              <a:buNone/>
              <a:defRPr sz="1100"/>
            </a:lvl8pPr>
            <a:lvl9pPr marL="3649231"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2266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4"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301" y="987675"/>
            <a:ext cx="6172201" cy="4873625"/>
          </a:xfrm>
        </p:spPr>
        <p:txBody>
          <a:bodyPr anchor="t"/>
          <a:lstStyle>
            <a:lvl1pPr marL="0" indent="0">
              <a:buNone/>
              <a:defRPr sz="3200"/>
            </a:lvl1pPr>
            <a:lvl2pPr marL="456153" indent="0">
              <a:buNone/>
              <a:defRPr sz="2800"/>
            </a:lvl2pPr>
            <a:lvl3pPr marL="912305" indent="0">
              <a:buNone/>
              <a:defRPr sz="2400"/>
            </a:lvl3pPr>
            <a:lvl4pPr marL="1368461" indent="0">
              <a:buNone/>
              <a:defRPr sz="2000"/>
            </a:lvl4pPr>
            <a:lvl5pPr marL="1824617" indent="0">
              <a:buNone/>
              <a:defRPr sz="2000"/>
            </a:lvl5pPr>
            <a:lvl6pPr marL="2280770" indent="0">
              <a:buNone/>
              <a:defRPr sz="2000"/>
            </a:lvl6pPr>
            <a:lvl7pPr marL="2736920" indent="0">
              <a:buNone/>
              <a:defRPr sz="2000"/>
            </a:lvl7pPr>
            <a:lvl8pPr marL="3193074" indent="0">
              <a:buNone/>
              <a:defRPr sz="2000"/>
            </a:lvl8pPr>
            <a:lvl9pPr marL="3649231"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894" y="2057421"/>
            <a:ext cx="3932237" cy="3811588"/>
          </a:xfrm>
        </p:spPr>
        <p:txBody>
          <a:bodyPr/>
          <a:lstStyle>
            <a:lvl1pPr marL="0" indent="0">
              <a:buNone/>
              <a:defRPr sz="1600"/>
            </a:lvl1pPr>
            <a:lvl2pPr marL="456153" indent="0">
              <a:buNone/>
              <a:defRPr sz="1500"/>
            </a:lvl2pPr>
            <a:lvl3pPr marL="912305" indent="0">
              <a:buNone/>
              <a:defRPr sz="1200"/>
            </a:lvl3pPr>
            <a:lvl4pPr marL="1368461" indent="0">
              <a:buNone/>
              <a:defRPr sz="1100"/>
            </a:lvl4pPr>
            <a:lvl5pPr marL="1824617" indent="0">
              <a:buNone/>
              <a:defRPr sz="1100"/>
            </a:lvl5pPr>
            <a:lvl6pPr marL="2280770" indent="0">
              <a:buNone/>
              <a:defRPr sz="1100"/>
            </a:lvl6pPr>
            <a:lvl7pPr marL="2736920" indent="0">
              <a:buNone/>
              <a:defRPr sz="1100"/>
            </a:lvl7pPr>
            <a:lvl8pPr marL="3193074" indent="0">
              <a:buNone/>
              <a:defRPr sz="1100"/>
            </a:lvl8pPr>
            <a:lvl9pPr marL="3649231"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9108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6962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83" y="365208"/>
            <a:ext cx="2628899"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21" y="365208"/>
            <a:ext cx="7734301"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147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127" y="1598187"/>
            <a:ext cx="7774425"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973" y="2914650"/>
            <a:ext cx="6402467" cy="1314450"/>
          </a:xfrm>
        </p:spPr>
        <p:txBody>
          <a:bodyPr/>
          <a:lstStyle>
            <a:lvl1pPr marL="0" indent="0" algn="ctr">
              <a:buNone/>
              <a:defRPr/>
            </a:lvl1pPr>
            <a:lvl2pPr marL="340624" indent="0" algn="ctr">
              <a:buNone/>
              <a:defRPr/>
            </a:lvl2pPr>
            <a:lvl3pPr marL="681283" indent="0" algn="ctr">
              <a:buNone/>
              <a:defRPr/>
            </a:lvl3pPr>
            <a:lvl4pPr marL="1021936" indent="0" algn="ctr">
              <a:buNone/>
              <a:defRPr/>
            </a:lvl4pPr>
            <a:lvl5pPr marL="1362565" indent="0" algn="ctr">
              <a:buNone/>
              <a:defRPr/>
            </a:lvl5pPr>
            <a:lvl6pPr marL="1703190" indent="0" algn="ctr">
              <a:buNone/>
              <a:defRPr/>
            </a:lvl6pPr>
            <a:lvl7pPr marL="2043849" indent="0" algn="ctr">
              <a:buNone/>
              <a:defRPr/>
            </a:lvl7pPr>
            <a:lvl8pPr marL="2384488" indent="0" algn="ctr">
              <a:buNone/>
              <a:defRPr/>
            </a:lvl8pPr>
            <a:lvl9pPr marL="272511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pPr/>
              <a:t>‹#›</a:t>
            </a:fld>
            <a:endParaRPr lang="en-US"/>
          </a:p>
        </p:txBody>
      </p:sp>
    </p:spTree>
    <p:extLst>
      <p:ext uri="{BB962C8B-B14F-4D97-AF65-F5344CB8AC3E}">
        <p14:creationId xmlns:p14="http://schemas.microsoft.com/office/powerpoint/2010/main" val="3648624513"/>
      </p:ext>
    </p:extLst>
  </p:cSld>
  <p:clrMapOvr>
    <a:masterClrMapping/>
  </p:clrMapOvr>
  <p:transition advTm="6645"/>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pPr/>
              <a:t>‹#›</a:t>
            </a:fld>
            <a:endParaRPr lang="en-US"/>
          </a:p>
        </p:txBody>
      </p:sp>
    </p:spTree>
    <p:extLst>
      <p:ext uri="{BB962C8B-B14F-4D97-AF65-F5344CB8AC3E}">
        <p14:creationId xmlns:p14="http://schemas.microsoft.com/office/powerpoint/2010/main" val="4006190335"/>
      </p:ext>
    </p:extLst>
  </p:cSld>
  <p:clrMapOvr>
    <a:masterClrMapping/>
  </p:clrMapOvr>
  <p:transition advTm="6645"/>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671" y="3305407"/>
            <a:ext cx="7774425"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671" y="2180042"/>
            <a:ext cx="7774425" cy="1125140"/>
          </a:xfrm>
        </p:spPr>
        <p:txBody>
          <a:bodyPr anchor="b"/>
          <a:lstStyle>
            <a:lvl1pPr marL="0" indent="0">
              <a:buNone/>
              <a:defRPr sz="1500"/>
            </a:lvl1pPr>
            <a:lvl2pPr marL="340624" indent="0">
              <a:buNone/>
              <a:defRPr sz="1400"/>
            </a:lvl2pPr>
            <a:lvl3pPr marL="681283" indent="0">
              <a:buNone/>
              <a:defRPr sz="1200"/>
            </a:lvl3pPr>
            <a:lvl4pPr marL="1021936" indent="0">
              <a:buNone/>
              <a:defRPr sz="1100"/>
            </a:lvl4pPr>
            <a:lvl5pPr marL="1362565" indent="0">
              <a:buNone/>
              <a:defRPr sz="1100"/>
            </a:lvl5pPr>
            <a:lvl6pPr marL="1703190" indent="0">
              <a:buNone/>
              <a:defRPr sz="1100"/>
            </a:lvl6pPr>
            <a:lvl7pPr marL="2043849" indent="0">
              <a:buNone/>
              <a:defRPr sz="1100"/>
            </a:lvl7pPr>
            <a:lvl8pPr marL="2384488" indent="0">
              <a:buNone/>
              <a:defRPr sz="1100"/>
            </a:lvl8pPr>
            <a:lvl9pPr marL="2725116" indent="0">
              <a:buNone/>
              <a:defRPr sz="11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pPr/>
              <a:t>‹#›</a:t>
            </a:fld>
            <a:endParaRPr lang="en-US"/>
          </a:p>
        </p:txBody>
      </p:sp>
    </p:spTree>
    <p:extLst>
      <p:ext uri="{BB962C8B-B14F-4D97-AF65-F5344CB8AC3E}">
        <p14:creationId xmlns:p14="http://schemas.microsoft.com/office/powerpoint/2010/main" val="3751294201"/>
      </p:ext>
    </p:extLst>
  </p:cSld>
  <p:clrMapOvr>
    <a:masterClrMapping/>
  </p:clrMapOvr>
  <p:transition advTm="6645"/>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324" y="1200155"/>
            <a:ext cx="4039652"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9411" y="1200155"/>
            <a:ext cx="4039652"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pPr/>
              <a:t>‹#›</a:t>
            </a:fld>
            <a:endParaRPr lang="en-US"/>
          </a:p>
        </p:txBody>
      </p:sp>
    </p:spTree>
    <p:extLst>
      <p:ext uri="{BB962C8B-B14F-4D97-AF65-F5344CB8AC3E}">
        <p14:creationId xmlns:p14="http://schemas.microsoft.com/office/powerpoint/2010/main" val="3945666054"/>
      </p:ext>
    </p:extLst>
  </p:cSld>
  <p:clrMapOvr>
    <a:masterClrMapping/>
  </p:clrMapOvr>
  <p:transition advTm="6645"/>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25.pn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theme" Target="../theme/theme17.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1.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2.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3.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4.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image" Target="../media/image28.png"/><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5.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5"/>
          <a:stretch>
            <a:fillRect/>
          </a:stretch>
        </p:blipFill>
        <p:spPr>
          <a:xfrm>
            <a:off x="1175" y="1204"/>
            <a:ext cx="12189692" cy="6855701"/>
          </a:xfrm>
          <a:prstGeom prst="rect">
            <a:avLst/>
          </a:prstGeom>
          <a:noFill/>
          <a:ln w="9525">
            <a:noFill/>
          </a:ln>
        </p:spPr>
      </p:pic>
      <p:sp>
        <p:nvSpPr>
          <p:cNvPr id="2" name="Title Placeholder 1"/>
          <p:cNvSpPr>
            <a:spLocks noGrp="1"/>
          </p:cNvSpPr>
          <p:nvPr>
            <p:ph type="title"/>
          </p:nvPr>
        </p:nvSpPr>
        <p:spPr>
          <a:xfrm>
            <a:off x="609601" y="274639"/>
            <a:ext cx="10972800" cy="1143000"/>
          </a:xfrm>
          <a:prstGeom prst="rect">
            <a:avLst/>
          </a:prstGeom>
        </p:spPr>
        <p:txBody>
          <a:bodyPr vert="horz" lIns="91208" tIns="45617" rIns="91208" bIns="45617" rtlCol="0" anchor="ctr">
            <a:normAutofit/>
          </a:bodyPr>
          <a:lstStyle/>
          <a:p>
            <a:r>
              <a:rPr lang="en-US" smtClean="0"/>
              <a:t>Click to edit Master title style</a:t>
            </a:r>
            <a:endParaRPr lang="vi-VN"/>
          </a:p>
        </p:txBody>
      </p:sp>
    </p:spTree>
    <p:extLst>
      <p:ext uri="{BB962C8B-B14F-4D97-AF65-F5344CB8AC3E}">
        <p14:creationId xmlns:p14="http://schemas.microsoft.com/office/powerpoint/2010/main" val="219687393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753" r:id="rId13"/>
  </p:sldLayoutIdLst>
  <p:transition advClick="0" advTm="0">
    <p:random/>
  </p:transition>
  <p:hf sldNum="0" hdr="0"/>
  <p:txStyles>
    <p:titleStyle>
      <a:lvl1pPr marL="0" lvl="0" indent="0" algn="ctr" defTabSz="1075369"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2744" lvl="0" indent="-402744" algn="l" defTabSz="1075369" eaLnBrk="1" fontAlgn="base" latinLnBrk="0" hangingPunct="1">
        <a:lnSpc>
          <a:spcPct val="100000"/>
        </a:lnSpc>
        <a:spcBef>
          <a:spcPct val="20000"/>
        </a:spcBef>
        <a:spcAft>
          <a:spcPct val="0"/>
        </a:spcAft>
        <a:buChar char="•"/>
        <a:defRPr sz="3700" b="0" i="0" u="none" kern="1200" baseline="0">
          <a:solidFill>
            <a:schemeClr val="tx1"/>
          </a:solidFill>
          <a:latin typeface="+mn-lt"/>
          <a:ea typeface="+mn-ea"/>
          <a:cs typeface="+mn-cs"/>
        </a:defRPr>
      </a:lvl1pPr>
      <a:lvl2pPr marL="873761" lvl="1" indent="-336794" algn="l" defTabSz="1075369"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43879" lvl="2" indent="-268504" algn="l" defTabSz="1075369"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881782" lvl="3" indent="-269406" algn="l" defTabSz="107536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18789" lvl="4" indent="-268504" algn="l" defTabSz="107536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02151" lvl="5" indent="-163833" algn="l" defTabSz="107536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29799" lvl="6" indent="-163833" algn="l" defTabSz="107536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57463" lvl="7" indent="-163833" algn="l" defTabSz="107536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785119" lvl="8" indent="-163833" algn="l" defTabSz="107536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55331"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27671" lvl="1" indent="0" algn="l" defTabSz="655331"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2pPr>
      <a:lvl3pPr marL="655331" lvl="2" indent="0" algn="l" defTabSz="655331"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3pPr>
      <a:lvl4pPr marL="983013" lvl="3" indent="0" algn="l" defTabSz="655331"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4pPr>
      <a:lvl5pPr marL="1310667" lvl="4" indent="0" algn="l" defTabSz="655331"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5pPr>
      <a:lvl6pPr marL="1638323" lvl="5" indent="0" algn="l" defTabSz="655331"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6pPr>
      <a:lvl7pPr marL="1965974" lvl="6" indent="0" algn="l" defTabSz="655331"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7pPr>
      <a:lvl8pPr marL="2293636" lvl="7" indent="0" algn="l" defTabSz="655331"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8pPr>
      <a:lvl9pPr marL="2621304" lvl="8" indent="0" algn="l" defTabSz="655331" eaLnBrk="1" fontAlgn="base" latinLnBrk="0" hangingPunct="1">
        <a:lnSpc>
          <a:spcPct val="100000"/>
        </a:lnSpc>
        <a:spcBef>
          <a:spcPct val="0"/>
        </a:spcBef>
        <a:spcAft>
          <a:spcPct val="0"/>
        </a:spcAft>
        <a:buNone/>
        <a:defRPr sz="2100" b="0" i="0" u="none" kern="1200" baseline="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2444" tIns="46224" rIns="92444" bIns="46224"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2444" tIns="46224" rIns="92444" bIns="46224"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2444" tIns="46224" rIns="92444" bIns="46224" rtlCol="0" anchor="ctr"/>
          <a:lstStyle>
            <a:lvl1pPr algn="l">
              <a:defRPr sz="1200">
                <a:solidFill>
                  <a:schemeClr val="tx1">
                    <a:tint val="75000"/>
                  </a:schemeClr>
                </a:solidFill>
              </a:defRPr>
            </a:lvl1pPr>
          </a:lstStyle>
          <a:p>
            <a:pPr defTabSz="912409"/>
            <a:fld id="{0DA2CC75-8280-4D50-8556-C2874ADEF926}" type="datetimeFigureOut">
              <a:rPr lang="zh-CN" altLang="en-US" smtClean="0">
                <a:solidFill>
                  <a:prstClr val="black">
                    <a:tint val="75000"/>
                  </a:prstClr>
                </a:solidFill>
              </a:rPr>
              <a:pPr defTabSz="912409"/>
              <a:t>2021/1/15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2444" tIns="46224" rIns="92444" bIns="46224" rtlCol="0" anchor="ctr"/>
          <a:lstStyle>
            <a:lvl1pPr algn="ctr">
              <a:defRPr sz="1200">
                <a:solidFill>
                  <a:schemeClr val="tx1">
                    <a:tint val="75000"/>
                  </a:schemeClr>
                </a:solidFill>
              </a:defRPr>
            </a:lvl1p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31" y="6356351"/>
            <a:ext cx="2743200" cy="365125"/>
          </a:xfrm>
          <a:prstGeom prst="rect">
            <a:avLst/>
          </a:prstGeom>
        </p:spPr>
        <p:txBody>
          <a:bodyPr vert="horz" lIns="92444" tIns="46224" rIns="92444" bIns="46224" rtlCol="0" anchor="ctr"/>
          <a:lstStyle>
            <a:lvl1pPr algn="r">
              <a:defRPr sz="1200">
                <a:solidFill>
                  <a:schemeClr val="tx1">
                    <a:tint val="75000"/>
                  </a:schemeClr>
                </a:solidFill>
              </a:defRPr>
            </a:lvl1p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367393284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2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103" indent="-228103" algn="l" defTabSz="9124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06" indent="-228103" algn="l" defTabSz="912409"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514" indent="-228103" algn="l" defTabSz="912409"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714"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2921"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09125"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5329"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1537"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77741"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409" rtl="0" eaLnBrk="1" latinLnBrk="0" hangingPunct="1">
        <a:defRPr sz="1800" kern="1200">
          <a:solidFill>
            <a:schemeClr val="tx1"/>
          </a:solidFill>
          <a:latin typeface="+mn-lt"/>
          <a:ea typeface="+mn-ea"/>
          <a:cs typeface="+mn-cs"/>
        </a:defRPr>
      </a:lvl1pPr>
      <a:lvl2pPr marL="456204" algn="l" defTabSz="912409" rtl="0" eaLnBrk="1" latinLnBrk="0" hangingPunct="1">
        <a:defRPr sz="1800" kern="1200">
          <a:solidFill>
            <a:schemeClr val="tx1"/>
          </a:solidFill>
          <a:latin typeface="+mn-lt"/>
          <a:ea typeface="+mn-ea"/>
          <a:cs typeface="+mn-cs"/>
        </a:defRPr>
      </a:lvl2pPr>
      <a:lvl3pPr marL="912409" algn="l" defTabSz="912409" rtl="0" eaLnBrk="1" latinLnBrk="0" hangingPunct="1">
        <a:defRPr sz="1800" kern="1200">
          <a:solidFill>
            <a:schemeClr val="tx1"/>
          </a:solidFill>
          <a:latin typeface="+mn-lt"/>
          <a:ea typeface="+mn-ea"/>
          <a:cs typeface="+mn-cs"/>
        </a:defRPr>
      </a:lvl3pPr>
      <a:lvl4pPr marL="1368613" algn="l" defTabSz="912409" rtl="0" eaLnBrk="1" latinLnBrk="0" hangingPunct="1">
        <a:defRPr sz="1800" kern="1200">
          <a:solidFill>
            <a:schemeClr val="tx1"/>
          </a:solidFill>
          <a:latin typeface="+mn-lt"/>
          <a:ea typeface="+mn-ea"/>
          <a:cs typeface="+mn-cs"/>
        </a:defRPr>
      </a:lvl4pPr>
      <a:lvl5pPr marL="1824822" algn="l" defTabSz="912409" rtl="0" eaLnBrk="1" latinLnBrk="0" hangingPunct="1">
        <a:defRPr sz="1800" kern="1200">
          <a:solidFill>
            <a:schemeClr val="tx1"/>
          </a:solidFill>
          <a:latin typeface="+mn-lt"/>
          <a:ea typeface="+mn-ea"/>
          <a:cs typeface="+mn-cs"/>
        </a:defRPr>
      </a:lvl5pPr>
      <a:lvl6pPr marL="2281023" algn="l" defTabSz="912409" rtl="0" eaLnBrk="1" latinLnBrk="0" hangingPunct="1">
        <a:defRPr sz="1800" kern="1200">
          <a:solidFill>
            <a:schemeClr val="tx1"/>
          </a:solidFill>
          <a:latin typeface="+mn-lt"/>
          <a:ea typeface="+mn-ea"/>
          <a:cs typeface="+mn-cs"/>
        </a:defRPr>
      </a:lvl6pPr>
      <a:lvl7pPr marL="2737228" algn="l" defTabSz="912409" rtl="0" eaLnBrk="1" latinLnBrk="0" hangingPunct="1">
        <a:defRPr sz="1800" kern="1200">
          <a:solidFill>
            <a:schemeClr val="tx1"/>
          </a:solidFill>
          <a:latin typeface="+mn-lt"/>
          <a:ea typeface="+mn-ea"/>
          <a:cs typeface="+mn-cs"/>
        </a:defRPr>
      </a:lvl7pPr>
      <a:lvl8pPr marL="3193433" algn="l" defTabSz="912409" rtl="0" eaLnBrk="1" latinLnBrk="0" hangingPunct="1">
        <a:defRPr sz="1800" kern="1200">
          <a:solidFill>
            <a:schemeClr val="tx1"/>
          </a:solidFill>
          <a:latin typeface="+mn-lt"/>
          <a:ea typeface="+mn-ea"/>
          <a:cs typeface="+mn-cs"/>
        </a:defRPr>
      </a:lvl8pPr>
      <a:lvl9pPr marL="3649638" algn="l" defTabSz="91240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24" y="274664"/>
            <a:ext cx="10972801" cy="1143000"/>
          </a:xfrm>
          <a:prstGeom prst="rect">
            <a:avLst/>
          </a:prstGeom>
        </p:spPr>
        <p:txBody>
          <a:bodyPr vert="horz" lIns="96732" tIns="48367" rIns="96732" bIns="4836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24" y="1600228"/>
            <a:ext cx="10972801" cy="4525963"/>
          </a:xfrm>
          <a:prstGeom prst="rect">
            <a:avLst/>
          </a:prstGeom>
        </p:spPr>
        <p:txBody>
          <a:bodyPr vert="horz" lIns="96732" tIns="48367" rIns="96732" bIns="4836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23" y="6356353"/>
            <a:ext cx="2844801" cy="365125"/>
          </a:xfrm>
          <a:prstGeom prst="rect">
            <a:avLst/>
          </a:prstGeom>
        </p:spPr>
        <p:txBody>
          <a:bodyPr vert="horz" lIns="96732" tIns="48367" rIns="96732" bIns="48367" rtlCol="0" anchor="ctr"/>
          <a:lstStyle>
            <a:lvl1pPr algn="l">
              <a:defRPr sz="1800">
                <a:solidFill>
                  <a:schemeClr val="tx1">
                    <a:tint val="75000"/>
                  </a:schemeClr>
                </a:solidFill>
              </a:defRPr>
            </a:lvl1pPr>
          </a:lstStyle>
          <a:p>
            <a:pPr defTabSz="967309"/>
            <a:fld id="{057B077D-680E-4F7B-B169-2CB385BA6FD9}" type="datetimeFigureOut">
              <a:rPr lang="en-US" smtClean="0">
                <a:solidFill>
                  <a:prstClr val="black">
                    <a:tint val="75000"/>
                  </a:prstClr>
                </a:solidFill>
              </a:rPr>
              <a:pPr defTabSz="967309"/>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24" y="6356353"/>
            <a:ext cx="3860801" cy="365125"/>
          </a:xfrm>
          <a:prstGeom prst="rect">
            <a:avLst/>
          </a:prstGeom>
        </p:spPr>
        <p:txBody>
          <a:bodyPr vert="horz" lIns="96732" tIns="48367" rIns="96732" bIns="48367" rtlCol="0" anchor="ctr"/>
          <a:lstStyle>
            <a:lvl1pPr algn="ctr">
              <a:defRPr sz="1800">
                <a:solidFill>
                  <a:schemeClr val="tx1">
                    <a:tint val="75000"/>
                  </a:schemeClr>
                </a:solidFill>
              </a:defRPr>
            </a:lvl1pPr>
          </a:lstStyle>
          <a:p>
            <a:pPr defTabSz="967309"/>
            <a:endParaRPr lang="en-US">
              <a:solidFill>
                <a:prstClr val="black">
                  <a:tint val="75000"/>
                </a:prstClr>
              </a:solidFill>
            </a:endParaRPr>
          </a:p>
        </p:txBody>
      </p:sp>
      <p:sp>
        <p:nvSpPr>
          <p:cNvPr id="6" name="Slide Number Placeholder 5"/>
          <p:cNvSpPr>
            <a:spLocks noGrp="1"/>
          </p:cNvSpPr>
          <p:nvPr>
            <p:ph type="sldNum" sz="quarter" idx="4"/>
          </p:nvPr>
        </p:nvSpPr>
        <p:spPr>
          <a:xfrm>
            <a:off x="8737626" y="6356353"/>
            <a:ext cx="2844801" cy="365125"/>
          </a:xfrm>
          <a:prstGeom prst="rect">
            <a:avLst/>
          </a:prstGeom>
        </p:spPr>
        <p:txBody>
          <a:bodyPr vert="horz" lIns="96732" tIns="48367" rIns="96732" bIns="48367" rtlCol="0" anchor="ctr"/>
          <a:lstStyle>
            <a:lvl1pPr algn="r">
              <a:defRPr sz="1800">
                <a:solidFill>
                  <a:schemeClr val="tx1">
                    <a:tint val="75000"/>
                  </a:schemeClr>
                </a:solidFill>
              </a:defRPr>
            </a:lvl1pPr>
          </a:lstStyle>
          <a:p>
            <a:pPr defTabSz="967309"/>
            <a:fld id="{CE0FCA04-DE5B-49D2-BA5F-4F38980E4C56}" type="slidenum">
              <a:rPr lang="en-US" smtClean="0">
                <a:solidFill>
                  <a:prstClr val="black">
                    <a:tint val="75000"/>
                  </a:prstClr>
                </a:solidFill>
              </a:rPr>
              <a:pPr defTabSz="967309"/>
              <a:t>‹#›</a:t>
            </a:fld>
            <a:endParaRPr lang="en-US">
              <a:solidFill>
                <a:prstClr val="black">
                  <a:tint val="75000"/>
                </a:prstClr>
              </a:solidFill>
            </a:endParaRPr>
          </a:p>
        </p:txBody>
      </p:sp>
    </p:spTree>
    <p:extLst>
      <p:ext uri="{BB962C8B-B14F-4D97-AF65-F5344CB8AC3E}">
        <p14:creationId xmlns:p14="http://schemas.microsoft.com/office/powerpoint/2010/main" val="58831027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1293198" rtl="0" eaLnBrk="1" latinLnBrk="0" hangingPunct="1">
        <a:spcBef>
          <a:spcPct val="0"/>
        </a:spcBef>
        <a:buNone/>
        <a:defRPr sz="6200" kern="1200">
          <a:solidFill>
            <a:schemeClr val="tx1"/>
          </a:solidFill>
          <a:latin typeface="+mj-lt"/>
          <a:ea typeface="+mj-ea"/>
          <a:cs typeface="+mj-cs"/>
        </a:defRPr>
      </a:lvl1pPr>
    </p:titleStyle>
    <p:bodyStyle>
      <a:lvl1pPr marL="484948" indent="-484948" algn="l" defTabSz="1293198"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50721" indent="-404123" algn="l" defTabSz="1293198"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616494" indent="-323300" algn="l" defTabSz="1293198"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63092"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09689"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56288"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02888"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49485"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96093"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3198" rtl="0" eaLnBrk="1" latinLnBrk="0" hangingPunct="1">
        <a:defRPr sz="2600" kern="1200">
          <a:solidFill>
            <a:schemeClr val="tx1"/>
          </a:solidFill>
          <a:latin typeface="+mn-lt"/>
          <a:ea typeface="+mn-ea"/>
          <a:cs typeface="+mn-cs"/>
        </a:defRPr>
      </a:lvl1pPr>
      <a:lvl2pPr marL="646597" algn="l" defTabSz="1293198" rtl="0" eaLnBrk="1" latinLnBrk="0" hangingPunct="1">
        <a:defRPr sz="2600" kern="1200">
          <a:solidFill>
            <a:schemeClr val="tx1"/>
          </a:solidFill>
          <a:latin typeface="+mn-lt"/>
          <a:ea typeface="+mn-ea"/>
          <a:cs typeface="+mn-cs"/>
        </a:defRPr>
      </a:lvl2pPr>
      <a:lvl3pPr marL="1293198" algn="l" defTabSz="1293198" rtl="0" eaLnBrk="1" latinLnBrk="0" hangingPunct="1">
        <a:defRPr sz="2600" kern="1200">
          <a:solidFill>
            <a:schemeClr val="tx1"/>
          </a:solidFill>
          <a:latin typeface="+mn-lt"/>
          <a:ea typeface="+mn-ea"/>
          <a:cs typeface="+mn-cs"/>
        </a:defRPr>
      </a:lvl3pPr>
      <a:lvl4pPr marL="1939794" algn="l" defTabSz="1293198" rtl="0" eaLnBrk="1" latinLnBrk="0" hangingPunct="1">
        <a:defRPr sz="2600" kern="1200">
          <a:solidFill>
            <a:schemeClr val="tx1"/>
          </a:solidFill>
          <a:latin typeface="+mn-lt"/>
          <a:ea typeface="+mn-ea"/>
          <a:cs typeface="+mn-cs"/>
        </a:defRPr>
      </a:lvl4pPr>
      <a:lvl5pPr marL="2586393" algn="l" defTabSz="1293198" rtl="0" eaLnBrk="1" latinLnBrk="0" hangingPunct="1">
        <a:defRPr sz="2600" kern="1200">
          <a:solidFill>
            <a:schemeClr val="tx1"/>
          </a:solidFill>
          <a:latin typeface="+mn-lt"/>
          <a:ea typeface="+mn-ea"/>
          <a:cs typeface="+mn-cs"/>
        </a:defRPr>
      </a:lvl5pPr>
      <a:lvl6pPr marL="3232987" algn="l" defTabSz="1293198" rtl="0" eaLnBrk="1" latinLnBrk="0" hangingPunct="1">
        <a:defRPr sz="2600" kern="1200">
          <a:solidFill>
            <a:schemeClr val="tx1"/>
          </a:solidFill>
          <a:latin typeface="+mn-lt"/>
          <a:ea typeface="+mn-ea"/>
          <a:cs typeface="+mn-cs"/>
        </a:defRPr>
      </a:lvl6pPr>
      <a:lvl7pPr marL="3879590" algn="l" defTabSz="1293198" rtl="0" eaLnBrk="1" latinLnBrk="0" hangingPunct="1">
        <a:defRPr sz="2600" kern="1200">
          <a:solidFill>
            <a:schemeClr val="tx1"/>
          </a:solidFill>
          <a:latin typeface="+mn-lt"/>
          <a:ea typeface="+mn-ea"/>
          <a:cs typeface="+mn-cs"/>
        </a:defRPr>
      </a:lvl7pPr>
      <a:lvl8pPr marL="4526186" algn="l" defTabSz="1293198" rtl="0" eaLnBrk="1" latinLnBrk="0" hangingPunct="1">
        <a:defRPr sz="2600" kern="1200">
          <a:solidFill>
            <a:schemeClr val="tx1"/>
          </a:solidFill>
          <a:latin typeface="+mn-lt"/>
          <a:ea typeface="+mn-ea"/>
          <a:cs typeface="+mn-cs"/>
        </a:defRPr>
      </a:lvl8pPr>
      <a:lvl9pPr marL="5172784" algn="l" defTabSz="1293198" rtl="0" eaLnBrk="1" latinLnBrk="0" hangingPunct="1">
        <a:defRPr sz="2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2508" tIns="46254" rIns="92508" bIns="46254"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2508" tIns="46254" rIns="92508" bIns="46254"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2508" tIns="46254" rIns="92508" bIns="46254" rtlCol="0" anchor="ctr"/>
          <a:lstStyle>
            <a:lvl1pPr algn="l">
              <a:defRPr sz="1200">
                <a:solidFill>
                  <a:schemeClr val="tx1">
                    <a:tint val="75000"/>
                  </a:schemeClr>
                </a:solidFill>
              </a:defRPr>
            </a:lvl1pPr>
          </a:lstStyle>
          <a:p>
            <a:pPr defTabSz="913051"/>
            <a:fld id="{0DA2CC75-8280-4D50-8556-C2874ADEF926}" type="datetimeFigureOut">
              <a:rPr lang="zh-CN" altLang="en-US" smtClean="0">
                <a:solidFill>
                  <a:prstClr val="black">
                    <a:tint val="75000"/>
                  </a:prstClr>
                </a:solidFill>
              </a:rPr>
              <a:pPr defTabSz="913051"/>
              <a:t>2021/1/15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2508" tIns="46254" rIns="92508" bIns="46254" rtlCol="0" anchor="ctr"/>
          <a:lstStyle>
            <a:lvl1pPr algn="ctr">
              <a:defRPr sz="1200">
                <a:solidFill>
                  <a:schemeClr val="tx1">
                    <a:tint val="75000"/>
                  </a:schemeClr>
                </a:solidFill>
              </a:defRPr>
            </a:lvl1pPr>
          </a:lstStyle>
          <a:p>
            <a:pPr defTabSz="913051"/>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21" y="6356351"/>
            <a:ext cx="2743200" cy="365125"/>
          </a:xfrm>
          <a:prstGeom prst="rect">
            <a:avLst/>
          </a:prstGeom>
        </p:spPr>
        <p:txBody>
          <a:bodyPr vert="horz" lIns="92508" tIns="46254" rIns="92508" bIns="46254" rtlCol="0" anchor="ctr"/>
          <a:lstStyle>
            <a:lvl1pPr algn="r">
              <a:defRPr sz="1200">
                <a:solidFill>
                  <a:schemeClr val="tx1">
                    <a:tint val="75000"/>
                  </a:schemeClr>
                </a:solidFill>
              </a:defRPr>
            </a:lvl1pPr>
          </a:lstStyle>
          <a:p>
            <a:pPr defTabSz="913051"/>
            <a:fld id="{6E190E77-D57C-49F8-ADC2-FB99C50EBC2E}" type="slidenum">
              <a:rPr lang="zh-CN" altLang="en-US" smtClean="0">
                <a:solidFill>
                  <a:prstClr val="black">
                    <a:tint val="75000"/>
                  </a:prstClr>
                </a:solidFill>
              </a:rPr>
              <a:pPr defTabSz="913051"/>
              <a:t>‹#›</a:t>
            </a:fld>
            <a:endParaRPr lang="zh-CN" altLang="en-US">
              <a:solidFill>
                <a:prstClr val="black">
                  <a:tint val="75000"/>
                </a:prstClr>
              </a:solidFill>
            </a:endParaRPr>
          </a:p>
        </p:txBody>
      </p:sp>
    </p:spTree>
    <p:extLst>
      <p:ext uri="{BB962C8B-B14F-4D97-AF65-F5344CB8AC3E}">
        <p14:creationId xmlns:p14="http://schemas.microsoft.com/office/powerpoint/2010/main" val="231595274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305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63" indent="-228263" algn="l" defTabSz="91305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88" indent="-228263" algn="l" defTabSz="913051"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314" indent="-228263" algn="l" defTabSz="913051"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7838" indent="-228263" algn="l" defTabSz="91305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4365" indent="-228263" algn="l" defTabSz="91305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0890" indent="-228263" algn="l" defTabSz="91305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7414" indent="-228263" algn="l" defTabSz="91305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3942" indent="-228263" algn="l" defTabSz="91305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0467" indent="-228263" algn="l" defTabSz="91305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051" rtl="0" eaLnBrk="1" latinLnBrk="0" hangingPunct="1">
        <a:defRPr sz="1800" kern="1200">
          <a:solidFill>
            <a:schemeClr val="tx1"/>
          </a:solidFill>
          <a:latin typeface="+mn-lt"/>
          <a:ea typeface="+mn-ea"/>
          <a:cs typeface="+mn-cs"/>
        </a:defRPr>
      </a:lvl1pPr>
      <a:lvl2pPr marL="456525" algn="l" defTabSz="913051" rtl="0" eaLnBrk="1" latinLnBrk="0" hangingPunct="1">
        <a:defRPr sz="1800" kern="1200">
          <a:solidFill>
            <a:schemeClr val="tx1"/>
          </a:solidFill>
          <a:latin typeface="+mn-lt"/>
          <a:ea typeface="+mn-ea"/>
          <a:cs typeface="+mn-cs"/>
        </a:defRPr>
      </a:lvl2pPr>
      <a:lvl3pPr marL="913051" algn="l" defTabSz="913051" rtl="0" eaLnBrk="1" latinLnBrk="0" hangingPunct="1">
        <a:defRPr sz="1800" kern="1200">
          <a:solidFill>
            <a:schemeClr val="tx1"/>
          </a:solidFill>
          <a:latin typeface="+mn-lt"/>
          <a:ea typeface="+mn-ea"/>
          <a:cs typeface="+mn-cs"/>
        </a:defRPr>
      </a:lvl3pPr>
      <a:lvl4pPr marL="1369575" algn="l" defTabSz="913051" rtl="0" eaLnBrk="1" latinLnBrk="0" hangingPunct="1">
        <a:defRPr sz="1800" kern="1200">
          <a:solidFill>
            <a:schemeClr val="tx1"/>
          </a:solidFill>
          <a:latin typeface="+mn-lt"/>
          <a:ea typeface="+mn-ea"/>
          <a:cs typeface="+mn-cs"/>
        </a:defRPr>
      </a:lvl4pPr>
      <a:lvl5pPr marL="1826105" algn="l" defTabSz="913051" rtl="0" eaLnBrk="1" latinLnBrk="0" hangingPunct="1">
        <a:defRPr sz="1800" kern="1200">
          <a:solidFill>
            <a:schemeClr val="tx1"/>
          </a:solidFill>
          <a:latin typeface="+mn-lt"/>
          <a:ea typeface="+mn-ea"/>
          <a:cs typeface="+mn-cs"/>
        </a:defRPr>
      </a:lvl5pPr>
      <a:lvl6pPr marL="2282628" algn="l" defTabSz="913051" rtl="0" eaLnBrk="1" latinLnBrk="0" hangingPunct="1">
        <a:defRPr sz="1800" kern="1200">
          <a:solidFill>
            <a:schemeClr val="tx1"/>
          </a:solidFill>
          <a:latin typeface="+mn-lt"/>
          <a:ea typeface="+mn-ea"/>
          <a:cs typeface="+mn-cs"/>
        </a:defRPr>
      </a:lvl6pPr>
      <a:lvl7pPr marL="2739152" algn="l" defTabSz="913051" rtl="0" eaLnBrk="1" latinLnBrk="0" hangingPunct="1">
        <a:defRPr sz="1800" kern="1200">
          <a:solidFill>
            <a:schemeClr val="tx1"/>
          </a:solidFill>
          <a:latin typeface="+mn-lt"/>
          <a:ea typeface="+mn-ea"/>
          <a:cs typeface="+mn-cs"/>
        </a:defRPr>
      </a:lvl7pPr>
      <a:lvl8pPr marL="3195678" algn="l" defTabSz="913051" rtl="0" eaLnBrk="1" latinLnBrk="0" hangingPunct="1">
        <a:defRPr sz="1800" kern="1200">
          <a:solidFill>
            <a:schemeClr val="tx1"/>
          </a:solidFill>
          <a:latin typeface="+mn-lt"/>
          <a:ea typeface="+mn-ea"/>
          <a:cs typeface="+mn-cs"/>
        </a:defRPr>
      </a:lvl8pPr>
      <a:lvl9pPr marL="3652205" algn="l" defTabSz="91305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2237" tIns="46128" rIns="92237" bIns="46128"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58"/>
            <a:ext cx="10515600" cy="4351339"/>
          </a:xfrm>
          <a:prstGeom prst="rect">
            <a:avLst/>
          </a:prstGeom>
        </p:spPr>
        <p:txBody>
          <a:bodyPr vert="horz" lIns="92237" tIns="46128" rIns="92237" bIns="4612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413"/>
            <a:ext cx="2743200" cy="365125"/>
          </a:xfrm>
          <a:prstGeom prst="rect">
            <a:avLst/>
          </a:prstGeom>
        </p:spPr>
        <p:txBody>
          <a:bodyPr vert="horz" lIns="92237" tIns="46128" rIns="92237" bIns="46128" rtlCol="0" anchor="ctr"/>
          <a:lstStyle>
            <a:lvl1pPr algn="l">
              <a:defRPr sz="1200">
                <a:solidFill>
                  <a:schemeClr val="tx1">
                    <a:tint val="75000"/>
                  </a:schemeClr>
                </a:solidFill>
              </a:defRPr>
            </a:lvl1pPr>
          </a:lstStyle>
          <a:p>
            <a:pPr defTabSz="455157"/>
            <a:fld id="{0DA2CC75-8280-4D50-8556-C2874ADEF926}" type="datetimeFigureOut">
              <a:rPr lang="zh-CN" altLang="en-US" smtClean="0">
                <a:solidFill>
                  <a:prstClr val="black">
                    <a:tint val="75000"/>
                  </a:prstClr>
                </a:solidFill>
              </a:rPr>
              <a:pPr defTabSz="455157"/>
              <a:t>2021/1/15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413"/>
            <a:ext cx="4114800" cy="365125"/>
          </a:xfrm>
          <a:prstGeom prst="rect">
            <a:avLst/>
          </a:prstGeom>
        </p:spPr>
        <p:txBody>
          <a:bodyPr vert="horz" lIns="92237" tIns="46128" rIns="92237" bIns="46128" rtlCol="0" anchor="ctr"/>
          <a:lstStyle>
            <a:lvl1pPr algn="ctr">
              <a:defRPr sz="1200">
                <a:solidFill>
                  <a:schemeClr val="tx1">
                    <a:tint val="75000"/>
                  </a:schemeClr>
                </a:solidFill>
              </a:defRPr>
            </a:lvl1pPr>
          </a:lstStyle>
          <a:p>
            <a:pPr defTabSz="45515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33" y="6356413"/>
            <a:ext cx="2743200" cy="365125"/>
          </a:xfrm>
          <a:prstGeom prst="rect">
            <a:avLst/>
          </a:prstGeom>
        </p:spPr>
        <p:txBody>
          <a:bodyPr vert="horz" lIns="92237" tIns="46128" rIns="92237" bIns="46128" rtlCol="0" anchor="ctr"/>
          <a:lstStyle>
            <a:lvl1pPr algn="r">
              <a:defRPr sz="1200">
                <a:solidFill>
                  <a:schemeClr val="tx1">
                    <a:tint val="75000"/>
                  </a:schemeClr>
                </a:solidFill>
              </a:defRPr>
            </a:lvl1pPr>
          </a:lstStyle>
          <a:p>
            <a:pPr defTabSz="455157"/>
            <a:fld id="{6E190E77-D57C-49F8-ADC2-FB99C50EBC2E}" type="slidenum">
              <a:rPr lang="zh-CN" altLang="en-US" smtClean="0">
                <a:solidFill>
                  <a:prstClr val="black">
                    <a:tint val="75000"/>
                  </a:prstClr>
                </a:solidFill>
              </a:rPr>
              <a:pPr defTabSz="455157"/>
              <a:t>‹#›</a:t>
            </a:fld>
            <a:endParaRPr lang="zh-CN" altLang="en-US">
              <a:solidFill>
                <a:prstClr val="black">
                  <a:tint val="75000"/>
                </a:prstClr>
              </a:solidFill>
            </a:endParaRPr>
          </a:p>
        </p:txBody>
      </p:sp>
    </p:spTree>
    <p:extLst>
      <p:ext uri="{BB962C8B-B14F-4D97-AF65-F5344CB8AC3E}">
        <p14:creationId xmlns:p14="http://schemas.microsoft.com/office/powerpoint/2010/main" val="1041490444"/>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033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583" indent="-227583" algn="l" defTabSz="910331"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2756" indent="-227583" algn="l" defTabSz="910331"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37912" indent="-227583" algn="l" defTabSz="910331"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3068" indent="-227583" algn="l" defTabSz="910331" rtl="0" eaLnBrk="1" latinLnBrk="0" hangingPunct="1">
        <a:lnSpc>
          <a:spcPct val="90000"/>
        </a:lnSpc>
        <a:spcBef>
          <a:spcPts val="499"/>
        </a:spcBef>
        <a:buFont typeface="Arial" panose="020B0604020202020204" pitchFamily="34" charset="0"/>
        <a:buChar char="•"/>
        <a:defRPr sz="1700" kern="1200">
          <a:solidFill>
            <a:schemeClr val="tx1"/>
          </a:solidFill>
          <a:latin typeface="+mn-lt"/>
          <a:ea typeface="+mn-ea"/>
          <a:cs typeface="+mn-cs"/>
        </a:defRPr>
      </a:lvl4pPr>
      <a:lvl5pPr marL="2048231" indent="-227583" algn="l" defTabSz="910331" rtl="0" eaLnBrk="1" latinLnBrk="0" hangingPunct="1">
        <a:lnSpc>
          <a:spcPct val="90000"/>
        </a:lnSpc>
        <a:spcBef>
          <a:spcPts val="499"/>
        </a:spcBef>
        <a:buFont typeface="Arial" panose="020B0604020202020204" pitchFamily="34" charset="0"/>
        <a:buChar char="•"/>
        <a:defRPr sz="1700" kern="1200">
          <a:solidFill>
            <a:schemeClr val="tx1"/>
          </a:solidFill>
          <a:latin typeface="+mn-lt"/>
          <a:ea typeface="+mn-ea"/>
          <a:cs typeface="+mn-cs"/>
        </a:defRPr>
      </a:lvl5pPr>
      <a:lvl6pPr marL="2503400" indent="-227583" algn="l" defTabSz="910331" rtl="0" eaLnBrk="1" latinLnBrk="0" hangingPunct="1">
        <a:lnSpc>
          <a:spcPct val="90000"/>
        </a:lnSpc>
        <a:spcBef>
          <a:spcPts val="499"/>
        </a:spcBef>
        <a:buFont typeface="Arial" panose="020B0604020202020204" pitchFamily="34" charset="0"/>
        <a:buChar char="•"/>
        <a:defRPr sz="1700" kern="1200">
          <a:solidFill>
            <a:schemeClr val="tx1"/>
          </a:solidFill>
          <a:latin typeface="+mn-lt"/>
          <a:ea typeface="+mn-ea"/>
          <a:cs typeface="+mn-cs"/>
        </a:defRPr>
      </a:lvl6pPr>
      <a:lvl7pPr marL="2958567" indent="-227583" algn="l" defTabSz="910331" rtl="0" eaLnBrk="1" latinLnBrk="0" hangingPunct="1">
        <a:lnSpc>
          <a:spcPct val="90000"/>
        </a:lnSpc>
        <a:spcBef>
          <a:spcPts val="499"/>
        </a:spcBef>
        <a:buFont typeface="Arial" panose="020B0604020202020204" pitchFamily="34" charset="0"/>
        <a:buChar char="•"/>
        <a:defRPr sz="1700" kern="1200">
          <a:solidFill>
            <a:schemeClr val="tx1"/>
          </a:solidFill>
          <a:latin typeface="+mn-lt"/>
          <a:ea typeface="+mn-ea"/>
          <a:cs typeface="+mn-cs"/>
        </a:defRPr>
      </a:lvl7pPr>
      <a:lvl8pPr marL="3413731" indent="-227583" algn="l" defTabSz="910331" rtl="0" eaLnBrk="1" latinLnBrk="0" hangingPunct="1">
        <a:lnSpc>
          <a:spcPct val="90000"/>
        </a:lnSpc>
        <a:spcBef>
          <a:spcPts val="499"/>
        </a:spcBef>
        <a:buFont typeface="Arial" panose="020B0604020202020204" pitchFamily="34" charset="0"/>
        <a:buChar char="•"/>
        <a:defRPr sz="1700" kern="1200">
          <a:solidFill>
            <a:schemeClr val="tx1"/>
          </a:solidFill>
          <a:latin typeface="+mn-lt"/>
          <a:ea typeface="+mn-ea"/>
          <a:cs typeface="+mn-cs"/>
        </a:defRPr>
      </a:lvl8pPr>
      <a:lvl9pPr marL="3868897" indent="-227583" algn="l" defTabSz="910331" rtl="0" eaLnBrk="1" latinLnBrk="0" hangingPunct="1">
        <a:lnSpc>
          <a:spcPct val="90000"/>
        </a:lnSpc>
        <a:spcBef>
          <a:spcPts val="499"/>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0331" rtl="0" eaLnBrk="1" latinLnBrk="0" hangingPunct="1">
        <a:defRPr sz="1700" kern="1200">
          <a:solidFill>
            <a:schemeClr val="tx1"/>
          </a:solidFill>
          <a:latin typeface="+mn-lt"/>
          <a:ea typeface="+mn-ea"/>
          <a:cs typeface="+mn-cs"/>
        </a:defRPr>
      </a:lvl1pPr>
      <a:lvl2pPr marL="455157" algn="l" defTabSz="910331" rtl="0" eaLnBrk="1" latinLnBrk="0" hangingPunct="1">
        <a:defRPr sz="1700" kern="1200">
          <a:solidFill>
            <a:schemeClr val="tx1"/>
          </a:solidFill>
          <a:latin typeface="+mn-lt"/>
          <a:ea typeface="+mn-ea"/>
          <a:cs typeface="+mn-cs"/>
        </a:defRPr>
      </a:lvl2pPr>
      <a:lvl3pPr marL="910331" algn="l" defTabSz="910331" rtl="0" eaLnBrk="1" latinLnBrk="0" hangingPunct="1">
        <a:defRPr sz="1700" kern="1200">
          <a:solidFill>
            <a:schemeClr val="tx1"/>
          </a:solidFill>
          <a:latin typeface="+mn-lt"/>
          <a:ea typeface="+mn-ea"/>
          <a:cs typeface="+mn-cs"/>
        </a:defRPr>
      </a:lvl3pPr>
      <a:lvl4pPr marL="1365493" algn="l" defTabSz="910331" rtl="0" eaLnBrk="1" latinLnBrk="0" hangingPunct="1">
        <a:defRPr sz="1700" kern="1200">
          <a:solidFill>
            <a:schemeClr val="tx1"/>
          </a:solidFill>
          <a:latin typeface="+mn-lt"/>
          <a:ea typeface="+mn-ea"/>
          <a:cs typeface="+mn-cs"/>
        </a:defRPr>
      </a:lvl4pPr>
      <a:lvl5pPr marL="1820654" algn="l" defTabSz="910331" rtl="0" eaLnBrk="1" latinLnBrk="0" hangingPunct="1">
        <a:defRPr sz="1700" kern="1200">
          <a:solidFill>
            <a:schemeClr val="tx1"/>
          </a:solidFill>
          <a:latin typeface="+mn-lt"/>
          <a:ea typeface="+mn-ea"/>
          <a:cs typeface="+mn-cs"/>
        </a:defRPr>
      </a:lvl5pPr>
      <a:lvl6pPr marL="2275826" algn="l" defTabSz="910331" rtl="0" eaLnBrk="1" latinLnBrk="0" hangingPunct="1">
        <a:defRPr sz="1700" kern="1200">
          <a:solidFill>
            <a:schemeClr val="tx1"/>
          </a:solidFill>
          <a:latin typeface="+mn-lt"/>
          <a:ea typeface="+mn-ea"/>
          <a:cs typeface="+mn-cs"/>
        </a:defRPr>
      </a:lvl6pPr>
      <a:lvl7pPr marL="2730986" algn="l" defTabSz="910331" rtl="0" eaLnBrk="1" latinLnBrk="0" hangingPunct="1">
        <a:defRPr sz="1700" kern="1200">
          <a:solidFill>
            <a:schemeClr val="tx1"/>
          </a:solidFill>
          <a:latin typeface="+mn-lt"/>
          <a:ea typeface="+mn-ea"/>
          <a:cs typeface="+mn-cs"/>
        </a:defRPr>
      </a:lvl7pPr>
      <a:lvl8pPr marL="3186147" algn="l" defTabSz="910331" rtl="0" eaLnBrk="1" latinLnBrk="0" hangingPunct="1">
        <a:defRPr sz="1700" kern="1200">
          <a:solidFill>
            <a:schemeClr val="tx1"/>
          </a:solidFill>
          <a:latin typeface="+mn-lt"/>
          <a:ea typeface="+mn-ea"/>
          <a:cs typeface="+mn-cs"/>
        </a:defRPr>
      </a:lvl8pPr>
      <a:lvl9pPr marL="3641298" algn="l" defTabSz="910331" rtl="0" eaLnBrk="1" latinLnBrk="0" hangingPunct="1">
        <a:defRPr sz="17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8000" b="-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9"/>
            <a:ext cx="10972800" cy="1143000"/>
          </a:xfrm>
          <a:prstGeom prst="rect">
            <a:avLst/>
          </a:prstGeom>
        </p:spPr>
        <p:txBody>
          <a:bodyPr vert="horz" lIns="121623" tIns="60813" rIns="121623" bIns="6081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1" y="1600238"/>
            <a:ext cx="10972800" cy="4525963"/>
          </a:xfrm>
          <a:prstGeom prst="rect">
            <a:avLst/>
          </a:prstGeom>
        </p:spPr>
        <p:txBody>
          <a:bodyPr vert="horz" lIns="121623" tIns="60813" rIns="121623" bIns="608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13"/>
            <a:ext cx="2844800" cy="365125"/>
          </a:xfrm>
          <a:prstGeom prst="rect">
            <a:avLst/>
          </a:prstGeom>
        </p:spPr>
        <p:txBody>
          <a:bodyPr vert="horz" lIns="121623" tIns="60813" rIns="121623" bIns="60813" rtlCol="0" anchor="ctr"/>
          <a:lstStyle>
            <a:lvl1pPr algn="l">
              <a:defRPr sz="1600">
                <a:solidFill>
                  <a:schemeClr val="tx1">
                    <a:tint val="75000"/>
                  </a:schemeClr>
                </a:solidFill>
              </a:defRPr>
            </a:lvl1pPr>
          </a:lstStyle>
          <a:p>
            <a:pPr defTabSz="1216191"/>
            <a:fld id="{4138E80B-084D-4A7A-9F88-BB3E4EABE714}" type="datetimeFigureOut">
              <a:rPr lang="en-US" smtClean="0">
                <a:solidFill>
                  <a:prstClr val="black">
                    <a:tint val="75000"/>
                  </a:prstClr>
                </a:solidFill>
              </a:rPr>
              <a:pPr defTabSz="1216191"/>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413"/>
            <a:ext cx="3860800" cy="365125"/>
          </a:xfrm>
          <a:prstGeom prst="rect">
            <a:avLst/>
          </a:prstGeom>
        </p:spPr>
        <p:txBody>
          <a:bodyPr vert="horz" lIns="121623" tIns="60813" rIns="121623" bIns="60813" rtlCol="0" anchor="ctr"/>
          <a:lstStyle>
            <a:lvl1pPr algn="ctr">
              <a:defRPr sz="1600">
                <a:solidFill>
                  <a:schemeClr val="tx1">
                    <a:tint val="75000"/>
                  </a:schemeClr>
                </a:solidFill>
              </a:defRPr>
            </a:lvl1pPr>
          </a:lstStyle>
          <a:p>
            <a:pPr defTabSz="121619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13"/>
            <a:ext cx="2844800" cy="365125"/>
          </a:xfrm>
          <a:prstGeom prst="rect">
            <a:avLst/>
          </a:prstGeom>
        </p:spPr>
        <p:txBody>
          <a:bodyPr vert="horz" lIns="121623" tIns="60813" rIns="121623" bIns="60813" rtlCol="0" anchor="ctr"/>
          <a:lstStyle>
            <a:lvl1pPr algn="r">
              <a:defRPr sz="1600">
                <a:solidFill>
                  <a:schemeClr val="tx1">
                    <a:tint val="75000"/>
                  </a:schemeClr>
                </a:solidFill>
              </a:defRPr>
            </a:lvl1pPr>
          </a:lstStyle>
          <a:p>
            <a:pPr defTabSz="1216191"/>
            <a:fld id="{5197D2AD-FA6F-4A0B-9285-9B0CD075C97E}" type="slidenum">
              <a:rPr lang="en-US" smtClean="0">
                <a:solidFill>
                  <a:prstClr val="black">
                    <a:tint val="75000"/>
                  </a:prstClr>
                </a:solidFill>
              </a:rPr>
              <a:pPr defTabSz="1216191"/>
              <a:t>‹#›</a:t>
            </a:fld>
            <a:endParaRPr lang="en-US">
              <a:solidFill>
                <a:prstClr val="black">
                  <a:tint val="75000"/>
                </a:prstClr>
              </a:solidFill>
            </a:endParaRPr>
          </a:p>
        </p:txBody>
      </p:sp>
    </p:spTree>
    <p:extLst>
      <p:ext uri="{BB962C8B-B14F-4D97-AF65-F5344CB8AC3E}">
        <p14:creationId xmlns:p14="http://schemas.microsoft.com/office/powerpoint/2010/main" val="2558744007"/>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1216191" rtl="0" eaLnBrk="1" latinLnBrk="0" hangingPunct="1">
        <a:spcBef>
          <a:spcPct val="0"/>
        </a:spcBef>
        <a:buNone/>
        <a:defRPr sz="5900" kern="1200">
          <a:solidFill>
            <a:schemeClr val="tx1"/>
          </a:solidFill>
          <a:latin typeface="+mj-lt"/>
          <a:ea typeface="+mj-ea"/>
          <a:cs typeface="+mj-cs"/>
        </a:defRPr>
      </a:lvl1pPr>
    </p:titleStyle>
    <p:bodyStyle>
      <a:lvl1pPr marL="456068" indent="-456068" algn="l" defTabSz="1216191"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8155" indent="-380059" algn="l" defTabSz="1216191"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0235" indent="-304043" algn="l" defTabSz="1216191"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8325" indent="-304043" algn="l" defTabSz="1216191"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6423" indent="-304043" algn="l" defTabSz="1216191"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4515" indent="-304043" algn="l" defTabSz="1216191"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2610" indent="-304043" algn="l" defTabSz="1216191"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0703" indent="-304043" algn="l" defTabSz="1216191"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8794" indent="-304043" algn="l" defTabSz="1216191"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6191" rtl="0" eaLnBrk="1" latinLnBrk="0" hangingPunct="1">
        <a:defRPr sz="2400" kern="1200">
          <a:solidFill>
            <a:schemeClr val="tx1"/>
          </a:solidFill>
          <a:latin typeface="+mn-lt"/>
          <a:ea typeface="+mn-ea"/>
          <a:cs typeface="+mn-cs"/>
        </a:defRPr>
      </a:lvl1pPr>
      <a:lvl2pPr marL="608091" algn="l" defTabSz="1216191" rtl="0" eaLnBrk="1" latinLnBrk="0" hangingPunct="1">
        <a:defRPr sz="2400" kern="1200">
          <a:solidFill>
            <a:schemeClr val="tx1"/>
          </a:solidFill>
          <a:latin typeface="+mn-lt"/>
          <a:ea typeface="+mn-ea"/>
          <a:cs typeface="+mn-cs"/>
        </a:defRPr>
      </a:lvl2pPr>
      <a:lvl3pPr marL="1216191" algn="l" defTabSz="1216191" rtl="0" eaLnBrk="1" latinLnBrk="0" hangingPunct="1">
        <a:defRPr sz="2400" kern="1200">
          <a:solidFill>
            <a:schemeClr val="tx1"/>
          </a:solidFill>
          <a:latin typeface="+mn-lt"/>
          <a:ea typeface="+mn-ea"/>
          <a:cs typeface="+mn-cs"/>
        </a:defRPr>
      </a:lvl3pPr>
      <a:lvl4pPr marL="1824286" algn="l" defTabSz="1216191" rtl="0" eaLnBrk="1" latinLnBrk="0" hangingPunct="1">
        <a:defRPr sz="2400" kern="1200">
          <a:solidFill>
            <a:schemeClr val="tx1"/>
          </a:solidFill>
          <a:latin typeface="+mn-lt"/>
          <a:ea typeface="+mn-ea"/>
          <a:cs typeface="+mn-cs"/>
        </a:defRPr>
      </a:lvl4pPr>
      <a:lvl5pPr marL="2432379" algn="l" defTabSz="1216191" rtl="0" eaLnBrk="1" latinLnBrk="0" hangingPunct="1">
        <a:defRPr sz="2400" kern="1200">
          <a:solidFill>
            <a:schemeClr val="tx1"/>
          </a:solidFill>
          <a:latin typeface="+mn-lt"/>
          <a:ea typeface="+mn-ea"/>
          <a:cs typeface="+mn-cs"/>
        </a:defRPr>
      </a:lvl5pPr>
      <a:lvl6pPr marL="3040468" algn="l" defTabSz="1216191" rtl="0" eaLnBrk="1" latinLnBrk="0" hangingPunct="1">
        <a:defRPr sz="2400" kern="1200">
          <a:solidFill>
            <a:schemeClr val="tx1"/>
          </a:solidFill>
          <a:latin typeface="+mn-lt"/>
          <a:ea typeface="+mn-ea"/>
          <a:cs typeface="+mn-cs"/>
        </a:defRPr>
      </a:lvl6pPr>
      <a:lvl7pPr marL="3648556" algn="l" defTabSz="1216191" rtl="0" eaLnBrk="1" latinLnBrk="0" hangingPunct="1">
        <a:defRPr sz="2400" kern="1200">
          <a:solidFill>
            <a:schemeClr val="tx1"/>
          </a:solidFill>
          <a:latin typeface="+mn-lt"/>
          <a:ea typeface="+mn-ea"/>
          <a:cs typeface="+mn-cs"/>
        </a:defRPr>
      </a:lvl7pPr>
      <a:lvl8pPr marL="4256653" algn="l" defTabSz="1216191" rtl="0" eaLnBrk="1" latinLnBrk="0" hangingPunct="1">
        <a:defRPr sz="2400" kern="1200">
          <a:solidFill>
            <a:schemeClr val="tx1"/>
          </a:solidFill>
          <a:latin typeface="+mn-lt"/>
          <a:ea typeface="+mn-ea"/>
          <a:cs typeface="+mn-cs"/>
        </a:defRPr>
      </a:lvl8pPr>
      <a:lvl9pPr marL="4864747" algn="l" defTabSz="1216191"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2542" tIns="46269" rIns="92542" bIns="46269"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2542" tIns="46269" rIns="92542" bIns="46269"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2542" tIns="46269" rIns="92542" bIns="46269" rtlCol="0" anchor="ctr"/>
          <a:lstStyle>
            <a:lvl1pPr algn="l">
              <a:defRPr sz="1200">
                <a:solidFill>
                  <a:schemeClr val="tx1">
                    <a:tint val="75000"/>
                  </a:schemeClr>
                </a:solidFill>
              </a:defRPr>
            </a:lvl1pPr>
          </a:lstStyle>
          <a:p>
            <a:pPr defTabSz="456685"/>
            <a:fld id="{0DA2CC75-8280-4D50-8556-C2874ADEF926}" type="datetimeFigureOut">
              <a:rPr lang="zh-CN" altLang="en-US" smtClean="0">
                <a:solidFill>
                  <a:prstClr val="black">
                    <a:tint val="75000"/>
                  </a:prstClr>
                </a:solidFill>
              </a:rPr>
              <a:pPr defTabSz="456685"/>
              <a:t>2021/1/15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2542" tIns="46269" rIns="92542" bIns="46269" rtlCol="0" anchor="ctr"/>
          <a:lstStyle>
            <a:lvl1pPr algn="ctr">
              <a:defRPr sz="1200">
                <a:solidFill>
                  <a:schemeClr val="tx1">
                    <a:tint val="75000"/>
                  </a:schemeClr>
                </a:solidFill>
              </a:defRPr>
            </a:lvl1pPr>
          </a:lstStyle>
          <a:p>
            <a:pPr defTabSz="456685"/>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16" y="6356351"/>
            <a:ext cx="2743200" cy="365125"/>
          </a:xfrm>
          <a:prstGeom prst="rect">
            <a:avLst/>
          </a:prstGeom>
        </p:spPr>
        <p:txBody>
          <a:bodyPr vert="horz" lIns="92542" tIns="46269" rIns="92542" bIns="46269" rtlCol="0" anchor="ctr"/>
          <a:lstStyle>
            <a:lvl1pPr algn="r">
              <a:defRPr sz="1200">
                <a:solidFill>
                  <a:schemeClr val="tx1">
                    <a:tint val="75000"/>
                  </a:schemeClr>
                </a:solidFill>
              </a:defRPr>
            </a:lvl1pPr>
          </a:lstStyle>
          <a:p>
            <a:pPr defTabSz="456685"/>
            <a:fld id="{6E190E77-D57C-49F8-ADC2-FB99C50EBC2E}" type="slidenum">
              <a:rPr lang="zh-CN" altLang="en-US" smtClean="0">
                <a:solidFill>
                  <a:prstClr val="black">
                    <a:tint val="75000"/>
                  </a:prstClr>
                </a:solidFill>
              </a:rPr>
              <a:pPr defTabSz="456685"/>
              <a:t>‹#›</a:t>
            </a:fld>
            <a:endParaRPr lang="zh-CN" altLang="en-US">
              <a:solidFill>
                <a:prstClr val="black">
                  <a:tint val="75000"/>
                </a:prstClr>
              </a:solidFill>
            </a:endParaRPr>
          </a:p>
        </p:txBody>
      </p:sp>
    </p:spTree>
    <p:extLst>
      <p:ext uri="{BB962C8B-B14F-4D97-AF65-F5344CB8AC3E}">
        <p14:creationId xmlns:p14="http://schemas.microsoft.com/office/powerpoint/2010/main" val="213464403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defTabSz="91337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43" indent="-228343" algn="l" defTabSz="91337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28" indent="-228343" algn="l" defTabSz="913371"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714" indent="-228343" algn="l" defTabSz="913371"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8400" indent="-228343" algn="l" defTabSz="91337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5087" indent="-228343" algn="l" defTabSz="91337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1773" indent="-228343" algn="l" defTabSz="91337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8458" indent="-228343" algn="l" defTabSz="91337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5145" indent="-228343" algn="l" defTabSz="91337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1832" indent="-228343" algn="l" defTabSz="91337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371" rtl="0" eaLnBrk="1" latinLnBrk="0" hangingPunct="1">
        <a:defRPr sz="1800" kern="1200">
          <a:solidFill>
            <a:schemeClr val="tx1"/>
          </a:solidFill>
          <a:latin typeface="+mn-lt"/>
          <a:ea typeface="+mn-ea"/>
          <a:cs typeface="+mn-cs"/>
        </a:defRPr>
      </a:lvl1pPr>
      <a:lvl2pPr marL="456685" algn="l" defTabSz="913371" rtl="0" eaLnBrk="1" latinLnBrk="0" hangingPunct="1">
        <a:defRPr sz="1800" kern="1200">
          <a:solidFill>
            <a:schemeClr val="tx1"/>
          </a:solidFill>
          <a:latin typeface="+mn-lt"/>
          <a:ea typeface="+mn-ea"/>
          <a:cs typeface="+mn-cs"/>
        </a:defRPr>
      </a:lvl2pPr>
      <a:lvl3pPr marL="913371" algn="l" defTabSz="913371" rtl="0" eaLnBrk="1" latinLnBrk="0" hangingPunct="1">
        <a:defRPr sz="1800" kern="1200">
          <a:solidFill>
            <a:schemeClr val="tx1"/>
          </a:solidFill>
          <a:latin typeface="+mn-lt"/>
          <a:ea typeface="+mn-ea"/>
          <a:cs typeface="+mn-cs"/>
        </a:defRPr>
      </a:lvl3pPr>
      <a:lvl4pPr marL="1370057" algn="l" defTabSz="913371" rtl="0" eaLnBrk="1" latinLnBrk="0" hangingPunct="1">
        <a:defRPr sz="1800" kern="1200">
          <a:solidFill>
            <a:schemeClr val="tx1"/>
          </a:solidFill>
          <a:latin typeface="+mn-lt"/>
          <a:ea typeface="+mn-ea"/>
          <a:cs typeface="+mn-cs"/>
        </a:defRPr>
      </a:lvl4pPr>
      <a:lvl5pPr marL="1826747" algn="l" defTabSz="913371" rtl="0" eaLnBrk="1" latinLnBrk="0" hangingPunct="1">
        <a:defRPr sz="1800" kern="1200">
          <a:solidFill>
            <a:schemeClr val="tx1"/>
          </a:solidFill>
          <a:latin typeface="+mn-lt"/>
          <a:ea typeface="+mn-ea"/>
          <a:cs typeface="+mn-cs"/>
        </a:defRPr>
      </a:lvl5pPr>
      <a:lvl6pPr marL="2283429" algn="l" defTabSz="913371" rtl="0" eaLnBrk="1" latinLnBrk="0" hangingPunct="1">
        <a:defRPr sz="1800" kern="1200">
          <a:solidFill>
            <a:schemeClr val="tx1"/>
          </a:solidFill>
          <a:latin typeface="+mn-lt"/>
          <a:ea typeface="+mn-ea"/>
          <a:cs typeface="+mn-cs"/>
        </a:defRPr>
      </a:lvl6pPr>
      <a:lvl7pPr marL="2740114" algn="l" defTabSz="913371" rtl="0" eaLnBrk="1" latinLnBrk="0" hangingPunct="1">
        <a:defRPr sz="1800" kern="1200">
          <a:solidFill>
            <a:schemeClr val="tx1"/>
          </a:solidFill>
          <a:latin typeface="+mn-lt"/>
          <a:ea typeface="+mn-ea"/>
          <a:cs typeface="+mn-cs"/>
        </a:defRPr>
      </a:lvl7pPr>
      <a:lvl8pPr marL="3196802" algn="l" defTabSz="913371" rtl="0" eaLnBrk="1" latinLnBrk="0" hangingPunct="1">
        <a:defRPr sz="1800" kern="1200">
          <a:solidFill>
            <a:schemeClr val="tx1"/>
          </a:solidFill>
          <a:latin typeface="+mn-lt"/>
          <a:ea typeface="+mn-ea"/>
          <a:cs typeface="+mn-cs"/>
        </a:defRPr>
      </a:lvl8pPr>
      <a:lvl9pPr marL="3653488" algn="l" defTabSz="91337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B219EE65-CAE3-4EBE-8872-D1AAC54FBF7C}"/>
              </a:ext>
            </a:extLst>
          </p:cNvPr>
          <p:cNvSpPr>
            <a:spLocks noGrp="1"/>
          </p:cNvSpPr>
          <p:nvPr>
            <p:ph type="title"/>
          </p:nvPr>
        </p:nvSpPr>
        <p:spPr>
          <a:xfrm>
            <a:off x="838200" y="365125"/>
            <a:ext cx="10515600" cy="1325563"/>
          </a:xfrm>
          <a:prstGeom prst="rect">
            <a:avLst/>
          </a:prstGeom>
        </p:spPr>
        <p:txBody>
          <a:bodyPr vert="horz" lIns="91342" tIns="45675" rIns="91342" bIns="45675"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3BCAF8CE-4377-4B53-8AB5-6CA055122A70}"/>
              </a:ext>
            </a:extLst>
          </p:cNvPr>
          <p:cNvSpPr>
            <a:spLocks noGrp="1"/>
          </p:cNvSpPr>
          <p:nvPr>
            <p:ph type="body" idx="1"/>
          </p:nvPr>
        </p:nvSpPr>
        <p:spPr>
          <a:xfrm>
            <a:off x="838200" y="1825625"/>
            <a:ext cx="10515600" cy="4351338"/>
          </a:xfrm>
          <a:prstGeom prst="rect">
            <a:avLst/>
          </a:prstGeom>
        </p:spPr>
        <p:txBody>
          <a:bodyPr vert="horz" lIns="91342" tIns="45675" rIns="91342" bIns="45675"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0A78CA1-A53B-4B2C-9F94-CA3E0EDC2401}"/>
              </a:ext>
            </a:extLst>
          </p:cNvPr>
          <p:cNvSpPr>
            <a:spLocks noGrp="1"/>
          </p:cNvSpPr>
          <p:nvPr>
            <p:ph type="dt" sz="half" idx="2"/>
          </p:nvPr>
        </p:nvSpPr>
        <p:spPr>
          <a:xfrm>
            <a:off x="838200" y="6356350"/>
            <a:ext cx="2743200" cy="365125"/>
          </a:xfrm>
          <a:prstGeom prst="rect">
            <a:avLst/>
          </a:prstGeom>
        </p:spPr>
        <p:txBody>
          <a:bodyPr vert="horz" lIns="91342" tIns="45675" rIns="91342" bIns="45675" rtlCol="0" anchor="ctr"/>
          <a:lstStyle>
            <a:lvl1pPr algn="l">
              <a:defRPr sz="1200">
                <a:solidFill>
                  <a:schemeClr val="tx1">
                    <a:tint val="75000"/>
                  </a:schemeClr>
                </a:solidFill>
              </a:defRPr>
            </a:lvl1pPr>
          </a:lstStyle>
          <a:p>
            <a:pPr defTabSz="913436"/>
            <a:fld id="{A6765B26-B6D5-4B91-A3BA-085DD412E3BC}" type="datetimeFigureOut">
              <a:rPr lang="zh-CN" altLang="en-US" smtClean="0">
                <a:solidFill>
                  <a:prstClr val="black">
                    <a:tint val="75000"/>
                  </a:prstClr>
                </a:solidFill>
              </a:rPr>
              <a:pPr defTabSz="913436"/>
              <a:t>2021/1/15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2309050-D869-4EEA-A168-C9A51EB7DBCA}"/>
              </a:ext>
            </a:extLst>
          </p:cNvPr>
          <p:cNvSpPr>
            <a:spLocks noGrp="1"/>
          </p:cNvSpPr>
          <p:nvPr>
            <p:ph type="ftr" sz="quarter" idx="3"/>
          </p:nvPr>
        </p:nvSpPr>
        <p:spPr>
          <a:xfrm>
            <a:off x="4038600" y="6356350"/>
            <a:ext cx="4114800" cy="365125"/>
          </a:xfrm>
          <a:prstGeom prst="rect">
            <a:avLst/>
          </a:prstGeom>
        </p:spPr>
        <p:txBody>
          <a:bodyPr vert="horz" lIns="91342" tIns="45675" rIns="91342" bIns="45675" rtlCol="0" anchor="ctr"/>
          <a:lstStyle>
            <a:lvl1pPr algn="ctr">
              <a:defRPr sz="1200">
                <a:solidFill>
                  <a:schemeClr val="tx1">
                    <a:tint val="75000"/>
                  </a:schemeClr>
                </a:solidFill>
              </a:defRPr>
            </a:lvl1pPr>
          </a:lstStyle>
          <a:p>
            <a:pPr defTabSz="913436"/>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2E7306B-987D-4666-AE3F-BCE3CE0F1566}"/>
              </a:ext>
            </a:extLst>
          </p:cNvPr>
          <p:cNvSpPr>
            <a:spLocks noGrp="1"/>
          </p:cNvSpPr>
          <p:nvPr>
            <p:ph type="sldNum" sz="quarter" idx="4"/>
          </p:nvPr>
        </p:nvSpPr>
        <p:spPr>
          <a:xfrm>
            <a:off x="8610615" y="6356350"/>
            <a:ext cx="2743200" cy="365125"/>
          </a:xfrm>
          <a:prstGeom prst="rect">
            <a:avLst/>
          </a:prstGeom>
        </p:spPr>
        <p:txBody>
          <a:bodyPr vert="horz" lIns="91342" tIns="45675" rIns="91342" bIns="45675" rtlCol="0" anchor="ctr"/>
          <a:lstStyle>
            <a:lvl1pPr algn="r">
              <a:defRPr sz="1200">
                <a:solidFill>
                  <a:schemeClr val="tx1">
                    <a:tint val="75000"/>
                  </a:schemeClr>
                </a:solidFill>
              </a:defRPr>
            </a:lvl1pPr>
          </a:lstStyle>
          <a:p>
            <a:pPr defTabSz="913436"/>
            <a:fld id="{B9B7E557-D40A-4F88-A0CA-69DA61716519}" type="slidenum">
              <a:rPr lang="zh-CN" altLang="en-US" smtClean="0">
                <a:solidFill>
                  <a:prstClr val="black">
                    <a:tint val="75000"/>
                  </a:prstClr>
                </a:solidFill>
              </a:rPr>
              <a:pPr defTabSz="913436"/>
              <a:t>‹#›</a:t>
            </a:fld>
            <a:endParaRPr lang="zh-CN" altLang="en-US">
              <a:solidFill>
                <a:prstClr val="black">
                  <a:tint val="75000"/>
                </a:prstClr>
              </a:solidFill>
            </a:endParaRPr>
          </a:p>
        </p:txBody>
      </p:sp>
    </p:spTree>
    <p:extLst>
      <p:ext uri="{BB962C8B-B14F-4D97-AF65-F5344CB8AC3E}">
        <p14:creationId xmlns:p14="http://schemas.microsoft.com/office/powerpoint/2010/main" val="3974893275"/>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par>
    </p:tnLst>
  </p:timing>
  <p:txStyles>
    <p:titleStyle>
      <a:lvl1pPr algn="l" defTabSz="913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59" indent="-228359" algn="l" defTabSz="913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76" indent="-228359" algn="l" defTabSz="91343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794" indent="-228359" algn="l" defTabSz="91343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8513"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5231"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1949"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8667"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5386"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2105"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436" rtl="0" eaLnBrk="1" latinLnBrk="0" hangingPunct="1">
        <a:defRPr sz="1800" kern="1200">
          <a:solidFill>
            <a:schemeClr val="tx1"/>
          </a:solidFill>
          <a:latin typeface="+mn-lt"/>
          <a:ea typeface="+mn-ea"/>
          <a:cs typeface="+mn-cs"/>
        </a:defRPr>
      </a:lvl1pPr>
      <a:lvl2pPr marL="456717" algn="l" defTabSz="913436" rtl="0" eaLnBrk="1" latinLnBrk="0" hangingPunct="1">
        <a:defRPr sz="1800" kern="1200">
          <a:solidFill>
            <a:schemeClr val="tx1"/>
          </a:solidFill>
          <a:latin typeface="+mn-lt"/>
          <a:ea typeface="+mn-ea"/>
          <a:cs typeface="+mn-cs"/>
        </a:defRPr>
      </a:lvl2pPr>
      <a:lvl3pPr marL="913436" algn="l" defTabSz="913436" rtl="0" eaLnBrk="1" latinLnBrk="0" hangingPunct="1">
        <a:defRPr sz="1800" kern="1200">
          <a:solidFill>
            <a:schemeClr val="tx1"/>
          </a:solidFill>
          <a:latin typeface="+mn-lt"/>
          <a:ea typeface="+mn-ea"/>
          <a:cs typeface="+mn-cs"/>
        </a:defRPr>
      </a:lvl3pPr>
      <a:lvl4pPr marL="1370153" algn="l" defTabSz="913436" rtl="0" eaLnBrk="1" latinLnBrk="0" hangingPunct="1">
        <a:defRPr sz="1800" kern="1200">
          <a:solidFill>
            <a:schemeClr val="tx1"/>
          </a:solidFill>
          <a:latin typeface="+mn-lt"/>
          <a:ea typeface="+mn-ea"/>
          <a:cs typeface="+mn-cs"/>
        </a:defRPr>
      </a:lvl4pPr>
      <a:lvl5pPr marL="1826875" algn="l" defTabSz="913436" rtl="0" eaLnBrk="1" latinLnBrk="0" hangingPunct="1">
        <a:defRPr sz="1800" kern="1200">
          <a:solidFill>
            <a:schemeClr val="tx1"/>
          </a:solidFill>
          <a:latin typeface="+mn-lt"/>
          <a:ea typeface="+mn-ea"/>
          <a:cs typeface="+mn-cs"/>
        </a:defRPr>
      </a:lvl5pPr>
      <a:lvl6pPr marL="2283590" algn="l" defTabSz="913436" rtl="0" eaLnBrk="1" latinLnBrk="0" hangingPunct="1">
        <a:defRPr sz="1800" kern="1200">
          <a:solidFill>
            <a:schemeClr val="tx1"/>
          </a:solidFill>
          <a:latin typeface="+mn-lt"/>
          <a:ea typeface="+mn-ea"/>
          <a:cs typeface="+mn-cs"/>
        </a:defRPr>
      </a:lvl6pPr>
      <a:lvl7pPr marL="2740307" algn="l" defTabSz="913436" rtl="0" eaLnBrk="1" latinLnBrk="0" hangingPunct="1">
        <a:defRPr sz="1800" kern="1200">
          <a:solidFill>
            <a:schemeClr val="tx1"/>
          </a:solidFill>
          <a:latin typeface="+mn-lt"/>
          <a:ea typeface="+mn-ea"/>
          <a:cs typeface="+mn-cs"/>
        </a:defRPr>
      </a:lvl7pPr>
      <a:lvl8pPr marL="3197026" algn="l" defTabSz="913436" rtl="0" eaLnBrk="1" latinLnBrk="0" hangingPunct="1">
        <a:defRPr sz="1800" kern="1200">
          <a:solidFill>
            <a:schemeClr val="tx1"/>
          </a:solidFill>
          <a:latin typeface="+mn-lt"/>
          <a:ea typeface="+mn-ea"/>
          <a:cs typeface="+mn-cs"/>
        </a:defRPr>
      </a:lvl8pPr>
      <a:lvl9pPr marL="3653745" algn="l" defTabSz="91343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342" tIns="45675" rIns="91342" bIns="45675"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342" tIns="45675" rIns="91342" bIns="45675"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342" tIns="45675" rIns="91342" bIns="45675" rtlCol="0" anchor="ctr"/>
          <a:lstStyle>
            <a:lvl1pPr algn="l">
              <a:defRPr sz="1200">
                <a:solidFill>
                  <a:schemeClr val="tx1">
                    <a:tint val="75000"/>
                  </a:schemeClr>
                </a:solidFill>
              </a:defRPr>
            </a:lvl1pPr>
          </a:lstStyle>
          <a:p>
            <a:pPr defTabSz="913436"/>
            <a:fld id="{82F288E0-7875-42C4-84C8-98DBBD3BF4D2}" type="datetimeFigureOut">
              <a:rPr lang="zh-CN" altLang="en-US" smtClean="0">
                <a:solidFill>
                  <a:prstClr val="black">
                    <a:tint val="75000"/>
                  </a:prstClr>
                </a:solidFill>
              </a:rPr>
              <a:pPr defTabSz="913436"/>
              <a:t>2021/1/15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342" tIns="45675" rIns="91342" bIns="45675" rtlCol="0" anchor="ctr"/>
          <a:lstStyle>
            <a:lvl1pPr algn="ctr">
              <a:defRPr sz="1200">
                <a:solidFill>
                  <a:schemeClr val="tx1">
                    <a:tint val="75000"/>
                  </a:schemeClr>
                </a:solidFill>
              </a:defRPr>
            </a:lvl1pPr>
          </a:lstStyle>
          <a:p>
            <a:pPr defTabSz="913436"/>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15" y="6356350"/>
            <a:ext cx="2743200" cy="365125"/>
          </a:xfrm>
          <a:prstGeom prst="rect">
            <a:avLst/>
          </a:prstGeom>
        </p:spPr>
        <p:txBody>
          <a:bodyPr vert="horz" lIns="91342" tIns="45675" rIns="91342" bIns="45675" rtlCol="0" anchor="ctr"/>
          <a:lstStyle>
            <a:lvl1pPr algn="r">
              <a:defRPr sz="1200">
                <a:solidFill>
                  <a:schemeClr val="tx1">
                    <a:tint val="75000"/>
                  </a:schemeClr>
                </a:solidFill>
              </a:defRPr>
            </a:lvl1pPr>
          </a:lstStyle>
          <a:p>
            <a:pPr defTabSz="913436"/>
            <a:fld id="{7D9BB5D0-35E4-459D-AEF3-FE4D7C45CC19}" type="slidenum">
              <a:rPr lang="zh-CN" altLang="en-US" smtClean="0">
                <a:solidFill>
                  <a:prstClr val="black">
                    <a:tint val="75000"/>
                  </a:prstClr>
                </a:solidFill>
              </a:rPr>
              <a:pPr defTabSz="913436"/>
              <a:t>‹#›</a:t>
            </a:fld>
            <a:endParaRPr lang="zh-CN" altLang="en-US">
              <a:solidFill>
                <a:prstClr val="black">
                  <a:tint val="75000"/>
                </a:prstClr>
              </a:solidFill>
            </a:endParaRPr>
          </a:p>
        </p:txBody>
      </p:sp>
    </p:spTree>
    <p:extLst>
      <p:ext uri="{BB962C8B-B14F-4D97-AF65-F5344CB8AC3E}">
        <p14:creationId xmlns:p14="http://schemas.microsoft.com/office/powerpoint/2010/main" val="378214403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3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59" indent="-228359" algn="l" defTabSz="913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76" indent="-228359" algn="l" defTabSz="91343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794" indent="-228359" algn="l" defTabSz="91343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8513"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5231"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1949"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8667"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5386"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2105"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436" rtl="0" eaLnBrk="1" latinLnBrk="0" hangingPunct="1">
        <a:defRPr sz="1800" kern="1200">
          <a:solidFill>
            <a:schemeClr val="tx1"/>
          </a:solidFill>
          <a:latin typeface="+mn-lt"/>
          <a:ea typeface="+mn-ea"/>
          <a:cs typeface="+mn-cs"/>
        </a:defRPr>
      </a:lvl1pPr>
      <a:lvl2pPr marL="456717" algn="l" defTabSz="913436" rtl="0" eaLnBrk="1" latinLnBrk="0" hangingPunct="1">
        <a:defRPr sz="1800" kern="1200">
          <a:solidFill>
            <a:schemeClr val="tx1"/>
          </a:solidFill>
          <a:latin typeface="+mn-lt"/>
          <a:ea typeface="+mn-ea"/>
          <a:cs typeface="+mn-cs"/>
        </a:defRPr>
      </a:lvl2pPr>
      <a:lvl3pPr marL="913436" algn="l" defTabSz="913436" rtl="0" eaLnBrk="1" latinLnBrk="0" hangingPunct="1">
        <a:defRPr sz="1800" kern="1200">
          <a:solidFill>
            <a:schemeClr val="tx1"/>
          </a:solidFill>
          <a:latin typeface="+mn-lt"/>
          <a:ea typeface="+mn-ea"/>
          <a:cs typeface="+mn-cs"/>
        </a:defRPr>
      </a:lvl3pPr>
      <a:lvl4pPr marL="1370153" algn="l" defTabSz="913436" rtl="0" eaLnBrk="1" latinLnBrk="0" hangingPunct="1">
        <a:defRPr sz="1800" kern="1200">
          <a:solidFill>
            <a:schemeClr val="tx1"/>
          </a:solidFill>
          <a:latin typeface="+mn-lt"/>
          <a:ea typeface="+mn-ea"/>
          <a:cs typeface="+mn-cs"/>
        </a:defRPr>
      </a:lvl4pPr>
      <a:lvl5pPr marL="1826875" algn="l" defTabSz="913436" rtl="0" eaLnBrk="1" latinLnBrk="0" hangingPunct="1">
        <a:defRPr sz="1800" kern="1200">
          <a:solidFill>
            <a:schemeClr val="tx1"/>
          </a:solidFill>
          <a:latin typeface="+mn-lt"/>
          <a:ea typeface="+mn-ea"/>
          <a:cs typeface="+mn-cs"/>
        </a:defRPr>
      </a:lvl5pPr>
      <a:lvl6pPr marL="2283590" algn="l" defTabSz="913436" rtl="0" eaLnBrk="1" latinLnBrk="0" hangingPunct="1">
        <a:defRPr sz="1800" kern="1200">
          <a:solidFill>
            <a:schemeClr val="tx1"/>
          </a:solidFill>
          <a:latin typeface="+mn-lt"/>
          <a:ea typeface="+mn-ea"/>
          <a:cs typeface="+mn-cs"/>
        </a:defRPr>
      </a:lvl6pPr>
      <a:lvl7pPr marL="2740307" algn="l" defTabSz="913436" rtl="0" eaLnBrk="1" latinLnBrk="0" hangingPunct="1">
        <a:defRPr sz="1800" kern="1200">
          <a:solidFill>
            <a:schemeClr val="tx1"/>
          </a:solidFill>
          <a:latin typeface="+mn-lt"/>
          <a:ea typeface="+mn-ea"/>
          <a:cs typeface="+mn-cs"/>
        </a:defRPr>
      </a:lvl7pPr>
      <a:lvl8pPr marL="3197026" algn="l" defTabSz="913436" rtl="0" eaLnBrk="1" latinLnBrk="0" hangingPunct="1">
        <a:defRPr sz="1800" kern="1200">
          <a:solidFill>
            <a:schemeClr val="tx1"/>
          </a:solidFill>
          <a:latin typeface="+mn-lt"/>
          <a:ea typeface="+mn-ea"/>
          <a:cs typeface="+mn-cs"/>
        </a:defRPr>
      </a:lvl8pPr>
      <a:lvl9pPr marL="3653745" algn="l" defTabSz="91343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3B18FF4-15B0-4A0F-A408-29575D30AE52}"/>
              </a:ext>
            </a:extLst>
          </p:cNvPr>
          <p:cNvSpPr>
            <a:spLocks noGrp="1"/>
          </p:cNvSpPr>
          <p:nvPr>
            <p:ph type="title"/>
          </p:nvPr>
        </p:nvSpPr>
        <p:spPr>
          <a:xfrm>
            <a:off x="838200" y="365125"/>
            <a:ext cx="10515600" cy="1325563"/>
          </a:xfrm>
          <a:prstGeom prst="rect">
            <a:avLst/>
          </a:prstGeom>
        </p:spPr>
        <p:txBody>
          <a:bodyPr vert="horz" lIns="91342" tIns="45675" rIns="91342" bIns="45675"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AFFAF94-3EC8-417C-A78B-9C2E4C069A64}"/>
              </a:ext>
            </a:extLst>
          </p:cNvPr>
          <p:cNvSpPr>
            <a:spLocks noGrp="1"/>
          </p:cNvSpPr>
          <p:nvPr>
            <p:ph type="body" idx="1"/>
          </p:nvPr>
        </p:nvSpPr>
        <p:spPr>
          <a:xfrm>
            <a:off x="838200" y="1825625"/>
            <a:ext cx="10515600" cy="4351338"/>
          </a:xfrm>
          <a:prstGeom prst="rect">
            <a:avLst/>
          </a:prstGeom>
        </p:spPr>
        <p:txBody>
          <a:bodyPr vert="horz" lIns="91342" tIns="45675" rIns="91342" bIns="45675"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2BF2CF7-FD2F-42F4-95D0-B1D7BD179DF1}"/>
              </a:ext>
            </a:extLst>
          </p:cNvPr>
          <p:cNvSpPr>
            <a:spLocks noGrp="1"/>
          </p:cNvSpPr>
          <p:nvPr>
            <p:ph type="dt" sz="half" idx="2"/>
          </p:nvPr>
        </p:nvSpPr>
        <p:spPr>
          <a:xfrm>
            <a:off x="838200" y="6356350"/>
            <a:ext cx="2743200" cy="365125"/>
          </a:xfrm>
          <a:prstGeom prst="rect">
            <a:avLst/>
          </a:prstGeom>
        </p:spPr>
        <p:txBody>
          <a:bodyPr vert="horz" lIns="91342" tIns="45675" rIns="91342" bIns="45675" rtlCol="0" anchor="ctr"/>
          <a:lstStyle>
            <a:lvl1pPr algn="l">
              <a:defRPr sz="1200">
                <a:solidFill>
                  <a:schemeClr val="tx1">
                    <a:tint val="75000"/>
                  </a:schemeClr>
                </a:solidFill>
              </a:defRPr>
            </a:lvl1pPr>
          </a:lstStyle>
          <a:p>
            <a:pPr defTabSz="913436"/>
            <a:fld id="{EC85BF49-3D7A-4F43-BA91-D003E0AEA55D}" type="datetimeFigureOut">
              <a:rPr lang="zh-CN" altLang="en-US" smtClean="0">
                <a:solidFill>
                  <a:prstClr val="black">
                    <a:tint val="75000"/>
                  </a:prstClr>
                </a:solidFill>
              </a:rPr>
              <a:pPr defTabSz="913436"/>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20F1565-20E8-4745-8FF2-10D53A944ED4}"/>
              </a:ext>
            </a:extLst>
          </p:cNvPr>
          <p:cNvSpPr>
            <a:spLocks noGrp="1"/>
          </p:cNvSpPr>
          <p:nvPr>
            <p:ph type="ftr" sz="quarter" idx="3"/>
          </p:nvPr>
        </p:nvSpPr>
        <p:spPr>
          <a:xfrm>
            <a:off x="4038600" y="6356350"/>
            <a:ext cx="4114800" cy="365125"/>
          </a:xfrm>
          <a:prstGeom prst="rect">
            <a:avLst/>
          </a:prstGeom>
        </p:spPr>
        <p:txBody>
          <a:bodyPr vert="horz" lIns="91342" tIns="45675" rIns="91342" bIns="45675" rtlCol="0" anchor="ctr"/>
          <a:lstStyle>
            <a:lvl1pPr algn="ctr">
              <a:defRPr sz="1200">
                <a:solidFill>
                  <a:schemeClr val="tx1">
                    <a:tint val="75000"/>
                  </a:schemeClr>
                </a:solidFill>
              </a:defRPr>
            </a:lvl1pPr>
          </a:lstStyle>
          <a:p>
            <a:pPr defTabSz="913436"/>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8D337385-E146-4D8D-9D11-BCA989E8FAA6}"/>
              </a:ext>
            </a:extLst>
          </p:cNvPr>
          <p:cNvSpPr>
            <a:spLocks noGrp="1"/>
          </p:cNvSpPr>
          <p:nvPr>
            <p:ph type="sldNum" sz="quarter" idx="4"/>
          </p:nvPr>
        </p:nvSpPr>
        <p:spPr>
          <a:xfrm>
            <a:off x="8610615" y="6356350"/>
            <a:ext cx="2743200" cy="365125"/>
          </a:xfrm>
          <a:prstGeom prst="rect">
            <a:avLst/>
          </a:prstGeom>
        </p:spPr>
        <p:txBody>
          <a:bodyPr vert="horz" lIns="91342" tIns="45675" rIns="91342" bIns="45675" rtlCol="0" anchor="ctr"/>
          <a:lstStyle>
            <a:lvl1pPr algn="r">
              <a:defRPr sz="1200">
                <a:solidFill>
                  <a:schemeClr val="tx1">
                    <a:tint val="75000"/>
                  </a:schemeClr>
                </a:solidFill>
              </a:defRPr>
            </a:lvl1pPr>
          </a:lstStyle>
          <a:p>
            <a:pPr defTabSz="913436"/>
            <a:fld id="{F23BD8DC-39EC-4016-A177-D6AECE158338}" type="slidenum">
              <a:rPr lang="zh-CN" altLang="en-US" smtClean="0">
                <a:solidFill>
                  <a:prstClr val="black">
                    <a:tint val="75000"/>
                  </a:prstClr>
                </a:solidFill>
              </a:rPr>
              <a:pPr defTabSz="913436"/>
              <a:t>‹#›</a:t>
            </a:fld>
            <a:endParaRPr lang="zh-CN" altLang="en-US">
              <a:solidFill>
                <a:prstClr val="black">
                  <a:tint val="75000"/>
                </a:prstClr>
              </a:solidFill>
            </a:endParaRPr>
          </a:p>
        </p:txBody>
      </p:sp>
    </p:spTree>
    <p:extLst>
      <p:ext uri="{BB962C8B-B14F-4D97-AF65-F5344CB8AC3E}">
        <p14:creationId xmlns:p14="http://schemas.microsoft.com/office/powerpoint/2010/main" val="2729433858"/>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xStyles>
    <p:titleStyle>
      <a:lvl1pPr algn="l" defTabSz="913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59" indent="-228359" algn="l" defTabSz="913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76" indent="-228359" algn="l" defTabSz="91343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794" indent="-228359" algn="l" defTabSz="91343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8513"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5231"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1949"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8667"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5386"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2105"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436" rtl="0" eaLnBrk="1" latinLnBrk="0" hangingPunct="1">
        <a:defRPr sz="1800" kern="1200">
          <a:solidFill>
            <a:schemeClr val="tx1"/>
          </a:solidFill>
          <a:latin typeface="+mn-lt"/>
          <a:ea typeface="+mn-ea"/>
          <a:cs typeface="+mn-cs"/>
        </a:defRPr>
      </a:lvl1pPr>
      <a:lvl2pPr marL="456717" algn="l" defTabSz="913436" rtl="0" eaLnBrk="1" latinLnBrk="0" hangingPunct="1">
        <a:defRPr sz="1800" kern="1200">
          <a:solidFill>
            <a:schemeClr val="tx1"/>
          </a:solidFill>
          <a:latin typeface="+mn-lt"/>
          <a:ea typeface="+mn-ea"/>
          <a:cs typeface="+mn-cs"/>
        </a:defRPr>
      </a:lvl2pPr>
      <a:lvl3pPr marL="913436" algn="l" defTabSz="913436" rtl="0" eaLnBrk="1" latinLnBrk="0" hangingPunct="1">
        <a:defRPr sz="1800" kern="1200">
          <a:solidFill>
            <a:schemeClr val="tx1"/>
          </a:solidFill>
          <a:latin typeface="+mn-lt"/>
          <a:ea typeface="+mn-ea"/>
          <a:cs typeface="+mn-cs"/>
        </a:defRPr>
      </a:lvl3pPr>
      <a:lvl4pPr marL="1370153" algn="l" defTabSz="913436" rtl="0" eaLnBrk="1" latinLnBrk="0" hangingPunct="1">
        <a:defRPr sz="1800" kern="1200">
          <a:solidFill>
            <a:schemeClr val="tx1"/>
          </a:solidFill>
          <a:latin typeface="+mn-lt"/>
          <a:ea typeface="+mn-ea"/>
          <a:cs typeface="+mn-cs"/>
        </a:defRPr>
      </a:lvl4pPr>
      <a:lvl5pPr marL="1826875" algn="l" defTabSz="913436" rtl="0" eaLnBrk="1" latinLnBrk="0" hangingPunct="1">
        <a:defRPr sz="1800" kern="1200">
          <a:solidFill>
            <a:schemeClr val="tx1"/>
          </a:solidFill>
          <a:latin typeface="+mn-lt"/>
          <a:ea typeface="+mn-ea"/>
          <a:cs typeface="+mn-cs"/>
        </a:defRPr>
      </a:lvl5pPr>
      <a:lvl6pPr marL="2283590" algn="l" defTabSz="913436" rtl="0" eaLnBrk="1" latinLnBrk="0" hangingPunct="1">
        <a:defRPr sz="1800" kern="1200">
          <a:solidFill>
            <a:schemeClr val="tx1"/>
          </a:solidFill>
          <a:latin typeface="+mn-lt"/>
          <a:ea typeface="+mn-ea"/>
          <a:cs typeface="+mn-cs"/>
        </a:defRPr>
      </a:lvl6pPr>
      <a:lvl7pPr marL="2740307" algn="l" defTabSz="913436" rtl="0" eaLnBrk="1" latinLnBrk="0" hangingPunct="1">
        <a:defRPr sz="1800" kern="1200">
          <a:solidFill>
            <a:schemeClr val="tx1"/>
          </a:solidFill>
          <a:latin typeface="+mn-lt"/>
          <a:ea typeface="+mn-ea"/>
          <a:cs typeface="+mn-cs"/>
        </a:defRPr>
      </a:lvl7pPr>
      <a:lvl8pPr marL="3197026" algn="l" defTabSz="913436" rtl="0" eaLnBrk="1" latinLnBrk="0" hangingPunct="1">
        <a:defRPr sz="1800" kern="1200">
          <a:solidFill>
            <a:schemeClr val="tx1"/>
          </a:solidFill>
          <a:latin typeface="+mn-lt"/>
          <a:ea typeface="+mn-ea"/>
          <a:cs typeface="+mn-cs"/>
        </a:defRPr>
      </a:lvl8pPr>
      <a:lvl9pPr marL="3653745" algn="l" defTabSz="91343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3B18FF4-15B0-4A0F-A408-29575D30AE52}"/>
              </a:ext>
            </a:extLst>
          </p:cNvPr>
          <p:cNvSpPr>
            <a:spLocks noGrp="1"/>
          </p:cNvSpPr>
          <p:nvPr>
            <p:ph type="title"/>
          </p:nvPr>
        </p:nvSpPr>
        <p:spPr>
          <a:xfrm>
            <a:off x="838200" y="365125"/>
            <a:ext cx="10515600" cy="1325563"/>
          </a:xfrm>
          <a:prstGeom prst="rect">
            <a:avLst/>
          </a:prstGeom>
        </p:spPr>
        <p:txBody>
          <a:bodyPr vert="horz" lIns="91342" tIns="45675" rIns="91342" bIns="45675"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AFFAF94-3EC8-417C-A78B-9C2E4C069A64}"/>
              </a:ext>
            </a:extLst>
          </p:cNvPr>
          <p:cNvSpPr>
            <a:spLocks noGrp="1"/>
          </p:cNvSpPr>
          <p:nvPr>
            <p:ph type="body" idx="1"/>
          </p:nvPr>
        </p:nvSpPr>
        <p:spPr>
          <a:xfrm>
            <a:off x="838200" y="1825625"/>
            <a:ext cx="10515600" cy="4351338"/>
          </a:xfrm>
          <a:prstGeom prst="rect">
            <a:avLst/>
          </a:prstGeom>
        </p:spPr>
        <p:txBody>
          <a:bodyPr vert="horz" lIns="91342" tIns="45675" rIns="91342" bIns="45675"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2BF2CF7-FD2F-42F4-95D0-B1D7BD179DF1}"/>
              </a:ext>
            </a:extLst>
          </p:cNvPr>
          <p:cNvSpPr>
            <a:spLocks noGrp="1"/>
          </p:cNvSpPr>
          <p:nvPr>
            <p:ph type="dt" sz="half" idx="2"/>
          </p:nvPr>
        </p:nvSpPr>
        <p:spPr>
          <a:xfrm>
            <a:off x="838200" y="6356350"/>
            <a:ext cx="2743200" cy="365125"/>
          </a:xfrm>
          <a:prstGeom prst="rect">
            <a:avLst/>
          </a:prstGeom>
        </p:spPr>
        <p:txBody>
          <a:bodyPr vert="horz" lIns="91342" tIns="45675" rIns="91342" bIns="45675" rtlCol="0" anchor="ctr"/>
          <a:lstStyle>
            <a:lvl1pPr algn="l">
              <a:defRPr sz="1200">
                <a:solidFill>
                  <a:schemeClr val="tx1">
                    <a:tint val="75000"/>
                  </a:schemeClr>
                </a:solidFill>
              </a:defRPr>
            </a:lvl1pPr>
          </a:lstStyle>
          <a:p>
            <a:pPr defTabSz="913436"/>
            <a:fld id="{EC85BF49-3D7A-4F43-BA91-D003E0AEA55D}" type="datetimeFigureOut">
              <a:rPr lang="zh-CN" altLang="en-US" smtClean="0">
                <a:solidFill>
                  <a:prstClr val="black">
                    <a:tint val="75000"/>
                  </a:prstClr>
                </a:solidFill>
              </a:rPr>
              <a:pPr defTabSz="913436"/>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20F1565-20E8-4745-8FF2-10D53A944ED4}"/>
              </a:ext>
            </a:extLst>
          </p:cNvPr>
          <p:cNvSpPr>
            <a:spLocks noGrp="1"/>
          </p:cNvSpPr>
          <p:nvPr>
            <p:ph type="ftr" sz="quarter" idx="3"/>
          </p:nvPr>
        </p:nvSpPr>
        <p:spPr>
          <a:xfrm>
            <a:off x="4038600" y="6356350"/>
            <a:ext cx="4114800" cy="365125"/>
          </a:xfrm>
          <a:prstGeom prst="rect">
            <a:avLst/>
          </a:prstGeom>
        </p:spPr>
        <p:txBody>
          <a:bodyPr vert="horz" lIns="91342" tIns="45675" rIns="91342" bIns="45675" rtlCol="0" anchor="ctr"/>
          <a:lstStyle>
            <a:lvl1pPr algn="ctr">
              <a:defRPr sz="1200">
                <a:solidFill>
                  <a:schemeClr val="tx1">
                    <a:tint val="75000"/>
                  </a:schemeClr>
                </a:solidFill>
              </a:defRPr>
            </a:lvl1pPr>
          </a:lstStyle>
          <a:p>
            <a:pPr defTabSz="913436"/>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8D337385-E146-4D8D-9D11-BCA989E8FAA6}"/>
              </a:ext>
            </a:extLst>
          </p:cNvPr>
          <p:cNvSpPr>
            <a:spLocks noGrp="1"/>
          </p:cNvSpPr>
          <p:nvPr>
            <p:ph type="sldNum" sz="quarter" idx="4"/>
          </p:nvPr>
        </p:nvSpPr>
        <p:spPr>
          <a:xfrm>
            <a:off x="8610615" y="6356350"/>
            <a:ext cx="2743200" cy="365125"/>
          </a:xfrm>
          <a:prstGeom prst="rect">
            <a:avLst/>
          </a:prstGeom>
        </p:spPr>
        <p:txBody>
          <a:bodyPr vert="horz" lIns="91342" tIns="45675" rIns="91342" bIns="45675" rtlCol="0" anchor="ctr"/>
          <a:lstStyle>
            <a:lvl1pPr algn="r">
              <a:defRPr sz="1200">
                <a:solidFill>
                  <a:schemeClr val="tx1">
                    <a:tint val="75000"/>
                  </a:schemeClr>
                </a:solidFill>
              </a:defRPr>
            </a:lvl1pPr>
          </a:lstStyle>
          <a:p>
            <a:pPr defTabSz="913436"/>
            <a:fld id="{F23BD8DC-39EC-4016-A177-D6AECE158338}" type="slidenum">
              <a:rPr lang="zh-CN" altLang="en-US" smtClean="0">
                <a:solidFill>
                  <a:prstClr val="black">
                    <a:tint val="75000"/>
                  </a:prstClr>
                </a:solidFill>
              </a:rPr>
              <a:pPr defTabSz="913436"/>
              <a:t>‹#›</a:t>
            </a:fld>
            <a:endParaRPr lang="zh-CN" altLang="en-US">
              <a:solidFill>
                <a:prstClr val="black">
                  <a:tint val="75000"/>
                </a:prstClr>
              </a:solidFill>
            </a:endParaRPr>
          </a:p>
        </p:txBody>
      </p:sp>
    </p:spTree>
    <p:extLst>
      <p:ext uri="{BB962C8B-B14F-4D97-AF65-F5344CB8AC3E}">
        <p14:creationId xmlns:p14="http://schemas.microsoft.com/office/powerpoint/2010/main" val="3766178824"/>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xStyles>
    <p:titleStyle>
      <a:lvl1pPr algn="l" defTabSz="913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59" indent="-228359" algn="l" defTabSz="913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76" indent="-228359" algn="l" defTabSz="91343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794" indent="-228359" algn="l" defTabSz="91343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8513"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5231"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1949"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8667"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5386"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2105"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436" rtl="0" eaLnBrk="1" latinLnBrk="0" hangingPunct="1">
        <a:defRPr sz="1800" kern="1200">
          <a:solidFill>
            <a:schemeClr val="tx1"/>
          </a:solidFill>
          <a:latin typeface="+mn-lt"/>
          <a:ea typeface="+mn-ea"/>
          <a:cs typeface="+mn-cs"/>
        </a:defRPr>
      </a:lvl1pPr>
      <a:lvl2pPr marL="456717" algn="l" defTabSz="913436" rtl="0" eaLnBrk="1" latinLnBrk="0" hangingPunct="1">
        <a:defRPr sz="1800" kern="1200">
          <a:solidFill>
            <a:schemeClr val="tx1"/>
          </a:solidFill>
          <a:latin typeface="+mn-lt"/>
          <a:ea typeface="+mn-ea"/>
          <a:cs typeface="+mn-cs"/>
        </a:defRPr>
      </a:lvl2pPr>
      <a:lvl3pPr marL="913436" algn="l" defTabSz="913436" rtl="0" eaLnBrk="1" latinLnBrk="0" hangingPunct="1">
        <a:defRPr sz="1800" kern="1200">
          <a:solidFill>
            <a:schemeClr val="tx1"/>
          </a:solidFill>
          <a:latin typeface="+mn-lt"/>
          <a:ea typeface="+mn-ea"/>
          <a:cs typeface="+mn-cs"/>
        </a:defRPr>
      </a:lvl3pPr>
      <a:lvl4pPr marL="1370153" algn="l" defTabSz="913436" rtl="0" eaLnBrk="1" latinLnBrk="0" hangingPunct="1">
        <a:defRPr sz="1800" kern="1200">
          <a:solidFill>
            <a:schemeClr val="tx1"/>
          </a:solidFill>
          <a:latin typeface="+mn-lt"/>
          <a:ea typeface="+mn-ea"/>
          <a:cs typeface="+mn-cs"/>
        </a:defRPr>
      </a:lvl4pPr>
      <a:lvl5pPr marL="1826875" algn="l" defTabSz="913436" rtl="0" eaLnBrk="1" latinLnBrk="0" hangingPunct="1">
        <a:defRPr sz="1800" kern="1200">
          <a:solidFill>
            <a:schemeClr val="tx1"/>
          </a:solidFill>
          <a:latin typeface="+mn-lt"/>
          <a:ea typeface="+mn-ea"/>
          <a:cs typeface="+mn-cs"/>
        </a:defRPr>
      </a:lvl5pPr>
      <a:lvl6pPr marL="2283590" algn="l" defTabSz="913436" rtl="0" eaLnBrk="1" latinLnBrk="0" hangingPunct="1">
        <a:defRPr sz="1800" kern="1200">
          <a:solidFill>
            <a:schemeClr val="tx1"/>
          </a:solidFill>
          <a:latin typeface="+mn-lt"/>
          <a:ea typeface="+mn-ea"/>
          <a:cs typeface="+mn-cs"/>
        </a:defRPr>
      </a:lvl6pPr>
      <a:lvl7pPr marL="2740307" algn="l" defTabSz="913436" rtl="0" eaLnBrk="1" latinLnBrk="0" hangingPunct="1">
        <a:defRPr sz="1800" kern="1200">
          <a:solidFill>
            <a:schemeClr val="tx1"/>
          </a:solidFill>
          <a:latin typeface="+mn-lt"/>
          <a:ea typeface="+mn-ea"/>
          <a:cs typeface="+mn-cs"/>
        </a:defRPr>
      </a:lvl7pPr>
      <a:lvl8pPr marL="3197026" algn="l" defTabSz="913436" rtl="0" eaLnBrk="1" latinLnBrk="0" hangingPunct="1">
        <a:defRPr sz="1800" kern="1200">
          <a:solidFill>
            <a:schemeClr val="tx1"/>
          </a:solidFill>
          <a:latin typeface="+mn-lt"/>
          <a:ea typeface="+mn-ea"/>
          <a:cs typeface="+mn-cs"/>
        </a:defRPr>
      </a:lvl8pPr>
      <a:lvl9pPr marL="3653745" algn="l" defTabSz="91343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437" y="208691"/>
            <a:ext cx="8338169" cy="868508"/>
          </a:xfrm>
          <a:prstGeom prst="rect">
            <a:avLst/>
          </a:prstGeom>
        </p:spPr>
        <p:txBody>
          <a:bodyPr vert="horz" lIns="90949" tIns="45514" rIns="90949" bIns="455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63437" y="1215915"/>
            <a:ext cx="8338169" cy="3439052"/>
          </a:xfrm>
          <a:prstGeom prst="rect">
            <a:avLst/>
          </a:prstGeom>
        </p:spPr>
        <p:txBody>
          <a:bodyPr vert="horz" lIns="90949" tIns="45514" rIns="90949" bIns="455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63251" y="4829873"/>
            <a:ext cx="2161748" cy="277440"/>
          </a:xfrm>
          <a:prstGeom prst="rect">
            <a:avLst/>
          </a:prstGeom>
        </p:spPr>
        <p:txBody>
          <a:bodyPr vert="horz" lIns="90949" tIns="45514" rIns="90949" bIns="45514" rtlCol="0" anchor="ctr"/>
          <a:lstStyle>
            <a:lvl1pPr algn="l">
              <a:defRPr sz="1200">
                <a:solidFill>
                  <a:schemeClr val="tx1">
                    <a:tint val="75000"/>
                  </a:schemeClr>
                </a:solidFill>
              </a:defRPr>
            </a:lvl1pPr>
          </a:lstStyle>
          <a:p>
            <a:pPr defTabSz="909516"/>
            <a:fld id="{7446D2C4-F5B2-4BAF-AAAA-E5719FEE0C0C}" type="datetimeFigureOut">
              <a:rPr lang="en-US" smtClean="0">
                <a:solidFill>
                  <a:prstClr val="black">
                    <a:tint val="75000"/>
                  </a:prstClr>
                </a:solidFill>
              </a:rPr>
              <a:pPr defTabSz="909516"/>
              <a:t>1/15/2021</a:t>
            </a:fld>
            <a:endParaRPr lang="en-US">
              <a:solidFill>
                <a:prstClr val="black">
                  <a:tint val="75000"/>
                </a:prstClr>
              </a:solidFill>
            </a:endParaRPr>
          </a:p>
        </p:txBody>
      </p:sp>
      <p:sp>
        <p:nvSpPr>
          <p:cNvPr id="5" name="Footer Placeholder 4"/>
          <p:cNvSpPr>
            <a:spLocks noGrp="1"/>
          </p:cNvSpPr>
          <p:nvPr>
            <p:ph type="ftr" sz="quarter" idx="3"/>
          </p:nvPr>
        </p:nvSpPr>
        <p:spPr>
          <a:xfrm>
            <a:off x="3165446" y="4829873"/>
            <a:ext cx="2933800" cy="277440"/>
          </a:xfrm>
          <a:prstGeom prst="rect">
            <a:avLst/>
          </a:prstGeom>
        </p:spPr>
        <p:txBody>
          <a:bodyPr vert="horz" lIns="90949" tIns="45514" rIns="90949" bIns="45514" rtlCol="0" anchor="ctr"/>
          <a:lstStyle>
            <a:lvl1pPr algn="ctr">
              <a:defRPr sz="1200">
                <a:solidFill>
                  <a:schemeClr val="tx1">
                    <a:tint val="75000"/>
                  </a:schemeClr>
                </a:solidFill>
              </a:defRPr>
            </a:lvl1pPr>
          </a:lstStyle>
          <a:p>
            <a:pPr defTabSz="909516"/>
            <a:endParaRPr lang="en-US">
              <a:solidFill>
                <a:prstClr val="black">
                  <a:tint val="75000"/>
                </a:prstClr>
              </a:solidFill>
            </a:endParaRPr>
          </a:p>
        </p:txBody>
      </p:sp>
      <p:sp>
        <p:nvSpPr>
          <p:cNvPr id="6" name="Slide Number Placeholder 5"/>
          <p:cNvSpPr>
            <a:spLocks noGrp="1"/>
          </p:cNvSpPr>
          <p:nvPr>
            <p:ph type="sldNum" sz="quarter" idx="4"/>
          </p:nvPr>
        </p:nvSpPr>
        <p:spPr>
          <a:xfrm>
            <a:off x="6639675" y="4829873"/>
            <a:ext cx="2161748" cy="277440"/>
          </a:xfrm>
          <a:prstGeom prst="rect">
            <a:avLst/>
          </a:prstGeom>
        </p:spPr>
        <p:txBody>
          <a:bodyPr vert="horz" lIns="90949" tIns="45514" rIns="90949" bIns="45514" rtlCol="0" anchor="ctr"/>
          <a:lstStyle>
            <a:lvl1pPr algn="r">
              <a:defRPr sz="1200">
                <a:solidFill>
                  <a:schemeClr val="tx1">
                    <a:tint val="75000"/>
                  </a:schemeClr>
                </a:solidFill>
              </a:defRPr>
            </a:lvl1pPr>
          </a:lstStyle>
          <a:p>
            <a:pPr defTabSz="909516"/>
            <a:fld id="{866DD3FD-8217-4768-8ED4-6898380C4537}" type="slidenum">
              <a:rPr lang="en-US" smtClean="0">
                <a:solidFill>
                  <a:prstClr val="black">
                    <a:tint val="75000"/>
                  </a:prstClr>
                </a:solidFill>
              </a:rPr>
              <a:pPr defTabSz="909516"/>
              <a:t>‹#›</a:t>
            </a:fld>
            <a:endParaRPr lang="en-US">
              <a:solidFill>
                <a:prstClr val="black">
                  <a:tint val="75000"/>
                </a:prstClr>
              </a:solidFill>
            </a:endParaRPr>
          </a:p>
        </p:txBody>
      </p:sp>
    </p:spTree>
    <p:extLst>
      <p:ext uri="{BB962C8B-B14F-4D97-AF65-F5344CB8AC3E}">
        <p14:creationId xmlns:p14="http://schemas.microsoft.com/office/powerpoint/2010/main" val="404769673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09516" rtl="0" eaLnBrk="1" latinLnBrk="0" hangingPunct="1">
        <a:spcBef>
          <a:spcPct val="0"/>
        </a:spcBef>
        <a:buNone/>
        <a:defRPr sz="4400" b="0" i="0" u="none" kern="1200">
          <a:solidFill>
            <a:schemeClr val="tx1"/>
          </a:solidFill>
          <a:latin typeface="+mj-lt"/>
          <a:ea typeface="+mj-ea"/>
          <a:cs typeface="+mj-cs"/>
        </a:defRPr>
      </a:lvl1pPr>
    </p:titleStyle>
    <p:bodyStyle>
      <a:lvl1pPr marL="341092" indent="-341092" algn="l" defTabSz="90951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005" indent="-284251" algn="l" defTabSz="909516"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36912" indent="-227370" algn="l" defTabSz="90951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1642" indent="-227370" algn="l" defTabSz="90951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6382" indent="-227370" algn="l" defTabSz="90951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1144" indent="-227370" algn="l" defTabSz="9095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5906" indent="-227370" algn="l" defTabSz="9095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0686" indent="-227370" algn="l" defTabSz="9095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5432" indent="-227370" algn="l" defTabSz="9095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516" rtl="0" eaLnBrk="1" latinLnBrk="0" hangingPunct="1">
        <a:defRPr sz="1900" kern="1200">
          <a:solidFill>
            <a:schemeClr val="tx1"/>
          </a:solidFill>
          <a:latin typeface="+mn-lt"/>
          <a:ea typeface="+mn-ea"/>
          <a:cs typeface="+mn-cs"/>
        </a:defRPr>
      </a:lvl1pPr>
      <a:lvl2pPr marL="454751" algn="l" defTabSz="909516" rtl="0" eaLnBrk="1" latinLnBrk="0" hangingPunct="1">
        <a:defRPr sz="1900" kern="1200">
          <a:solidFill>
            <a:schemeClr val="tx1"/>
          </a:solidFill>
          <a:latin typeface="+mn-lt"/>
          <a:ea typeface="+mn-ea"/>
          <a:cs typeface="+mn-cs"/>
        </a:defRPr>
      </a:lvl2pPr>
      <a:lvl3pPr marL="909516" algn="l" defTabSz="909516" rtl="0" eaLnBrk="1" latinLnBrk="0" hangingPunct="1">
        <a:defRPr sz="1900" kern="1200">
          <a:solidFill>
            <a:schemeClr val="tx1"/>
          </a:solidFill>
          <a:latin typeface="+mn-lt"/>
          <a:ea typeface="+mn-ea"/>
          <a:cs typeface="+mn-cs"/>
        </a:defRPr>
      </a:lvl3pPr>
      <a:lvl4pPr marL="1364283" algn="l" defTabSz="909516" rtl="0" eaLnBrk="1" latinLnBrk="0" hangingPunct="1">
        <a:defRPr sz="1900" kern="1200">
          <a:solidFill>
            <a:schemeClr val="tx1"/>
          </a:solidFill>
          <a:latin typeface="+mn-lt"/>
          <a:ea typeface="+mn-ea"/>
          <a:cs typeface="+mn-cs"/>
        </a:defRPr>
      </a:lvl4pPr>
      <a:lvl5pPr marL="1819040" algn="l" defTabSz="909516" rtl="0" eaLnBrk="1" latinLnBrk="0" hangingPunct="1">
        <a:defRPr sz="1900" kern="1200">
          <a:solidFill>
            <a:schemeClr val="tx1"/>
          </a:solidFill>
          <a:latin typeface="+mn-lt"/>
          <a:ea typeface="+mn-ea"/>
          <a:cs typeface="+mn-cs"/>
        </a:defRPr>
      </a:lvl5pPr>
      <a:lvl6pPr marL="2273801" algn="l" defTabSz="909516" rtl="0" eaLnBrk="1" latinLnBrk="0" hangingPunct="1">
        <a:defRPr sz="1900" kern="1200">
          <a:solidFill>
            <a:schemeClr val="tx1"/>
          </a:solidFill>
          <a:latin typeface="+mn-lt"/>
          <a:ea typeface="+mn-ea"/>
          <a:cs typeface="+mn-cs"/>
        </a:defRPr>
      </a:lvl6pPr>
      <a:lvl7pPr marL="2728543" algn="l" defTabSz="909516" rtl="0" eaLnBrk="1" latinLnBrk="0" hangingPunct="1">
        <a:defRPr sz="1900" kern="1200">
          <a:solidFill>
            <a:schemeClr val="tx1"/>
          </a:solidFill>
          <a:latin typeface="+mn-lt"/>
          <a:ea typeface="+mn-ea"/>
          <a:cs typeface="+mn-cs"/>
        </a:defRPr>
      </a:lvl7pPr>
      <a:lvl8pPr marL="3183290" algn="l" defTabSz="909516" rtl="0" eaLnBrk="1" latinLnBrk="0" hangingPunct="1">
        <a:defRPr sz="1900" kern="1200">
          <a:solidFill>
            <a:schemeClr val="tx1"/>
          </a:solidFill>
          <a:latin typeface="+mn-lt"/>
          <a:ea typeface="+mn-ea"/>
          <a:cs typeface="+mn-cs"/>
        </a:defRPr>
      </a:lvl8pPr>
      <a:lvl9pPr marL="3638023" algn="l" defTabSz="909516" rtl="0" eaLnBrk="1" latinLnBrk="0" hangingPunct="1">
        <a:defRPr sz="19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3B18FF4-15B0-4A0F-A408-29575D30AE52}"/>
              </a:ext>
            </a:extLst>
          </p:cNvPr>
          <p:cNvSpPr>
            <a:spLocks noGrp="1"/>
          </p:cNvSpPr>
          <p:nvPr>
            <p:ph type="title"/>
          </p:nvPr>
        </p:nvSpPr>
        <p:spPr>
          <a:xfrm>
            <a:off x="838200" y="365125"/>
            <a:ext cx="10515600" cy="1325563"/>
          </a:xfrm>
          <a:prstGeom prst="rect">
            <a:avLst/>
          </a:prstGeom>
        </p:spPr>
        <p:txBody>
          <a:bodyPr vert="horz" lIns="91342" tIns="45675" rIns="91342" bIns="45675"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AFFAF94-3EC8-417C-A78B-9C2E4C069A64}"/>
              </a:ext>
            </a:extLst>
          </p:cNvPr>
          <p:cNvSpPr>
            <a:spLocks noGrp="1"/>
          </p:cNvSpPr>
          <p:nvPr>
            <p:ph type="body" idx="1"/>
          </p:nvPr>
        </p:nvSpPr>
        <p:spPr>
          <a:xfrm>
            <a:off x="838200" y="1825625"/>
            <a:ext cx="10515600" cy="4351338"/>
          </a:xfrm>
          <a:prstGeom prst="rect">
            <a:avLst/>
          </a:prstGeom>
        </p:spPr>
        <p:txBody>
          <a:bodyPr vert="horz" lIns="91342" tIns="45675" rIns="91342" bIns="45675"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2BF2CF7-FD2F-42F4-95D0-B1D7BD179DF1}"/>
              </a:ext>
            </a:extLst>
          </p:cNvPr>
          <p:cNvSpPr>
            <a:spLocks noGrp="1"/>
          </p:cNvSpPr>
          <p:nvPr>
            <p:ph type="dt" sz="half" idx="2"/>
          </p:nvPr>
        </p:nvSpPr>
        <p:spPr>
          <a:xfrm>
            <a:off x="838200" y="6356350"/>
            <a:ext cx="2743200" cy="365125"/>
          </a:xfrm>
          <a:prstGeom prst="rect">
            <a:avLst/>
          </a:prstGeom>
        </p:spPr>
        <p:txBody>
          <a:bodyPr vert="horz" lIns="91342" tIns="45675" rIns="91342" bIns="45675" rtlCol="0" anchor="ctr"/>
          <a:lstStyle>
            <a:lvl1pPr algn="l">
              <a:defRPr sz="1200">
                <a:solidFill>
                  <a:schemeClr val="tx1">
                    <a:tint val="75000"/>
                  </a:schemeClr>
                </a:solidFill>
              </a:defRPr>
            </a:lvl1pPr>
          </a:lstStyle>
          <a:p>
            <a:pPr defTabSz="913436"/>
            <a:fld id="{EC85BF49-3D7A-4F43-BA91-D003E0AEA55D}" type="datetimeFigureOut">
              <a:rPr lang="zh-CN" altLang="en-US" smtClean="0">
                <a:solidFill>
                  <a:prstClr val="black">
                    <a:tint val="75000"/>
                  </a:prstClr>
                </a:solidFill>
              </a:rPr>
              <a:pPr defTabSz="913436"/>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20F1565-20E8-4745-8FF2-10D53A944ED4}"/>
              </a:ext>
            </a:extLst>
          </p:cNvPr>
          <p:cNvSpPr>
            <a:spLocks noGrp="1"/>
          </p:cNvSpPr>
          <p:nvPr>
            <p:ph type="ftr" sz="quarter" idx="3"/>
          </p:nvPr>
        </p:nvSpPr>
        <p:spPr>
          <a:xfrm>
            <a:off x="4038600" y="6356350"/>
            <a:ext cx="4114800" cy="365125"/>
          </a:xfrm>
          <a:prstGeom prst="rect">
            <a:avLst/>
          </a:prstGeom>
        </p:spPr>
        <p:txBody>
          <a:bodyPr vert="horz" lIns="91342" tIns="45675" rIns="91342" bIns="45675" rtlCol="0" anchor="ctr"/>
          <a:lstStyle>
            <a:lvl1pPr algn="ctr">
              <a:defRPr sz="1200">
                <a:solidFill>
                  <a:schemeClr val="tx1">
                    <a:tint val="75000"/>
                  </a:schemeClr>
                </a:solidFill>
              </a:defRPr>
            </a:lvl1pPr>
          </a:lstStyle>
          <a:p>
            <a:pPr defTabSz="913436"/>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8D337385-E146-4D8D-9D11-BCA989E8FAA6}"/>
              </a:ext>
            </a:extLst>
          </p:cNvPr>
          <p:cNvSpPr>
            <a:spLocks noGrp="1"/>
          </p:cNvSpPr>
          <p:nvPr>
            <p:ph type="sldNum" sz="quarter" idx="4"/>
          </p:nvPr>
        </p:nvSpPr>
        <p:spPr>
          <a:xfrm>
            <a:off x="8610615" y="6356350"/>
            <a:ext cx="2743200" cy="365125"/>
          </a:xfrm>
          <a:prstGeom prst="rect">
            <a:avLst/>
          </a:prstGeom>
        </p:spPr>
        <p:txBody>
          <a:bodyPr vert="horz" lIns="91342" tIns="45675" rIns="91342" bIns="45675" rtlCol="0" anchor="ctr"/>
          <a:lstStyle>
            <a:lvl1pPr algn="r">
              <a:defRPr sz="1200">
                <a:solidFill>
                  <a:schemeClr val="tx1">
                    <a:tint val="75000"/>
                  </a:schemeClr>
                </a:solidFill>
              </a:defRPr>
            </a:lvl1pPr>
          </a:lstStyle>
          <a:p>
            <a:pPr defTabSz="913436"/>
            <a:fld id="{F23BD8DC-39EC-4016-A177-D6AECE158338}" type="slidenum">
              <a:rPr lang="zh-CN" altLang="en-US" smtClean="0">
                <a:solidFill>
                  <a:prstClr val="black">
                    <a:tint val="75000"/>
                  </a:prstClr>
                </a:solidFill>
              </a:rPr>
              <a:pPr defTabSz="913436"/>
              <a:t>‹#›</a:t>
            </a:fld>
            <a:endParaRPr lang="zh-CN" altLang="en-US">
              <a:solidFill>
                <a:prstClr val="black">
                  <a:tint val="75000"/>
                </a:prstClr>
              </a:solidFill>
            </a:endParaRPr>
          </a:p>
        </p:txBody>
      </p:sp>
    </p:spTree>
    <p:extLst>
      <p:ext uri="{BB962C8B-B14F-4D97-AF65-F5344CB8AC3E}">
        <p14:creationId xmlns:p14="http://schemas.microsoft.com/office/powerpoint/2010/main" val="3362272647"/>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xStyles>
    <p:titleStyle>
      <a:lvl1pPr algn="l" defTabSz="913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59" indent="-228359" algn="l" defTabSz="913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76" indent="-228359" algn="l" defTabSz="91343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794" indent="-228359" algn="l" defTabSz="91343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8513"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5231"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1949"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8667"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5386"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2105"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436" rtl="0" eaLnBrk="1" latinLnBrk="0" hangingPunct="1">
        <a:defRPr sz="1800" kern="1200">
          <a:solidFill>
            <a:schemeClr val="tx1"/>
          </a:solidFill>
          <a:latin typeface="+mn-lt"/>
          <a:ea typeface="+mn-ea"/>
          <a:cs typeface="+mn-cs"/>
        </a:defRPr>
      </a:lvl1pPr>
      <a:lvl2pPr marL="456717" algn="l" defTabSz="913436" rtl="0" eaLnBrk="1" latinLnBrk="0" hangingPunct="1">
        <a:defRPr sz="1800" kern="1200">
          <a:solidFill>
            <a:schemeClr val="tx1"/>
          </a:solidFill>
          <a:latin typeface="+mn-lt"/>
          <a:ea typeface="+mn-ea"/>
          <a:cs typeface="+mn-cs"/>
        </a:defRPr>
      </a:lvl2pPr>
      <a:lvl3pPr marL="913436" algn="l" defTabSz="913436" rtl="0" eaLnBrk="1" latinLnBrk="0" hangingPunct="1">
        <a:defRPr sz="1800" kern="1200">
          <a:solidFill>
            <a:schemeClr val="tx1"/>
          </a:solidFill>
          <a:latin typeface="+mn-lt"/>
          <a:ea typeface="+mn-ea"/>
          <a:cs typeface="+mn-cs"/>
        </a:defRPr>
      </a:lvl3pPr>
      <a:lvl4pPr marL="1370153" algn="l" defTabSz="913436" rtl="0" eaLnBrk="1" latinLnBrk="0" hangingPunct="1">
        <a:defRPr sz="1800" kern="1200">
          <a:solidFill>
            <a:schemeClr val="tx1"/>
          </a:solidFill>
          <a:latin typeface="+mn-lt"/>
          <a:ea typeface="+mn-ea"/>
          <a:cs typeface="+mn-cs"/>
        </a:defRPr>
      </a:lvl4pPr>
      <a:lvl5pPr marL="1826875" algn="l" defTabSz="913436" rtl="0" eaLnBrk="1" latinLnBrk="0" hangingPunct="1">
        <a:defRPr sz="1800" kern="1200">
          <a:solidFill>
            <a:schemeClr val="tx1"/>
          </a:solidFill>
          <a:latin typeface="+mn-lt"/>
          <a:ea typeface="+mn-ea"/>
          <a:cs typeface="+mn-cs"/>
        </a:defRPr>
      </a:lvl5pPr>
      <a:lvl6pPr marL="2283590" algn="l" defTabSz="913436" rtl="0" eaLnBrk="1" latinLnBrk="0" hangingPunct="1">
        <a:defRPr sz="1800" kern="1200">
          <a:solidFill>
            <a:schemeClr val="tx1"/>
          </a:solidFill>
          <a:latin typeface="+mn-lt"/>
          <a:ea typeface="+mn-ea"/>
          <a:cs typeface="+mn-cs"/>
        </a:defRPr>
      </a:lvl6pPr>
      <a:lvl7pPr marL="2740307" algn="l" defTabSz="913436" rtl="0" eaLnBrk="1" latinLnBrk="0" hangingPunct="1">
        <a:defRPr sz="1800" kern="1200">
          <a:solidFill>
            <a:schemeClr val="tx1"/>
          </a:solidFill>
          <a:latin typeface="+mn-lt"/>
          <a:ea typeface="+mn-ea"/>
          <a:cs typeface="+mn-cs"/>
        </a:defRPr>
      </a:lvl7pPr>
      <a:lvl8pPr marL="3197026" algn="l" defTabSz="913436" rtl="0" eaLnBrk="1" latinLnBrk="0" hangingPunct="1">
        <a:defRPr sz="1800" kern="1200">
          <a:solidFill>
            <a:schemeClr val="tx1"/>
          </a:solidFill>
          <a:latin typeface="+mn-lt"/>
          <a:ea typeface="+mn-ea"/>
          <a:cs typeface="+mn-cs"/>
        </a:defRPr>
      </a:lvl8pPr>
      <a:lvl9pPr marL="3653745" algn="l" defTabSz="913436"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3B18FF4-15B0-4A0F-A408-29575D30AE52}"/>
              </a:ext>
            </a:extLst>
          </p:cNvPr>
          <p:cNvSpPr>
            <a:spLocks noGrp="1"/>
          </p:cNvSpPr>
          <p:nvPr>
            <p:ph type="title"/>
          </p:nvPr>
        </p:nvSpPr>
        <p:spPr>
          <a:xfrm>
            <a:off x="838200" y="365125"/>
            <a:ext cx="10515600" cy="1325563"/>
          </a:xfrm>
          <a:prstGeom prst="rect">
            <a:avLst/>
          </a:prstGeom>
        </p:spPr>
        <p:txBody>
          <a:bodyPr vert="horz" lIns="91342" tIns="45675" rIns="91342" bIns="45675"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AFFAF94-3EC8-417C-A78B-9C2E4C069A64}"/>
              </a:ext>
            </a:extLst>
          </p:cNvPr>
          <p:cNvSpPr>
            <a:spLocks noGrp="1"/>
          </p:cNvSpPr>
          <p:nvPr>
            <p:ph type="body" idx="1"/>
          </p:nvPr>
        </p:nvSpPr>
        <p:spPr>
          <a:xfrm>
            <a:off x="838200" y="1825625"/>
            <a:ext cx="10515600" cy="4351338"/>
          </a:xfrm>
          <a:prstGeom prst="rect">
            <a:avLst/>
          </a:prstGeom>
        </p:spPr>
        <p:txBody>
          <a:bodyPr vert="horz" lIns="91342" tIns="45675" rIns="91342" bIns="45675"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2BF2CF7-FD2F-42F4-95D0-B1D7BD179DF1}"/>
              </a:ext>
            </a:extLst>
          </p:cNvPr>
          <p:cNvSpPr>
            <a:spLocks noGrp="1"/>
          </p:cNvSpPr>
          <p:nvPr>
            <p:ph type="dt" sz="half" idx="2"/>
          </p:nvPr>
        </p:nvSpPr>
        <p:spPr>
          <a:xfrm>
            <a:off x="838200" y="6356350"/>
            <a:ext cx="2743200" cy="365125"/>
          </a:xfrm>
          <a:prstGeom prst="rect">
            <a:avLst/>
          </a:prstGeom>
        </p:spPr>
        <p:txBody>
          <a:bodyPr vert="horz" lIns="91342" tIns="45675" rIns="91342" bIns="45675" rtlCol="0" anchor="ctr"/>
          <a:lstStyle>
            <a:lvl1pPr algn="l">
              <a:defRPr sz="1200">
                <a:solidFill>
                  <a:schemeClr val="tx1">
                    <a:tint val="75000"/>
                  </a:schemeClr>
                </a:solidFill>
              </a:defRPr>
            </a:lvl1pPr>
          </a:lstStyle>
          <a:p>
            <a:pPr defTabSz="913436"/>
            <a:fld id="{EC85BF49-3D7A-4F43-BA91-D003E0AEA55D}" type="datetimeFigureOut">
              <a:rPr lang="zh-CN" altLang="en-US" smtClean="0">
                <a:solidFill>
                  <a:prstClr val="black">
                    <a:tint val="75000"/>
                  </a:prstClr>
                </a:solidFill>
              </a:rPr>
              <a:pPr defTabSz="913436"/>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20F1565-20E8-4745-8FF2-10D53A944ED4}"/>
              </a:ext>
            </a:extLst>
          </p:cNvPr>
          <p:cNvSpPr>
            <a:spLocks noGrp="1"/>
          </p:cNvSpPr>
          <p:nvPr>
            <p:ph type="ftr" sz="quarter" idx="3"/>
          </p:nvPr>
        </p:nvSpPr>
        <p:spPr>
          <a:xfrm>
            <a:off x="4038600" y="6356350"/>
            <a:ext cx="4114800" cy="365125"/>
          </a:xfrm>
          <a:prstGeom prst="rect">
            <a:avLst/>
          </a:prstGeom>
        </p:spPr>
        <p:txBody>
          <a:bodyPr vert="horz" lIns="91342" tIns="45675" rIns="91342" bIns="45675" rtlCol="0" anchor="ctr"/>
          <a:lstStyle>
            <a:lvl1pPr algn="ctr">
              <a:defRPr sz="1200">
                <a:solidFill>
                  <a:schemeClr val="tx1">
                    <a:tint val="75000"/>
                  </a:schemeClr>
                </a:solidFill>
              </a:defRPr>
            </a:lvl1pPr>
          </a:lstStyle>
          <a:p>
            <a:pPr defTabSz="913436"/>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8D337385-E146-4D8D-9D11-BCA989E8FAA6}"/>
              </a:ext>
            </a:extLst>
          </p:cNvPr>
          <p:cNvSpPr>
            <a:spLocks noGrp="1"/>
          </p:cNvSpPr>
          <p:nvPr>
            <p:ph type="sldNum" sz="quarter" idx="4"/>
          </p:nvPr>
        </p:nvSpPr>
        <p:spPr>
          <a:xfrm>
            <a:off x="8610615" y="6356350"/>
            <a:ext cx="2743200" cy="365125"/>
          </a:xfrm>
          <a:prstGeom prst="rect">
            <a:avLst/>
          </a:prstGeom>
        </p:spPr>
        <p:txBody>
          <a:bodyPr vert="horz" lIns="91342" tIns="45675" rIns="91342" bIns="45675" rtlCol="0" anchor="ctr"/>
          <a:lstStyle>
            <a:lvl1pPr algn="r">
              <a:defRPr sz="1200">
                <a:solidFill>
                  <a:schemeClr val="tx1">
                    <a:tint val="75000"/>
                  </a:schemeClr>
                </a:solidFill>
              </a:defRPr>
            </a:lvl1pPr>
          </a:lstStyle>
          <a:p>
            <a:pPr defTabSz="913436"/>
            <a:fld id="{F23BD8DC-39EC-4016-A177-D6AECE158338}" type="slidenum">
              <a:rPr lang="zh-CN" altLang="en-US" smtClean="0">
                <a:solidFill>
                  <a:prstClr val="black">
                    <a:tint val="75000"/>
                  </a:prstClr>
                </a:solidFill>
              </a:rPr>
              <a:pPr defTabSz="913436"/>
              <a:t>‹#›</a:t>
            </a:fld>
            <a:endParaRPr lang="zh-CN" altLang="en-US">
              <a:solidFill>
                <a:prstClr val="black">
                  <a:tint val="75000"/>
                </a:prstClr>
              </a:solidFill>
            </a:endParaRPr>
          </a:p>
        </p:txBody>
      </p:sp>
    </p:spTree>
    <p:extLst>
      <p:ext uri="{BB962C8B-B14F-4D97-AF65-F5344CB8AC3E}">
        <p14:creationId xmlns:p14="http://schemas.microsoft.com/office/powerpoint/2010/main" val="4012142974"/>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xStyles>
    <p:titleStyle>
      <a:lvl1pPr algn="l" defTabSz="913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59" indent="-228359" algn="l" defTabSz="913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76" indent="-228359" algn="l" defTabSz="91343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794" indent="-228359" algn="l" defTabSz="91343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8513"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5231"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1949"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8667"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5386"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2105" indent="-228359" algn="l" defTabSz="9134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436" rtl="0" eaLnBrk="1" latinLnBrk="0" hangingPunct="1">
        <a:defRPr sz="1800" kern="1200">
          <a:solidFill>
            <a:schemeClr val="tx1"/>
          </a:solidFill>
          <a:latin typeface="+mn-lt"/>
          <a:ea typeface="+mn-ea"/>
          <a:cs typeface="+mn-cs"/>
        </a:defRPr>
      </a:lvl1pPr>
      <a:lvl2pPr marL="456717" algn="l" defTabSz="913436" rtl="0" eaLnBrk="1" latinLnBrk="0" hangingPunct="1">
        <a:defRPr sz="1800" kern="1200">
          <a:solidFill>
            <a:schemeClr val="tx1"/>
          </a:solidFill>
          <a:latin typeface="+mn-lt"/>
          <a:ea typeface="+mn-ea"/>
          <a:cs typeface="+mn-cs"/>
        </a:defRPr>
      </a:lvl2pPr>
      <a:lvl3pPr marL="913436" algn="l" defTabSz="913436" rtl="0" eaLnBrk="1" latinLnBrk="0" hangingPunct="1">
        <a:defRPr sz="1800" kern="1200">
          <a:solidFill>
            <a:schemeClr val="tx1"/>
          </a:solidFill>
          <a:latin typeface="+mn-lt"/>
          <a:ea typeface="+mn-ea"/>
          <a:cs typeface="+mn-cs"/>
        </a:defRPr>
      </a:lvl3pPr>
      <a:lvl4pPr marL="1370153" algn="l" defTabSz="913436" rtl="0" eaLnBrk="1" latinLnBrk="0" hangingPunct="1">
        <a:defRPr sz="1800" kern="1200">
          <a:solidFill>
            <a:schemeClr val="tx1"/>
          </a:solidFill>
          <a:latin typeface="+mn-lt"/>
          <a:ea typeface="+mn-ea"/>
          <a:cs typeface="+mn-cs"/>
        </a:defRPr>
      </a:lvl4pPr>
      <a:lvl5pPr marL="1826875" algn="l" defTabSz="913436" rtl="0" eaLnBrk="1" latinLnBrk="0" hangingPunct="1">
        <a:defRPr sz="1800" kern="1200">
          <a:solidFill>
            <a:schemeClr val="tx1"/>
          </a:solidFill>
          <a:latin typeface="+mn-lt"/>
          <a:ea typeface="+mn-ea"/>
          <a:cs typeface="+mn-cs"/>
        </a:defRPr>
      </a:lvl5pPr>
      <a:lvl6pPr marL="2283590" algn="l" defTabSz="913436" rtl="0" eaLnBrk="1" latinLnBrk="0" hangingPunct="1">
        <a:defRPr sz="1800" kern="1200">
          <a:solidFill>
            <a:schemeClr val="tx1"/>
          </a:solidFill>
          <a:latin typeface="+mn-lt"/>
          <a:ea typeface="+mn-ea"/>
          <a:cs typeface="+mn-cs"/>
        </a:defRPr>
      </a:lvl6pPr>
      <a:lvl7pPr marL="2740307" algn="l" defTabSz="913436" rtl="0" eaLnBrk="1" latinLnBrk="0" hangingPunct="1">
        <a:defRPr sz="1800" kern="1200">
          <a:solidFill>
            <a:schemeClr val="tx1"/>
          </a:solidFill>
          <a:latin typeface="+mn-lt"/>
          <a:ea typeface="+mn-ea"/>
          <a:cs typeface="+mn-cs"/>
        </a:defRPr>
      </a:lvl7pPr>
      <a:lvl8pPr marL="3197026" algn="l" defTabSz="913436" rtl="0" eaLnBrk="1" latinLnBrk="0" hangingPunct="1">
        <a:defRPr sz="1800" kern="1200">
          <a:solidFill>
            <a:schemeClr val="tx1"/>
          </a:solidFill>
          <a:latin typeface="+mn-lt"/>
          <a:ea typeface="+mn-ea"/>
          <a:cs typeface="+mn-cs"/>
        </a:defRPr>
      </a:lvl8pPr>
      <a:lvl9pPr marL="3653745" algn="l" defTabSz="91343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11" y="274652"/>
            <a:ext cx="10972801" cy="1143000"/>
          </a:xfrm>
          <a:prstGeom prst="rect">
            <a:avLst/>
          </a:prstGeom>
        </p:spPr>
        <p:txBody>
          <a:bodyPr vert="horz" lIns="96815" tIns="48408" rIns="96815" bIns="4840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11" y="1600214"/>
            <a:ext cx="10972801" cy="4525963"/>
          </a:xfrm>
          <a:prstGeom prst="rect">
            <a:avLst/>
          </a:prstGeom>
        </p:spPr>
        <p:txBody>
          <a:bodyPr vert="horz" lIns="96815" tIns="48408" rIns="96815" bIns="4840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12" y="6356353"/>
            <a:ext cx="2844801" cy="365125"/>
          </a:xfrm>
          <a:prstGeom prst="rect">
            <a:avLst/>
          </a:prstGeom>
        </p:spPr>
        <p:txBody>
          <a:bodyPr vert="horz" lIns="96815" tIns="48408" rIns="96815" bIns="48408" rtlCol="0" anchor="ctr"/>
          <a:lstStyle>
            <a:lvl1pPr algn="l">
              <a:defRPr sz="1800">
                <a:solidFill>
                  <a:schemeClr val="tx1">
                    <a:tint val="75000"/>
                  </a:schemeClr>
                </a:solidFill>
              </a:defRPr>
            </a:lvl1pPr>
          </a:lstStyle>
          <a:p>
            <a:pPr defTabSz="968155"/>
            <a:fld id="{057B077D-680E-4F7B-B169-2CB385BA6FD9}" type="datetimeFigureOut">
              <a:rPr lang="en-US" smtClean="0">
                <a:solidFill>
                  <a:prstClr val="black">
                    <a:tint val="75000"/>
                  </a:prstClr>
                </a:solidFill>
              </a:rPr>
              <a:pPr defTabSz="968155"/>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11" y="6356353"/>
            <a:ext cx="3860801" cy="365125"/>
          </a:xfrm>
          <a:prstGeom prst="rect">
            <a:avLst/>
          </a:prstGeom>
        </p:spPr>
        <p:txBody>
          <a:bodyPr vert="horz" lIns="96815" tIns="48408" rIns="96815" bIns="48408" rtlCol="0" anchor="ctr"/>
          <a:lstStyle>
            <a:lvl1pPr algn="ctr">
              <a:defRPr sz="1800">
                <a:solidFill>
                  <a:schemeClr val="tx1">
                    <a:tint val="75000"/>
                  </a:schemeClr>
                </a:solidFill>
              </a:defRPr>
            </a:lvl1pPr>
          </a:lstStyle>
          <a:p>
            <a:pPr defTabSz="968155"/>
            <a:endParaRPr lang="en-US">
              <a:solidFill>
                <a:prstClr val="black">
                  <a:tint val="75000"/>
                </a:prstClr>
              </a:solidFill>
            </a:endParaRPr>
          </a:p>
        </p:txBody>
      </p:sp>
      <p:sp>
        <p:nvSpPr>
          <p:cNvPr id="6" name="Slide Number Placeholder 5"/>
          <p:cNvSpPr>
            <a:spLocks noGrp="1"/>
          </p:cNvSpPr>
          <p:nvPr>
            <p:ph type="sldNum" sz="quarter" idx="4"/>
          </p:nvPr>
        </p:nvSpPr>
        <p:spPr>
          <a:xfrm>
            <a:off x="8737614" y="6356353"/>
            <a:ext cx="2844801" cy="365125"/>
          </a:xfrm>
          <a:prstGeom prst="rect">
            <a:avLst/>
          </a:prstGeom>
        </p:spPr>
        <p:txBody>
          <a:bodyPr vert="horz" lIns="96815" tIns="48408" rIns="96815" bIns="48408" rtlCol="0" anchor="ctr"/>
          <a:lstStyle>
            <a:lvl1pPr algn="r">
              <a:defRPr sz="1800">
                <a:solidFill>
                  <a:schemeClr val="tx1">
                    <a:tint val="75000"/>
                  </a:schemeClr>
                </a:solidFill>
              </a:defRPr>
            </a:lvl1pPr>
          </a:lstStyle>
          <a:p>
            <a:pPr defTabSz="968155"/>
            <a:fld id="{CE0FCA04-DE5B-49D2-BA5F-4F38980E4C56}" type="slidenum">
              <a:rPr lang="en-US" smtClean="0">
                <a:solidFill>
                  <a:prstClr val="black">
                    <a:tint val="75000"/>
                  </a:prstClr>
                </a:solidFill>
              </a:rPr>
              <a:pPr defTabSz="968155"/>
              <a:t>‹#›</a:t>
            </a:fld>
            <a:endParaRPr lang="en-US">
              <a:solidFill>
                <a:prstClr val="black">
                  <a:tint val="75000"/>
                </a:prstClr>
              </a:solidFill>
            </a:endParaRPr>
          </a:p>
        </p:txBody>
      </p:sp>
    </p:spTree>
    <p:extLst>
      <p:ext uri="{BB962C8B-B14F-4D97-AF65-F5344CB8AC3E}">
        <p14:creationId xmlns:p14="http://schemas.microsoft.com/office/powerpoint/2010/main" val="4125771263"/>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defTabSz="1294326" rtl="0" eaLnBrk="1" latinLnBrk="0" hangingPunct="1">
        <a:spcBef>
          <a:spcPct val="0"/>
        </a:spcBef>
        <a:buNone/>
        <a:defRPr sz="6200" kern="1200">
          <a:solidFill>
            <a:schemeClr val="tx1"/>
          </a:solidFill>
          <a:latin typeface="+mj-lt"/>
          <a:ea typeface="+mj-ea"/>
          <a:cs typeface="+mj-cs"/>
        </a:defRPr>
      </a:lvl1pPr>
    </p:titleStyle>
    <p:bodyStyle>
      <a:lvl1pPr marL="485373" indent="-485373" algn="l" defTabSz="1294326"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51640" indent="-404477" algn="l" defTabSz="129432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617904" indent="-323582" algn="l" defTabSz="1294326"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65073" indent="-323582" algn="l" defTabSz="1294326"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12237" indent="-323582" algn="l" defTabSz="1294326"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59399" indent="-323582" algn="l" defTabSz="1294326"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06559" indent="-323582" algn="l" defTabSz="1294326"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53723" indent="-323582" algn="l" defTabSz="1294326"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00887" indent="-323582" algn="l" defTabSz="1294326"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4326" rtl="0" eaLnBrk="1" latinLnBrk="0" hangingPunct="1">
        <a:defRPr sz="2600" kern="1200">
          <a:solidFill>
            <a:schemeClr val="tx1"/>
          </a:solidFill>
          <a:latin typeface="+mn-lt"/>
          <a:ea typeface="+mn-ea"/>
          <a:cs typeface="+mn-cs"/>
        </a:defRPr>
      </a:lvl1pPr>
      <a:lvl2pPr marL="647164" algn="l" defTabSz="1294326" rtl="0" eaLnBrk="1" latinLnBrk="0" hangingPunct="1">
        <a:defRPr sz="2600" kern="1200">
          <a:solidFill>
            <a:schemeClr val="tx1"/>
          </a:solidFill>
          <a:latin typeface="+mn-lt"/>
          <a:ea typeface="+mn-ea"/>
          <a:cs typeface="+mn-cs"/>
        </a:defRPr>
      </a:lvl2pPr>
      <a:lvl3pPr marL="1294326" algn="l" defTabSz="1294326" rtl="0" eaLnBrk="1" latinLnBrk="0" hangingPunct="1">
        <a:defRPr sz="2600" kern="1200">
          <a:solidFill>
            <a:schemeClr val="tx1"/>
          </a:solidFill>
          <a:latin typeface="+mn-lt"/>
          <a:ea typeface="+mn-ea"/>
          <a:cs typeface="+mn-cs"/>
        </a:defRPr>
      </a:lvl3pPr>
      <a:lvl4pPr marL="1941490" algn="l" defTabSz="1294326" rtl="0" eaLnBrk="1" latinLnBrk="0" hangingPunct="1">
        <a:defRPr sz="2600" kern="1200">
          <a:solidFill>
            <a:schemeClr val="tx1"/>
          </a:solidFill>
          <a:latin typeface="+mn-lt"/>
          <a:ea typeface="+mn-ea"/>
          <a:cs typeface="+mn-cs"/>
        </a:defRPr>
      </a:lvl4pPr>
      <a:lvl5pPr marL="2588653" algn="l" defTabSz="1294326" rtl="0" eaLnBrk="1" latinLnBrk="0" hangingPunct="1">
        <a:defRPr sz="2600" kern="1200">
          <a:solidFill>
            <a:schemeClr val="tx1"/>
          </a:solidFill>
          <a:latin typeface="+mn-lt"/>
          <a:ea typeface="+mn-ea"/>
          <a:cs typeface="+mn-cs"/>
        </a:defRPr>
      </a:lvl5pPr>
      <a:lvl6pPr marL="3235819" algn="l" defTabSz="1294326" rtl="0" eaLnBrk="1" latinLnBrk="0" hangingPunct="1">
        <a:defRPr sz="2600" kern="1200">
          <a:solidFill>
            <a:schemeClr val="tx1"/>
          </a:solidFill>
          <a:latin typeface="+mn-lt"/>
          <a:ea typeface="+mn-ea"/>
          <a:cs typeface="+mn-cs"/>
        </a:defRPr>
      </a:lvl6pPr>
      <a:lvl7pPr marL="3882980" algn="l" defTabSz="1294326" rtl="0" eaLnBrk="1" latinLnBrk="0" hangingPunct="1">
        <a:defRPr sz="2600" kern="1200">
          <a:solidFill>
            <a:schemeClr val="tx1"/>
          </a:solidFill>
          <a:latin typeface="+mn-lt"/>
          <a:ea typeface="+mn-ea"/>
          <a:cs typeface="+mn-cs"/>
        </a:defRPr>
      </a:lvl7pPr>
      <a:lvl8pPr marL="4530141" algn="l" defTabSz="1294326" rtl="0" eaLnBrk="1" latinLnBrk="0" hangingPunct="1">
        <a:defRPr sz="2600" kern="1200">
          <a:solidFill>
            <a:schemeClr val="tx1"/>
          </a:solidFill>
          <a:latin typeface="+mn-lt"/>
          <a:ea typeface="+mn-ea"/>
          <a:cs typeface="+mn-cs"/>
        </a:defRPr>
      </a:lvl8pPr>
      <a:lvl9pPr marL="5177306" algn="l" defTabSz="1294326" rtl="0" eaLnBrk="1" latinLnBrk="0" hangingPunct="1">
        <a:defRPr sz="26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274644"/>
            <a:ext cx="10972801" cy="1143000"/>
          </a:xfrm>
          <a:prstGeom prst="rect">
            <a:avLst/>
          </a:prstGeom>
        </p:spPr>
        <p:txBody>
          <a:bodyPr vert="horz" lIns="96870" tIns="48435" rIns="96870" bIns="4843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3" y="1600206"/>
            <a:ext cx="10972801" cy="4525963"/>
          </a:xfrm>
          <a:prstGeom prst="rect">
            <a:avLst/>
          </a:prstGeom>
        </p:spPr>
        <p:txBody>
          <a:bodyPr vert="horz" lIns="96870" tIns="48435" rIns="96870" bIns="4843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4" y="6356353"/>
            <a:ext cx="2844801" cy="365125"/>
          </a:xfrm>
          <a:prstGeom prst="rect">
            <a:avLst/>
          </a:prstGeom>
        </p:spPr>
        <p:txBody>
          <a:bodyPr vert="horz" lIns="96870" tIns="48435" rIns="96870" bIns="48435" rtlCol="0" anchor="ctr"/>
          <a:lstStyle>
            <a:lvl1pPr algn="l">
              <a:defRPr sz="1800">
                <a:solidFill>
                  <a:schemeClr val="tx1">
                    <a:tint val="75000"/>
                  </a:schemeClr>
                </a:solidFill>
              </a:defRPr>
            </a:lvl1pPr>
          </a:lstStyle>
          <a:p>
            <a:pPr defTabSz="968700"/>
            <a:fld id="{057B077D-680E-4F7B-B169-2CB385BA6FD9}" type="datetimeFigureOut">
              <a:rPr lang="en-US" smtClean="0">
                <a:solidFill>
                  <a:prstClr val="black">
                    <a:tint val="75000"/>
                  </a:prstClr>
                </a:solidFill>
              </a:rPr>
              <a:pPr defTabSz="968700"/>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03" y="6356353"/>
            <a:ext cx="3860801" cy="365125"/>
          </a:xfrm>
          <a:prstGeom prst="rect">
            <a:avLst/>
          </a:prstGeom>
        </p:spPr>
        <p:txBody>
          <a:bodyPr vert="horz" lIns="96870" tIns="48435" rIns="96870" bIns="48435" rtlCol="0" anchor="ctr"/>
          <a:lstStyle>
            <a:lvl1pPr algn="ctr">
              <a:defRPr sz="1800">
                <a:solidFill>
                  <a:schemeClr val="tx1">
                    <a:tint val="75000"/>
                  </a:schemeClr>
                </a:solidFill>
              </a:defRPr>
            </a:lvl1pPr>
          </a:lstStyle>
          <a:p>
            <a:pPr defTabSz="968700"/>
            <a:endParaRPr lang="en-US">
              <a:solidFill>
                <a:prstClr val="black">
                  <a:tint val="75000"/>
                </a:prstClr>
              </a:solidFill>
            </a:endParaRPr>
          </a:p>
        </p:txBody>
      </p:sp>
      <p:sp>
        <p:nvSpPr>
          <p:cNvPr id="6" name="Slide Number Placeholder 5"/>
          <p:cNvSpPr>
            <a:spLocks noGrp="1"/>
          </p:cNvSpPr>
          <p:nvPr>
            <p:ph type="sldNum" sz="quarter" idx="4"/>
          </p:nvPr>
        </p:nvSpPr>
        <p:spPr>
          <a:xfrm>
            <a:off x="8737606" y="6356353"/>
            <a:ext cx="2844801" cy="365125"/>
          </a:xfrm>
          <a:prstGeom prst="rect">
            <a:avLst/>
          </a:prstGeom>
        </p:spPr>
        <p:txBody>
          <a:bodyPr vert="horz" lIns="96870" tIns="48435" rIns="96870" bIns="48435" rtlCol="0" anchor="ctr"/>
          <a:lstStyle>
            <a:lvl1pPr algn="r">
              <a:defRPr sz="1800">
                <a:solidFill>
                  <a:schemeClr val="tx1">
                    <a:tint val="75000"/>
                  </a:schemeClr>
                </a:solidFill>
              </a:defRPr>
            </a:lvl1pPr>
          </a:lstStyle>
          <a:p>
            <a:pPr defTabSz="968700"/>
            <a:fld id="{CE0FCA04-DE5B-49D2-BA5F-4F38980E4C56}" type="slidenum">
              <a:rPr lang="en-US" smtClean="0">
                <a:solidFill>
                  <a:prstClr val="black">
                    <a:tint val="75000"/>
                  </a:prstClr>
                </a:solidFill>
              </a:rPr>
              <a:pPr defTabSz="968700"/>
              <a:t>‹#›</a:t>
            </a:fld>
            <a:endParaRPr lang="en-US">
              <a:solidFill>
                <a:prstClr val="black">
                  <a:tint val="75000"/>
                </a:prstClr>
              </a:solidFill>
            </a:endParaRPr>
          </a:p>
        </p:txBody>
      </p:sp>
    </p:spTree>
    <p:extLst>
      <p:ext uri="{BB962C8B-B14F-4D97-AF65-F5344CB8AC3E}">
        <p14:creationId xmlns:p14="http://schemas.microsoft.com/office/powerpoint/2010/main" val="129199957"/>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ctr" defTabSz="1295055" rtl="0" eaLnBrk="1" latinLnBrk="0" hangingPunct="1">
        <a:spcBef>
          <a:spcPct val="0"/>
        </a:spcBef>
        <a:buNone/>
        <a:defRPr sz="6200" kern="1200">
          <a:solidFill>
            <a:schemeClr val="tx1"/>
          </a:solidFill>
          <a:latin typeface="+mj-lt"/>
          <a:ea typeface="+mj-ea"/>
          <a:cs typeface="+mj-cs"/>
        </a:defRPr>
      </a:lvl1pPr>
    </p:titleStyle>
    <p:bodyStyle>
      <a:lvl1pPr marL="485647" indent="-485647" algn="l" defTabSz="1295055"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52232" indent="-404704" algn="l" defTabSz="1295055"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618816" indent="-323764" algn="l" defTabSz="1295055"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66345" indent="-323764" algn="l" defTabSz="1295055"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13874" indent="-323764" algn="l" defTabSz="1295055"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61401" indent="-323764" algn="l" defTabSz="1295055"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08926" indent="-323764" algn="l" defTabSz="1295055"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56454" indent="-323764" algn="l" defTabSz="1295055"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03983" indent="-323764" algn="l" defTabSz="1295055"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5055" rtl="0" eaLnBrk="1" latinLnBrk="0" hangingPunct="1">
        <a:defRPr sz="2600" kern="1200">
          <a:solidFill>
            <a:schemeClr val="tx1"/>
          </a:solidFill>
          <a:latin typeface="+mn-lt"/>
          <a:ea typeface="+mn-ea"/>
          <a:cs typeface="+mn-cs"/>
        </a:defRPr>
      </a:lvl1pPr>
      <a:lvl2pPr marL="647529" algn="l" defTabSz="1295055" rtl="0" eaLnBrk="1" latinLnBrk="0" hangingPunct="1">
        <a:defRPr sz="2600" kern="1200">
          <a:solidFill>
            <a:schemeClr val="tx1"/>
          </a:solidFill>
          <a:latin typeface="+mn-lt"/>
          <a:ea typeface="+mn-ea"/>
          <a:cs typeface="+mn-cs"/>
        </a:defRPr>
      </a:lvl2pPr>
      <a:lvl3pPr marL="1295055" algn="l" defTabSz="1295055" rtl="0" eaLnBrk="1" latinLnBrk="0" hangingPunct="1">
        <a:defRPr sz="2600" kern="1200">
          <a:solidFill>
            <a:schemeClr val="tx1"/>
          </a:solidFill>
          <a:latin typeface="+mn-lt"/>
          <a:ea typeface="+mn-ea"/>
          <a:cs typeface="+mn-cs"/>
        </a:defRPr>
      </a:lvl3pPr>
      <a:lvl4pPr marL="1942583" algn="l" defTabSz="1295055" rtl="0" eaLnBrk="1" latinLnBrk="0" hangingPunct="1">
        <a:defRPr sz="2600" kern="1200">
          <a:solidFill>
            <a:schemeClr val="tx1"/>
          </a:solidFill>
          <a:latin typeface="+mn-lt"/>
          <a:ea typeface="+mn-ea"/>
          <a:cs typeface="+mn-cs"/>
        </a:defRPr>
      </a:lvl4pPr>
      <a:lvl5pPr marL="2590109" algn="l" defTabSz="1295055" rtl="0" eaLnBrk="1" latinLnBrk="0" hangingPunct="1">
        <a:defRPr sz="2600" kern="1200">
          <a:solidFill>
            <a:schemeClr val="tx1"/>
          </a:solidFill>
          <a:latin typeface="+mn-lt"/>
          <a:ea typeface="+mn-ea"/>
          <a:cs typeface="+mn-cs"/>
        </a:defRPr>
      </a:lvl5pPr>
      <a:lvl6pPr marL="3237638" algn="l" defTabSz="1295055" rtl="0" eaLnBrk="1" latinLnBrk="0" hangingPunct="1">
        <a:defRPr sz="2600" kern="1200">
          <a:solidFill>
            <a:schemeClr val="tx1"/>
          </a:solidFill>
          <a:latin typeface="+mn-lt"/>
          <a:ea typeface="+mn-ea"/>
          <a:cs typeface="+mn-cs"/>
        </a:defRPr>
      </a:lvl6pPr>
      <a:lvl7pPr marL="3885165" algn="l" defTabSz="1295055" rtl="0" eaLnBrk="1" latinLnBrk="0" hangingPunct="1">
        <a:defRPr sz="2600" kern="1200">
          <a:solidFill>
            <a:schemeClr val="tx1"/>
          </a:solidFill>
          <a:latin typeface="+mn-lt"/>
          <a:ea typeface="+mn-ea"/>
          <a:cs typeface="+mn-cs"/>
        </a:defRPr>
      </a:lvl7pPr>
      <a:lvl8pPr marL="4532690" algn="l" defTabSz="1295055" rtl="0" eaLnBrk="1" latinLnBrk="0" hangingPunct="1">
        <a:defRPr sz="2600" kern="1200">
          <a:solidFill>
            <a:schemeClr val="tx1"/>
          </a:solidFill>
          <a:latin typeface="+mn-lt"/>
          <a:ea typeface="+mn-ea"/>
          <a:cs typeface="+mn-cs"/>
        </a:defRPr>
      </a:lvl8pPr>
      <a:lvl9pPr marL="5180218" algn="l" defTabSz="1295055" rtl="0" eaLnBrk="1" latinLnBrk="0" hangingPunct="1">
        <a:defRPr sz="26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C85BF49-3D7A-4F43-BA91-D003E0AEA55D}" type="datetimeFigureOut">
              <a:rPr lang="zh-CN" altLang="en-US" smtClean="0">
                <a:solidFill>
                  <a:prstClr val="black">
                    <a:tint val="75000"/>
                  </a:prstClr>
                </a:solidFill>
              </a:rPr>
              <a:pPr defTabSz="914400"/>
              <a:t>2021/1/15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23BD8DC-39EC-4016-A177-D6AECE158338}"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29021472"/>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B9F7E42-162D-4938-8085-2BD883E5E503}" type="datetimeFigureOut">
              <a:rPr lang="en-US" smtClean="0">
                <a:solidFill>
                  <a:prstClr val="black">
                    <a:tint val="75000"/>
                  </a:prstClr>
                </a:solidFill>
              </a:rPr>
              <a:pPr defTabSz="914400"/>
              <a:t>1/15/2021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AAC7F58-60D3-4A85-A24C-E8D5C135FD9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497604167"/>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70592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txStyles>
    <p:titleStyle>
      <a:lvl1pPr algn="l" defTabSz="90500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6239" indent="-226239" algn="l" defTabSz="905006"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78764" indent="-226239" algn="l" defTabSz="90500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31280" indent="-226239" algn="l" defTabSz="90500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83754" indent="-226239" algn="l" defTabSz="90500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36272" indent="-226239" algn="l" defTabSz="90500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488776" indent="-226239" algn="l" defTabSz="90500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41294" indent="-226239" algn="l" defTabSz="90500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393786" indent="-226239" algn="l" defTabSz="90500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46286" indent="-226239" algn="l" defTabSz="90500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5006" rtl="0" eaLnBrk="1" latinLnBrk="0" hangingPunct="1">
        <a:defRPr sz="1900" kern="1200">
          <a:solidFill>
            <a:schemeClr val="tx1"/>
          </a:solidFill>
          <a:latin typeface="+mn-lt"/>
          <a:ea typeface="+mn-ea"/>
          <a:cs typeface="+mn-cs"/>
        </a:defRPr>
      </a:lvl1pPr>
      <a:lvl2pPr marL="452492" algn="l" defTabSz="905006" rtl="0" eaLnBrk="1" latinLnBrk="0" hangingPunct="1">
        <a:defRPr sz="1900" kern="1200">
          <a:solidFill>
            <a:schemeClr val="tx1"/>
          </a:solidFill>
          <a:latin typeface="+mn-lt"/>
          <a:ea typeface="+mn-ea"/>
          <a:cs typeface="+mn-cs"/>
        </a:defRPr>
      </a:lvl2pPr>
      <a:lvl3pPr marL="905006" algn="l" defTabSz="905006" rtl="0" eaLnBrk="1" latinLnBrk="0" hangingPunct="1">
        <a:defRPr sz="1900" kern="1200">
          <a:solidFill>
            <a:schemeClr val="tx1"/>
          </a:solidFill>
          <a:latin typeface="+mn-lt"/>
          <a:ea typeface="+mn-ea"/>
          <a:cs typeface="+mn-cs"/>
        </a:defRPr>
      </a:lvl3pPr>
      <a:lvl4pPr marL="1357501" algn="l" defTabSz="905006" rtl="0" eaLnBrk="1" latinLnBrk="0" hangingPunct="1">
        <a:defRPr sz="1900" kern="1200">
          <a:solidFill>
            <a:schemeClr val="tx1"/>
          </a:solidFill>
          <a:latin typeface="+mn-lt"/>
          <a:ea typeface="+mn-ea"/>
          <a:cs typeface="+mn-cs"/>
        </a:defRPr>
      </a:lvl4pPr>
      <a:lvl5pPr marL="1810015" algn="l" defTabSz="905006" rtl="0" eaLnBrk="1" latinLnBrk="0" hangingPunct="1">
        <a:defRPr sz="1900" kern="1200">
          <a:solidFill>
            <a:schemeClr val="tx1"/>
          </a:solidFill>
          <a:latin typeface="+mn-lt"/>
          <a:ea typeface="+mn-ea"/>
          <a:cs typeface="+mn-cs"/>
        </a:defRPr>
      </a:lvl5pPr>
      <a:lvl6pPr marL="2262528" algn="l" defTabSz="905006" rtl="0" eaLnBrk="1" latinLnBrk="0" hangingPunct="1">
        <a:defRPr sz="1900" kern="1200">
          <a:solidFill>
            <a:schemeClr val="tx1"/>
          </a:solidFill>
          <a:latin typeface="+mn-lt"/>
          <a:ea typeface="+mn-ea"/>
          <a:cs typeface="+mn-cs"/>
        </a:defRPr>
      </a:lvl6pPr>
      <a:lvl7pPr marL="2715018" algn="l" defTabSz="905006" rtl="0" eaLnBrk="1" latinLnBrk="0" hangingPunct="1">
        <a:defRPr sz="1900" kern="1200">
          <a:solidFill>
            <a:schemeClr val="tx1"/>
          </a:solidFill>
          <a:latin typeface="+mn-lt"/>
          <a:ea typeface="+mn-ea"/>
          <a:cs typeface="+mn-cs"/>
        </a:defRPr>
      </a:lvl7pPr>
      <a:lvl8pPr marL="3167497" algn="l" defTabSz="905006" rtl="0" eaLnBrk="1" latinLnBrk="0" hangingPunct="1">
        <a:defRPr sz="1900" kern="1200">
          <a:solidFill>
            <a:schemeClr val="tx1"/>
          </a:solidFill>
          <a:latin typeface="+mn-lt"/>
          <a:ea typeface="+mn-ea"/>
          <a:cs typeface="+mn-cs"/>
        </a:defRPr>
      </a:lvl8pPr>
      <a:lvl9pPr marL="3620026" algn="l" defTabSz="905006"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15" y="274640"/>
            <a:ext cx="10972800" cy="1143000"/>
          </a:xfrm>
          <a:prstGeom prst="rect">
            <a:avLst/>
          </a:prstGeom>
        </p:spPr>
        <p:txBody>
          <a:bodyPr vert="horz" lIns="91724" tIns="45897" rIns="91724" bIns="45897"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15" y="1600248"/>
            <a:ext cx="10972800" cy="4525963"/>
          </a:xfrm>
          <a:prstGeom prst="rect">
            <a:avLst/>
          </a:prstGeom>
        </p:spPr>
        <p:txBody>
          <a:bodyPr vert="horz" lIns="91724" tIns="45897" rIns="91724" bIns="45897"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413"/>
            <a:ext cx="2844800" cy="365125"/>
          </a:xfrm>
          <a:prstGeom prst="rect">
            <a:avLst/>
          </a:prstGeom>
        </p:spPr>
        <p:txBody>
          <a:bodyPr vert="horz" lIns="91724" tIns="45897" rIns="91724" bIns="45897" rtlCol="0" anchor="ctr"/>
          <a:lstStyle>
            <a:lvl1pPr algn="l">
              <a:defRPr sz="1600">
                <a:solidFill>
                  <a:schemeClr val="tx1">
                    <a:tint val="75000"/>
                  </a:schemeClr>
                </a:solidFill>
              </a:defRPr>
            </a:lvl1pPr>
          </a:lstStyle>
          <a:p>
            <a:pPr defTabSz="1207080"/>
            <a:fld id="{5B7FB242-887E-4FBD-BBF2-BE5F9D1D0288}" type="datetimeFigureOut">
              <a:rPr lang="zh-CN" altLang="en-US" smtClean="0">
                <a:solidFill>
                  <a:prstClr val="black">
                    <a:tint val="75000"/>
                  </a:prstClr>
                </a:solidFill>
              </a:rPr>
              <a:pPr defTabSz="1207080"/>
              <a:t>2021/1/15</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16" y="6356413"/>
            <a:ext cx="3860800" cy="365125"/>
          </a:xfrm>
          <a:prstGeom prst="rect">
            <a:avLst/>
          </a:prstGeom>
        </p:spPr>
        <p:txBody>
          <a:bodyPr vert="horz" lIns="91724" tIns="45897" rIns="91724" bIns="45897" rtlCol="0" anchor="ctr"/>
          <a:lstStyle>
            <a:lvl1pPr algn="ctr">
              <a:defRPr sz="1600">
                <a:solidFill>
                  <a:schemeClr val="tx1">
                    <a:tint val="75000"/>
                  </a:schemeClr>
                </a:solidFill>
              </a:defRPr>
            </a:lvl1p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413"/>
            <a:ext cx="2844800" cy="365125"/>
          </a:xfrm>
          <a:prstGeom prst="rect">
            <a:avLst/>
          </a:prstGeom>
        </p:spPr>
        <p:txBody>
          <a:bodyPr vert="horz" lIns="91724" tIns="45897" rIns="91724" bIns="45897" rtlCol="0" anchor="ctr"/>
          <a:lstStyle>
            <a:lvl1pPr algn="r">
              <a:defRPr sz="1600">
                <a:solidFill>
                  <a:schemeClr val="tx1">
                    <a:tint val="75000"/>
                  </a:schemeClr>
                </a:solidFill>
              </a:defRPr>
            </a:lvl1p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90490256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ctr" defTabSz="1207080" rtl="0" eaLnBrk="1" latinLnBrk="0" hangingPunct="1">
        <a:spcBef>
          <a:spcPct val="0"/>
        </a:spcBef>
        <a:buNone/>
        <a:defRPr sz="5900" kern="1200">
          <a:solidFill>
            <a:schemeClr val="tx1"/>
          </a:solidFill>
          <a:latin typeface="+mj-lt"/>
          <a:ea typeface="+mj-ea"/>
          <a:cs typeface="+mj-cs"/>
        </a:defRPr>
      </a:lvl1pPr>
    </p:titleStyle>
    <p:bodyStyle>
      <a:lvl1pPr marL="452651" indent="-452651" algn="l" defTabSz="120708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0776" indent="-377231" algn="l" defTabSz="120708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08871" indent="-301763" algn="l" defTabSz="120708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12414"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15928"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19468"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23024"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26555"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30109"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07080" rtl="0" eaLnBrk="1" latinLnBrk="0" hangingPunct="1">
        <a:defRPr sz="2400" kern="1200">
          <a:solidFill>
            <a:schemeClr val="tx1"/>
          </a:solidFill>
          <a:latin typeface="+mn-lt"/>
          <a:ea typeface="+mn-ea"/>
          <a:cs typeface="+mn-cs"/>
        </a:defRPr>
      </a:lvl1pPr>
      <a:lvl2pPr marL="603540" algn="l" defTabSz="1207080" rtl="0" eaLnBrk="1" latinLnBrk="0" hangingPunct="1">
        <a:defRPr sz="2400" kern="1200">
          <a:solidFill>
            <a:schemeClr val="tx1"/>
          </a:solidFill>
          <a:latin typeface="+mn-lt"/>
          <a:ea typeface="+mn-ea"/>
          <a:cs typeface="+mn-cs"/>
        </a:defRPr>
      </a:lvl2pPr>
      <a:lvl3pPr marL="1207080" algn="l" defTabSz="1207080" rtl="0" eaLnBrk="1" latinLnBrk="0" hangingPunct="1">
        <a:defRPr sz="2400" kern="1200">
          <a:solidFill>
            <a:schemeClr val="tx1"/>
          </a:solidFill>
          <a:latin typeface="+mn-lt"/>
          <a:ea typeface="+mn-ea"/>
          <a:cs typeface="+mn-cs"/>
        </a:defRPr>
      </a:lvl3pPr>
      <a:lvl4pPr marL="1810618" algn="l" defTabSz="1207080" rtl="0" eaLnBrk="1" latinLnBrk="0" hangingPunct="1">
        <a:defRPr sz="2400" kern="1200">
          <a:solidFill>
            <a:schemeClr val="tx1"/>
          </a:solidFill>
          <a:latin typeface="+mn-lt"/>
          <a:ea typeface="+mn-ea"/>
          <a:cs typeface="+mn-cs"/>
        </a:defRPr>
      </a:lvl4pPr>
      <a:lvl5pPr marL="2414165" algn="l" defTabSz="1207080" rtl="0" eaLnBrk="1" latinLnBrk="0" hangingPunct="1">
        <a:defRPr sz="2400" kern="1200">
          <a:solidFill>
            <a:schemeClr val="tx1"/>
          </a:solidFill>
          <a:latin typeface="+mn-lt"/>
          <a:ea typeface="+mn-ea"/>
          <a:cs typeface="+mn-cs"/>
        </a:defRPr>
      </a:lvl5pPr>
      <a:lvl6pPr marL="3017680" algn="l" defTabSz="1207080" rtl="0" eaLnBrk="1" latinLnBrk="0" hangingPunct="1">
        <a:defRPr sz="2400" kern="1200">
          <a:solidFill>
            <a:schemeClr val="tx1"/>
          </a:solidFill>
          <a:latin typeface="+mn-lt"/>
          <a:ea typeface="+mn-ea"/>
          <a:cs typeface="+mn-cs"/>
        </a:defRPr>
      </a:lvl6pPr>
      <a:lvl7pPr marL="3621245" algn="l" defTabSz="1207080" rtl="0" eaLnBrk="1" latinLnBrk="0" hangingPunct="1">
        <a:defRPr sz="2400" kern="1200">
          <a:solidFill>
            <a:schemeClr val="tx1"/>
          </a:solidFill>
          <a:latin typeface="+mn-lt"/>
          <a:ea typeface="+mn-ea"/>
          <a:cs typeface="+mn-cs"/>
        </a:defRPr>
      </a:lvl7pPr>
      <a:lvl8pPr marL="4224785" algn="l" defTabSz="1207080" rtl="0" eaLnBrk="1" latinLnBrk="0" hangingPunct="1">
        <a:defRPr sz="2400" kern="1200">
          <a:solidFill>
            <a:schemeClr val="tx1"/>
          </a:solidFill>
          <a:latin typeface="+mn-lt"/>
          <a:ea typeface="+mn-ea"/>
          <a:cs typeface="+mn-cs"/>
        </a:defRPr>
      </a:lvl8pPr>
      <a:lvl9pPr marL="4828339" algn="l" defTabSz="120708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15" y="274681"/>
            <a:ext cx="10972801" cy="1143000"/>
          </a:xfrm>
          <a:prstGeom prst="rect">
            <a:avLst/>
          </a:prstGeom>
        </p:spPr>
        <p:txBody>
          <a:bodyPr vert="horz" lIns="96056" tIns="48020" rIns="96056" bIns="48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715" y="1600258"/>
            <a:ext cx="10972801" cy="4525963"/>
          </a:xfrm>
          <a:prstGeom prst="rect">
            <a:avLst/>
          </a:prstGeom>
        </p:spPr>
        <p:txBody>
          <a:bodyPr vert="horz" lIns="96056" tIns="48020" rIns="96056" bIns="48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91" y="6356416"/>
            <a:ext cx="2844801" cy="365125"/>
          </a:xfrm>
          <a:prstGeom prst="rect">
            <a:avLst/>
          </a:prstGeom>
        </p:spPr>
        <p:txBody>
          <a:bodyPr vert="horz" lIns="96056" tIns="48020" rIns="96056" bIns="48020" rtlCol="0" anchor="ctr"/>
          <a:lstStyle>
            <a:lvl1pPr algn="l">
              <a:defRPr sz="1700">
                <a:solidFill>
                  <a:schemeClr val="tx1">
                    <a:tint val="75000"/>
                  </a:schemeClr>
                </a:solidFill>
              </a:defRPr>
            </a:lvl1pPr>
          </a:lstStyle>
          <a:p>
            <a:pPr defTabSz="960347"/>
            <a:fld id="{057B077D-680E-4F7B-B169-2CB385BA6FD9}" type="datetimeFigureOut">
              <a:rPr lang="en-US" smtClean="0">
                <a:solidFill>
                  <a:prstClr val="black">
                    <a:tint val="75000"/>
                  </a:prstClr>
                </a:solidFill>
              </a:rPr>
              <a:pPr defTabSz="960347"/>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68" y="6356416"/>
            <a:ext cx="3860801" cy="365125"/>
          </a:xfrm>
          <a:prstGeom prst="rect">
            <a:avLst/>
          </a:prstGeom>
        </p:spPr>
        <p:txBody>
          <a:bodyPr vert="horz" lIns="96056" tIns="48020" rIns="96056" bIns="48020" rtlCol="0" anchor="ctr"/>
          <a:lstStyle>
            <a:lvl1pPr algn="ctr">
              <a:defRPr sz="1700">
                <a:solidFill>
                  <a:schemeClr val="tx1">
                    <a:tint val="75000"/>
                  </a:schemeClr>
                </a:solidFill>
              </a:defRPr>
            </a:lvl1pPr>
          </a:lstStyle>
          <a:p>
            <a:pPr defTabSz="960347"/>
            <a:endParaRPr lang="en-US">
              <a:solidFill>
                <a:prstClr val="black">
                  <a:tint val="75000"/>
                </a:prstClr>
              </a:solidFill>
            </a:endParaRPr>
          </a:p>
        </p:txBody>
      </p:sp>
      <p:sp>
        <p:nvSpPr>
          <p:cNvPr id="6" name="Slide Number Placeholder 5"/>
          <p:cNvSpPr>
            <a:spLocks noGrp="1"/>
          </p:cNvSpPr>
          <p:nvPr>
            <p:ph type="sldNum" sz="quarter" idx="4"/>
          </p:nvPr>
        </p:nvSpPr>
        <p:spPr>
          <a:xfrm>
            <a:off x="8737707" y="6356416"/>
            <a:ext cx="2844801" cy="365125"/>
          </a:xfrm>
          <a:prstGeom prst="rect">
            <a:avLst/>
          </a:prstGeom>
        </p:spPr>
        <p:txBody>
          <a:bodyPr vert="horz" lIns="96056" tIns="48020" rIns="96056" bIns="48020" rtlCol="0" anchor="ctr"/>
          <a:lstStyle>
            <a:lvl1pPr algn="r">
              <a:defRPr sz="1700">
                <a:solidFill>
                  <a:schemeClr val="tx1">
                    <a:tint val="75000"/>
                  </a:schemeClr>
                </a:solidFill>
              </a:defRPr>
            </a:lvl1pPr>
          </a:lstStyle>
          <a:p>
            <a:pPr defTabSz="960347"/>
            <a:fld id="{CE0FCA04-DE5B-49D2-BA5F-4F38980E4C56}" type="slidenum">
              <a:rPr lang="en-US" smtClean="0">
                <a:solidFill>
                  <a:prstClr val="black">
                    <a:tint val="75000"/>
                  </a:prstClr>
                </a:solidFill>
              </a:rPr>
              <a:pPr defTabSz="960347"/>
              <a:t>‹#›</a:t>
            </a:fld>
            <a:endParaRPr lang="en-US">
              <a:solidFill>
                <a:prstClr val="black">
                  <a:tint val="75000"/>
                </a:prstClr>
              </a:solidFill>
            </a:endParaRPr>
          </a:p>
        </p:txBody>
      </p:sp>
    </p:spTree>
    <p:extLst>
      <p:ext uri="{BB962C8B-B14F-4D97-AF65-F5344CB8AC3E}">
        <p14:creationId xmlns:p14="http://schemas.microsoft.com/office/powerpoint/2010/main" val="378387292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ctr" defTabSz="1283911" rtl="0" eaLnBrk="1" latinLnBrk="0" hangingPunct="1">
        <a:spcBef>
          <a:spcPct val="0"/>
        </a:spcBef>
        <a:buNone/>
        <a:defRPr sz="6300" b="0" i="0" u="none" kern="1200">
          <a:solidFill>
            <a:schemeClr val="tx1"/>
          </a:solidFill>
          <a:latin typeface="+mj-lt"/>
          <a:ea typeface="+mj-ea"/>
          <a:cs typeface="+mj-cs"/>
        </a:defRPr>
      </a:lvl1pPr>
    </p:titleStyle>
    <p:bodyStyle>
      <a:lvl1pPr marL="481454" indent="-481454" algn="l" defTabSz="1283911"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3165" indent="-401219" algn="l" defTabSz="1283911" rtl="0" eaLnBrk="1" latinLnBrk="0" hangingPunct="1">
        <a:spcBef>
          <a:spcPct val="20000"/>
        </a:spcBef>
        <a:buFont typeface="Arial" pitchFamily="34" charset="0"/>
        <a:buChar char="–"/>
        <a:defRPr sz="3800" b="0" i="0" u="none" kern="1200">
          <a:solidFill>
            <a:schemeClr val="tx1"/>
          </a:solidFill>
          <a:latin typeface="+mn-lt"/>
          <a:ea typeface="+mn-ea"/>
          <a:cs typeface="+mn-cs"/>
        </a:defRPr>
      </a:lvl2pPr>
      <a:lvl3pPr marL="1604869" indent="-320961" algn="l" defTabSz="1283911"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6827" indent="-320961" algn="l" defTabSz="128391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88779" indent="-320961" algn="l" defTabSz="128391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0730" indent="-320961" algn="l" defTabSz="128391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2671" indent="-320961" algn="l" defTabSz="128391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4626" indent="-320961" algn="l" defTabSz="128391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56584" indent="-320961" algn="l" defTabSz="128391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3911" rtl="0" eaLnBrk="1" latinLnBrk="0" hangingPunct="1">
        <a:defRPr sz="2500" kern="1200">
          <a:solidFill>
            <a:schemeClr val="tx1"/>
          </a:solidFill>
          <a:latin typeface="+mn-lt"/>
          <a:ea typeface="+mn-ea"/>
          <a:cs typeface="+mn-cs"/>
        </a:defRPr>
      </a:lvl1pPr>
      <a:lvl2pPr marL="641951" algn="l" defTabSz="1283911" rtl="0" eaLnBrk="1" latinLnBrk="0" hangingPunct="1">
        <a:defRPr sz="2500" kern="1200">
          <a:solidFill>
            <a:schemeClr val="tx1"/>
          </a:solidFill>
          <a:latin typeface="+mn-lt"/>
          <a:ea typeface="+mn-ea"/>
          <a:cs typeface="+mn-cs"/>
        </a:defRPr>
      </a:lvl2pPr>
      <a:lvl3pPr marL="1283911" algn="l" defTabSz="1283911" rtl="0" eaLnBrk="1" latinLnBrk="0" hangingPunct="1">
        <a:defRPr sz="2500" kern="1200">
          <a:solidFill>
            <a:schemeClr val="tx1"/>
          </a:solidFill>
          <a:latin typeface="+mn-lt"/>
          <a:ea typeface="+mn-ea"/>
          <a:cs typeface="+mn-cs"/>
        </a:defRPr>
      </a:lvl3pPr>
      <a:lvl4pPr marL="1925848" algn="l" defTabSz="1283911" rtl="0" eaLnBrk="1" latinLnBrk="0" hangingPunct="1">
        <a:defRPr sz="2500" kern="1200">
          <a:solidFill>
            <a:schemeClr val="tx1"/>
          </a:solidFill>
          <a:latin typeface="+mn-lt"/>
          <a:ea typeface="+mn-ea"/>
          <a:cs typeface="+mn-cs"/>
        </a:defRPr>
      </a:lvl4pPr>
      <a:lvl5pPr marL="2567810" algn="l" defTabSz="1283911" rtl="0" eaLnBrk="1" latinLnBrk="0" hangingPunct="1">
        <a:defRPr sz="2500" kern="1200">
          <a:solidFill>
            <a:schemeClr val="tx1"/>
          </a:solidFill>
          <a:latin typeface="+mn-lt"/>
          <a:ea typeface="+mn-ea"/>
          <a:cs typeface="+mn-cs"/>
        </a:defRPr>
      </a:lvl5pPr>
      <a:lvl6pPr marL="3209745" algn="l" defTabSz="1283911" rtl="0" eaLnBrk="1" latinLnBrk="0" hangingPunct="1">
        <a:defRPr sz="2500" kern="1200">
          <a:solidFill>
            <a:schemeClr val="tx1"/>
          </a:solidFill>
          <a:latin typeface="+mn-lt"/>
          <a:ea typeface="+mn-ea"/>
          <a:cs typeface="+mn-cs"/>
        </a:defRPr>
      </a:lvl6pPr>
      <a:lvl7pPr marL="3851695" algn="l" defTabSz="1283911" rtl="0" eaLnBrk="1" latinLnBrk="0" hangingPunct="1">
        <a:defRPr sz="2500" kern="1200">
          <a:solidFill>
            <a:schemeClr val="tx1"/>
          </a:solidFill>
          <a:latin typeface="+mn-lt"/>
          <a:ea typeface="+mn-ea"/>
          <a:cs typeface="+mn-cs"/>
        </a:defRPr>
      </a:lvl7pPr>
      <a:lvl8pPr marL="4493647" algn="l" defTabSz="1283911" rtl="0" eaLnBrk="1" latinLnBrk="0" hangingPunct="1">
        <a:defRPr sz="2500" kern="1200">
          <a:solidFill>
            <a:schemeClr val="tx1"/>
          </a:solidFill>
          <a:latin typeface="+mn-lt"/>
          <a:ea typeface="+mn-ea"/>
          <a:cs typeface="+mn-cs"/>
        </a:defRPr>
      </a:lvl8pPr>
      <a:lvl9pPr marL="5135606" algn="l" defTabSz="1283911" rtl="0" eaLnBrk="1" latinLnBrk="0" hangingPunct="1">
        <a:defRPr sz="2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15" y="274681"/>
            <a:ext cx="10972801" cy="1143000"/>
          </a:xfrm>
          <a:prstGeom prst="rect">
            <a:avLst/>
          </a:prstGeom>
        </p:spPr>
        <p:txBody>
          <a:bodyPr vert="horz" lIns="96211" tIns="48100" rIns="96211" bIns="4810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715" y="1600248"/>
            <a:ext cx="10972801" cy="4525963"/>
          </a:xfrm>
          <a:prstGeom prst="rect">
            <a:avLst/>
          </a:prstGeom>
        </p:spPr>
        <p:txBody>
          <a:bodyPr vert="horz" lIns="96211" tIns="48100" rIns="96211" bIns="481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11" y="6356416"/>
            <a:ext cx="2844800" cy="365125"/>
          </a:xfrm>
          <a:prstGeom prst="rect">
            <a:avLst/>
          </a:prstGeom>
        </p:spPr>
        <p:txBody>
          <a:bodyPr vert="horz" lIns="96211" tIns="48100" rIns="96211" bIns="48100" rtlCol="0" anchor="ctr"/>
          <a:lstStyle>
            <a:lvl1pPr algn="l">
              <a:defRPr sz="1700">
                <a:solidFill>
                  <a:schemeClr val="tx1">
                    <a:tint val="75000"/>
                  </a:schemeClr>
                </a:solidFill>
              </a:defRPr>
            </a:lvl1pPr>
          </a:lstStyle>
          <a:p>
            <a:pPr defTabSz="961975"/>
            <a:fld id="{057B077D-680E-4F7B-B169-2CB385BA6FD9}" type="datetimeFigureOut">
              <a:rPr lang="en-US" smtClean="0">
                <a:solidFill>
                  <a:prstClr val="black">
                    <a:tint val="75000"/>
                  </a:prstClr>
                </a:solidFill>
              </a:rPr>
              <a:pPr defTabSz="961975"/>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64" y="6356416"/>
            <a:ext cx="3860801" cy="365125"/>
          </a:xfrm>
          <a:prstGeom prst="rect">
            <a:avLst/>
          </a:prstGeom>
        </p:spPr>
        <p:txBody>
          <a:bodyPr vert="horz" lIns="96211" tIns="48100" rIns="96211" bIns="48100" rtlCol="0" anchor="ctr"/>
          <a:lstStyle>
            <a:lvl1pPr algn="ctr">
              <a:defRPr sz="1700">
                <a:solidFill>
                  <a:schemeClr val="tx1">
                    <a:tint val="75000"/>
                  </a:schemeClr>
                </a:solidFill>
              </a:defRPr>
            </a:lvl1pPr>
          </a:lstStyle>
          <a:p>
            <a:pPr defTabSz="961975"/>
            <a:endParaRPr lang="en-US">
              <a:solidFill>
                <a:prstClr val="black">
                  <a:tint val="75000"/>
                </a:prstClr>
              </a:solidFill>
            </a:endParaRPr>
          </a:p>
        </p:txBody>
      </p:sp>
      <p:sp>
        <p:nvSpPr>
          <p:cNvPr id="6" name="Slide Number Placeholder 5"/>
          <p:cNvSpPr>
            <a:spLocks noGrp="1"/>
          </p:cNvSpPr>
          <p:nvPr>
            <p:ph type="sldNum" sz="quarter" idx="4"/>
          </p:nvPr>
        </p:nvSpPr>
        <p:spPr>
          <a:xfrm>
            <a:off x="8737613" y="6356416"/>
            <a:ext cx="2844800" cy="365125"/>
          </a:xfrm>
          <a:prstGeom prst="rect">
            <a:avLst/>
          </a:prstGeom>
        </p:spPr>
        <p:txBody>
          <a:bodyPr vert="horz" lIns="96211" tIns="48100" rIns="96211" bIns="48100" rtlCol="0" anchor="ctr"/>
          <a:lstStyle>
            <a:lvl1pPr algn="r">
              <a:defRPr sz="1700">
                <a:solidFill>
                  <a:schemeClr val="tx1">
                    <a:tint val="75000"/>
                  </a:schemeClr>
                </a:solidFill>
              </a:defRPr>
            </a:lvl1pPr>
          </a:lstStyle>
          <a:p>
            <a:pPr defTabSz="961975"/>
            <a:fld id="{CE0FCA04-DE5B-49D2-BA5F-4F38980E4C56}" type="slidenum">
              <a:rPr lang="en-US" smtClean="0">
                <a:solidFill>
                  <a:prstClr val="black">
                    <a:tint val="75000"/>
                  </a:prstClr>
                </a:solidFill>
              </a:rPr>
              <a:pPr defTabSz="961975"/>
              <a:t>‹#›</a:t>
            </a:fld>
            <a:endParaRPr lang="en-US">
              <a:solidFill>
                <a:prstClr val="black">
                  <a:tint val="75000"/>
                </a:prstClr>
              </a:solidFill>
            </a:endParaRPr>
          </a:p>
        </p:txBody>
      </p:sp>
    </p:spTree>
    <p:extLst>
      <p:ext uri="{BB962C8B-B14F-4D97-AF65-F5344CB8AC3E}">
        <p14:creationId xmlns:p14="http://schemas.microsoft.com/office/powerpoint/2010/main" val="274415044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1286072" rtl="0" eaLnBrk="1" latinLnBrk="0" hangingPunct="1">
        <a:spcBef>
          <a:spcPct val="0"/>
        </a:spcBef>
        <a:buNone/>
        <a:defRPr sz="6100" kern="1200">
          <a:solidFill>
            <a:schemeClr val="tx1"/>
          </a:solidFill>
          <a:latin typeface="+mj-lt"/>
          <a:ea typeface="+mj-ea"/>
          <a:cs typeface="+mj-cs"/>
        </a:defRPr>
      </a:lvl1pPr>
    </p:titleStyle>
    <p:bodyStyle>
      <a:lvl1pPr marL="482272" indent="-482272" algn="l" defTabSz="1286072"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4923" indent="-401898" algn="l" defTabSz="1286072"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607576" indent="-321505" algn="l" defTabSz="1286072"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50620" indent="-321505" algn="l" defTabSz="1286072"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3661" indent="-321505" algn="l" defTabSz="1286072"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6678" indent="-321505" algn="l" defTabSz="128607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9716" indent="-321505" algn="l" defTabSz="128607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22751" indent="-321505" algn="l" defTabSz="128607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5794" indent="-321505" algn="l" defTabSz="128607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6072" rtl="0" eaLnBrk="1" latinLnBrk="0" hangingPunct="1">
        <a:defRPr sz="2500" kern="1200">
          <a:solidFill>
            <a:schemeClr val="tx1"/>
          </a:solidFill>
          <a:latin typeface="+mn-lt"/>
          <a:ea typeface="+mn-ea"/>
          <a:cs typeface="+mn-cs"/>
        </a:defRPr>
      </a:lvl1pPr>
      <a:lvl2pPr marL="643039" algn="l" defTabSz="1286072" rtl="0" eaLnBrk="1" latinLnBrk="0" hangingPunct="1">
        <a:defRPr sz="2500" kern="1200">
          <a:solidFill>
            <a:schemeClr val="tx1"/>
          </a:solidFill>
          <a:latin typeface="+mn-lt"/>
          <a:ea typeface="+mn-ea"/>
          <a:cs typeface="+mn-cs"/>
        </a:defRPr>
      </a:lvl2pPr>
      <a:lvl3pPr marL="1286072" algn="l" defTabSz="1286072" rtl="0" eaLnBrk="1" latinLnBrk="0" hangingPunct="1">
        <a:defRPr sz="2500" kern="1200">
          <a:solidFill>
            <a:schemeClr val="tx1"/>
          </a:solidFill>
          <a:latin typeface="+mn-lt"/>
          <a:ea typeface="+mn-ea"/>
          <a:cs typeface="+mn-cs"/>
        </a:defRPr>
      </a:lvl3pPr>
      <a:lvl4pPr marL="1929108" algn="l" defTabSz="1286072" rtl="0" eaLnBrk="1" latinLnBrk="0" hangingPunct="1">
        <a:defRPr sz="2500" kern="1200">
          <a:solidFill>
            <a:schemeClr val="tx1"/>
          </a:solidFill>
          <a:latin typeface="+mn-lt"/>
          <a:ea typeface="+mn-ea"/>
          <a:cs typeface="+mn-cs"/>
        </a:defRPr>
      </a:lvl4pPr>
      <a:lvl5pPr marL="2572147" algn="l" defTabSz="1286072" rtl="0" eaLnBrk="1" latinLnBrk="0" hangingPunct="1">
        <a:defRPr sz="2500" kern="1200">
          <a:solidFill>
            <a:schemeClr val="tx1"/>
          </a:solidFill>
          <a:latin typeface="+mn-lt"/>
          <a:ea typeface="+mn-ea"/>
          <a:cs typeface="+mn-cs"/>
        </a:defRPr>
      </a:lvl5pPr>
      <a:lvl6pPr marL="3215164" algn="l" defTabSz="1286072" rtl="0" eaLnBrk="1" latinLnBrk="0" hangingPunct="1">
        <a:defRPr sz="2500" kern="1200">
          <a:solidFill>
            <a:schemeClr val="tx1"/>
          </a:solidFill>
          <a:latin typeface="+mn-lt"/>
          <a:ea typeface="+mn-ea"/>
          <a:cs typeface="+mn-cs"/>
        </a:defRPr>
      </a:lvl6pPr>
      <a:lvl7pPr marL="3858202" algn="l" defTabSz="1286072" rtl="0" eaLnBrk="1" latinLnBrk="0" hangingPunct="1">
        <a:defRPr sz="2500" kern="1200">
          <a:solidFill>
            <a:schemeClr val="tx1"/>
          </a:solidFill>
          <a:latin typeface="+mn-lt"/>
          <a:ea typeface="+mn-ea"/>
          <a:cs typeface="+mn-cs"/>
        </a:defRPr>
      </a:lvl7pPr>
      <a:lvl8pPr marL="4501240" algn="l" defTabSz="1286072" rtl="0" eaLnBrk="1" latinLnBrk="0" hangingPunct="1">
        <a:defRPr sz="2500" kern="1200">
          <a:solidFill>
            <a:schemeClr val="tx1"/>
          </a:solidFill>
          <a:latin typeface="+mn-lt"/>
          <a:ea typeface="+mn-ea"/>
          <a:cs typeface="+mn-cs"/>
        </a:defRPr>
      </a:lvl8pPr>
      <a:lvl9pPr marL="5144269" algn="l" defTabSz="1286072" rtl="0" eaLnBrk="1" latinLnBrk="0" hangingPunct="1">
        <a:defRPr sz="2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56" y="274681"/>
            <a:ext cx="10972801" cy="1143000"/>
          </a:xfrm>
          <a:prstGeom prst="rect">
            <a:avLst/>
          </a:prstGeom>
        </p:spPr>
        <p:txBody>
          <a:bodyPr vert="horz" lIns="96165" tIns="48077" rIns="96165" bIns="4807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56" y="1600258"/>
            <a:ext cx="10972801" cy="4525963"/>
          </a:xfrm>
          <a:prstGeom prst="rect">
            <a:avLst/>
          </a:prstGeom>
        </p:spPr>
        <p:txBody>
          <a:bodyPr vert="horz" lIns="96165" tIns="48077" rIns="96165" bIns="4807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2" y="6356489"/>
            <a:ext cx="2844802" cy="365125"/>
          </a:xfrm>
          <a:prstGeom prst="rect">
            <a:avLst/>
          </a:prstGeom>
        </p:spPr>
        <p:txBody>
          <a:bodyPr vert="horz" lIns="96165" tIns="48077" rIns="96165" bIns="48077" rtlCol="0" anchor="ctr"/>
          <a:lstStyle>
            <a:lvl1pPr algn="l">
              <a:defRPr sz="1700">
                <a:solidFill>
                  <a:schemeClr val="tx1">
                    <a:tint val="75000"/>
                  </a:schemeClr>
                </a:solidFill>
              </a:defRPr>
            </a:lvl1pPr>
          </a:lstStyle>
          <a:p>
            <a:pPr defTabSz="961506"/>
            <a:fld id="{057B077D-680E-4F7B-B169-2CB385BA6FD9}" type="datetimeFigureOut">
              <a:rPr lang="en-US" smtClean="0">
                <a:solidFill>
                  <a:prstClr val="black">
                    <a:tint val="75000"/>
                  </a:prstClr>
                </a:solidFill>
              </a:rPr>
              <a:pPr defTabSz="961506"/>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38" y="6356489"/>
            <a:ext cx="3860801" cy="365125"/>
          </a:xfrm>
          <a:prstGeom prst="rect">
            <a:avLst/>
          </a:prstGeom>
        </p:spPr>
        <p:txBody>
          <a:bodyPr vert="horz" lIns="96165" tIns="48077" rIns="96165" bIns="48077" rtlCol="0" anchor="ctr"/>
          <a:lstStyle>
            <a:lvl1pPr algn="ctr">
              <a:defRPr sz="1700">
                <a:solidFill>
                  <a:schemeClr val="tx1">
                    <a:tint val="75000"/>
                  </a:schemeClr>
                </a:solidFill>
              </a:defRPr>
            </a:lvl1pPr>
          </a:lstStyle>
          <a:p>
            <a:pPr defTabSz="961506"/>
            <a:endParaRPr lang="en-US">
              <a:solidFill>
                <a:prstClr val="black">
                  <a:tint val="75000"/>
                </a:prstClr>
              </a:solidFill>
            </a:endParaRPr>
          </a:p>
        </p:txBody>
      </p:sp>
      <p:sp>
        <p:nvSpPr>
          <p:cNvPr id="6" name="Slide Number Placeholder 5"/>
          <p:cNvSpPr>
            <a:spLocks noGrp="1"/>
          </p:cNvSpPr>
          <p:nvPr>
            <p:ph type="sldNum" sz="quarter" idx="4"/>
          </p:nvPr>
        </p:nvSpPr>
        <p:spPr>
          <a:xfrm>
            <a:off x="8737603" y="6356489"/>
            <a:ext cx="2844802" cy="365125"/>
          </a:xfrm>
          <a:prstGeom prst="rect">
            <a:avLst/>
          </a:prstGeom>
        </p:spPr>
        <p:txBody>
          <a:bodyPr vert="horz" lIns="96165" tIns="48077" rIns="96165" bIns="48077" rtlCol="0" anchor="ctr"/>
          <a:lstStyle>
            <a:lvl1pPr algn="r">
              <a:defRPr sz="1700">
                <a:solidFill>
                  <a:schemeClr val="tx1">
                    <a:tint val="75000"/>
                  </a:schemeClr>
                </a:solidFill>
              </a:defRPr>
            </a:lvl1pPr>
          </a:lstStyle>
          <a:p>
            <a:pPr defTabSz="961506"/>
            <a:fld id="{CE0FCA04-DE5B-49D2-BA5F-4F38980E4C56}" type="slidenum">
              <a:rPr lang="en-US" smtClean="0">
                <a:solidFill>
                  <a:prstClr val="black">
                    <a:tint val="75000"/>
                  </a:prstClr>
                </a:solidFill>
              </a:rPr>
              <a:pPr defTabSz="961506"/>
              <a:t>‹#›</a:t>
            </a:fld>
            <a:endParaRPr lang="en-US">
              <a:solidFill>
                <a:prstClr val="black">
                  <a:tint val="75000"/>
                </a:prstClr>
              </a:solidFill>
            </a:endParaRPr>
          </a:p>
        </p:txBody>
      </p:sp>
    </p:spTree>
    <p:extLst>
      <p:ext uri="{BB962C8B-B14F-4D97-AF65-F5344CB8AC3E}">
        <p14:creationId xmlns:p14="http://schemas.microsoft.com/office/powerpoint/2010/main" val="307107582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defTabSz="1285443" rtl="0" eaLnBrk="1" latinLnBrk="0" hangingPunct="1">
        <a:spcBef>
          <a:spcPct val="0"/>
        </a:spcBef>
        <a:buNone/>
        <a:defRPr sz="6300" b="0" i="0" u="none" kern="1200">
          <a:solidFill>
            <a:schemeClr val="tx1"/>
          </a:solidFill>
          <a:latin typeface="+mj-lt"/>
          <a:ea typeface="+mj-ea"/>
          <a:cs typeface="+mj-cs"/>
        </a:defRPr>
      </a:lvl1pPr>
    </p:titleStyle>
    <p:bodyStyle>
      <a:lvl1pPr marL="482009" indent="-482009" algn="l" defTabSz="1285443"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4422" indent="-401703" algn="l" defTabSz="1285443" rtl="0" eaLnBrk="1" latinLnBrk="0" hangingPunct="1">
        <a:spcBef>
          <a:spcPct val="20000"/>
        </a:spcBef>
        <a:buFont typeface="Arial" pitchFamily="34" charset="0"/>
        <a:buChar char="–"/>
        <a:defRPr sz="3800" b="0" i="0" u="none" kern="1200">
          <a:solidFill>
            <a:schemeClr val="tx1"/>
          </a:solidFill>
          <a:latin typeface="+mn-lt"/>
          <a:ea typeface="+mn-ea"/>
          <a:cs typeface="+mn-cs"/>
        </a:defRPr>
      </a:lvl2pPr>
      <a:lvl3pPr marL="1606791" indent="-321357" algn="l" defTabSz="1285443"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9540" indent="-321357" algn="l" defTabSz="1285443"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2239" indent="-321357" algn="l" defTabSz="1285443"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4960" indent="-321357" algn="l" defTabSz="1285443"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672" indent="-321357" algn="l" defTabSz="1285443"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20400" indent="-321357" algn="l" defTabSz="1285443"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3116" indent="-321357" algn="l" defTabSz="1285443"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5443" rtl="0" eaLnBrk="1" latinLnBrk="0" hangingPunct="1">
        <a:defRPr sz="2500" kern="1200">
          <a:solidFill>
            <a:schemeClr val="tx1"/>
          </a:solidFill>
          <a:latin typeface="+mn-lt"/>
          <a:ea typeface="+mn-ea"/>
          <a:cs typeface="+mn-cs"/>
        </a:defRPr>
      </a:lvl1pPr>
      <a:lvl2pPr marL="642713" algn="l" defTabSz="1285443" rtl="0" eaLnBrk="1" latinLnBrk="0" hangingPunct="1">
        <a:defRPr sz="2500" kern="1200">
          <a:solidFill>
            <a:schemeClr val="tx1"/>
          </a:solidFill>
          <a:latin typeface="+mn-lt"/>
          <a:ea typeface="+mn-ea"/>
          <a:cs typeface="+mn-cs"/>
        </a:defRPr>
      </a:lvl2pPr>
      <a:lvl3pPr marL="1285443" algn="l" defTabSz="1285443" rtl="0" eaLnBrk="1" latinLnBrk="0" hangingPunct="1">
        <a:defRPr sz="2500" kern="1200">
          <a:solidFill>
            <a:schemeClr val="tx1"/>
          </a:solidFill>
          <a:latin typeface="+mn-lt"/>
          <a:ea typeface="+mn-ea"/>
          <a:cs typeface="+mn-cs"/>
        </a:defRPr>
      </a:lvl3pPr>
      <a:lvl4pPr marL="1928159" algn="l" defTabSz="1285443" rtl="0" eaLnBrk="1" latinLnBrk="0" hangingPunct="1">
        <a:defRPr sz="2500" kern="1200">
          <a:solidFill>
            <a:schemeClr val="tx1"/>
          </a:solidFill>
          <a:latin typeface="+mn-lt"/>
          <a:ea typeface="+mn-ea"/>
          <a:cs typeface="+mn-cs"/>
        </a:defRPr>
      </a:lvl4pPr>
      <a:lvl5pPr marL="2570891" algn="l" defTabSz="1285443" rtl="0" eaLnBrk="1" latinLnBrk="0" hangingPunct="1">
        <a:defRPr sz="2500" kern="1200">
          <a:solidFill>
            <a:schemeClr val="tx1"/>
          </a:solidFill>
          <a:latin typeface="+mn-lt"/>
          <a:ea typeface="+mn-ea"/>
          <a:cs typeface="+mn-cs"/>
        </a:defRPr>
      </a:lvl5pPr>
      <a:lvl6pPr marL="3213592" algn="l" defTabSz="1285443" rtl="0" eaLnBrk="1" latinLnBrk="0" hangingPunct="1">
        <a:defRPr sz="2500" kern="1200">
          <a:solidFill>
            <a:schemeClr val="tx1"/>
          </a:solidFill>
          <a:latin typeface="+mn-lt"/>
          <a:ea typeface="+mn-ea"/>
          <a:cs typeface="+mn-cs"/>
        </a:defRPr>
      </a:lvl6pPr>
      <a:lvl7pPr marL="3856324" algn="l" defTabSz="1285443" rtl="0" eaLnBrk="1" latinLnBrk="0" hangingPunct="1">
        <a:defRPr sz="2500" kern="1200">
          <a:solidFill>
            <a:schemeClr val="tx1"/>
          </a:solidFill>
          <a:latin typeface="+mn-lt"/>
          <a:ea typeface="+mn-ea"/>
          <a:cs typeface="+mn-cs"/>
        </a:defRPr>
      </a:lvl7pPr>
      <a:lvl8pPr marL="4499035" algn="l" defTabSz="1285443" rtl="0" eaLnBrk="1" latinLnBrk="0" hangingPunct="1">
        <a:defRPr sz="2500" kern="1200">
          <a:solidFill>
            <a:schemeClr val="tx1"/>
          </a:solidFill>
          <a:latin typeface="+mn-lt"/>
          <a:ea typeface="+mn-ea"/>
          <a:cs typeface="+mn-cs"/>
        </a:defRPr>
      </a:lvl8pPr>
      <a:lvl9pPr marL="5141761" algn="l" defTabSz="1285443" rtl="0" eaLnBrk="1" latinLnBrk="0" hangingPunct="1">
        <a:defRPr sz="2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83" y="365129"/>
            <a:ext cx="10515600" cy="1325563"/>
          </a:xfrm>
          <a:prstGeom prst="rect">
            <a:avLst/>
          </a:prstGeom>
        </p:spPr>
        <p:txBody>
          <a:bodyPr vert="horz" lIns="91233" tIns="45619" rIns="91233" bIns="45619"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83" y="1825658"/>
            <a:ext cx="10515600" cy="4351339"/>
          </a:xfrm>
          <a:prstGeom prst="rect">
            <a:avLst/>
          </a:prstGeom>
        </p:spPr>
        <p:txBody>
          <a:bodyPr vert="horz" lIns="91233" tIns="45619" rIns="91233" bIns="45619"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574"/>
            <a:ext cx="2743200" cy="365125"/>
          </a:xfrm>
          <a:prstGeom prst="rect">
            <a:avLst/>
          </a:prstGeom>
        </p:spPr>
        <p:txBody>
          <a:bodyPr vert="horz" lIns="91233" tIns="45619" rIns="91233" bIns="45619" rtlCol="0" anchor="ctr"/>
          <a:lstStyle>
            <a:lvl1pPr algn="l">
              <a:defRPr sz="1200">
                <a:solidFill>
                  <a:schemeClr val="tx1">
                    <a:tint val="75000"/>
                  </a:schemeClr>
                </a:solidFill>
              </a:defRPr>
            </a:lvl1pPr>
          </a:lstStyle>
          <a:p>
            <a:pPr defTabSz="456153"/>
            <a:fld id="{FB33870C-E7D4-43C1-A33A-D92858003447}" type="datetimeFigureOut">
              <a:rPr lang="en-US" smtClean="0">
                <a:solidFill>
                  <a:prstClr val="black">
                    <a:tint val="75000"/>
                  </a:prstClr>
                </a:solidFill>
              </a:rPr>
              <a:pPr defTabSz="456153"/>
              <a:t>1/15/2021</a:t>
            </a:fld>
            <a:endParaRPr lang="en-US">
              <a:solidFill>
                <a:prstClr val="black">
                  <a:tint val="75000"/>
                </a:prstClr>
              </a:solidFill>
            </a:endParaRPr>
          </a:p>
        </p:txBody>
      </p:sp>
      <p:sp>
        <p:nvSpPr>
          <p:cNvPr id="5" name="Footer Placeholder 4"/>
          <p:cNvSpPr>
            <a:spLocks noGrp="1"/>
          </p:cNvSpPr>
          <p:nvPr>
            <p:ph type="ftr" sz="quarter" idx="3"/>
          </p:nvPr>
        </p:nvSpPr>
        <p:spPr>
          <a:xfrm>
            <a:off x="4038650" y="6356574"/>
            <a:ext cx="4114799" cy="365125"/>
          </a:xfrm>
          <a:prstGeom prst="rect">
            <a:avLst/>
          </a:prstGeom>
        </p:spPr>
        <p:txBody>
          <a:bodyPr vert="horz" lIns="91233" tIns="45619" rIns="91233" bIns="45619" rtlCol="0" anchor="ctr"/>
          <a:lstStyle>
            <a:lvl1pPr algn="ctr">
              <a:defRPr sz="1200">
                <a:solidFill>
                  <a:schemeClr val="tx1">
                    <a:tint val="75000"/>
                  </a:schemeClr>
                </a:solidFill>
              </a:defRPr>
            </a:lvl1pPr>
          </a:lstStyle>
          <a:p>
            <a:pPr defTabSz="456153"/>
            <a:endParaRPr lang="en-US">
              <a:solidFill>
                <a:prstClr val="black">
                  <a:tint val="75000"/>
                </a:prstClr>
              </a:solidFill>
            </a:endParaRPr>
          </a:p>
        </p:txBody>
      </p:sp>
      <p:sp>
        <p:nvSpPr>
          <p:cNvPr id="6" name="Slide Number Placeholder 5"/>
          <p:cNvSpPr>
            <a:spLocks noGrp="1"/>
          </p:cNvSpPr>
          <p:nvPr>
            <p:ph type="sldNum" sz="quarter" idx="4"/>
          </p:nvPr>
        </p:nvSpPr>
        <p:spPr>
          <a:xfrm>
            <a:off x="8610631" y="6356574"/>
            <a:ext cx="2743200" cy="365125"/>
          </a:xfrm>
          <a:prstGeom prst="rect">
            <a:avLst/>
          </a:prstGeom>
        </p:spPr>
        <p:txBody>
          <a:bodyPr vert="horz" lIns="91233" tIns="45619" rIns="91233" bIns="45619" rtlCol="0" anchor="ctr"/>
          <a:lstStyle>
            <a:lvl1pPr algn="r">
              <a:defRPr sz="1200">
                <a:solidFill>
                  <a:schemeClr val="tx1">
                    <a:tint val="75000"/>
                  </a:schemeClr>
                </a:solidFill>
              </a:defRPr>
            </a:lvl1pPr>
          </a:lstStyle>
          <a:p>
            <a:pPr defTabSz="456153"/>
            <a:fld id="{A8D44D24-C446-4FDA-9F61-7213A0BE9E7F}" type="slidenum">
              <a:rPr lang="en-US" smtClean="0">
                <a:solidFill>
                  <a:prstClr val="black">
                    <a:tint val="75000"/>
                  </a:prstClr>
                </a:solidFill>
              </a:rPr>
              <a:pPr defTabSz="456153"/>
              <a:t>‹#›</a:t>
            </a:fld>
            <a:endParaRPr lang="en-US">
              <a:solidFill>
                <a:prstClr val="black">
                  <a:tint val="75000"/>
                </a:prstClr>
              </a:solidFill>
            </a:endParaRPr>
          </a:p>
        </p:txBody>
      </p:sp>
    </p:spTree>
    <p:extLst>
      <p:ext uri="{BB962C8B-B14F-4D97-AF65-F5344CB8AC3E}">
        <p14:creationId xmlns:p14="http://schemas.microsoft.com/office/powerpoint/2010/main" val="46356151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2305"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078" indent="-228078" algn="l" defTabSz="91230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230" indent="-228078" algn="l" defTabSz="912305" rtl="0" eaLnBrk="1" latinLnBrk="0" hangingPunct="1">
        <a:lnSpc>
          <a:spcPct val="90000"/>
        </a:lnSpc>
        <a:spcBef>
          <a:spcPts val="499"/>
        </a:spcBef>
        <a:buFont typeface="Arial" panose="020B0604020202020204" pitchFamily="34" charset="0"/>
        <a:buChar char="•"/>
        <a:defRPr sz="2400" b="0" i="0" u="none" kern="1200">
          <a:solidFill>
            <a:schemeClr val="tx1"/>
          </a:solidFill>
          <a:latin typeface="+mn-lt"/>
          <a:ea typeface="+mn-ea"/>
          <a:cs typeface="+mn-cs"/>
        </a:defRPr>
      </a:lvl2pPr>
      <a:lvl3pPr marL="1140387" indent="-228078" algn="l" defTabSz="912305"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538" indent="-228078" algn="l" defTabSz="912305"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2691" indent="-228078" algn="l" defTabSz="912305"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8845" indent="-228078" algn="l" defTabSz="912305"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4997" indent="-228078" algn="l" defTabSz="912305"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1153" indent="-228078" algn="l" defTabSz="912305"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7306" indent="-228078" algn="l" defTabSz="912305"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305" rtl="0" eaLnBrk="1" latinLnBrk="0" hangingPunct="1">
        <a:defRPr sz="1900" kern="1200">
          <a:solidFill>
            <a:schemeClr val="tx1"/>
          </a:solidFill>
          <a:latin typeface="+mn-lt"/>
          <a:ea typeface="+mn-ea"/>
          <a:cs typeface="+mn-cs"/>
        </a:defRPr>
      </a:lvl1pPr>
      <a:lvl2pPr marL="456153" algn="l" defTabSz="912305" rtl="0" eaLnBrk="1" latinLnBrk="0" hangingPunct="1">
        <a:defRPr sz="1900" kern="1200">
          <a:solidFill>
            <a:schemeClr val="tx1"/>
          </a:solidFill>
          <a:latin typeface="+mn-lt"/>
          <a:ea typeface="+mn-ea"/>
          <a:cs typeface="+mn-cs"/>
        </a:defRPr>
      </a:lvl2pPr>
      <a:lvl3pPr marL="912305" algn="l" defTabSz="912305" rtl="0" eaLnBrk="1" latinLnBrk="0" hangingPunct="1">
        <a:defRPr sz="1900" kern="1200">
          <a:solidFill>
            <a:schemeClr val="tx1"/>
          </a:solidFill>
          <a:latin typeface="+mn-lt"/>
          <a:ea typeface="+mn-ea"/>
          <a:cs typeface="+mn-cs"/>
        </a:defRPr>
      </a:lvl3pPr>
      <a:lvl4pPr marL="1368461" algn="l" defTabSz="912305" rtl="0" eaLnBrk="1" latinLnBrk="0" hangingPunct="1">
        <a:defRPr sz="1900" kern="1200">
          <a:solidFill>
            <a:schemeClr val="tx1"/>
          </a:solidFill>
          <a:latin typeface="+mn-lt"/>
          <a:ea typeface="+mn-ea"/>
          <a:cs typeface="+mn-cs"/>
        </a:defRPr>
      </a:lvl4pPr>
      <a:lvl5pPr marL="1824617" algn="l" defTabSz="912305" rtl="0" eaLnBrk="1" latinLnBrk="0" hangingPunct="1">
        <a:defRPr sz="1900" kern="1200">
          <a:solidFill>
            <a:schemeClr val="tx1"/>
          </a:solidFill>
          <a:latin typeface="+mn-lt"/>
          <a:ea typeface="+mn-ea"/>
          <a:cs typeface="+mn-cs"/>
        </a:defRPr>
      </a:lvl5pPr>
      <a:lvl6pPr marL="2280770" algn="l" defTabSz="912305" rtl="0" eaLnBrk="1" latinLnBrk="0" hangingPunct="1">
        <a:defRPr sz="1900" kern="1200">
          <a:solidFill>
            <a:schemeClr val="tx1"/>
          </a:solidFill>
          <a:latin typeface="+mn-lt"/>
          <a:ea typeface="+mn-ea"/>
          <a:cs typeface="+mn-cs"/>
        </a:defRPr>
      </a:lvl6pPr>
      <a:lvl7pPr marL="2736920" algn="l" defTabSz="912305" rtl="0" eaLnBrk="1" latinLnBrk="0" hangingPunct="1">
        <a:defRPr sz="1900" kern="1200">
          <a:solidFill>
            <a:schemeClr val="tx1"/>
          </a:solidFill>
          <a:latin typeface="+mn-lt"/>
          <a:ea typeface="+mn-ea"/>
          <a:cs typeface="+mn-cs"/>
        </a:defRPr>
      </a:lvl7pPr>
      <a:lvl8pPr marL="3193074" algn="l" defTabSz="912305" rtl="0" eaLnBrk="1" latinLnBrk="0" hangingPunct="1">
        <a:defRPr sz="1900" kern="1200">
          <a:solidFill>
            <a:schemeClr val="tx1"/>
          </a:solidFill>
          <a:latin typeface="+mn-lt"/>
          <a:ea typeface="+mn-ea"/>
          <a:cs typeface="+mn-cs"/>
        </a:defRPr>
      </a:lvl8pPr>
      <a:lvl9pPr marL="3649231" algn="l" defTabSz="912305"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409" y="205990"/>
            <a:ext cx="8231744" cy="85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121" tIns="34077" rIns="68121" bIns="34077"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409" y="1200155"/>
            <a:ext cx="8231744"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121" tIns="34077" rIns="68121" bIns="3407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319" y="4684066"/>
            <a:ext cx="213415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121" tIns="34077" rIns="68121" bIns="34077" numCol="1" anchor="t" anchorCtr="0" compatLnSpc="1">
            <a:prstTxWarp prst="textNoShape">
              <a:avLst/>
            </a:prstTxWarp>
          </a:bodyPr>
          <a:lstStyle>
            <a:lvl1pPr eaLnBrk="1" hangingPunct="1">
              <a:defRPr sz="1100"/>
            </a:lvl1pPr>
          </a:lstStyle>
          <a:p>
            <a:pPr defTabSz="681283" fontAlgn="base">
              <a:spcBef>
                <a:spcPct val="0"/>
              </a:spcBef>
              <a:spcAft>
                <a:spcPct val="0"/>
              </a:spcAft>
            </a:pPr>
            <a:endParaRPr lang="en-US" smtClean="0">
              <a:solidFill>
                <a:srgbClr val="000000"/>
              </a:solidFill>
              <a:cs typeface="Arial"/>
              <a:sym typeface="Arial"/>
            </a:endParaRPr>
          </a:p>
        </p:txBody>
      </p:sp>
      <p:sp>
        <p:nvSpPr>
          <p:cNvPr id="1029" name="Rectangle 5"/>
          <p:cNvSpPr>
            <a:spLocks noGrp="1" noChangeArrowheads="1"/>
          </p:cNvSpPr>
          <p:nvPr>
            <p:ph type="ftr" sz="quarter" idx="3"/>
          </p:nvPr>
        </p:nvSpPr>
        <p:spPr bwMode="auto">
          <a:xfrm>
            <a:off x="3125110" y="4684066"/>
            <a:ext cx="289635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121" tIns="34077" rIns="68121" bIns="34077" numCol="1" anchor="t" anchorCtr="0" compatLnSpc="1">
            <a:prstTxWarp prst="textNoShape">
              <a:avLst/>
            </a:prstTxWarp>
          </a:bodyPr>
          <a:lstStyle>
            <a:lvl1pPr algn="ctr" eaLnBrk="1" hangingPunct="1">
              <a:defRPr sz="1100"/>
            </a:lvl1pPr>
          </a:lstStyle>
          <a:p>
            <a:pPr defTabSz="681283" fontAlgn="base">
              <a:spcBef>
                <a:spcPct val="0"/>
              </a:spcBef>
              <a:spcAft>
                <a:spcPct val="0"/>
              </a:spcAft>
            </a:pPr>
            <a:endParaRPr lang="en-US" smtClean="0">
              <a:solidFill>
                <a:srgbClr val="000000"/>
              </a:solidFill>
              <a:cs typeface="Arial"/>
              <a:sym typeface="Arial"/>
            </a:endParaRPr>
          </a:p>
        </p:txBody>
      </p:sp>
      <p:sp>
        <p:nvSpPr>
          <p:cNvPr id="1030" name="Rectangle 6"/>
          <p:cNvSpPr>
            <a:spLocks noGrp="1" noChangeArrowheads="1"/>
          </p:cNvSpPr>
          <p:nvPr>
            <p:ph type="sldNum" sz="quarter" idx="4"/>
          </p:nvPr>
        </p:nvSpPr>
        <p:spPr bwMode="auto">
          <a:xfrm>
            <a:off x="6554980" y="4684066"/>
            <a:ext cx="213415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121" tIns="34077" rIns="68121" bIns="34077" numCol="1" anchor="t" anchorCtr="0" compatLnSpc="1">
            <a:prstTxWarp prst="textNoShape">
              <a:avLst/>
            </a:prstTxWarp>
          </a:bodyPr>
          <a:lstStyle>
            <a:lvl1pPr algn="r" eaLnBrk="1" hangingPunct="1">
              <a:defRPr sz="1100"/>
            </a:lvl1pPr>
          </a:lstStyle>
          <a:p>
            <a:pPr defTabSz="681283" fontAlgn="base">
              <a:spcBef>
                <a:spcPct val="0"/>
              </a:spcBef>
              <a:spcAft>
                <a:spcPct val="0"/>
              </a:spcAft>
            </a:pPr>
            <a:fld id="{8F16920F-CB97-41FB-B4FF-EE984BB0C14E}" type="slidenum">
              <a:rPr lang="en-US" smtClean="0">
                <a:solidFill>
                  <a:srgbClr val="000000"/>
                </a:solidFill>
                <a:cs typeface="Arial"/>
                <a:sym typeface="Arial"/>
              </a:rPr>
              <a:pPr defTabSz="681283" fontAlgn="base">
                <a:spcBef>
                  <a:spcPct val="0"/>
                </a:spcBef>
                <a:spcAft>
                  <a:spcPct val="0"/>
                </a:spcAft>
              </a:pPr>
              <a:t>‹#›</a:t>
            </a:fld>
            <a:endParaRPr lang="en-US" smtClean="0">
              <a:solidFill>
                <a:srgbClr val="000000"/>
              </a:solidFill>
              <a:cs typeface="Arial"/>
              <a:sym typeface="Arial"/>
            </a:endParaRPr>
          </a:p>
        </p:txBody>
      </p:sp>
    </p:spTree>
    <p:extLst>
      <p:ext uri="{BB962C8B-B14F-4D97-AF65-F5344CB8AC3E}">
        <p14:creationId xmlns:p14="http://schemas.microsoft.com/office/powerpoint/2010/main" val="296596583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ransition advTm="6645"/>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charset="0"/>
        </a:defRPr>
      </a:lvl2pPr>
      <a:lvl3pPr algn="ctr" rtl="0" fontAlgn="base">
        <a:spcBef>
          <a:spcPct val="0"/>
        </a:spcBef>
        <a:spcAft>
          <a:spcPct val="0"/>
        </a:spcAft>
        <a:defRPr sz="3300">
          <a:solidFill>
            <a:schemeClr val="tx2"/>
          </a:solidFill>
          <a:latin typeface="Arial" charset="0"/>
        </a:defRPr>
      </a:lvl3pPr>
      <a:lvl4pPr algn="ctr" rtl="0" fontAlgn="base">
        <a:spcBef>
          <a:spcPct val="0"/>
        </a:spcBef>
        <a:spcAft>
          <a:spcPct val="0"/>
        </a:spcAft>
        <a:defRPr sz="3300">
          <a:solidFill>
            <a:schemeClr val="tx2"/>
          </a:solidFill>
          <a:latin typeface="Arial" charset="0"/>
        </a:defRPr>
      </a:lvl4pPr>
      <a:lvl5pPr algn="ctr" rtl="0" fontAlgn="base">
        <a:spcBef>
          <a:spcPct val="0"/>
        </a:spcBef>
        <a:spcAft>
          <a:spcPct val="0"/>
        </a:spcAft>
        <a:defRPr sz="3300">
          <a:solidFill>
            <a:schemeClr val="tx2"/>
          </a:solidFill>
          <a:latin typeface="Arial" charset="0"/>
        </a:defRPr>
      </a:lvl5pPr>
      <a:lvl6pPr marL="340624" algn="ctr" rtl="0" fontAlgn="base">
        <a:spcBef>
          <a:spcPct val="0"/>
        </a:spcBef>
        <a:spcAft>
          <a:spcPct val="0"/>
        </a:spcAft>
        <a:defRPr sz="3300">
          <a:solidFill>
            <a:schemeClr val="tx2"/>
          </a:solidFill>
          <a:latin typeface="Arial" charset="0"/>
        </a:defRPr>
      </a:lvl6pPr>
      <a:lvl7pPr marL="681283" algn="ctr" rtl="0" fontAlgn="base">
        <a:spcBef>
          <a:spcPct val="0"/>
        </a:spcBef>
        <a:spcAft>
          <a:spcPct val="0"/>
        </a:spcAft>
        <a:defRPr sz="3300">
          <a:solidFill>
            <a:schemeClr val="tx2"/>
          </a:solidFill>
          <a:latin typeface="Arial" charset="0"/>
        </a:defRPr>
      </a:lvl7pPr>
      <a:lvl8pPr marL="1021936" algn="ctr" rtl="0" fontAlgn="base">
        <a:spcBef>
          <a:spcPct val="0"/>
        </a:spcBef>
        <a:spcAft>
          <a:spcPct val="0"/>
        </a:spcAft>
        <a:defRPr sz="3300">
          <a:solidFill>
            <a:schemeClr val="tx2"/>
          </a:solidFill>
          <a:latin typeface="Arial" charset="0"/>
        </a:defRPr>
      </a:lvl8pPr>
      <a:lvl9pPr marL="1362565" algn="ctr" rtl="0" fontAlgn="base">
        <a:spcBef>
          <a:spcPct val="0"/>
        </a:spcBef>
        <a:spcAft>
          <a:spcPct val="0"/>
        </a:spcAft>
        <a:defRPr sz="3300">
          <a:solidFill>
            <a:schemeClr val="tx2"/>
          </a:solidFill>
          <a:latin typeface="Arial" charset="0"/>
        </a:defRPr>
      </a:lvl9pPr>
    </p:titleStyle>
    <p:bodyStyle>
      <a:lvl1pPr marL="255482" indent="-255482" algn="l" rtl="0" fontAlgn="base">
        <a:spcBef>
          <a:spcPct val="20000"/>
        </a:spcBef>
        <a:spcAft>
          <a:spcPct val="0"/>
        </a:spcAft>
        <a:buChar char="•"/>
        <a:defRPr sz="2400">
          <a:solidFill>
            <a:schemeClr val="tx1"/>
          </a:solidFill>
          <a:latin typeface="+mn-lt"/>
          <a:ea typeface="+mn-ea"/>
          <a:cs typeface="+mn-cs"/>
        </a:defRPr>
      </a:lvl1pPr>
      <a:lvl2pPr marL="553538" indent="-212898" algn="l" rtl="0" fontAlgn="base">
        <a:spcBef>
          <a:spcPct val="20000"/>
        </a:spcBef>
        <a:spcAft>
          <a:spcPct val="0"/>
        </a:spcAft>
        <a:buChar char="–"/>
        <a:defRPr sz="2100">
          <a:solidFill>
            <a:schemeClr val="tx1"/>
          </a:solidFill>
          <a:latin typeface="+mn-lt"/>
        </a:defRPr>
      </a:lvl2pPr>
      <a:lvl3pPr marL="851580" indent="-170337" algn="l" rtl="0" fontAlgn="base">
        <a:spcBef>
          <a:spcPct val="20000"/>
        </a:spcBef>
        <a:spcAft>
          <a:spcPct val="0"/>
        </a:spcAft>
        <a:buChar char="•"/>
        <a:defRPr sz="1800">
          <a:solidFill>
            <a:schemeClr val="tx1"/>
          </a:solidFill>
          <a:latin typeface="+mn-lt"/>
        </a:defRPr>
      </a:lvl3pPr>
      <a:lvl4pPr marL="1192231" indent="-170337" algn="l" rtl="0" fontAlgn="base">
        <a:spcBef>
          <a:spcPct val="20000"/>
        </a:spcBef>
        <a:spcAft>
          <a:spcPct val="0"/>
        </a:spcAft>
        <a:buChar char="–"/>
        <a:defRPr sz="1500">
          <a:solidFill>
            <a:schemeClr val="tx1"/>
          </a:solidFill>
          <a:latin typeface="+mn-lt"/>
        </a:defRPr>
      </a:lvl4pPr>
      <a:lvl5pPr marL="1532878" indent="-170337" algn="l" rtl="0" fontAlgn="base">
        <a:spcBef>
          <a:spcPct val="20000"/>
        </a:spcBef>
        <a:spcAft>
          <a:spcPct val="0"/>
        </a:spcAft>
        <a:buChar char="»"/>
        <a:defRPr sz="1500">
          <a:solidFill>
            <a:schemeClr val="tx1"/>
          </a:solidFill>
          <a:latin typeface="+mn-lt"/>
        </a:defRPr>
      </a:lvl5pPr>
      <a:lvl6pPr marL="1873555" indent="-170337" algn="l" rtl="0" fontAlgn="base">
        <a:spcBef>
          <a:spcPct val="20000"/>
        </a:spcBef>
        <a:spcAft>
          <a:spcPct val="0"/>
        </a:spcAft>
        <a:buChar char="»"/>
        <a:defRPr sz="1500">
          <a:solidFill>
            <a:schemeClr val="tx1"/>
          </a:solidFill>
          <a:latin typeface="+mn-lt"/>
        </a:defRPr>
      </a:lvl6pPr>
      <a:lvl7pPr marL="2214139" indent="-170337" algn="l" rtl="0" fontAlgn="base">
        <a:spcBef>
          <a:spcPct val="20000"/>
        </a:spcBef>
        <a:spcAft>
          <a:spcPct val="0"/>
        </a:spcAft>
        <a:buChar char="»"/>
        <a:defRPr sz="1500">
          <a:solidFill>
            <a:schemeClr val="tx1"/>
          </a:solidFill>
          <a:latin typeface="+mn-lt"/>
        </a:defRPr>
      </a:lvl7pPr>
      <a:lvl8pPr marL="2554803" indent="-170337" algn="l" rtl="0" fontAlgn="base">
        <a:spcBef>
          <a:spcPct val="20000"/>
        </a:spcBef>
        <a:spcAft>
          <a:spcPct val="0"/>
        </a:spcAft>
        <a:buChar char="»"/>
        <a:defRPr sz="1500">
          <a:solidFill>
            <a:schemeClr val="tx1"/>
          </a:solidFill>
          <a:latin typeface="+mn-lt"/>
        </a:defRPr>
      </a:lvl8pPr>
      <a:lvl9pPr marL="2895457" indent="-170337" algn="l" rtl="0" fontAlgn="base">
        <a:spcBef>
          <a:spcPct val="20000"/>
        </a:spcBef>
        <a:spcAft>
          <a:spcPct val="0"/>
        </a:spcAft>
        <a:buChar char="»"/>
        <a:defRPr sz="1500">
          <a:solidFill>
            <a:schemeClr val="tx1"/>
          </a:solidFill>
          <a:latin typeface="+mn-lt"/>
        </a:defRPr>
      </a:lvl9pPr>
    </p:bodyStyle>
    <p:otherStyle>
      <a:defPPr>
        <a:defRPr lang="en-US"/>
      </a:defPPr>
      <a:lvl1pPr marL="0" algn="l" defTabSz="681283" rtl="0" eaLnBrk="1" latinLnBrk="0" hangingPunct="1">
        <a:defRPr sz="1400" kern="1200">
          <a:solidFill>
            <a:schemeClr val="tx1"/>
          </a:solidFill>
          <a:latin typeface="+mn-lt"/>
          <a:ea typeface="+mn-ea"/>
          <a:cs typeface="+mn-cs"/>
        </a:defRPr>
      </a:lvl1pPr>
      <a:lvl2pPr marL="340624" algn="l" defTabSz="681283" rtl="0" eaLnBrk="1" latinLnBrk="0" hangingPunct="1">
        <a:defRPr sz="1400" kern="1200">
          <a:solidFill>
            <a:schemeClr val="tx1"/>
          </a:solidFill>
          <a:latin typeface="+mn-lt"/>
          <a:ea typeface="+mn-ea"/>
          <a:cs typeface="+mn-cs"/>
        </a:defRPr>
      </a:lvl2pPr>
      <a:lvl3pPr marL="681283" algn="l" defTabSz="681283" rtl="0" eaLnBrk="1" latinLnBrk="0" hangingPunct="1">
        <a:defRPr sz="1400" kern="1200">
          <a:solidFill>
            <a:schemeClr val="tx1"/>
          </a:solidFill>
          <a:latin typeface="+mn-lt"/>
          <a:ea typeface="+mn-ea"/>
          <a:cs typeface="+mn-cs"/>
        </a:defRPr>
      </a:lvl3pPr>
      <a:lvl4pPr marL="1021936" algn="l" defTabSz="681283" rtl="0" eaLnBrk="1" latinLnBrk="0" hangingPunct="1">
        <a:defRPr sz="1400" kern="1200">
          <a:solidFill>
            <a:schemeClr val="tx1"/>
          </a:solidFill>
          <a:latin typeface="+mn-lt"/>
          <a:ea typeface="+mn-ea"/>
          <a:cs typeface="+mn-cs"/>
        </a:defRPr>
      </a:lvl4pPr>
      <a:lvl5pPr marL="1362565" algn="l" defTabSz="681283" rtl="0" eaLnBrk="1" latinLnBrk="0" hangingPunct="1">
        <a:defRPr sz="1400" kern="1200">
          <a:solidFill>
            <a:schemeClr val="tx1"/>
          </a:solidFill>
          <a:latin typeface="+mn-lt"/>
          <a:ea typeface="+mn-ea"/>
          <a:cs typeface="+mn-cs"/>
        </a:defRPr>
      </a:lvl5pPr>
      <a:lvl6pPr marL="1703190" algn="l" defTabSz="681283" rtl="0" eaLnBrk="1" latinLnBrk="0" hangingPunct="1">
        <a:defRPr sz="1400" kern="1200">
          <a:solidFill>
            <a:schemeClr val="tx1"/>
          </a:solidFill>
          <a:latin typeface="+mn-lt"/>
          <a:ea typeface="+mn-ea"/>
          <a:cs typeface="+mn-cs"/>
        </a:defRPr>
      </a:lvl6pPr>
      <a:lvl7pPr marL="2043849" algn="l" defTabSz="681283" rtl="0" eaLnBrk="1" latinLnBrk="0" hangingPunct="1">
        <a:defRPr sz="1400" kern="1200">
          <a:solidFill>
            <a:schemeClr val="tx1"/>
          </a:solidFill>
          <a:latin typeface="+mn-lt"/>
          <a:ea typeface="+mn-ea"/>
          <a:cs typeface="+mn-cs"/>
        </a:defRPr>
      </a:lvl7pPr>
      <a:lvl8pPr marL="2384488" algn="l" defTabSz="681283" rtl="0" eaLnBrk="1" latinLnBrk="0" hangingPunct="1">
        <a:defRPr sz="1400" kern="1200">
          <a:solidFill>
            <a:schemeClr val="tx1"/>
          </a:solidFill>
          <a:latin typeface="+mn-lt"/>
          <a:ea typeface="+mn-ea"/>
          <a:cs typeface="+mn-cs"/>
        </a:defRPr>
      </a:lvl8pPr>
      <a:lvl9pPr marL="2725116" algn="l" defTabSz="6812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7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9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tags" Target="../tags/tag4.xml"/><Relationship Id="rId7" Type="http://schemas.openxmlformats.org/officeDocument/2006/relationships/image" Target="../media/image5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7.png"/><Relationship Id="rId5" Type="http://schemas.openxmlformats.org/officeDocument/2006/relationships/notesSlide" Target="../notesSlides/notesSlide6.xml"/><Relationship Id="rId4" Type="http://schemas.openxmlformats.org/officeDocument/2006/relationships/slideLayout" Target="../slideLayouts/slideLayout207.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60.pn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8.xml"/><Relationship Id="rId7" Type="http://schemas.openxmlformats.org/officeDocument/2006/relationships/image" Target="../media/image6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60.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9.xml"/><Relationship Id="rId7" Type="http://schemas.openxmlformats.org/officeDocument/2006/relationships/image" Target="../media/image6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8.xml"/><Relationship Id="rId5" Type="http://schemas.openxmlformats.org/officeDocument/2006/relationships/slideLayout" Target="../slideLayouts/slideLayout229.xml"/><Relationship Id="rId10" Type="http://schemas.openxmlformats.org/officeDocument/2006/relationships/image" Target="../media/image57.png"/><Relationship Id="rId4" Type="http://schemas.openxmlformats.org/officeDocument/2006/relationships/tags" Target="../tags/tag10.xml"/><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60.pn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13.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Layout" Target="../slideLayouts/slideLayout240.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02.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4.png"/><Relationship Id="rId1" Type="http://schemas.openxmlformats.org/officeDocument/2006/relationships/slideLayout" Target="../slideLayouts/slideLayout25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6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76.png"/><Relationship Id="rId5" Type="http://schemas.openxmlformats.org/officeDocument/2006/relationships/image" Target="../media/image75.emf"/><Relationship Id="rId4"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xml"/><Relationship Id="rId1" Type="http://schemas.openxmlformats.org/officeDocument/2006/relationships/slideLayout" Target="../slideLayouts/slideLayout80.xml"/><Relationship Id="rId5" Type="http://schemas.microsoft.com/office/2007/relationships/hdphoto" Target="../media/hdphoto4.wdp"/><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png"/><Relationship Id="rId1" Type="http://schemas.openxmlformats.org/officeDocument/2006/relationships/slideLayout" Target="../slideLayouts/slideLayout80.xml"/><Relationship Id="rId5" Type="http://schemas.microsoft.com/office/2007/relationships/hdphoto" Target="../media/hdphoto5.wdp"/><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278.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2.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3.png"/><Relationship Id="rId1" Type="http://schemas.openxmlformats.org/officeDocument/2006/relationships/slideLayout" Target="../slideLayouts/slideLayout11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0.xml"/><Relationship Id="rId7" Type="http://schemas.openxmlformats.org/officeDocument/2006/relationships/image" Target="../media/image85.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7.wdp"/><Relationship Id="rId5" Type="http://schemas.openxmlformats.org/officeDocument/2006/relationships/image" Target="../media/image84.png"/><Relationship Id="rId4"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6.png"/><Relationship Id="rId1" Type="http://schemas.openxmlformats.org/officeDocument/2006/relationships/slideLayout" Target="../slideLayouts/slideLayout136.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1.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87.png"/><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47.xml"/></Relationships>
</file>

<file path=ppt/slides/_rels/slide3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47.xml"/></Relationships>
</file>

<file path=ppt/slides/_rels/slide3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3.png"/><Relationship Id="rId3" Type="http://schemas.openxmlformats.org/officeDocument/2006/relationships/slideLayout" Target="../slideLayouts/slideLayout152.xml"/><Relationship Id="rId7" Type="http://schemas.openxmlformats.org/officeDocument/2006/relationships/slide" Target="slide40.xml"/><Relationship Id="rId12" Type="http://schemas.microsoft.com/office/2007/relationships/hdphoto" Target="../media/hdphoto11.wdp"/><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9.wdp"/><Relationship Id="rId11" Type="http://schemas.openxmlformats.org/officeDocument/2006/relationships/image" Target="../media/image92.png"/><Relationship Id="rId5" Type="http://schemas.openxmlformats.org/officeDocument/2006/relationships/image" Target="../media/image90.png"/><Relationship Id="rId10" Type="http://schemas.openxmlformats.org/officeDocument/2006/relationships/slide" Target="slide39.xml"/><Relationship Id="rId4" Type="http://schemas.openxmlformats.org/officeDocument/2006/relationships/slide" Target="slide41.xml"/><Relationship Id="rId9" Type="http://schemas.microsoft.com/office/2007/relationships/hdphoto" Target="../media/hdphoto10.wdp"/><Relationship Id="rId14" Type="http://schemas.openxmlformats.org/officeDocument/2006/relationships/slide" Target="slide42.xml"/></Relationships>
</file>

<file path=ppt/slides/_rels/slide3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slide" Target="slide38.xml"/><Relationship Id="rId1" Type="http://schemas.openxmlformats.org/officeDocument/2006/relationships/slideLayout" Target="../slideLayouts/slideLayout153.xml"/><Relationship Id="rId5" Type="http://schemas.microsoft.com/office/2007/relationships/hdphoto" Target="../media/hdphoto11.wdp"/><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278.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4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38.xml"/><Relationship Id="rId1" Type="http://schemas.openxmlformats.org/officeDocument/2006/relationships/slideLayout" Target="../slideLayouts/slideLayout153.xml"/><Relationship Id="rId5" Type="http://schemas.microsoft.com/office/2007/relationships/hdphoto" Target="../media/hdphoto12.wdp"/><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38.xml"/><Relationship Id="rId1" Type="http://schemas.openxmlformats.org/officeDocument/2006/relationships/slideLayout" Target="../slideLayouts/slideLayout153.xml"/><Relationship Id="rId5" Type="http://schemas.microsoft.com/office/2007/relationships/hdphoto" Target="../media/hdphoto13.wdp"/><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96.png"/><Relationship Id="rId1" Type="http://schemas.openxmlformats.org/officeDocument/2006/relationships/slideLayout" Target="../slideLayouts/slideLayout169.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47.png"/><Relationship Id="rId3" Type="http://schemas.openxmlformats.org/officeDocument/2006/relationships/image" Target="../media/image40.gif"/><Relationship Id="rId7" Type="http://schemas.openxmlformats.org/officeDocument/2006/relationships/image" Target="../media/image44.gif"/><Relationship Id="rId12"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278.xml"/><Relationship Id="rId6" Type="http://schemas.openxmlformats.org/officeDocument/2006/relationships/image" Target="../media/image43.gif"/><Relationship Id="rId11" Type="http://schemas.openxmlformats.org/officeDocument/2006/relationships/image" Target="../media/image46.png"/><Relationship Id="rId5" Type="http://schemas.openxmlformats.org/officeDocument/2006/relationships/image" Target="../media/image42.gif"/><Relationship Id="rId10" Type="http://schemas.openxmlformats.org/officeDocument/2006/relationships/slide" Target="slide7.xml"/><Relationship Id="rId4" Type="http://schemas.openxmlformats.org/officeDocument/2006/relationships/image" Target="../media/image41.gif"/><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5.xml"/><Relationship Id="rId1" Type="http://schemas.openxmlformats.org/officeDocument/2006/relationships/slideLayout" Target="../slideLayouts/slideLayout278.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5.xml"/><Relationship Id="rId1" Type="http://schemas.openxmlformats.org/officeDocument/2006/relationships/slideLayout" Target="../slideLayouts/slideLayout278.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5.xml"/><Relationship Id="rId1" Type="http://schemas.openxmlformats.org/officeDocument/2006/relationships/slideLayout" Target="../slideLayouts/slideLayout278.xml"/></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185.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淘宝网chenying0907出品 13">
            <a:extLst>
              <a:ext uri="{FF2B5EF4-FFF2-40B4-BE49-F238E27FC236}">
                <a16:creationId xmlns="" xmlns:a16="http://schemas.microsoft.com/office/drawing/2014/main" id="{C1B3AFAF-6467-4630-8974-4F08B0CB74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loud">
            <a:extLst>
              <a:ext uri="{FF2B5EF4-FFF2-40B4-BE49-F238E27FC236}">
                <a16:creationId xmlns="" xmlns:a16="http://schemas.microsoft.com/office/drawing/2014/main" id="{BEF029FB-2B53-495F-92A9-C6AFC1D892C8}"/>
              </a:ext>
            </a:extLst>
          </p:cNvPr>
          <p:cNvSpPr>
            <a:spLocks noChangeAspect="1" noEditPoints="1" noChangeArrowheads="1"/>
          </p:cNvSpPr>
          <p:nvPr/>
        </p:nvSpPr>
        <p:spPr bwMode="auto">
          <a:xfrm>
            <a:off x="9392970" y="3236994"/>
            <a:ext cx="1618941" cy="871069"/>
          </a:xfrm>
          <a:custGeom>
            <a:avLst/>
            <a:gdLst>
              <a:gd name="T0" fmla="*/ 1080643 w 21600"/>
              <a:gd name="T1" fmla="*/ 30748033 h 21600"/>
              <a:gd name="T2" fmla="*/ 174193200 w 21600"/>
              <a:gd name="T3" fmla="*/ 61430543 h 21600"/>
              <a:gd name="T4" fmla="*/ 348096078 w 21600"/>
              <a:gd name="T5" fmla="*/ 30748033 h 21600"/>
              <a:gd name="T6" fmla="*/ 174193200 w 21600"/>
              <a:gd name="T7" fmla="*/ 3516108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chemeClr val="bg1"/>
              </a:gs>
              <a:gs pos="100000">
                <a:schemeClr val="bg1">
                  <a:alpha val="27000"/>
                </a:schemeClr>
              </a:gs>
            </a:gsLst>
            <a:lin ang="5400000" scaled="1"/>
          </a:gradFill>
          <a:ln>
            <a:noFill/>
          </a:ln>
          <a:effectLst>
            <a:glow rad="88900">
              <a:srgbClr val="FF66FF">
                <a:alpha val="24000"/>
              </a:srgbClr>
            </a:glow>
          </a:effectLst>
          <a:extLst>
            <a:ext uri="{91240B29-F687-4F45-9708-019B960494DF}">
              <a14:hiddenLine xmlns:a14="http://schemas.microsoft.com/office/drawing/2010/main" w="9525">
                <a:solidFill>
                  <a:srgbClr val="000000"/>
                </a:solidFill>
                <a:miter lim="800000"/>
                <a:headEnd/>
                <a:tailEnd/>
              </a14:hiddenLine>
            </a:ext>
          </a:extLst>
        </p:spPr>
        <p:txBody>
          <a:bodyPr lIns="91342" tIns="45675" rIns="91342" bIns="45675"/>
          <a:lstStyle/>
          <a:p>
            <a:pPr defTabSz="913436"/>
            <a:endParaRPr lang="zh-CN" altLang="en-US" sz="2400">
              <a:solidFill>
                <a:prstClr val="black"/>
              </a:solidFill>
            </a:endParaRPr>
          </a:p>
        </p:txBody>
      </p:sp>
      <p:sp>
        <p:nvSpPr>
          <p:cNvPr id="6" name="Cloud">
            <a:extLst>
              <a:ext uri="{FF2B5EF4-FFF2-40B4-BE49-F238E27FC236}">
                <a16:creationId xmlns="" xmlns:a16="http://schemas.microsoft.com/office/drawing/2014/main" id="{19BB5C16-5F84-4C53-AD6A-13AC3CC16688}"/>
              </a:ext>
            </a:extLst>
          </p:cNvPr>
          <p:cNvSpPr>
            <a:spLocks noChangeAspect="1" noEditPoints="1" noChangeArrowheads="1"/>
          </p:cNvSpPr>
          <p:nvPr/>
        </p:nvSpPr>
        <p:spPr bwMode="auto">
          <a:xfrm>
            <a:off x="10753853" y="1552435"/>
            <a:ext cx="1438148" cy="747927"/>
          </a:xfrm>
          <a:custGeom>
            <a:avLst/>
            <a:gdLst>
              <a:gd name="T0" fmla="*/ 761956 w 21600"/>
              <a:gd name="T1" fmla="*/ 14525941 h 21600"/>
              <a:gd name="T2" fmla="*/ 122822780 w 21600"/>
              <a:gd name="T3" fmla="*/ 29020928 h 21600"/>
              <a:gd name="T4" fmla="*/ 245440701 w 21600"/>
              <a:gd name="T5" fmla="*/ 14525941 h 21600"/>
              <a:gd name="T6" fmla="*/ 122822780 w 21600"/>
              <a:gd name="T7" fmla="*/ 1661083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chemeClr val="bg1"/>
              </a:gs>
              <a:gs pos="100000">
                <a:schemeClr val="bg1">
                  <a:alpha val="27000"/>
                </a:schemeClr>
              </a:gs>
            </a:gsLst>
            <a:lin ang="5400000" scaled="1"/>
          </a:gradFill>
          <a:ln>
            <a:noFill/>
          </a:ln>
          <a:effectLst>
            <a:glow rad="88900">
              <a:srgbClr val="FF66FF">
                <a:alpha val="24000"/>
              </a:srgbClr>
            </a:glow>
          </a:effectLst>
        </p:spPr>
        <p:txBody>
          <a:bodyPr lIns="91342" tIns="45675" rIns="91342" bIns="45675"/>
          <a:lstStyle/>
          <a:p>
            <a:pPr defTabSz="913436"/>
            <a:endParaRPr lang="zh-CN" altLang="en-US" sz="2400">
              <a:solidFill>
                <a:prstClr val="black"/>
              </a:solidFill>
            </a:endParaRPr>
          </a:p>
        </p:txBody>
      </p:sp>
      <p:sp>
        <p:nvSpPr>
          <p:cNvPr id="7" name="Cloud">
            <a:extLst>
              <a:ext uri="{FF2B5EF4-FFF2-40B4-BE49-F238E27FC236}">
                <a16:creationId xmlns="" xmlns:a16="http://schemas.microsoft.com/office/drawing/2014/main" id="{5FFABB13-EAE0-40C0-B578-CA1D3566C111}"/>
              </a:ext>
            </a:extLst>
          </p:cNvPr>
          <p:cNvSpPr>
            <a:spLocks noChangeAspect="1" noEditPoints="1" noChangeArrowheads="1"/>
          </p:cNvSpPr>
          <p:nvPr/>
        </p:nvSpPr>
        <p:spPr bwMode="auto">
          <a:xfrm>
            <a:off x="4238625" y="2810996"/>
            <a:ext cx="2030943" cy="1056216"/>
          </a:xfrm>
          <a:custGeom>
            <a:avLst/>
            <a:gdLst>
              <a:gd name="T0" fmla="*/ 761956 w 21600"/>
              <a:gd name="T1" fmla="*/ 14525941 h 21600"/>
              <a:gd name="T2" fmla="*/ 122822780 w 21600"/>
              <a:gd name="T3" fmla="*/ 29020928 h 21600"/>
              <a:gd name="T4" fmla="*/ 245440701 w 21600"/>
              <a:gd name="T5" fmla="*/ 14525941 h 21600"/>
              <a:gd name="T6" fmla="*/ 122822780 w 21600"/>
              <a:gd name="T7" fmla="*/ 1661083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chemeClr val="bg1"/>
              </a:gs>
              <a:gs pos="100000">
                <a:schemeClr val="bg1">
                  <a:alpha val="27000"/>
                </a:schemeClr>
              </a:gs>
            </a:gsLst>
            <a:lin ang="5400000" scaled="1"/>
          </a:gradFill>
          <a:ln>
            <a:noFill/>
          </a:ln>
          <a:effectLst>
            <a:glow rad="88900">
              <a:srgbClr val="FF66FF">
                <a:alpha val="24000"/>
              </a:srgbClr>
            </a:glow>
          </a:effectLst>
        </p:spPr>
        <p:txBody>
          <a:bodyPr lIns="91342" tIns="45675" rIns="91342" bIns="45675"/>
          <a:lstStyle/>
          <a:p>
            <a:pPr defTabSz="913436"/>
            <a:endParaRPr lang="zh-CN" altLang="en-US" sz="2400">
              <a:solidFill>
                <a:prstClr val="black"/>
              </a:solidFill>
            </a:endParaRPr>
          </a:p>
        </p:txBody>
      </p:sp>
      <p:pic>
        <p:nvPicPr>
          <p:cNvPr id="8" name="图片 28">
            <a:extLst>
              <a:ext uri="{FF2B5EF4-FFF2-40B4-BE49-F238E27FC236}">
                <a16:creationId xmlns="" xmlns:a16="http://schemas.microsoft.com/office/drawing/2014/main" id="{82A7697C-B82E-422B-9F18-FBB143E45D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32619">
            <a:off x="9649900" y="198968"/>
            <a:ext cx="2112433" cy="211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3">
            <a:extLst>
              <a:ext uri="{FF2B5EF4-FFF2-40B4-BE49-F238E27FC236}">
                <a16:creationId xmlns="" xmlns:a16="http://schemas.microsoft.com/office/drawing/2014/main" id="{DDD94291-912F-43EC-9809-9660D115372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1391528" flipH="1">
            <a:off x="165101" y="581889"/>
            <a:ext cx="3096684" cy="443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 xmlns:a16="http://schemas.microsoft.com/office/drawing/2014/main" id="{55AE8B23-1E8E-4FF4-8AB1-79A9B7C6C06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 y="2596955"/>
            <a:ext cx="1452033" cy="233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7">
            <a:extLst>
              <a:ext uri="{FF2B5EF4-FFF2-40B4-BE49-F238E27FC236}">
                <a16:creationId xmlns="" xmlns:a16="http://schemas.microsoft.com/office/drawing/2014/main" id="{A9D38390-E7F1-4358-8408-12508BB666F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0795331">
            <a:off x="552466" y="1807454"/>
            <a:ext cx="899583" cy="82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a:extLst>
              <a:ext uri="{FF2B5EF4-FFF2-40B4-BE49-F238E27FC236}">
                <a16:creationId xmlns="" xmlns:a16="http://schemas.microsoft.com/office/drawing/2014/main" id="{746E97D1-B21D-47AC-8EB5-D7A4DAE2E7DD}"/>
              </a:ext>
            </a:extLst>
          </p:cNvPr>
          <p:cNvPicPr>
            <a:picLocks noChangeAspect="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7372930" flipH="1">
            <a:off x="1713621" y="2595978"/>
            <a:ext cx="808764" cy="713139"/>
          </a:xfrm>
          <a:prstGeom prst="rect">
            <a:avLst/>
          </a:prstGeom>
        </p:spPr>
      </p:pic>
      <p:pic>
        <p:nvPicPr>
          <p:cNvPr id="14" name="图片 20">
            <a:extLst>
              <a:ext uri="{FF2B5EF4-FFF2-40B4-BE49-F238E27FC236}">
                <a16:creationId xmlns="" xmlns:a16="http://schemas.microsoft.com/office/drawing/2014/main" id="{59C1868D-7624-44C6-97A6-F57FDDBCDAE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2951" y="3452088"/>
            <a:ext cx="306916" cy="28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1">
            <a:extLst>
              <a:ext uri="{FF2B5EF4-FFF2-40B4-BE49-F238E27FC236}">
                <a16:creationId xmlns="" xmlns:a16="http://schemas.microsoft.com/office/drawing/2014/main" id="{31493E58-C1AE-492D-B53C-248AAA2BD4D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35568" y="3515596"/>
            <a:ext cx="359833" cy="32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26">
            <a:extLst>
              <a:ext uri="{FF2B5EF4-FFF2-40B4-BE49-F238E27FC236}">
                <a16:creationId xmlns="" xmlns:a16="http://schemas.microsoft.com/office/drawing/2014/main" id="{FD13B8C6-5485-44C3-9401-852319FAE06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54833" y="3172703"/>
            <a:ext cx="908049" cy="156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56">
            <a:extLst>
              <a:ext uri="{FF2B5EF4-FFF2-40B4-BE49-F238E27FC236}">
                <a16:creationId xmlns="" xmlns:a16="http://schemas.microsoft.com/office/drawing/2014/main" id="{5B8B952D-2E4F-4E2A-8EA7-3A84ADF3BFF7}"/>
              </a:ext>
            </a:extLst>
          </p:cNvPr>
          <p:cNvSpPr txBox="1"/>
          <p:nvPr/>
        </p:nvSpPr>
        <p:spPr>
          <a:xfrm>
            <a:off x="2845337" y="2460543"/>
            <a:ext cx="8585200" cy="1446550"/>
          </a:xfrm>
          <a:prstGeom prst="rect">
            <a:avLst/>
          </a:prstGeom>
          <a:noFill/>
        </p:spPr>
        <p:txBody>
          <a:bodyPr lIns="91342" tIns="45675" rIns="91342" bIns="45675">
            <a:spAutoFit/>
          </a:bodyPr>
          <a:lstStyle/>
          <a:p>
            <a:pPr algn="ctr" defTabSz="913436">
              <a:defRPr/>
            </a:pPr>
            <a:r>
              <a:rPr lang="en-US" altLang="zh-CN" sz="8800" b="1">
                <a:solidFill>
                  <a:srgbClr val="FF0000"/>
                </a:solidFill>
                <a:effectLst>
                  <a:outerShdw blurRad="50800" dist="38100" dir="2700000" algn="tl" rotWithShape="0">
                    <a:prstClr val="black">
                      <a:alpha val="40000"/>
                    </a:prstClr>
                  </a:outerShdw>
                </a:effectLst>
                <a:latin typeface="方正准圆简体" pitchFamily="2" charset="-122"/>
                <a:ea typeface="方正准圆简体" pitchFamily="2" charset="-122"/>
              </a:rPr>
              <a:t>MÔN TIẾNG VIỆT</a:t>
            </a:r>
            <a:endParaRPr lang="zh-CN" altLang="en-US" sz="8800" b="1" dirty="0">
              <a:solidFill>
                <a:srgbClr val="FF0000"/>
              </a:solidFill>
              <a:effectLst>
                <a:outerShdw blurRad="50800" dist="38100" dir="2700000" algn="tl" rotWithShape="0">
                  <a:prstClr val="black">
                    <a:alpha val="40000"/>
                  </a:prstClr>
                </a:outerShdw>
              </a:effectLst>
              <a:latin typeface="方正准圆简体" pitchFamily="2" charset="-122"/>
              <a:ea typeface="方正准圆简体" pitchFamily="2" charset="-122"/>
            </a:endParaRPr>
          </a:p>
        </p:txBody>
      </p:sp>
      <p:pic>
        <p:nvPicPr>
          <p:cNvPr id="19" name="图片 18">
            <a:extLst>
              <a:ext uri="{FF2B5EF4-FFF2-40B4-BE49-F238E27FC236}">
                <a16:creationId xmlns="" xmlns:a16="http://schemas.microsoft.com/office/drawing/2014/main" id="{764D9B3B-9FA2-4518-9E77-579896F07BB3}"/>
              </a:ext>
            </a:extLst>
          </p:cNvPr>
          <p:cNvPicPr>
            <a:picLocks noChangeAspect="1"/>
          </p:cNvPicPr>
          <p:nvPr/>
        </p:nvPicPr>
        <p:blipFill>
          <a:blip r:embed="rId1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9921152" flipH="1">
            <a:off x="1941662" y="4317171"/>
            <a:ext cx="654687" cy="577279"/>
          </a:xfrm>
          <a:prstGeom prst="rect">
            <a:avLst/>
          </a:prstGeom>
        </p:spPr>
      </p:pic>
      <p:sp>
        <p:nvSpPr>
          <p:cNvPr id="20" name="椭圆 19">
            <a:extLst>
              <a:ext uri="{FF2B5EF4-FFF2-40B4-BE49-F238E27FC236}">
                <a16:creationId xmlns="" xmlns:a16="http://schemas.microsoft.com/office/drawing/2014/main" id="{B3BEEABC-A6AE-4C4C-ACF7-5E1FB8E95881}"/>
              </a:ext>
            </a:extLst>
          </p:cNvPr>
          <p:cNvSpPr/>
          <p:nvPr/>
        </p:nvSpPr>
        <p:spPr>
          <a:xfrm>
            <a:off x="1209988" y="4684613"/>
            <a:ext cx="1141611" cy="1141611"/>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zh-CN" altLang="en-US" sz="2400">
              <a:solidFill>
                <a:prstClr val="white"/>
              </a:solidFill>
            </a:endParaRPr>
          </a:p>
        </p:txBody>
      </p:sp>
      <p:sp>
        <p:nvSpPr>
          <p:cNvPr id="21" name="椭圆 20">
            <a:extLst>
              <a:ext uri="{FF2B5EF4-FFF2-40B4-BE49-F238E27FC236}">
                <a16:creationId xmlns="" xmlns:a16="http://schemas.microsoft.com/office/drawing/2014/main" id="{98EE38E7-5D47-42BD-99AF-52F582E10BF6}"/>
              </a:ext>
            </a:extLst>
          </p:cNvPr>
          <p:cNvSpPr/>
          <p:nvPr/>
        </p:nvSpPr>
        <p:spPr>
          <a:xfrm>
            <a:off x="3791301" y="5826239"/>
            <a:ext cx="1264373" cy="1264373"/>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zh-CN" altLang="en-US" sz="2400">
              <a:solidFill>
                <a:prstClr val="white"/>
              </a:solidFill>
            </a:endParaRPr>
          </a:p>
        </p:txBody>
      </p:sp>
      <p:sp>
        <p:nvSpPr>
          <p:cNvPr id="22" name="椭圆 21">
            <a:extLst>
              <a:ext uri="{FF2B5EF4-FFF2-40B4-BE49-F238E27FC236}">
                <a16:creationId xmlns="" xmlns:a16="http://schemas.microsoft.com/office/drawing/2014/main" id="{B82D3124-3CD0-4405-9B56-C3DEBE280C2D}"/>
              </a:ext>
            </a:extLst>
          </p:cNvPr>
          <p:cNvSpPr/>
          <p:nvPr/>
        </p:nvSpPr>
        <p:spPr>
          <a:xfrm>
            <a:off x="8847271" y="5733051"/>
            <a:ext cx="1152128" cy="1152128"/>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zh-CN" altLang="en-US" sz="2400">
              <a:solidFill>
                <a:prstClr val="white"/>
              </a:solidFill>
            </a:endParaRPr>
          </a:p>
        </p:txBody>
      </p:sp>
      <p:sp>
        <p:nvSpPr>
          <p:cNvPr id="23" name="椭圆 22">
            <a:extLst>
              <a:ext uri="{FF2B5EF4-FFF2-40B4-BE49-F238E27FC236}">
                <a16:creationId xmlns="" xmlns:a16="http://schemas.microsoft.com/office/drawing/2014/main" id="{A1ECEA1A-B6FD-430A-8139-3A60773FD24D}"/>
              </a:ext>
            </a:extLst>
          </p:cNvPr>
          <p:cNvSpPr/>
          <p:nvPr/>
        </p:nvSpPr>
        <p:spPr>
          <a:xfrm>
            <a:off x="1199471" y="4676796"/>
            <a:ext cx="1141611" cy="1141611"/>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zh-CN" altLang="en-US" sz="2400">
              <a:solidFill>
                <a:prstClr val="white"/>
              </a:solidFill>
            </a:endParaRPr>
          </a:p>
        </p:txBody>
      </p:sp>
      <p:sp>
        <p:nvSpPr>
          <p:cNvPr id="24" name="椭圆 23">
            <a:extLst>
              <a:ext uri="{FF2B5EF4-FFF2-40B4-BE49-F238E27FC236}">
                <a16:creationId xmlns="" xmlns:a16="http://schemas.microsoft.com/office/drawing/2014/main" id="{81A90DD4-4A07-469E-995C-11F5886F638D}"/>
              </a:ext>
            </a:extLst>
          </p:cNvPr>
          <p:cNvSpPr/>
          <p:nvPr/>
        </p:nvSpPr>
        <p:spPr>
          <a:xfrm>
            <a:off x="3780780" y="5818407"/>
            <a:ext cx="1264373" cy="1264373"/>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zh-CN" altLang="en-US" sz="2400">
              <a:solidFill>
                <a:prstClr val="white"/>
              </a:solidFill>
            </a:endParaRPr>
          </a:p>
        </p:txBody>
      </p:sp>
      <p:sp>
        <p:nvSpPr>
          <p:cNvPr id="25" name="椭圆 24">
            <a:extLst>
              <a:ext uri="{FF2B5EF4-FFF2-40B4-BE49-F238E27FC236}">
                <a16:creationId xmlns="" xmlns:a16="http://schemas.microsoft.com/office/drawing/2014/main" id="{84830C90-0327-420D-A455-2B3C2252A270}"/>
              </a:ext>
            </a:extLst>
          </p:cNvPr>
          <p:cNvSpPr/>
          <p:nvPr/>
        </p:nvSpPr>
        <p:spPr>
          <a:xfrm>
            <a:off x="8836753" y="5725204"/>
            <a:ext cx="1152128" cy="1152128"/>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zh-CN" altLang="en-US" sz="2400">
              <a:solidFill>
                <a:prstClr val="white"/>
              </a:solidFill>
            </a:endParaRPr>
          </a:p>
        </p:txBody>
      </p:sp>
      <p:sp>
        <p:nvSpPr>
          <p:cNvPr id="26" name="椭圆 25">
            <a:extLst>
              <a:ext uri="{FF2B5EF4-FFF2-40B4-BE49-F238E27FC236}">
                <a16:creationId xmlns="" xmlns:a16="http://schemas.microsoft.com/office/drawing/2014/main" id="{1A619550-0F40-4025-95DB-4FCA2C7E3097}"/>
              </a:ext>
            </a:extLst>
          </p:cNvPr>
          <p:cNvSpPr/>
          <p:nvPr/>
        </p:nvSpPr>
        <p:spPr>
          <a:xfrm>
            <a:off x="2063552" y="4388749"/>
            <a:ext cx="1141611" cy="1141611"/>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zh-CN" altLang="en-US" sz="2400">
              <a:solidFill>
                <a:prstClr val="white"/>
              </a:solidFill>
            </a:endParaRPr>
          </a:p>
        </p:txBody>
      </p:sp>
      <p:sp>
        <p:nvSpPr>
          <p:cNvPr id="27" name="椭圆 26">
            <a:extLst>
              <a:ext uri="{FF2B5EF4-FFF2-40B4-BE49-F238E27FC236}">
                <a16:creationId xmlns="" xmlns:a16="http://schemas.microsoft.com/office/drawing/2014/main" id="{ABADEE32-F0C0-420F-BE65-B68D95070530}"/>
              </a:ext>
            </a:extLst>
          </p:cNvPr>
          <p:cNvSpPr/>
          <p:nvPr/>
        </p:nvSpPr>
        <p:spPr>
          <a:xfrm>
            <a:off x="4644864" y="5530376"/>
            <a:ext cx="1264373" cy="1264373"/>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zh-CN" altLang="en-US" sz="2400">
              <a:solidFill>
                <a:prstClr val="white"/>
              </a:solidFill>
            </a:endParaRPr>
          </a:p>
        </p:txBody>
      </p:sp>
      <p:sp>
        <p:nvSpPr>
          <p:cNvPr id="28" name="椭圆 27">
            <a:extLst>
              <a:ext uri="{FF2B5EF4-FFF2-40B4-BE49-F238E27FC236}">
                <a16:creationId xmlns="" xmlns:a16="http://schemas.microsoft.com/office/drawing/2014/main" id="{FFC01D80-0574-44FC-BC6C-1DDD701E10D8}"/>
              </a:ext>
            </a:extLst>
          </p:cNvPr>
          <p:cNvSpPr/>
          <p:nvPr/>
        </p:nvSpPr>
        <p:spPr>
          <a:xfrm>
            <a:off x="9700849" y="5437172"/>
            <a:ext cx="1152128" cy="1152128"/>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zh-CN" altLang="en-US" sz="2400">
              <a:solidFill>
                <a:prstClr val="white"/>
              </a:solidFill>
            </a:endParaRPr>
          </a:p>
        </p:txBody>
      </p:sp>
      <p:sp>
        <p:nvSpPr>
          <p:cNvPr id="29" name="Herz 1">
            <a:extLst>
              <a:ext uri="{FF2B5EF4-FFF2-40B4-BE49-F238E27FC236}">
                <a16:creationId xmlns="" xmlns:a16="http://schemas.microsoft.com/office/drawing/2014/main" id="{BB0B23A9-8885-4855-917F-705C4DD4B4A2}"/>
              </a:ext>
            </a:extLst>
          </p:cNvPr>
          <p:cNvSpPr/>
          <p:nvPr/>
        </p:nvSpPr>
        <p:spPr>
          <a:xfrm>
            <a:off x="5929294" y="4170496"/>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0" name="Herz 8">
            <a:extLst>
              <a:ext uri="{FF2B5EF4-FFF2-40B4-BE49-F238E27FC236}">
                <a16:creationId xmlns="" xmlns:a16="http://schemas.microsoft.com/office/drawing/2014/main" id="{7B2364F3-D7C7-4446-90D2-D3B568B717D4}"/>
              </a:ext>
            </a:extLst>
          </p:cNvPr>
          <p:cNvSpPr/>
          <p:nvPr/>
        </p:nvSpPr>
        <p:spPr>
          <a:xfrm>
            <a:off x="10917781" y="2885182"/>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1" name="Herz 9">
            <a:extLst>
              <a:ext uri="{FF2B5EF4-FFF2-40B4-BE49-F238E27FC236}">
                <a16:creationId xmlns="" xmlns:a16="http://schemas.microsoft.com/office/drawing/2014/main" id="{BFBF8CB7-9A16-483B-AB65-A8CE7D696B37}"/>
              </a:ext>
            </a:extLst>
          </p:cNvPr>
          <p:cNvSpPr/>
          <p:nvPr/>
        </p:nvSpPr>
        <p:spPr>
          <a:xfrm>
            <a:off x="521989" y="1960082"/>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2" name="Herz 10">
            <a:extLst>
              <a:ext uri="{FF2B5EF4-FFF2-40B4-BE49-F238E27FC236}">
                <a16:creationId xmlns="" xmlns:a16="http://schemas.microsoft.com/office/drawing/2014/main" id="{0BD48376-7731-45F9-BB6C-D10534084A10}"/>
              </a:ext>
            </a:extLst>
          </p:cNvPr>
          <p:cNvSpPr/>
          <p:nvPr/>
        </p:nvSpPr>
        <p:spPr>
          <a:xfrm>
            <a:off x="9658480" y="554312"/>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3" name="Herz 11">
            <a:extLst>
              <a:ext uri="{FF2B5EF4-FFF2-40B4-BE49-F238E27FC236}">
                <a16:creationId xmlns="" xmlns:a16="http://schemas.microsoft.com/office/drawing/2014/main" id="{C5139318-BC66-4E0E-905C-EDA51995F0B1}"/>
              </a:ext>
            </a:extLst>
          </p:cNvPr>
          <p:cNvSpPr/>
          <p:nvPr/>
        </p:nvSpPr>
        <p:spPr>
          <a:xfrm>
            <a:off x="3277324" y="4358952"/>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4" name="Herz 12">
            <a:extLst>
              <a:ext uri="{FF2B5EF4-FFF2-40B4-BE49-F238E27FC236}">
                <a16:creationId xmlns="" xmlns:a16="http://schemas.microsoft.com/office/drawing/2014/main" id="{EDB165C8-F1E3-4F27-A55A-795D01518268}"/>
              </a:ext>
            </a:extLst>
          </p:cNvPr>
          <p:cNvSpPr/>
          <p:nvPr/>
        </p:nvSpPr>
        <p:spPr>
          <a:xfrm>
            <a:off x="2583557" y="588669"/>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5" name="Herz 13">
            <a:extLst>
              <a:ext uri="{FF2B5EF4-FFF2-40B4-BE49-F238E27FC236}">
                <a16:creationId xmlns="" xmlns:a16="http://schemas.microsoft.com/office/drawing/2014/main" id="{C51C47DF-C7E8-4CB5-8672-4D71C182A323}"/>
              </a:ext>
            </a:extLst>
          </p:cNvPr>
          <p:cNvSpPr/>
          <p:nvPr/>
        </p:nvSpPr>
        <p:spPr>
          <a:xfrm>
            <a:off x="1694358" y="3914636"/>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6" name="Herz 14">
            <a:extLst>
              <a:ext uri="{FF2B5EF4-FFF2-40B4-BE49-F238E27FC236}">
                <a16:creationId xmlns="" xmlns:a16="http://schemas.microsoft.com/office/drawing/2014/main" id="{6FDD391D-EEC2-4C8E-B830-FD8E4AE6847B}"/>
              </a:ext>
            </a:extLst>
          </p:cNvPr>
          <p:cNvSpPr/>
          <p:nvPr/>
        </p:nvSpPr>
        <p:spPr>
          <a:xfrm>
            <a:off x="8409424" y="4522068"/>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7" name="Herz 15">
            <a:extLst>
              <a:ext uri="{FF2B5EF4-FFF2-40B4-BE49-F238E27FC236}">
                <a16:creationId xmlns="" xmlns:a16="http://schemas.microsoft.com/office/drawing/2014/main" id="{B4F15F1D-8B99-41D1-84DD-50C5C81838D9}"/>
              </a:ext>
            </a:extLst>
          </p:cNvPr>
          <p:cNvSpPr/>
          <p:nvPr/>
        </p:nvSpPr>
        <p:spPr>
          <a:xfrm>
            <a:off x="662412" y="5864732"/>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8" name="Herz 16">
            <a:extLst>
              <a:ext uri="{FF2B5EF4-FFF2-40B4-BE49-F238E27FC236}">
                <a16:creationId xmlns="" xmlns:a16="http://schemas.microsoft.com/office/drawing/2014/main" id="{3B061219-2A5C-4756-B6D7-27B898851A70}"/>
              </a:ext>
            </a:extLst>
          </p:cNvPr>
          <p:cNvSpPr/>
          <p:nvPr/>
        </p:nvSpPr>
        <p:spPr>
          <a:xfrm>
            <a:off x="11322622" y="6035192"/>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39" name="Herz 17">
            <a:extLst>
              <a:ext uri="{FF2B5EF4-FFF2-40B4-BE49-F238E27FC236}">
                <a16:creationId xmlns="" xmlns:a16="http://schemas.microsoft.com/office/drawing/2014/main" id="{F7592D17-9C8C-4B3E-8694-6FBB2A26C9F0}"/>
              </a:ext>
            </a:extLst>
          </p:cNvPr>
          <p:cNvSpPr/>
          <p:nvPr/>
        </p:nvSpPr>
        <p:spPr>
          <a:xfrm>
            <a:off x="10123404" y="4684614"/>
            <a:ext cx="523591" cy="436537"/>
          </a:xfrm>
          <a:prstGeom prst="heart">
            <a:avLst/>
          </a:prstGeom>
          <a:gradFill>
            <a:gsLst>
              <a:gs pos="100000">
                <a:srgbClr val="FFFF00">
                  <a:alpha val="0"/>
                </a:srgbClr>
              </a:gs>
              <a:gs pos="0">
                <a:srgbClr val="FFFF00"/>
              </a:gs>
              <a:gs pos="77000">
                <a:srgbClr val="FFFF00">
                  <a:alpha val="39000"/>
                </a:srgbClr>
              </a:gs>
            </a:gsLst>
            <a:path path="shape">
              <a:fillToRect l="50000" t="50000" r="50000" b="50000"/>
            </a:path>
          </a:gradFill>
          <a:ln>
            <a:noFill/>
          </a:ln>
          <a:effectLst>
            <a:glow>
              <a:schemeClr val="accent6">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342" tIns="45675" rIns="91342" bIns="45675" rtlCol="0" anchor="ctr"/>
          <a:lstStyle/>
          <a:p>
            <a:pPr algn="ctr" defTabSz="913436"/>
            <a:endParaRPr lang="de-DE" sz="2400">
              <a:solidFill>
                <a:prstClr val="white"/>
              </a:solidFill>
            </a:endParaRPr>
          </a:p>
        </p:txBody>
      </p:sp>
      <p:sp>
        <p:nvSpPr>
          <p:cNvPr id="41" name="TextBox 40"/>
          <p:cNvSpPr txBox="1"/>
          <p:nvPr/>
        </p:nvSpPr>
        <p:spPr>
          <a:xfrm>
            <a:off x="3757106" y="5087196"/>
            <a:ext cx="5491773" cy="638008"/>
          </a:xfrm>
          <a:prstGeom prst="rect">
            <a:avLst/>
          </a:prstGeom>
          <a:noFill/>
        </p:spPr>
        <p:txBody>
          <a:bodyPr wrap="square" lIns="91194" tIns="45617" rIns="91194" bIns="45617" rtlCol="0">
            <a:spAutoFit/>
          </a:bodyPr>
          <a:lstStyle/>
          <a:p>
            <a:pPr algn="ctr"/>
            <a:r>
              <a:rPr lang="en-US" sz="3500" b="1" dirty="0" err="1">
                <a:solidFill>
                  <a:prstClr val="black"/>
                </a:solidFill>
                <a:latin typeface="VNI-Avo" pitchFamily="2" charset="0"/>
              </a:rPr>
              <a:t>Lôùp</a:t>
            </a:r>
            <a:r>
              <a:rPr lang="en-US" sz="3500" b="1" dirty="0">
                <a:solidFill>
                  <a:prstClr val="black"/>
                </a:solidFill>
                <a:latin typeface="VNI-Avo" pitchFamily="2" charset="0"/>
              </a:rPr>
              <a:t>:</a:t>
            </a:r>
          </a:p>
        </p:txBody>
      </p:sp>
      <p:sp>
        <p:nvSpPr>
          <p:cNvPr id="42" name="TextBox 41"/>
          <p:cNvSpPr txBox="1"/>
          <p:nvPr/>
        </p:nvSpPr>
        <p:spPr>
          <a:xfrm>
            <a:off x="2715599" y="4264874"/>
            <a:ext cx="8607008" cy="638008"/>
          </a:xfrm>
          <a:prstGeom prst="rect">
            <a:avLst/>
          </a:prstGeom>
          <a:noFill/>
        </p:spPr>
        <p:txBody>
          <a:bodyPr wrap="square" lIns="91194" tIns="45617" rIns="91194" bIns="45617" rtlCol="0">
            <a:spAutoFit/>
          </a:bodyPr>
          <a:lstStyle/>
          <a:p>
            <a:pPr algn="ctr"/>
            <a:r>
              <a:rPr lang="en-US" sz="3500" b="1" dirty="0" err="1">
                <a:solidFill>
                  <a:prstClr val="black"/>
                </a:solidFill>
                <a:latin typeface="VNI-Avo" pitchFamily="2" charset="0"/>
              </a:rPr>
              <a:t>Giaùo</a:t>
            </a:r>
            <a:r>
              <a:rPr lang="en-US" sz="3500" b="1" dirty="0">
                <a:solidFill>
                  <a:prstClr val="black"/>
                </a:solidFill>
                <a:latin typeface="VNI-Avo" pitchFamily="2" charset="0"/>
              </a:rPr>
              <a:t> </a:t>
            </a:r>
            <a:r>
              <a:rPr lang="en-US" sz="3500" b="1" dirty="0" err="1">
                <a:solidFill>
                  <a:prstClr val="black"/>
                </a:solidFill>
                <a:latin typeface="VNI-Avo" pitchFamily="2" charset="0"/>
              </a:rPr>
              <a:t>vieân</a:t>
            </a:r>
            <a:r>
              <a:rPr lang="en-US" sz="3500" b="1" dirty="0">
                <a:solidFill>
                  <a:prstClr val="black"/>
                </a:solidFill>
                <a:latin typeface="VNI-Avo" pitchFamily="2" charset="0"/>
              </a:rPr>
              <a:t>:</a:t>
            </a:r>
          </a:p>
        </p:txBody>
      </p:sp>
    </p:spTree>
    <p:extLst>
      <p:ext uri="{BB962C8B-B14F-4D97-AF65-F5344CB8AC3E}">
        <p14:creationId xmlns:p14="http://schemas.microsoft.com/office/powerpoint/2010/main" val="3635826743"/>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8" presetClass="emph" presetSubtype="0" fill="hold" nodeType="withEffect">
                                  <p:stCondLst>
                                    <p:cond delay="1000"/>
                                  </p:stCondLst>
                                  <p:childTnLst>
                                    <p:animRot by="-21600000">
                                      <p:cBhvr>
                                        <p:cTn id="41" dur="6500" fill="hold"/>
                                        <p:tgtEl>
                                          <p:spTgt spid="8"/>
                                        </p:tgtEl>
                                        <p:attrNameLst>
                                          <p:attrName>r</p:attrName>
                                        </p:attrNameLst>
                                      </p:cBhvr>
                                    </p:animRot>
                                  </p:childTnLst>
                                </p:cTn>
                              </p:par>
                              <p:par>
                                <p:cTn id="42" presetID="10" presetClass="entr" presetSubtype="0" fill="hold" grpId="1" nodeType="withEffect">
                                  <p:stCondLst>
                                    <p:cond delay="125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grpId="1" nodeType="withEffect">
                                  <p:stCondLst>
                                    <p:cond delay="125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par>
                                <p:cTn id="48" presetID="10" presetClass="entr" presetSubtype="0" fill="hold" grpId="1" nodeType="withEffect">
                                  <p:stCondLst>
                                    <p:cond delay="125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par>
                                <p:cTn id="51" presetID="0" presetClass="path" presetSubtype="0" fill="hold" grpId="0" nodeType="withEffect">
                                  <p:stCondLst>
                                    <p:cond delay="2000"/>
                                  </p:stCondLst>
                                  <p:childTnLst>
                                    <p:animMotion origin="layout" path="M 0 0 C -0.09167 -0.04763 -0.18316 -0.09503 -0.25903 -0.09618 C -0.3349 -0.09734 -0.36233 -0.02243 -0.45573 -0.00647 C -0.54914 0.00948 -0.71389 0.01595 -0.81962 0 C -0.92535 -0.01595 -1.00782 -0.05942 -1.09011 -0.10266 " pathEditMode="relative" ptsTypes="aaaaA">
                                      <p:cBhvr>
                                        <p:cTn id="52" dur="12500" fill="hold"/>
                                        <p:tgtEl>
                                          <p:spTgt spid="7"/>
                                        </p:tgtEl>
                                        <p:attrNameLst>
                                          <p:attrName>ppt_x</p:attrName>
                                          <p:attrName>ppt_y</p:attrName>
                                        </p:attrNameLst>
                                      </p:cBhvr>
                                    </p:animMotion>
                                  </p:childTnLst>
                                </p:cTn>
                              </p:par>
                              <p:par>
                                <p:cTn id="53" presetID="0" presetClass="path" presetSubtype="0" fill="hold" grpId="0" nodeType="withEffect">
                                  <p:stCondLst>
                                    <p:cond delay="2000"/>
                                  </p:stCondLst>
                                  <p:childTnLst>
                                    <p:animMotion origin="layout" path="M 0 0 C -0.09167 -0.04763 -0.18316 -0.09503 -0.25903 -0.09618 C -0.3349 -0.09734 -0.36233 -0.02243 -0.45573 -0.00647 C -0.54914 0.00948 -0.71389 0.01595 -0.81962 0 C -0.92535 -0.01595 -1.00782 -0.05942 -1.09011 -0.10266 " pathEditMode="relative" ptsTypes="aaaaA">
                                      <p:cBhvr>
                                        <p:cTn id="54" dur="12500" fill="hold"/>
                                        <p:tgtEl>
                                          <p:spTgt spid="5"/>
                                        </p:tgtEl>
                                        <p:attrNameLst>
                                          <p:attrName>ppt_x</p:attrName>
                                          <p:attrName>ppt_y</p:attrName>
                                        </p:attrNameLst>
                                      </p:cBhvr>
                                    </p:animMotion>
                                  </p:childTnLst>
                                </p:cTn>
                              </p:par>
                              <p:par>
                                <p:cTn id="55" presetID="0" presetClass="path" presetSubtype="0" fill="hold" grpId="0" nodeType="withEffect">
                                  <p:stCondLst>
                                    <p:cond delay="2000"/>
                                  </p:stCondLst>
                                  <p:childTnLst>
                                    <p:animMotion origin="layout" path="M 0 0 C -0.09167 -0.04763 -0.18316 -0.09503 -0.25903 -0.09618 C -0.3349 -0.09734 -0.36233 -0.02243 -0.45573 -0.00647 C -0.54914 0.00948 -0.71389 0.01595 -0.81962 0 C -0.92535 -0.01595 -1.00782 -0.05942 -1.09011 -0.10266 " pathEditMode="relative" ptsTypes="aaaaA">
                                      <p:cBhvr>
                                        <p:cTn id="56" dur="12500" fill="hold"/>
                                        <p:tgtEl>
                                          <p:spTgt spid="6"/>
                                        </p:tgtEl>
                                        <p:attrNameLst>
                                          <p:attrName>ppt_x</p:attrName>
                                          <p:attrName>ppt_y</p:attrName>
                                        </p:attrNameLst>
                                      </p:cBhvr>
                                    </p:animMotion>
                                  </p:childTnLst>
                                </p:cTn>
                              </p:par>
                              <p:par>
                                <p:cTn id="57" presetID="2" presetClass="entr" presetSubtype="4" fill="hold" grpId="0" nodeType="withEffect">
                                  <p:stCondLst>
                                    <p:cond delay="2000"/>
                                  </p:stCondLst>
                                  <p:iterate type="lt">
                                    <p:tmPct val="0"/>
                                  </p:iterate>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par>
                                <p:cTn id="61" presetID="19" presetClass="entr" presetSubtype="10" fill="hold" grpId="1" nodeType="withEffect">
                                  <p:stCondLst>
                                    <p:cond delay="2500"/>
                                  </p:stCondLst>
                                  <p:iterate type="lt">
                                    <p:tmPct val="10000"/>
                                  </p:iterate>
                                  <p:childTnLst>
                                    <p:set>
                                      <p:cBhvr>
                                        <p:cTn id="62" dur="1" fill="hold">
                                          <p:stCondLst>
                                            <p:cond delay="0"/>
                                          </p:stCondLst>
                                        </p:cTn>
                                        <p:tgtEl>
                                          <p:spTgt spid="18"/>
                                        </p:tgtEl>
                                        <p:attrNameLst>
                                          <p:attrName>style.visibility</p:attrName>
                                        </p:attrNameLst>
                                      </p:cBhvr>
                                      <p:to>
                                        <p:strVal val="visible"/>
                                      </p:to>
                                    </p:set>
                                    <p:anim calcmode="lin" valueType="num">
                                      <p:cBhvr>
                                        <p:cTn id="63" dur="5000" fill="hold"/>
                                        <p:tgtEl>
                                          <p:spTgt spid="18"/>
                                        </p:tgtEl>
                                        <p:attrNameLst>
                                          <p:attrName>ppt_w</p:attrName>
                                        </p:attrNameLst>
                                      </p:cBhvr>
                                      <p:tavLst>
                                        <p:tav tm="0" fmla="#ppt_w*sin(2.5*pi*$)">
                                          <p:val>
                                            <p:fltVal val="0"/>
                                          </p:val>
                                        </p:tav>
                                        <p:tav tm="100000">
                                          <p:val>
                                            <p:fltVal val="1"/>
                                          </p:val>
                                        </p:tav>
                                      </p:tavLst>
                                    </p:anim>
                                    <p:anim calcmode="lin" valueType="num">
                                      <p:cBhvr>
                                        <p:cTn id="64" dur="5000" fill="hold"/>
                                        <p:tgtEl>
                                          <p:spTgt spid="18"/>
                                        </p:tgtEl>
                                        <p:attrNameLst>
                                          <p:attrName>ppt_h</p:attrName>
                                        </p:attrNameLst>
                                      </p:cBhvr>
                                      <p:tavLst>
                                        <p:tav tm="0">
                                          <p:val>
                                            <p:strVal val="#ppt_h"/>
                                          </p:val>
                                        </p:tav>
                                        <p:tav tm="100000">
                                          <p:val>
                                            <p:strVal val="#ppt_h"/>
                                          </p:val>
                                        </p:tav>
                                      </p:tavLst>
                                    </p:anim>
                                  </p:childTnLst>
                                </p:cTn>
                              </p:par>
                              <p:par>
                                <p:cTn id="65" presetID="10" presetClass="entr" presetSubtype="0" fill="hold" grpId="1"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par>
                                <p:cTn id="68" presetID="47" presetClass="exit" presetSubtype="0" repeatCount="7000" fill="hold" grpId="0" nodeType="withEffect">
                                  <p:stCondLst>
                                    <p:cond delay="0"/>
                                  </p:stCondLst>
                                  <p:childTnLst>
                                    <p:animEffect transition="out" filter="fade">
                                      <p:cBhvr>
                                        <p:cTn id="69" dur="2000"/>
                                        <p:tgtEl>
                                          <p:spTgt spid="29"/>
                                        </p:tgtEl>
                                      </p:cBhvr>
                                    </p:animEffect>
                                    <p:anim calcmode="lin" valueType="num">
                                      <p:cBhvr>
                                        <p:cTn id="70" dur="2000"/>
                                        <p:tgtEl>
                                          <p:spTgt spid="29"/>
                                        </p:tgtEl>
                                        <p:attrNameLst>
                                          <p:attrName>ppt_x</p:attrName>
                                        </p:attrNameLst>
                                      </p:cBhvr>
                                      <p:tavLst>
                                        <p:tav tm="0">
                                          <p:val>
                                            <p:strVal val="ppt_x"/>
                                          </p:val>
                                        </p:tav>
                                        <p:tav tm="100000">
                                          <p:val>
                                            <p:strVal val="ppt_x"/>
                                          </p:val>
                                        </p:tav>
                                      </p:tavLst>
                                    </p:anim>
                                    <p:anim calcmode="lin" valueType="num">
                                      <p:cBhvr>
                                        <p:cTn id="71" dur="2000"/>
                                        <p:tgtEl>
                                          <p:spTgt spid="29"/>
                                        </p:tgtEl>
                                        <p:attrNameLst>
                                          <p:attrName>ppt_y</p:attrName>
                                        </p:attrNameLst>
                                      </p:cBhvr>
                                      <p:tavLst>
                                        <p:tav tm="0">
                                          <p:val>
                                            <p:strVal val="ppt_y"/>
                                          </p:val>
                                        </p:tav>
                                        <p:tav tm="100000">
                                          <p:val>
                                            <p:strVal val="ppt_y-.1"/>
                                          </p:val>
                                        </p:tav>
                                      </p:tavLst>
                                    </p:anim>
                                    <p:set>
                                      <p:cBhvr>
                                        <p:cTn id="72" dur="1" fill="hold">
                                          <p:stCondLst>
                                            <p:cond delay="1999"/>
                                          </p:stCondLst>
                                        </p:cTn>
                                        <p:tgtEl>
                                          <p:spTgt spid="29"/>
                                        </p:tgtEl>
                                        <p:attrNameLst>
                                          <p:attrName>style.visibility</p:attrName>
                                        </p:attrNameLst>
                                      </p:cBhvr>
                                      <p:to>
                                        <p:strVal val="hidden"/>
                                      </p:to>
                                    </p:set>
                                  </p:childTnLst>
                                </p:cTn>
                              </p:par>
                              <p:par>
                                <p:cTn id="73" presetID="10" presetClass="entr" presetSubtype="0" fill="hold" grpId="1" nodeType="withEffect">
                                  <p:stCondLst>
                                    <p:cond delay="215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par>
                                <p:cTn id="76" presetID="47" presetClass="exit" presetSubtype="0" repeatCount="6000" fill="hold" grpId="0" nodeType="withEffect">
                                  <p:stCondLst>
                                    <p:cond delay="2150"/>
                                  </p:stCondLst>
                                  <p:childTnLst>
                                    <p:animEffect transition="out" filter="fade">
                                      <p:cBhvr>
                                        <p:cTn id="77" dur="2000"/>
                                        <p:tgtEl>
                                          <p:spTgt spid="30"/>
                                        </p:tgtEl>
                                      </p:cBhvr>
                                    </p:animEffect>
                                    <p:anim calcmode="lin" valueType="num">
                                      <p:cBhvr>
                                        <p:cTn id="78" dur="2000"/>
                                        <p:tgtEl>
                                          <p:spTgt spid="30"/>
                                        </p:tgtEl>
                                        <p:attrNameLst>
                                          <p:attrName>ppt_x</p:attrName>
                                        </p:attrNameLst>
                                      </p:cBhvr>
                                      <p:tavLst>
                                        <p:tav tm="0">
                                          <p:val>
                                            <p:strVal val="ppt_x"/>
                                          </p:val>
                                        </p:tav>
                                        <p:tav tm="100000">
                                          <p:val>
                                            <p:strVal val="ppt_x"/>
                                          </p:val>
                                        </p:tav>
                                      </p:tavLst>
                                    </p:anim>
                                    <p:anim calcmode="lin" valueType="num">
                                      <p:cBhvr>
                                        <p:cTn id="79" dur="2000"/>
                                        <p:tgtEl>
                                          <p:spTgt spid="30"/>
                                        </p:tgtEl>
                                        <p:attrNameLst>
                                          <p:attrName>ppt_y</p:attrName>
                                        </p:attrNameLst>
                                      </p:cBhvr>
                                      <p:tavLst>
                                        <p:tav tm="0">
                                          <p:val>
                                            <p:strVal val="ppt_y"/>
                                          </p:val>
                                        </p:tav>
                                        <p:tav tm="100000">
                                          <p:val>
                                            <p:strVal val="ppt_y-.1"/>
                                          </p:val>
                                        </p:tav>
                                      </p:tavLst>
                                    </p:anim>
                                    <p:set>
                                      <p:cBhvr>
                                        <p:cTn id="80" dur="1" fill="hold">
                                          <p:stCondLst>
                                            <p:cond delay="1999"/>
                                          </p:stCondLst>
                                        </p:cTn>
                                        <p:tgtEl>
                                          <p:spTgt spid="30"/>
                                        </p:tgtEl>
                                        <p:attrNameLst>
                                          <p:attrName>style.visibility</p:attrName>
                                        </p:attrNameLst>
                                      </p:cBhvr>
                                      <p:to>
                                        <p:strVal val="hidden"/>
                                      </p:to>
                                    </p:set>
                                  </p:childTnLst>
                                </p:cTn>
                              </p:par>
                              <p:par>
                                <p:cTn id="81" presetID="10" presetClass="entr" presetSubtype="0" fill="hold" grpId="1" nodeType="withEffect">
                                  <p:stCondLst>
                                    <p:cond delay="35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500"/>
                                        <p:tgtEl>
                                          <p:spTgt spid="31"/>
                                        </p:tgtEl>
                                      </p:cBhvr>
                                    </p:animEffect>
                                  </p:childTnLst>
                                </p:cTn>
                              </p:par>
                              <p:par>
                                <p:cTn id="84" presetID="47" presetClass="exit" presetSubtype="0" repeatCount="7000" fill="hold" grpId="0" nodeType="withEffect">
                                  <p:stCondLst>
                                    <p:cond delay="350"/>
                                  </p:stCondLst>
                                  <p:childTnLst>
                                    <p:animEffect transition="out" filter="fade">
                                      <p:cBhvr>
                                        <p:cTn id="85" dur="1750"/>
                                        <p:tgtEl>
                                          <p:spTgt spid="31"/>
                                        </p:tgtEl>
                                      </p:cBhvr>
                                    </p:animEffect>
                                    <p:anim calcmode="lin" valueType="num">
                                      <p:cBhvr>
                                        <p:cTn id="86" dur="1750"/>
                                        <p:tgtEl>
                                          <p:spTgt spid="31"/>
                                        </p:tgtEl>
                                        <p:attrNameLst>
                                          <p:attrName>ppt_x</p:attrName>
                                        </p:attrNameLst>
                                      </p:cBhvr>
                                      <p:tavLst>
                                        <p:tav tm="0">
                                          <p:val>
                                            <p:strVal val="ppt_x"/>
                                          </p:val>
                                        </p:tav>
                                        <p:tav tm="100000">
                                          <p:val>
                                            <p:strVal val="ppt_x"/>
                                          </p:val>
                                        </p:tav>
                                      </p:tavLst>
                                    </p:anim>
                                    <p:anim calcmode="lin" valueType="num">
                                      <p:cBhvr>
                                        <p:cTn id="87" dur="1750"/>
                                        <p:tgtEl>
                                          <p:spTgt spid="31"/>
                                        </p:tgtEl>
                                        <p:attrNameLst>
                                          <p:attrName>ppt_y</p:attrName>
                                        </p:attrNameLst>
                                      </p:cBhvr>
                                      <p:tavLst>
                                        <p:tav tm="0">
                                          <p:val>
                                            <p:strVal val="ppt_y"/>
                                          </p:val>
                                        </p:tav>
                                        <p:tav tm="100000">
                                          <p:val>
                                            <p:strVal val="ppt_y-.1"/>
                                          </p:val>
                                        </p:tav>
                                      </p:tavLst>
                                    </p:anim>
                                    <p:set>
                                      <p:cBhvr>
                                        <p:cTn id="88" dur="1" fill="hold">
                                          <p:stCondLst>
                                            <p:cond delay="1749"/>
                                          </p:stCondLst>
                                        </p:cTn>
                                        <p:tgtEl>
                                          <p:spTgt spid="31"/>
                                        </p:tgtEl>
                                        <p:attrNameLst>
                                          <p:attrName>style.visibility</p:attrName>
                                        </p:attrNameLst>
                                      </p:cBhvr>
                                      <p:to>
                                        <p:strVal val="hidden"/>
                                      </p:to>
                                    </p:set>
                                  </p:childTnLst>
                                </p:cTn>
                              </p:par>
                              <p:par>
                                <p:cTn id="89" presetID="10" presetClass="entr" presetSubtype="0" fill="hold" grpId="1" nodeType="withEffect">
                                  <p:stCondLst>
                                    <p:cond delay="415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500"/>
                                        <p:tgtEl>
                                          <p:spTgt spid="32"/>
                                        </p:tgtEl>
                                      </p:cBhvr>
                                    </p:animEffect>
                                  </p:childTnLst>
                                </p:cTn>
                              </p:par>
                              <p:par>
                                <p:cTn id="92" presetID="47" presetClass="exit" presetSubtype="0" repeatCount="5000" fill="hold" grpId="0" nodeType="withEffect">
                                  <p:stCondLst>
                                    <p:cond delay="4150"/>
                                  </p:stCondLst>
                                  <p:childTnLst>
                                    <p:animEffect transition="out" filter="fade">
                                      <p:cBhvr>
                                        <p:cTn id="93" dur="2000"/>
                                        <p:tgtEl>
                                          <p:spTgt spid="32"/>
                                        </p:tgtEl>
                                      </p:cBhvr>
                                    </p:animEffect>
                                    <p:anim calcmode="lin" valueType="num">
                                      <p:cBhvr>
                                        <p:cTn id="94" dur="2000"/>
                                        <p:tgtEl>
                                          <p:spTgt spid="32"/>
                                        </p:tgtEl>
                                        <p:attrNameLst>
                                          <p:attrName>ppt_x</p:attrName>
                                        </p:attrNameLst>
                                      </p:cBhvr>
                                      <p:tavLst>
                                        <p:tav tm="0">
                                          <p:val>
                                            <p:strVal val="ppt_x"/>
                                          </p:val>
                                        </p:tav>
                                        <p:tav tm="100000">
                                          <p:val>
                                            <p:strVal val="ppt_x"/>
                                          </p:val>
                                        </p:tav>
                                      </p:tavLst>
                                    </p:anim>
                                    <p:anim calcmode="lin" valueType="num">
                                      <p:cBhvr>
                                        <p:cTn id="95" dur="2000"/>
                                        <p:tgtEl>
                                          <p:spTgt spid="32"/>
                                        </p:tgtEl>
                                        <p:attrNameLst>
                                          <p:attrName>ppt_y</p:attrName>
                                        </p:attrNameLst>
                                      </p:cBhvr>
                                      <p:tavLst>
                                        <p:tav tm="0">
                                          <p:val>
                                            <p:strVal val="ppt_y"/>
                                          </p:val>
                                        </p:tav>
                                        <p:tav tm="100000">
                                          <p:val>
                                            <p:strVal val="ppt_y-.1"/>
                                          </p:val>
                                        </p:tav>
                                      </p:tavLst>
                                    </p:anim>
                                    <p:set>
                                      <p:cBhvr>
                                        <p:cTn id="96" dur="1" fill="hold">
                                          <p:stCondLst>
                                            <p:cond delay="1999"/>
                                          </p:stCondLst>
                                        </p:cTn>
                                        <p:tgtEl>
                                          <p:spTgt spid="32"/>
                                        </p:tgtEl>
                                        <p:attrNameLst>
                                          <p:attrName>style.visibility</p:attrName>
                                        </p:attrNameLst>
                                      </p:cBhvr>
                                      <p:to>
                                        <p:strVal val="hidden"/>
                                      </p:to>
                                    </p:set>
                                  </p:childTnLst>
                                </p:cTn>
                              </p:par>
                              <p:par>
                                <p:cTn id="97" presetID="10" presetClass="entr" presetSubtype="0" fill="hold" grpId="1" nodeType="withEffect">
                                  <p:stCondLst>
                                    <p:cond delay="1750"/>
                                  </p:stCondLst>
                                  <p:childTnLst>
                                    <p:set>
                                      <p:cBhvr>
                                        <p:cTn id="98" dur="1" fill="hold">
                                          <p:stCondLst>
                                            <p:cond delay="0"/>
                                          </p:stCondLst>
                                        </p:cTn>
                                        <p:tgtEl>
                                          <p:spTgt spid="33"/>
                                        </p:tgtEl>
                                        <p:attrNameLst>
                                          <p:attrName>style.visibility</p:attrName>
                                        </p:attrNameLst>
                                      </p:cBhvr>
                                      <p:to>
                                        <p:strVal val="visible"/>
                                      </p:to>
                                    </p:set>
                                    <p:animEffect transition="in" filter="fade">
                                      <p:cBhvr>
                                        <p:cTn id="99" dur="500"/>
                                        <p:tgtEl>
                                          <p:spTgt spid="33"/>
                                        </p:tgtEl>
                                      </p:cBhvr>
                                    </p:animEffect>
                                  </p:childTnLst>
                                </p:cTn>
                              </p:par>
                              <p:par>
                                <p:cTn id="100" presetID="47" presetClass="exit" presetSubtype="0" repeatCount="6000" fill="hold" grpId="0" nodeType="withEffect">
                                  <p:stCondLst>
                                    <p:cond delay="1750"/>
                                  </p:stCondLst>
                                  <p:childTnLst>
                                    <p:animEffect transition="out" filter="fade">
                                      <p:cBhvr>
                                        <p:cTn id="101" dur="2000"/>
                                        <p:tgtEl>
                                          <p:spTgt spid="33"/>
                                        </p:tgtEl>
                                      </p:cBhvr>
                                    </p:animEffect>
                                    <p:anim calcmode="lin" valueType="num">
                                      <p:cBhvr>
                                        <p:cTn id="102" dur="2000"/>
                                        <p:tgtEl>
                                          <p:spTgt spid="33"/>
                                        </p:tgtEl>
                                        <p:attrNameLst>
                                          <p:attrName>ppt_x</p:attrName>
                                        </p:attrNameLst>
                                      </p:cBhvr>
                                      <p:tavLst>
                                        <p:tav tm="0">
                                          <p:val>
                                            <p:strVal val="ppt_x"/>
                                          </p:val>
                                        </p:tav>
                                        <p:tav tm="100000">
                                          <p:val>
                                            <p:strVal val="ppt_x"/>
                                          </p:val>
                                        </p:tav>
                                      </p:tavLst>
                                    </p:anim>
                                    <p:anim calcmode="lin" valueType="num">
                                      <p:cBhvr>
                                        <p:cTn id="103" dur="2000"/>
                                        <p:tgtEl>
                                          <p:spTgt spid="33"/>
                                        </p:tgtEl>
                                        <p:attrNameLst>
                                          <p:attrName>ppt_y</p:attrName>
                                        </p:attrNameLst>
                                      </p:cBhvr>
                                      <p:tavLst>
                                        <p:tav tm="0">
                                          <p:val>
                                            <p:strVal val="ppt_y"/>
                                          </p:val>
                                        </p:tav>
                                        <p:tav tm="100000">
                                          <p:val>
                                            <p:strVal val="ppt_y-.1"/>
                                          </p:val>
                                        </p:tav>
                                      </p:tavLst>
                                    </p:anim>
                                    <p:set>
                                      <p:cBhvr>
                                        <p:cTn id="104" dur="1" fill="hold">
                                          <p:stCondLst>
                                            <p:cond delay="1999"/>
                                          </p:stCondLst>
                                        </p:cTn>
                                        <p:tgtEl>
                                          <p:spTgt spid="33"/>
                                        </p:tgtEl>
                                        <p:attrNameLst>
                                          <p:attrName>style.visibility</p:attrName>
                                        </p:attrNameLst>
                                      </p:cBhvr>
                                      <p:to>
                                        <p:strVal val="hidden"/>
                                      </p:to>
                                    </p:set>
                                  </p:childTnLst>
                                </p:cTn>
                              </p:par>
                              <p:par>
                                <p:cTn id="105" presetID="10" presetClass="entr" presetSubtype="0" fill="hold" grpId="1" nodeType="withEffect">
                                  <p:stCondLst>
                                    <p:cond delay="335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500"/>
                                        <p:tgtEl>
                                          <p:spTgt spid="34"/>
                                        </p:tgtEl>
                                      </p:cBhvr>
                                    </p:animEffect>
                                  </p:childTnLst>
                                </p:cTn>
                              </p:par>
                              <p:par>
                                <p:cTn id="108" presetID="47" presetClass="exit" presetSubtype="0" repeatCount="5000" fill="hold" grpId="0" nodeType="withEffect">
                                  <p:stCondLst>
                                    <p:cond delay="3350"/>
                                  </p:stCondLst>
                                  <p:childTnLst>
                                    <p:animEffect transition="out" filter="fade">
                                      <p:cBhvr>
                                        <p:cTn id="109" dur="2000"/>
                                        <p:tgtEl>
                                          <p:spTgt spid="34"/>
                                        </p:tgtEl>
                                      </p:cBhvr>
                                    </p:animEffect>
                                    <p:anim calcmode="lin" valueType="num">
                                      <p:cBhvr>
                                        <p:cTn id="110" dur="2000"/>
                                        <p:tgtEl>
                                          <p:spTgt spid="34"/>
                                        </p:tgtEl>
                                        <p:attrNameLst>
                                          <p:attrName>ppt_x</p:attrName>
                                        </p:attrNameLst>
                                      </p:cBhvr>
                                      <p:tavLst>
                                        <p:tav tm="0">
                                          <p:val>
                                            <p:strVal val="ppt_x"/>
                                          </p:val>
                                        </p:tav>
                                        <p:tav tm="100000">
                                          <p:val>
                                            <p:strVal val="ppt_x"/>
                                          </p:val>
                                        </p:tav>
                                      </p:tavLst>
                                    </p:anim>
                                    <p:anim calcmode="lin" valueType="num">
                                      <p:cBhvr>
                                        <p:cTn id="111" dur="2000"/>
                                        <p:tgtEl>
                                          <p:spTgt spid="34"/>
                                        </p:tgtEl>
                                        <p:attrNameLst>
                                          <p:attrName>ppt_y</p:attrName>
                                        </p:attrNameLst>
                                      </p:cBhvr>
                                      <p:tavLst>
                                        <p:tav tm="0">
                                          <p:val>
                                            <p:strVal val="ppt_y"/>
                                          </p:val>
                                        </p:tav>
                                        <p:tav tm="100000">
                                          <p:val>
                                            <p:strVal val="ppt_y-.1"/>
                                          </p:val>
                                        </p:tav>
                                      </p:tavLst>
                                    </p:anim>
                                    <p:set>
                                      <p:cBhvr>
                                        <p:cTn id="112" dur="1" fill="hold">
                                          <p:stCondLst>
                                            <p:cond delay="1999"/>
                                          </p:stCondLst>
                                        </p:cTn>
                                        <p:tgtEl>
                                          <p:spTgt spid="34"/>
                                        </p:tgtEl>
                                        <p:attrNameLst>
                                          <p:attrName>style.visibility</p:attrName>
                                        </p:attrNameLst>
                                      </p:cBhvr>
                                      <p:to>
                                        <p:strVal val="hidden"/>
                                      </p:to>
                                    </p:set>
                                  </p:childTnLst>
                                </p:cTn>
                              </p:par>
                              <p:par>
                                <p:cTn id="113" presetID="10" presetClass="entr" presetSubtype="0" fill="hold" grpId="1" nodeType="withEffect">
                                  <p:stCondLst>
                                    <p:cond delay="250"/>
                                  </p:stCondLst>
                                  <p:childTnLst>
                                    <p:set>
                                      <p:cBhvr>
                                        <p:cTn id="114" dur="1" fill="hold">
                                          <p:stCondLst>
                                            <p:cond delay="0"/>
                                          </p:stCondLst>
                                        </p:cTn>
                                        <p:tgtEl>
                                          <p:spTgt spid="35"/>
                                        </p:tgtEl>
                                        <p:attrNameLst>
                                          <p:attrName>style.visibility</p:attrName>
                                        </p:attrNameLst>
                                      </p:cBhvr>
                                      <p:to>
                                        <p:strVal val="visible"/>
                                      </p:to>
                                    </p:set>
                                    <p:animEffect transition="in" filter="fade">
                                      <p:cBhvr>
                                        <p:cTn id="115" dur="500"/>
                                        <p:tgtEl>
                                          <p:spTgt spid="35"/>
                                        </p:tgtEl>
                                      </p:cBhvr>
                                    </p:animEffect>
                                  </p:childTnLst>
                                </p:cTn>
                              </p:par>
                              <p:par>
                                <p:cTn id="116" presetID="47" presetClass="exit" presetSubtype="0" repeatCount="7000" fill="hold" grpId="0" nodeType="withEffect">
                                  <p:stCondLst>
                                    <p:cond delay="250"/>
                                  </p:stCondLst>
                                  <p:childTnLst>
                                    <p:animEffect transition="out" filter="fade">
                                      <p:cBhvr>
                                        <p:cTn id="117" dur="2000"/>
                                        <p:tgtEl>
                                          <p:spTgt spid="35"/>
                                        </p:tgtEl>
                                      </p:cBhvr>
                                    </p:animEffect>
                                    <p:anim calcmode="lin" valueType="num">
                                      <p:cBhvr>
                                        <p:cTn id="118" dur="2000"/>
                                        <p:tgtEl>
                                          <p:spTgt spid="35"/>
                                        </p:tgtEl>
                                        <p:attrNameLst>
                                          <p:attrName>ppt_x</p:attrName>
                                        </p:attrNameLst>
                                      </p:cBhvr>
                                      <p:tavLst>
                                        <p:tav tm="0">
                                          <p:val>
                                            <p:strVal val="ppt_x"/>
                                          </p:val>
                                        </p:tav>
                                        <p:tav tm="100000">
                                          <p:val>
                                            <p:strVal val="ppt_x"/>
                                          </p:val>
                                        </p:tav>
                                      </p:tavLst>
                                    </p:anim>
                                    <p:anim calcmode="lin" valueType="num">
                                      <p:cBhvr>
                                        <p:cTn id="119" dur="2000"/>
                                        <p:tgtEl>
                                          <p:spTgt spid="35"/>
                                        </p:tgtEl>
                                        <p:attrNameLst>
                                          <p:attrName>ppt_y</p:attrName>
                                        </p:attrNameLst>
                                      </p:cBhvr>
                                      <p:tavLst>
                                        <p:tav tm="0">
                                          <p:val>
                                            <p:strVal val="ppt_y"/>
                                          </p:val>
                                        </p:tav>
                                        <p:tav tm="100000">
                                          <p:val>
                                            <p:strVal val="ppt_y-.1"/>
                                          </p:val>
                                        </p:tav>
                                      </p:tavLst>
                                    </p:anim>
                                    <p:set>
                                      <p:cBhvr>
                                        <p:cTn id="120" dur="1" fill="hold">
                                          <p:stCondLst>
                                            <p:cond delay="1999"/>
                                          </p:stCondLst>
                                        </p:cTn>
                                        <p:tgtEl>
                                          <p:spTgt spid="35"/>
                                        </p:tgtEl>
                                        <p:attrNameLst>
                                          <p:attrName>style.visibility</p:attrName>
                                        </p:attrNameLst>
                                      </p:cBhvr>
                                      <p:to>
                                        <p:strVal val="hidden"/>
                                      </p:to>
                                    </p:set>
                                  </p:childTnLst>
                                </p:cTn>
                              </p:par>
                              <p:par>
                                <p:cTn id="121" presetID="10" presetClass="entr" presetSubtype="0" fill="hold" grpId="1" nodeType="withEffect">
                                  <p:stCondLst>
                                    <p:cond delay="4850"/>
                                  </p:stCondLst>
                                  <p:childTnLst>
                                    <p:set>
                                      <p:cBhvr>
                                        <p:cTn id="122" dur="1" fill="hold">
                                          <p:stCondLst>
                                            <p:cond delay="0"/>
                                          </p:stCondLst>
                                        </p:cTn>
                                        <p:tgtEl>
                                          <p:spTgt spid="36"/>
                                        </p:tgtEl>
                                        <p:attrNameLst>
                                          <p:attrName>style.visibility</p:attrName>
                                        </p:attrNameLst>
                                      </p:cBhvr>
                                      <p:to>
                                        <p:strVal val="visible"/>
                                      </p:to>
                                    </p:set>
                                    <p:animEffect transition="in" filter="fade">
                                      <p:cBhvr>
                                        <p:cTn id="123" dur="500"/>
                                        <p:tgtEl>
                                          <p:spTgt spid="36"/>
                                        </p:tgtEl>
                                      </p:cBhvr>
                                    </p:animEffect>
                                  </p:childTnLst>
                                </p:cTn>
                              </p:par>
                              <p:par>
                                <p:cTn id="124" presetID="47" presetClass="exit" presetSubtype="0" repeatCount="5000" fill="hold" grpId="0" nodeType="withEffect">
                                  <p:stCondLst>
                                    <p:cond delay="4850"/>
                                  </p:stCondLst>
                                  <p:childTnLst>
                                    <p:animEffect transition="out" filter="fade">
                                      <p:cBhvr>
                                        <p:cTn id="125" dur="1750"/>
                                        <p:tgtEl>
                                          <p:spTgt spid="36"/>
                                        </p:tgtEl>
                                      </p:cBhvr>
                                    </p:animEffect>
                                    <p:anim calcmode="lin" valueType="num">
                                      <p:cBhvr>
                                        <p:cTn id="126" dur="1750"/>
                                        <p:tgtEl>
                                          <p:spTgt spid="36"/>
                                        </p:tgtEl>
                                        <p:attrNameLst>
                                          <p:attrName>ppt_x</p:attrName>
                                        </p:attrNameLst>
                                      </p:cBhvr>
                                      <p:tavLst>
                                        <p:tav tm="0">
                                          <p:val>
                                            <p:strVal val="ppt_x"/>
                                          </p:val>
                                        </p:tav>
                                        <p:tav tm="100000">
                                          <p:val>
                                            <p:strVal val="ppt_x"/>
                                          </p:val>
                                        </p:tav>
                                      </p:tavLst>
                                    </p:anim>
                                    <p:anim calcmode="lin" valueType="num">
                                      <p:cBhvr>
                                        <p:cTn id="127" dur="1750"/>
                                        <p:tgtEl>
                                          <p:spTgt spid="36"/>
                                        </p:tgtEl>
                                        <p:attrNameLst>
                                          <p:attrName>ppt_y</p:attrName>
                                        </p:attrNameLst>
                                      </p:cBhvr>
                                      <p:tavLst>
                                        <p:tav tm="0">
                                          <p:val>
                                            <p:strVal val="ppt_y"/>
                                          </p:val>
                                        </p:tav>
                                        <p:tav tm="100000">
                                          <p:val>
                                            <p:strVal val="ppt_y-.1"/>
                                          </p:val>
                                        </p:tav>
                                      </p:tavLst>
                                    </p:anim>
                                    <p:set>
                                      <p:cBhvr>
                                        <p:cTn id="128" dur="1" fill="hold">
                                          <p:stCondLst>
                                            <p:cond delay="1749"/>
                                          </p:stCondLst>
                                        </p:cTn>
                                        <p:tgtEl>
                                          <p:spTgt spid="36"/>
                                        </p:tgtEl>
                                        <p:attrNameLst>
                                          <p:attrName>style.visibility</p:attrName>
                                        </p:attrNameLst>
                                      </p:cBhvr>
                                      <p:to>
                                        <p:strVal val="hidden"/>
                                      </p:to>
                                    </p:set>
                                  </p:childTnLst>
                                </p:cTn>
                              </p:par>
                              <p:par>
                                <p:cTn id="129" presetID="10" presetClass="entr" presetSubtype="0" fill="hold" grpId="1" nodeType="withEffect">
                                  <p:stCondLst>
                                    <p:cond delay="3850"/>
                                  </p:stCondLst>
                                  <p:childTnLst>
                                    <p:set>
                                      <p:cBhvr>
                                        <p:cTn id="130" dur="1" fill="hold">
                                          <p:stCondLst>
                                            <p:cond delay="0"/>
                                          </p:stCondLst>
                                        </p:cTn>
                                        <p:tgtEl>
                                          <p:spTgt spid="37"/>
                                        </p:tgtEl>
                                        <p:attrNameLst>
                                          <p:attrName>style.visibility</p:attrName>
                                        </p:attrNameLst>
                                      </p:cBhvr>
                                      <p:to>
                                        <p:strVal val="visible"/>
                                      </p:to>
                                    </p:set>
                                    <p:animEffect transition="in" filter="fade">
                                      <p:cBhvr>
                                        <p:cTn id="131" dur="500"/>
                                        <p:tgtEl>
                                          <p:spTgt spid="37"/>
                                        </p:tgtEl>
                                      </p:cBhvr>
                                    </p:animEffect>
                                  </p:childTnLst>
                                </p:cTn>
                              </p:par>
                              <p:par>
                                <p:cTn id="132" presetID="47" presetClass="exit" presetSubtype="0" repeatCount="5000" fill="hold" grpId="0" nodeType="withEffect">
                                  <p:stCondLst>
                                    <p:cond delay="3850"/>
                                  </p:stCondLst>
                                  <p:childTnLst>
                                    <p:animEffect transition="out" filter="fade">
                                      <p:cBhvr>
                                        <p:cTn id="133" dur="2000"/>
                                        <p:tgtEl>
                                          <p:spTgt spid="37"/>
                                        </p:tgtEl>
                                      </p:cBhvr>
                                    </p:animEffect>
                                    <p:anim calcmode="lin" valueType="num">
                                      <p:cBhvr>
                                        <p:cTn id="134" dur="2000"/>
                                        <p:tgtEl>
                                          <p:spTgt spid="37"/>
                                        </p:tgtEl>
                                        <p:attrNameLst>
                                          <p:attrName>ppt_x</p:attrName>
                                        </p:attrNameLst>
                                      </p:cBhvr>
                                      <p:tavLst>
                                        <p:tav tm="0">
                                          <p:val>
                                            <p:strVal val="ppt_x"/>
                                          </p:val>
                                        </p:tav>
                                        <p:tav tm="100000">
                                          <p:val>
                                            <p:strVal val="ppt_x"/>
                                          </p:val>
                                        </p:tav>
                                      </p:tavLst>
                                    </p:anim>
                                    <p:anim calcmode="lin" valueType="num">
                                      <p:cBhvr>
                                        <p:cTn id="135" dur="2000"/>
                                        <p:tgtEl>
                                          <p:spTgt spid="37"/>
                                        </p:tgtEl>
                                        <p:attrNameLst>
                                          <p:attrName>ppt_y</p:attrName>
                                        </p:attrNameLst>
                                      </p:cBhvr>
                                      <p:tavLst>
                                        <p:tav tm="0">
                                          <p:val>
                                            <p:strVal val="ppt_y"/>
                                          </p:val>
                                        </p:tav>
                                        <p:tav tm="100000">
                                          <p:val>
                                            <p:strVal val="ppt_y-.1"/>
                                          </p:val>
                                        </p:tav>
                                      </p:tavLst>
                                    </p:anim>
                                    <p:set>
                                      <p:cBhvr>
                                        <p:cTn id="136" dur="1" fill="hold">
                                          <p:stCondLst>
                                            <p:cond delay="1999"/>
                                          </p:stCondLst>
                                        </p:cTn>
                                        <p:tgtEl>
                                          <p:spTgt spid="37"/>
                                        </p:tgtEl>
                                        <p:attrNameLst>
                                          <p:attrName>style.visibility</p:attrName>
                                        </p:attrNameLst>
                                      </p:cBhvr>
                                      <p:to>
                                        <p:strVal val="hidden"/>
                                      </p:to>
                                    </p:set>
                                  </p:childTnLst>
                                </p:cTn>
                              </p:par>
                              <p:par>
                                <p:cTn id="137" presetID="10" presetClass="entr" presetSubtype="0" fill="hold" grpId="1" nodeType="withEffect">
                                  <p:stCondLst>
                                    <p:cond delay="0"/>
                                  </p:stCondLst>
                                  <p:childTnLst>
                                    <p:set>
                                      <p:cBhvr>
                                        <p:cTn id="138" dur="1" fill="hold">
                                          <p:stCondLst>
                                            <p:cond delay="0"/>
                                          </p:stCondLst>
                                        </p:cTn>
                                        <p:tgtEl>
                                          <p:spTgt spid="38"/>
                                        </p:tgtEl>
                                        <p:attrNameLst>
                                          <p:attrName>style.visibility</p:attrName>
                                        </p:attrNameLst>
                                      </p:cBhvr>
                                      <p:to>
                                        <p:strVal val="visible"/>
                                      </p:to>
                                    </p:set>
                                    <p:animEffect transition="in" filter="fade">
                                      <p:cBhvr>
                                        <p:cTn id="139" dur="500"/>
                                        <p:tgtEl>
                                          <p:spTgt spid="38"/>
                                        </p:tgtEl>
                                      </p:cBhvr>
                                    </p:animEffect>
                                  </p:childTnLst>
                                </p:cTn>
                              </p:par>
                              <p:par>
                                <p:cTn id="140" presetID="47" presetClass="exit" presetSubtype="0" repeatCount="7000" fill="hold" grpId="0" nodeType="withEffect">
                                  <p:stCondLst>
                                    <p:cond delay="0"/>
                                  </p:stCondLst>
                                  <p:childTnLst>
                                    <p:animEffect transition="out" filter="fade">
                                      <p:cBhvr>
                                        <p:cTn id="141" dur="2000"/>
                                        <p:tgtEl>
                                          <p:spTgt spid="38"/>
                                        </p:tgtEl>
                                      </p:cBhvr>
                                    </p:animEffect>
                                    <p:anim calcmode="lin" valueType="num">
                                      <p:cBhvr>
                                        <p:cTn id="142" dur="2000"/>
                                        <p:tgtEl>
                                          <p:spTgt spid="38"/>
                                        </p:tgtEl>
                                        <p:attrNameLst>
                                          <p:attrName>ppt_x</p:attrName>
                                        </p:attrNameLst>
                                      </p:cBhvr>
                                      <p:tavLst>
                                        <p:tav tm="0">
                                          <p:val>
                                            <p:strVal val="ppt_x"/>
                                          </p:val>
                                        </p:tav>
                                        <p:tav tm="100000">
                                          <p:val>
                                            <p:strVal val="ppt_x"/>
                                          </p:val>
                                        </p:tav>
                                      </p:tavLst>
                                    </p:anim>
                                    <p:anim calcmode="lin" valueType="num">
                                      <p:cBhvr>
                                        <p:cTn id="143" dur="2000"/>
                                        <p:tgtEl>
                                          <p:spTgt spid="38"/>
                                        </p:tgtEl>
                                        <p:attrNameLst>
                                          <p:attrName>ppt_y</p:attrName>
                                        </p:attrNameLst>
                                      </p:cBhvr>
                                      <p:tavLst>
                                        <p:tav tm="0">
                                          <p:val>
                                            <p:strVal val="ppt_y"/>
                                          </p:val>
                                        </p:tav>
                                        <p:tav tm="100000">
                                          <p:val>
                                            <p:strVal val="ppt_y-.1"/>
                                          </p:val>
                                        </p:tav>
                                      </p:tavLst>
                                    </p:anim>
                                    <p:set>
                                      <p:cBhvr>
                                        <p:cTn id="144" dur="1" fill="hold">
                                          <p:stCondLst>
                                            <p:cond delay="1999"/>
                                          </p:stCondLst>
                                        </p:cTn>
                                        <p:tgtEl>
                                          <p:spTgt spid="38"/>
                                        </p:tgtEl>
                                        <p:attrNameLst>
                                          <p:attrName>style.visibility</p:attrName>
                                        </p:attrNameLst>
                                      </p:cBhvr>
                                      <p:to>
                                        <p:strVal val="hidden"/>
                                      </p:to>
                                    </p:set>
                                  </p:childTnLst>
                                </p:cTn>
                              </p:par>
                              <p:par>
                                <p:cTn id="145" presetID="10" presetClass="entr" presetSubtype="0" fill="hold" grpId="1" nodeType="withEffect">
                                  <p:stCondLst>
                                    <p:cond delay="5350"/>
                                  </p:stCondLst>
                                  <p:childTnLst>
                                    <p:set>
                                      <p:cBhvr>
                                        <p:cTn id="146" dur="1" fill="hold">
                                          <p:stCondLst>
                                            <p:cond delay="0"/>
                                          </p:stCondLst>
                                        </p:cTn>
                                        <p:tgtEl>
                                          <p:spTgt spid="39"/>
                                        </p:tgtEl>
                                        <p:attrNameLst>
                                          <p:attrName>style.visibility</p:attrName>
                                        </p:attrNameLst>
                                      </p:cBhvr>
                                      <p:to>
                                        <p:strVal val="visible"/>
                                      </p:to>
                                    </p:set>
                                    <p:animEffect transition="in" filter="fade">
                                      <p:cBhvr>
                                        <p:cTn id="147" dur="500"/>
                                        <p:tgtEl>
                                          <p:spTgt spid="39"/>
                                        </p:tgtEl>
                                      </p:cBhvr>
                                    </p:animEffect>
                                  </p:childTnLst>
                                </p:cTn>
                              </p:par>
                              <p:par>
                                <p:cTn id="148" presetID="47" presetClass="exit" presetSubtype="0" repeatCount="5000" fill="hold" grpId="0" nodeType="withEffect">
                                  <p:stCondLst>
                                    <p:cond delay="5350"/>
                                  </p:stCondLst>
                                  <p:childTnLst>
                                    <p:animEffect transition="out" filter="fade">
                                      <p:cBhvr>
                                        <p:cTn id="149" dur="1750"/>
                                        <p:tgtEl>
                                          <p:spTgt spid="39"/>
                                        </p:tgtEl>
                                      </p:cBhvr>
                                    </p:animEffect>
                                    <p:anim calcmode="lin" valueType="num">
                                      <p:cBhvr>
                                        <p:cTn id="150" dur="1750"/>
                                        <p:tgtEl>
                                          <p:spTgt spid="39"/>
                                        </p:tgtEl>
                                        <p:attrNameLst>
                                          <p:attrName>ppt_x</p:attrName>
                                        </p:attrNameLst>
                                      </p:cBhvr>
                                      <p:tavLst>
                                        <p:tav tm="0">
                                          <p:val>
                                            <p:strVal val="ppt_x"/>
                                          </p:val>
                                        </p:tav>
                                        <p:tav tm="100000">
                                          <p:val>
                                            <p:strVal val="ppt_x"/>
                                          </p:val>
                                        </p:tav>
                                      </p:tavLst>
                                    </p:anim>
                                    <p:anim calcmode="lin" valueType="num">
                                      <p:cBhvr>
                                        <p:cTn id="151" dur="1750"/>
                                        <p:tgtEl>
                                          <p:spTgt spid="39"/>
                                        </p:tgtEl>
                                        <p:attrNameLst>
                                          <p:attrName>ppt_y</p:attrName>
                                        </p:attrNameLst>
                                      </p:cBhvr>
                                      <p:tavLst>
                                        <p:tav tm="0">
                                          <p:val>
                                            <p:strVal val="ppt_y"/>
                                          </p:val>
                                        </p:tav>
                                        <p:tav tm="100000">
                                          <p:val>
                                            <p:strVal val="ppt_y-.1"/>
                                          </p:val>
                                        </p:tav>
                                      </p:tavLst>
                                    </p:anim>
                                    <p:set>
                                      <p:cBhvr>
                                        <p:cTn id="152" dur="1" fill="hold">
                                          <p:stCondLst>
                                            <p:cond delay="1749"/>
                                          </p:stCondLst>
                                        </p:cTn>
                                        <p:tgtEl>
                                          <p:spTgt spid="39"/>
                                        </p:tgtEl>
                                        <p:attrNameLst>
                                          <p:attrName>style.visibility</p:attrName>
                                        </p:attrNameLst>
                                      </p:cBhvr>
                                      <p:to>
                                        <p:strVal val="hidden"/>
                                      </p:to>
                                    </p:set>
                                  </p:childTnLst>
                                </p:cTn>
                              </p:par>
                              <p:par>
                                <p:cTn id="153" presetID="1" presetClass="entr" presetSubtype="0" fill="hold" grpId="0" nodeType="withEffect">
                                  <p:stCondLst>
                                    <p:cond delay="1800"/>
                                  </p:stCondLst>
                                  <p:childTnLst>
                                    <p:set>
                                      <p:cBhvr>
                                        <p:cTn id="154" dur="1" fill="hold">
                                          <p:stCondLst>
                                            <p:cond delay="0"/>
                                          </p:stCondLst>
                                        </p:cTn>
                                        <p:tgtEl>
                                          <p:spTgt spid="20"/>
                                        </p:tgtEl>
                                        <p:attrNameLst>
                                          <p:attrName>style.visibility</p:attrName>
                                        </p:attrNameLst>
                                      </p:cBhvr>
                                      <p:to>
                                        <p:strVal val="visible"/>
                                      </p:to>
                                    </p:set>
                                  </p:childTnLst>
                                </p:cTn>
                              </p:par>
                              <p:par>
                                <p:cTn id="155" presetID="10" presetClass="exit" presetSubtype="0" fill="hold" grpId="1" nodeType="withEffect">
                                  <p:stCondLst>
                                    <p:cond delay="1800"/>
                                  </p:stCondLst>
                                  <p:childTnLst>
                                    <p:animEffect transition="out" filter="fade">
                                      <p:cBhvr>
                                        <p:cTn id="156" dur="250"/>
                                        <p:tgtEl>
                                          <p:spTgt spid="20"/>
                                        </p:tgtEl>
                                      </p:cBhvr>
                                    </p:animEffect>
                                    <p:set>
                                      <p:cBhvr>
                                        <p:cTn id="157" dur="1" fill="hold">
                                          <p:stCondLst>
                                            <p:cond delay="249"/>
                                          </p:stCondLst>
                                        </p:cTn>
                                        <p:tgtEl>
                                          <p:spTgt spid="20"/>
                                        </p:tgtEl>
                                        <p:attrNameLst>
                                          <p:attrName>style.visibility</p:attrName>
                                        </p:attrNameLst>
                                      </p:cBhvr>
                                      <p:to>
                                        <p:strVal val="hidden"/>
                                      </p:to>
                                    </p:set>
                                  </p:childTnLst>
                                </p:cTn>
                              </p:par>
                              <p:par>
                                <p:cTn id="158" presetID="1" presetClass="entr" presetSubtype="0" fill="hold" grpId="0" nodeType="withEffect">
                                  <p:stCondLst>
                                    <p:cond delay="2500"/>
                                  </p:stCondLst>
                                  <p:childTnLst>
                                    <p:set>
                                      <p:cBhvr>
                                        <p:cTn id="159" dur="1" fill="hold">
                                          <p:stCondLst>
                                            <p:cond delay="0"/>
                                          </p:stCondLst>
                                        </p:cTn>
                                        <p:tgtEl>
                                          <p:spTgt spid="21"/>
                                        </p:tgtEl>
                                        <p:attrNameLst>
                                          <p:attrName>style.visibility</p:attrName>
                                        </p:attrNameLst>
                                      </p:cBhvr>
                                      <p:to>
                                        <p:strVal val="visible"/>
                                      </p:to>
                                    </p:set>
                                  </p:childTnLst>
                                </p:cTn>
                              </p:par>
                              <p:par>
                                <p:cTn id="160" presetID="10" presetClass="exit" presetSubtype="0" fill="hold" grpId="1" nodeType="withEffect">
                                  <p:stCondLst>
                                    <p:cond delay="2500"/>
                                  </p:stCondLst>
                                  <p:childTnLst>
                                    <p:animEffect transition="out" filter="fade">
                                      <p:cBhvr>
                                        <p:cTn id="161" dur="250"/>
                                        <p:tgtEl>
                                          <p:spTgt spid="21"/>
                                        </p:tgtEl>
                                      </p:cBhvr>
                                    </p:animEffect>
                                    <p:set>
                                      <p:cBhvr>
                                        <p:cTn id="162" dur="1" fill="hold">
                                          <p:stCondLst>
                                            <p:cond delay="249"/>
                                          </p:stCondLst>
                                        </p:cTn>
                                        <p:tgtEl>
                                          <p:spTgt spid="21"/>
                                        </p:tgtEl>
                                        <p:attrNameLst>
                                          <p:attrName>style.visibility</p:attrName>
                                        </p:attrNameLst>
                                      </p:cBhvr>
                                      <p:to>
                                        <p:strVal val="hidden"/>
                                      </p:to>
                                    </p:set>
                                  </p:childTnLst>
                                </p:cTn>
                              </p:par>
                              <p:par>
                                <p:cTn id="163" presetID="1" presetClass="entr" presetSubtype="0" fill="hold" grpId="0" nodeType="withEffect">
                                  <p:stCondLst>
                                    <p:cond delay="3000"/>
                                  </p:stCondLst>
                                  <p:childTnLst>
                                    <p:set>
                                      <p:cBhvr>
                                        <p:cTn id="164" dur="1" fill="hold">
                                          <p:stCondLst>
                                            <p:cond delay="0"/>
                                          </p:stCondLst>
                                        </p:cTn>
                                        <p:tgtEl>
                                          <p:spTgt spid="22"/>
                                        </p:tgtEl>
                                        <p:attrNameLst>
                                          <p:attrName>style.visibility</p:attrName>
                                        </p:attrNameLst>
                                      </p:cBhvr>
                                      <p:to>
                                        <p:strVal val="visible"/>
                                      </p:to>
                                    </p:set>
                                  </p:childTnLst>
                                </p:cTn>
                              </p:par>
                              <p:par>
                                <p:cTn id="165" presetID="10" presetClass="exit" presetSubtype="0" fill="hold" grpId="1" nodeType="withEffect">
                                  <p:stCondLst>
                                    <p:cond delay="3000"/>
                                  </p:stCondLst>
                                  <p:childTnLst>
                                    <p:animEffect transition="out" filter="fade">
                                      <p:cBhvr>
                                        <p:cTn id="166" dur="250"/>
                                        <p:tgtEl>
                                          <p:spTgt spid="22"/>
                                        </p:tgtEl>
                                      </p:cBhvr>
                                    </p:animEffect>
                                    <p:set>
                                      <p:cBhvr>
                                        <p:cTn id="167" dur="1" fill="hold">
                                          <p:stCondLst>
                                            <p:cond delay="249"/>
                                          </p:stCondLst>
                                        </p:cTn>
                                        <p:tgtEl>
                                          <p:spTgt spid="22"/>
                                        </p:tgtEl>
                                        <p:attrNameLst>
                                          <p:attrName>style.visibility</p:attrName>
                                        </p:attrNameLst>
                                      </p:cBhvr>
                                      <p:to>
                                        <p:strVal val="hidden"/>
                                      </p:to>
                                    </p:set>
                                  </p:childTnLst>
                                </p:cTn>
                              </p:par>
                              <p:par>
                                <p:cTn id="168" presetID="1" presetClass="entr" presetSubtype="0" fill="hold" grpId="0" nodeType="withEffect">
                                  <p:stCondLst>
                                    <p:cond delay="3500"/>
                                  </p:stCondLst>
                                  <p:childTnLst>
                                    <p:set>
                                      <p:cBhvr>
                                        <p:cTn id="169" dur="1" fill="hold">
                                          <p:stCondLst>
                                            <p:cond delay="0"/>
                                          </p:stCondLst>
                                        </p:cTn>
                                        <p:tgtEl>
                                          <p:spTgt spid="23"/>
                                        </p:tgtEl>
                                        <p:attrNameLst>
                                          <p:attrName>style.visibility</p:attrName>
                                        </p:attrNameLst>
                                      </p:cBhvr>
                                      <p:to>
                                        <p:strVal val="visible"/>
                                      </p:to>
                                    </p:set>
                                  </p:childTnLst>
                                </p:cTn>
                              </p:par>
                              <p:par>
                                <p:cTn id="170" presetID="10" presetClass="exit" presetSubtype="0" fill="hold" grpId="1" nodeType="withEffect">
                                  <p:stCondLst>
                                    <p:cond delay="3500"/>
                                  </p:stCondLst>
                                  <p:childTnLst>
                                    <p:animEffect transition="out" filter="fade">
                                      <p:cBhvr>
                                        <p:cTn id="171" dur="250"/>
                                        <p:tgtEl>
                                          <p:spTgt spid="23"/>
                                        </p:tgtEl>
                                      </p:cBhvr>
                                    </p:animEffect>
                                    <p:set>
                                      <p:cBhvr>
                                        <p:cTn id="172" dur="1" fill="hold">
                                          <p:stCondLst>
                                            <p:cond delay="249"/>
                                          </p:stCondLst>
                                        </p:cTn>
                                        <p:tgtEl>
                                          <p:spTgt spid="23"/>
                                        </p:tgtEl>
                                        <p:attrNameLst>
                                          <p:attrName>style.visibility</p:attrName>
                                        </p:attrNameLst>
                                      </p:cBhvr>
                                      <p:to>
                                        <p:strVal val="hidden"/>
                                      </p:to>
                                    </p:set>
                                  </p:childTnLst>
                                </p:cTn>
                              </p:par>
                              <p:par>
                                <p:cTn id="173" presetID="1" presetClass="entr" presetSubtype="0" fill="hold" grpId="0" nodeType="withEffect">
                                  <p:stCondLst>
                                    <p:cond delay="4250"/>
                                  </p:stCondLst>
                                  <p:childTnLst>
                                    <p:set>
                                      <p:cBhvr>
                                        <p:cTn id="174" dur="1" fill="hold">
                                          <p:stCondLst>
                                            <p:cond delay="0"/>
                                          </p:stCondLst>
                                        </p:cTn>
                                        <p:tgtEl>
                                          <p:spTgt spid="24"/>
                                        </p:tgtEl>
                                        <p:attrNameLst>
                                          <p:attrName>style.visibility</p:attrName>
                                        </p:attrNameLst>
                                      </p:cBhvr>
                                      <p:to>
                                        <p:strVal val="visible"/>
                                      </p:to>
                                    </p:set>
                                  </p:childTnLst>
                                </p:cTn>
                              </p:par>
                              <p:par>
                                <p:cTn id="175" presetID="10" presetClass="exit" presetSubtype="0" fill="hold" grpId="1" nodeType="withEffect">
                                  <p:stCondLst>
                                    <p:cond delay="4250"/>
                                  </p:stCondLst>
                                  <p:childTnLst>
                                    <p:animEffect transition="out" filter="fade">
                                      <p:cBhvr>
                                        <p:cTn id="176" dur="250"/>
                                        <p:tgtEl>
                                          <p:spTgt spid="24"/>
                                        </p:tgtEl>
                                      </p:cBhvr>
                                    </p:animEffect>
                                    <p:set>
                                      <p:cBhvr>
                                        <p:cTn id="177" dur="1" fill="hold">
                                          <p:stCondLst>
                                            <p:cond delay="249"/>
                                          </p:stCondLst>
                                        </p:cTn>
                                        <p:tgtEl>
                                          <p:spTgt spid="24"/>
                                        </p:tgtEl>
                                        <p:attrNameLst>
                                          <p:attrName>style.visibility</p:attrName>
                                        </p:attrNameLst>
                                      </p:cBhvr>
                                      <p:to>
                                        <p:strVal val="hidden"/>
                                      </p:to>
                                    </p:set>
                                  </p:childTnLst>
                                </p:cTn>
                              </p:par>
                              <p:par>
                                <p:cTn id="178" presetID="1" presetClass="entr" presetSubtype="0" fill="hold" grpId="0" nodeType="withEffect">
                                  <p:stCondLst>
                                    <p:cond delay="4750"/>
                                  </p:stCondLst>
                                  <p:childTnLst>
                                    <p:set>
                                      <p:cBhvr>
                                        <p:cTn id="179" dur="1" fill="hold">
                                          <p:stCondLst>
                                            <p:cond delay="0"/>
                                          </p:stCondLst>
                                        </p:cTn>
                                        <p:tgtEl>
                                          <p:spTgt spid="25"/>
                                        </p:tgtEl>
                                        <p:attrNameLst>
                                          <p:attrName>style.visibility</p:attrName>
                                        </p:attrNameLst>
                                      </p:cBhvr>
                                      <p:to>
                                        <p:strVal val="visible"/>
                                      </p:to>
                                    </p:set>
                                  </p:childTnLst>
                                </p:cTn>
                              </p:par>
                              <p:par>
                                <p:cTn id="180" presetID="10" presetClass="exit" presetSubtype="0" fill="hold" grpId="1" nodeType="withEffect">
                                  <p:stCondLst>
                                    <p:cond delay="4750"/>
                                  </p:stCondLst>
                                  <p:childTnLst>
                                    <p:animEffect transition="out" filter="fade">
                                      <p:cBhvr>
                                        <p:cTn id="181" dur="250"/>
                                        <p:tgtEl>
                                          <p:spTgt spid="25"/>
                                        </p:tgtEl>
                                      </p:cBhvr>
                                    </p:animEffect>
                                    <p:set>
                                      <p:cBhvr>
                                        <p:cTn id="182" dur="1" fill="hold">
                                          <p:stCondLst>
                                            <p:cond delay="249"/>
                                          </p:stCondLst>
                                        </p:cTn>
                                        <p:tgtEl>
                                          <p:spTgt spid="25"/>
                                        </p:tgtEl>
                                        <p:attrNameLst>
                                          <p:attrName>style.visibility</p:attrName>
                                        </p:attrNameLst>
                                      </p:cBhvr>
                                      <p:to>
                                        <p:strVal val="hidden"/>
                                      </p:to>
                                    </p:set>
                                  </p:childTnLst>
                                </p:cTn>
                              </p:par>
                              <p:par>
                                <p:cTn id="183" presetID="1" presetClass="entr" presetSubtype="0" fill="hold" grpId="0" nodeType="withEffect">
                                  <p:stCondLst>
                                    <p:cond delay="5750"/>
                                  </p:stCondLst>
                                  <p:childTnLst>
                                    <p:set>
                                      <p:cBhvr>
                                        <p:cTn id="184" dur="1" fill="hold">
                                          <p:stCondLst>
                                            <p:cond delay="0"/>
                                          </p:stCondLst>
                                        </p:cTn>
                                        <p:tgtEl>
                                          <p:spTgt spid="26"/>
                                        </p:tgtEl>
                                        <p:attrNameLst>
                                          <p:attrName>style.visibility</p:attrName>
                                        </p:attrNameLst>
                                      </p:cBhvr>
                                      <p:to>
                                        <p:strVal val="visible"/>
                                      </p:to>
                                    </p:set>
                                  </p:childTnLst>
                                </p:cTn>
                              </p:par>
                              <p:par>
                                <p:cTn id="185" presetID="10" presetClass="exit" presetSubtype="0" fill="hold" grpId="1" nodeType="withEffect">
                                  <p:stCondLst>
                                    <p:cond delay="5750"/>
                                  </p:stCondLst>
                                  <p:childTnLst>
                                    <p:animEffect transition="out" filter="fade">
                                      <p:cBhvr>
                                        <p:cTn id="186" dur="250"/>
                                        <p:tgtEl>
                                          <p:spTgt spid="26"/>
                                        </p:tgtEl>
                                      </p:cBhvr>
                                    </p:animEffect>
                                    <p:set>
                                      <p:cBhvr>
                                        <p:cTn id="187" dur="1" fill="hold">
                                          <p:stCondLst>
                                            <p:cond delay="249"/>
                                          </p:stCondLst>
                                        </p:cTn>
                                        <p:tgtEl>
                                          <p:spTgt spid="26"/>
                                        </p:tgtEl>
                                        <p:attrNameLst>
                                          <p:attrName>style.visibility</p:attrName>
                                        </p:attrNameLst>
                                      </p:cBhvr>
                                      <p:to>
                                        <p:strVal val="hidden"/>
                                      </p:to>
                                    </p:set>
                                  </p:childTnLst>
                                </p:cTn>
                              </p:par>
                              <p:par>
                                <p:cTn id="188" presetID="1" presetClass="entr" presetSubtype="0" fill="hold" grpId="0" nodeType="withEffect">
                                  <p:stCondLst>
                                    <p:cond delay="6500"/>
                                  </p:stCondLst>
                                  <p:childTnLst>
                                    <p:set>
                                      <p:cBhvr>
                                        <p:cTn id="189" dur="1" fill="hold">
                                          <p:stCondLst>
                                            <p:cond delay="0"/>
                                          </p:stCondLst>
                                        </p:cTn>
                                        <p:tgtEl>
                                          <p:spTgt spid="27"/>
                                        </p:tgtEl>
                                        <p:attrNameLst>
                                          <p:attrName>style.visibility</p:attrName>
                                        </p:attrNameLst>
                                      </p:cBhvr>
                                      <p:to>
                                        <p:strVal val="visible"/>
                                      </p:to>
                                    </p:set>
                                  </p:childTnLst>
                                </p:cTn>
                              </p:par>
                              <p:par>
                                <p:cTn id="190" presetID="10" presetClass="exit" presetSubtype="0" fill="hold" grpId="1" nodeType="withEffect">
                                  <p:stCondLst>
                                    <p:cond delay="6500"/>
                                  </p:stCondLst>
                                  <p:childTnLst>
                                    <p:animEffect transition="out" filter="fade">
                                      <p:cBhvr>
                                        <p:cTn id="191" dur="250"/>
                                        <p:tgtEl>
                                          <p:spTgt spid="27"/>
                                        </p:tgtEl>
                                      </p:cBhvr>
                                    </p:animEffect>
                                    <p:set>
                                      <p:cBhvr>
                                        <p:cTn id="192" dur="1" fill="hold">
                                          <p:stCondLst>
                                            <p:cond delay="249"/>
                                          </p:stCondLst>
                                        </p:cTn>
                                        <p:tgtEl>
                                          <p:spTgt spid="27"/>
                                        </p:tgtEl>
                                        <p:attrNameLst>
                                          <p:attrName>style.visibility</p:attrName>
                                        </p:attrNameLst>
                                      </p:cBhvr>
                                      <p:to>
                                        <p:strVal val="hidden"/>
                                      </p:to>
                                    </p:set>
                                  </p:childTnLst>
                                </p:cTn>
                              </p:par>
                              <p:par>
                                <p:cTn id="193" presetID="1" presetClass="entr" presetSubtype="0" fill="hold" grpId="0" nodeType="withEffect">
                                  <p:stCondLst>
                                    <p:cond delay="7250"/>
                                  </p:stCondLst>
                                  <p:childTnLst>
                                    <p:set>
                                      <p:cBhvr>
                                        <p:cTn id="194" dur="1" fill="hold">
                                          <p:stCondLst>
                                            <p:cond delay="0"/>
                                          </p:stCondLst>
                                        </p:cTn>
                                        <p:tgtEl>
                                          <p:spTgt spid="28"/>
                                        </p:tgtEl>
                                        <p:attrNameLst>
                                          <p:attrName>style.visibility</p:attrName>
                                        </p:attrNameLst>
                                      </p:cBhvr>
                                      <p:to>
                                        <p:strVal val="visible"/>
                                      </p:to>
                                    </p:set>
                                  </p:childTnLst>
                                </p:cTn>
                              </p:par>
                              <p:par>
                                <p:cTn id="195" presetID="10" presetClass="exit" presetSubtype="0" fill="hold" grpId="1" nodeType="withEffect">
                                  <p:stCondLst>
                                    <p:cond delay="7250"/>
                                  </p:stCondLst>
                                  <p:childTnLst>
                                    <p:animEffect transition="out" filter="fade">
                                      <p:cBhvr>
                                        <p:cTn id="196" dur="250"/>
                                        <p:tgtEl>
                                          <p:spTgt spid="28"/>
                                        </p:tgtEl>
                                      </p:cBhvr>
                                    </p:animEffect>
                                    <p:set>
                                      <p:cBhvr>
                                        <p:cTn id="197" dur="1" fill="hold">
                                          <p:stCondLst>
                                            <p:cond delay="249"/>
                                          </p:stCondLst>
                                        </p:cTn>
                                        <p:tgtEl>
                                          <p:spTgt spid="28"/>
                                        </p:tgtEl>
                                        <p:attrNameLst>
                                          <p:attrName>style.visibility</p:attrName>
                                        </p:attrNameLst>
                                      </p:cBhvr>
                                      <p:to>
                                        <p:strVal val="hidden"/>
                                      </p:to>
                                    </p:set>
                                  </p:childTnLst>
                                </p:cTn>
                              </p:par>
                              <p:par>
                                <p:cTn id="198" presetID="42" presetClass="entr" presetSubtype="0" fill="hold" grpId="0" nodeType="withEffect">
                                  <p:stCondLst>
                                    <p:cond delay="7250"/>
                                  </p:stCondLst>
                                  <p:childTnLst>
                                    <p:set>
                                      <p:cBhvr>
                                        <p:cTn id="199" dur="1" fill="hold">
                                          <p:stCondLst>
                                            <p:cond delay="0"/>
                                          </p:stCondLst>
                                        </p:cTn>
                                        <p:tgtEl>
                                          <p:spTgt spid="42"/>
                                        </p:tgtEl>
                                        <p:attrNameLst>
                                          <p:attrName>style.visibility</p:attrName>
                                        </p:attrNameLst>
                                      </p:cBhvr>
                                      <p:to>
                                        <p:strVal val="visible"/>
                                      </p:to>
                                    </p:set>
                                    <p:animEffect transition="in" filter="fade">
                                      <p:cBhvr>
                                        <p:cTn id="200" dur="1000"/>
                                        <p:tgtEl>
                                          <p:spTgt spid="42"/>
                                        </p:tgtEl>
                                      </p:cBhvr>
                                    </p:animEffect>
                                    <p:anim calcmode="lin" valueType="num">
                                      <p:cBhvr>
                                        <p:cTn id="201" dur="1000" fill="hold"/>
                                        <p:tgtEl>
                                          <p:spTgt spid="42"/>
                                        </p:tgtEl>
                                        <p:attrNameLst>
                                          <p:attrName>ppt_x</p:attrName>
                                        </p:attrNameLst>
                                      </p:cBhvr>
                                      <p:tavLst>
                                        <p:tav tm="0">
                                          <p:val>
                                            <p:strVal val="#ppt_x"/>
                                          </p:val>
                                        </p:tav>
                                        <p:tav tm="100000">
                                          <p:val>
                                            <p:strVal val="#ppt_x"/>
                                          </p:val>
                                        </p:tav>
                                      </p:tavLst>
                                    </p:anim>
                                    <p:anim calcmode="lin" valueType="num">
                                      <p:cBhvr>
                                        <p:cTn id="202" dur="1000" fill="hold"/>
                                        <p:tgtEl>
                                          <p:spTgt spid="42"/>
                                        </p:tgtEl>
                                        <p:attrNameLst>
                                          <p:attrName>ppt_y</p:attrName>
                                        </p:attrNameLst>
                                      </p:cBhvr>
                                      <p:tavLst>
                                        <p:tav tm="0">
                                          <p:val>
                                            <p:strVal val="#ppt_y+.1"/>
                                          </p:val>
                                        </p:tav>
                                        <p:tav tm="100000">
                                          <p:val>
                                            <p:strVal val="#ppt_y"/>
                                          </p:val>
                                        </p:tav>
                                      </p:tavLst>
                                    </p:anim>
                                  </p:childTnLst>
                                </p:cTn>
                              </p:par>
                              <p:par>
                                <p:cTn id="203" presetID="42" presetClass="entr" presetSubtype="0" fill="hold" grpId="0" nodeType="withEffect">
                                  <p:stCondLst>
                                    <p:cond delay="7250"/>
                                  </p:stCondLst>
                                  <p:childTnLst>
                                    <p:set>
                                      <p:cBhvr>
                                        <p:cTn id="204" dur="1" fill="hold">
                                          <p:stCondLst>
                                            <p:cond delay="0"/>
                                          </p:stCondLst>
                                        </p:cTn>
                                        <p:tgtEl>
                                          <p:spTgt spid="41"/>
                                        </p:tgtEl>
                                        <p:attrNameLst>
                                          <p:attrName>style.visibility</p:attrName>
                                        </p:attrNameLst>
                                      </p:cBhvr>
                                      <p:to>
                                        <p:strVal val="visible"/>
                                      </p:to>
                                    </p:set>
                                    <p:animEffect transition="in" filter="fade">
                                      <p:cBhvr>
                                        <p:cTn id="205" dur="1000"/>
                                        <p:tgtEl>
                                          <p:spTgt spid="41"/>
                                        </p:tgtEl>
                                      </p:cBhvr>
                                    </p:animEffect>
                                    <p:anim calcmode="lin" valueType="num">
                                      <p:cBhvr>
                                        <p:cTn id="206" dur="1000" fill="hold"/>
                                        <p:tgtEl>
                                          <p:spTgt spid="41"/>
                                        </p:tgtEl>
                                        <p:attrNameLst>
                                          <p:attrName>ppt_x</p:attrName>
                                        </p:attrNameLst>
                                      </p:cBhvr>
                                      <p:tavLst>
                                        <p:tav tm="0">
                                          <p:val>
                                            <p:strVal val="#ppt_x"/>
                                          </p:val>
                                        </p:tav>
                                        <p:tav tm="100000">
                                          <p:val>
                                            <p:strVal val="#ppt_x"/>
                                          </p:val>
                                        </p:tav>
                                      </p:tavLst>
                                    </p:anim>
                                    <p:anim calcmode="lin" valueType="num">
                                      <p:cBhvr>
                                        <p:cTn id="20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18" grpId="0"/>
      <p:bldP spid="18" grpId="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1" grpId="0"/>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txBody>
          <a:bodyPr lIns="91342" tIns="45675" rIns="91342" bIns="45675"/>
          <a:lstStyle/>
          <a:p>
            <a:pPr defTabSz="913436"/>
            <a:endParaRPr lang="zh-CN" altLang="en-US" sz="1800">
              <a:solidFill>
                <a:prstClr val="black"/>
              </a:solidFill>
              <a:cs typeface="+mn-ea"/>
              <a:sym typeface="+mn-lt"/>
            </a:endParaRPr>
          </a:p>
        </p:txBody>
      </p:sp>
      <p:pic>
        <p:nvPicPr>
          <p:cNvPr id="5" name="图片 4" descr="图片包含 事情&#10;&#10;已生成极高可信度的说明">
            <a:extLst>
              <a:ext uri="{FF2B5EF4-FFF2-40B4-BE49-F238E27FC236}">
                <a16:creationId xmlns:a16="http://schemas.microsoft.com/office/drawing/2014/main" xmlns="" id="{76C0CC71-BCF3-48A7-B777-6893981FADF9}"/>
              </a:ext>
            </a:extLst>
          </p:cNvPr>
          <p:cNvPicPr>
            <a:picLocks noChangeAspect="1"/>
          </p:cNvPicPr>
          <p:nvPr/>
        </p:nvPicPr>
        <p:blipFill rotWithShape="1">
          <a:blip r:embed="rId3">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pic>
        <p:nvPicPr>
          <p:cNvPr id="16" name="图片 15">
            <a:extLst>
              <a:ext uri="{FF2B5EF4-FFF2-40B4-BE49-F238E27FC236}">
                <a16:creationId xmlns:a16="http://schemas.microsoft.com/office/drawing/2014/main" xmlns="" id="{9C028EC0-7487-4BD9-80C9-DB1C5DC0A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428" y="4940624"/>
            <a:ext cx="1170434" cy="1170434"/>
          </a:xfrm>
          <a:prstGeom prst="rect">
            <a:avLst/>
          </a:prstGeom>
        </p:spPr>
      </p:pic>
      <p:pic>
        <p:nvPicPr>
          <p:cNvPr id="13" name="图片 12">
            <a:extLst>
              <a:ext uri="{FF2B5EF4-FFF2-40B4-BE49-F238E27FC236}">
                <a16:creationId xmlns:a16="http://schemas.microsoft.com/office/drawing/2014/main" xmlns="" id="{D49F2B36-D97A-41DE-8724-0B49C9281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0115" y="-451092"/>
            <a:ext cx="4081272" cy="4081272"/>
          </a:xfrm>
          <a:prstGeom prst="rect">
            <a:avLst/>
          </a:prstGeom>
        </p:spPr>
      </p:pic>
      <p:pic>
        <p:nvPicPr>
          <p:cNvPr id="7" name="图片 6">
            <a:extLst>
              <a:ext uri="{FF2B5EF4-FFF2-40B4-BE49-F238E27FC236}">
                <a16:creationId xmlns:a16="http://schemas.microsoft.com/office/drawing/2014/main" xmlns="" id="{D8F3CAB5-241C-4434-966E-B147D8FC3A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8040" y="969264"/>
            <a:ext cx="6845822" cy="6041148"/>
          </a:xfrm>
          <a:prstGeom prst="rect">
            <a:avLst/>
          </a:prstGeom>
        </p:spPr>
      </p:pic>
      <p:sp>
        <p:nvSpPr>
          <p:cNvPr id="9" name="文本框 8">
            <a:extLst>
              <a:ext uri="{FF2B5EF4-FFF2-40B4-BE49-F238E27FC236}">
                <a16:creationId xmlns:a16="http://schemas.microsoft.com/office/drawing/2014/main" xmlns="" id="{6A913DDC-DB95-48F5-95E3-922B290A1989}"/>
              </a:ext>
            </a:extLst>
          </p:cNvPr>
          <p:cNvSpPr txBox="1"/>
          <p:nvPr/>
        </p:nvSpPr>
        <p:spPr>
          <a:xfrm rot="21332577">
            <a:off x="2729158" y="3848684"/>
            <a:ext cx="6908800" cy="1446550"/>
          </a:xfrm>
          <a:prstGeom prst="rect">
            <a:avLst/>
          </a:prstGeom>
          <a:noFill/>
        </p:spPr>
        <p:txBody>
          <a:bodyPr wrap="square" lIns="91342" tIns="45675" rIns="91342" bIns="45675" rtlCol="0">
            <a:spAutoFit/>
          </a:bodyPr>
          <a:lstStyle/>
          <a:p>
            <a:pPr algn="ctr" defTabSz="913436"/>
            <a:r>
              <a:rPr lang="en-US" altLang="zh-CN" sz="8800" b="1">
                <a:solidFill>
                  <a:srgbClr val="FF0000"/>
                </a:solidFill>
                <a:cs typeface="+mn-ea"/>
                <a:sym typeface="+mn-lt"/>
              </a:rPr>
              <a:t>TIẾT 1</a:t>
            </a:r>
            <a:endParaRPr lang="zh-CN" altLang="en-US" sz="8800" b="1" dirty="0">
              <a:solidFill>
                <a:srgbClr val="FF0000"/>
              </a:solidFill>
              <a:cs typeface="+mn-ea"/>
              <a:sym typeface="+mn-lt"/>
            </a:endParaRPr>
          </a:p>
        </p:txBody>
      </p:sp>
      <p:pic>
        <p:nvPicPr>
          <p:cNvPr id="17" name="图片 16">
            <a:extLst>
              <a:ext uri="{FF2B5EF4-FFF2-40B4-BE49-F238E27FC236}">
                <a16:creationId xmlns:a16="http://schemas.microsoft.com/office/drawing/2014/main" xmlns="" id="{AB2F0782-BD5A-409A-9457-614CBBFB6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468" y="3179063"/>
            <a:ext cx="1170434" cy="1170434"/>
          </a:xfrm>
          <a:prstGeom prst="rect">
            <a:avLst/>
          </a:prstGeom>
        </p:spPr>
      </p:pic>
      <p:pic>
        <p:nvPicPr>
          <p:cNvPr id="18" name="图片 17">
            <a:extLst>
              <a:ext uri="{FF2B5EF4-FFF2-40B4-BE49-F238E27FC236}">
                <a16:creationId xmlns:a16="http://schemas.microsoft.com/office/drawing/2014/main" xmlns="" id="{762CDE9D-0747-45D8-A7CA-344F7DA37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408" y="544071"/>
            <a:ext cx="1170434" cy="1170434"/>
          </a:xfrm>
          <a:prstGeom prst="rect">
            <a:avLst/>
          </a:prstGeom>
        </p:spPr>
      </p:pic>
    </p:spTree>
    <p:extLst>
      <p:ext uri="{BB962C8B-B14F-4D97-AF65-F5344CB8AC3E}">
        <p14:creationId xmlns:p14="http://schemas.microsoft.com/office/powerpoint/2010/main" val="134318083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2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 presetClass="entr" presetSubtype="2" fill="hold"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5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8" presetClass="emph" presetSubtype="0" repeatCount="2000" fill="hold" nodeType="withEffect">
                                  <p:stCondLst>
                                    <p:cond delay="0"/>
                                  </p:stCondLst>
                                  <p:childTnLst>
                                    <p:animRot by="21600000">
                                      <p:cBhvr>
                                        <p:cTn id="34" dur="2000" fill="hold"/>
                                        <p:tgtEl>
                                          <p:spTgt spid="16"/>
                                        </p:tgtEl>
                                        <p:attrNameLst>
                                          <p:attrName>r</p:attrName>
                                        </p:attrNameLst>
                                      </p:cBhvr>
                                    </p:animRot>
                                  </p:childTnLst>
                                </p:cTn>
                              </p:par>
                              <p:par>
                                <p:cTn id="35" presetID="8" presetClass="emph" presetSubtype="0" repeatCount="2000" fill="hold" nodeType="withEffect">
                                  <p:stCondLst>
                                    <p:cond delay="0"/>
                                  </p:stCondLst>
                                  <p:childTnLst>
                                    <p:animRot by="21600000">
                                      <p:cBhvr>
                                        <p:cTn id="36" dur="2000" fill="hold"/>
                                        <p:tgtEl>
                                          <p:spTgt spid="18"/>
                                        </p:tgtEl>
                                        <p:attrNameLst>
                                          <p:attrName>r</p:attrName>
                                        </p:attrNameLst>
                                      </p:cBhvr>
                                    </p:animRot>
                                  </p:childTnLst>
                                </p:cTn>
                              </p:par>
                              <p:par>
                                <p:cTn id="37" presetID="8" presetClass="emph" presetSubtype="0" repeatCount="2000" fill="hold" nodeType="withEffect">
                                  <p:stCondLst>
                                    <p:cond delay="0"/>
                                  </p:stCondLst>
                                  <p:childTnLst>
                                    <p:animRot by="21600000">
                                      <p:cBhvr>
                                        <p:cTn id="38" dur="2000" fill="hold"/>
                                        <p:tgtEl>
                                          <p:spTgt spid="17"/>
                                        </p:tgtEl>
                                        <p:attrNameLst>
                                          <p:attrName>r</p:attrName>
                                        </p:attrNameLst>
                                      </p:cBhvr>
                                    </p:animRot>
                                  </p:childTnLst>
                                </p:cTn>
                              </p:par>
                              <p:par>
                                <p:cTn id="39" presetID="47"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77"/>
            <a:ext cx="12192000" cy="6857597"/>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1814"/>
          <a:stretch/>
        </p:blipFill>
        <p:spPr>
          <a:xfrm>
            <a:off x="1725584" y="2441030"/>
            <a:ext cx="2643441" cy="1384065"/>
          </a:xfrm>
          <a:prstGeom prst="rect">
            <a:avLst/>
          </a:prstGeom>
        </p:spPr>
      </p:pic>
      <p:sp>
        <p:nvSpPr>
          <p:cNvPr id="5" name="TextBox 4"/>
          <p:cNvSpPr txBox="1"/>
          <p:nvPr/>
        </p:nvSpPr>
        <p:spPr>
          <a:xfrm>
            <a:off x="4368860" y="2895241"/>
            <a:ext cx="4948368" cy="1036001"/>
          </a:xfrm>
          <a:prstGeom prst="rect">
            <a:avLst/>
          </a:prstGeom>
          <a:noFill/>
        </p:spPr>
        <p:txBody>
          <a:bodyPr wrap="none" lIns="90931" tIns="45503" rIns="90931" bIns="45503" rtlCol="0">
            <a:spAutoFit/>
          </a:bodyPr>
          <a:lstStyle/>
          <a:p>
            <a:pPr defTabSz="909309"/>
            <a:r>
              <a:rPr lang="en-US" sz="6100" b="1">
                <a:solidFill>
                  <a:prstClr val="black"/>
                </a:solidFill>
                <a:latin typeface="VNI-Avo" pitchFamily="2" charset="0"/>
              </a:rPr>
              <a:t>Noùi vaø nghe</a:t>
            </a:r>
            <a:endParaRPr lang="en-US" sz="6100" b="1" dirty="0">
              <a:solidFill>
                <a:prstClr val="black"/>
              </a:solidFill>
              <a:latin typeface="VNI-Avo" pitchFamily="2" charset="0"/>
            </a:endParaRPr>
          </a:p>
        </p:txBody>
      </p:sp>
    </p:spTree>
    <p:extLst>
      <p:ext uri="{BB962C8B-B14F-4D97-AF65-F5344CB8AC3E}">
        <p14:creationId xmlns:p14="http://schemas.microsoft.com/office/powerpoint/2010/main" val="33342936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500" fill="hold"/>
                                        <p:tgtEl>
                                          <p:spTgt spid="5"/>
                                        </p:tgtEl>
                                        <p:attrNameLst>
                                          <p:attrName>ppt_w</p:attrName>
                                        </p:attrNameLst>
                                      </p:cBhvr>
                                      <p:tavLst>
                                        <p:tav tm="0">
                                          <p:val>
                                            <p:fltVal val="0"/>
                                          </p:val>
                                        </p:tav>
                                        <p:tav tm="100000">
                                          <p:val>
                                            <p:strVal val="#ppt_w"/>
                                          </p:val>
                                        </p:tav>
                                      </p:tavLst>
                                    </p:anim>
                                    <p:anim calcmode="lin" valueType="num">
                                      <p:cBhvr>
                                        <p:cTn id="13" dur="1500" fill="hold"/>
                                        <p:tgtEl>
                                          <p:spTgt spid="5"/>
                                        </p:tgtEl>
                                        <p:attrNameLst>
                                          <p:attrName>ppt_h</p:attrName>
                                        </p:attrNameLst>
                                      </p:cBhvr>
                                      <p:tavLst>
                                        <p:tav tm="0">
                                          <p:val>
                                            <p:fltVal val="0"/>
                                          </p:val>
                                        </p:tav>
                                        <p:tav tm="100000">
                                          <p:val>
                                            <p:strVal val="#ppt_h"/>
                                          </p:val>
                                        </p:tav>
                                      </p:tavLst>
                                    </p:anim>
                                    <p:animEffect transition="in" filter="fade">
                                      <p:cBhvr>
                                        <p:cTn id="14"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56981"/>
          <a:stretch/>
        </p:blipFill>
        <p:spPr>
          <a:xfrm>
            <a:off x="11" y="0"/>
            <a:ext cx="12192055" cy="6854372"/>
          </a:xfrm>
          <a:prstGeom prst="rect">
            <a:avLst/>
          </a:prstGeom>
        </p:spPr>
      </p:pic>
      <p:grpSp>
        <p:nvGrpSpPr>
          <p:cNvPr id="3" name="Group 2"/>
          <p:cNvGrpSpPr/>
          <p:nvPr/>
        </p:nvGrpSpPr>
        <p:grpSpPr>
          <a:xfrm>
            <a:off x="9394577" y="3077092"/>
            <a:ext cx="2797423" cy="1656475"/>
            <a:chOff x="158918" y="2829958"/>
            <a:chExt cx="2760998" cy="1635001"/>
          </a:xfrm>
          <a:solidFill>
            <a:srgbClr val="FFFF00"/>
          </a:solidFill>
        </p:grpSpPr>
        <p:sp>
          <p:nvSpPr>
            <p:cNvPr id="4" name="Rounded Rectangle 3"/>
            <p:cNvSpPr/>
            <p:nvPr/>
          </p:nvSpPr>
          <p:spPr>
            <a:xfrm>
              <a:off x="158918" y="2829958"/>
              <a:ext cx="2760998" cy="630036"/>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6656">
                <a:defRPr/>
              </a:pPr>
              <a:r>
                <a:rPr lang="en-US" sz="3600" b="1" kern="0">
                  <a:solidFill>
                    <a:prstClr val="black"/>
                  </a:solidFill>
                  <a:latin typeface="VNI-Avo" pitchFamily="2" charset="0"/>
                </a:rPr>
                <a:t>tröôït t</a:t>
              </a:r>
              <a:r>
                <a:rPr lang="en-US" sz="3600" b="1" kern="0">
                  <a:solidFill>
                    <a:srgbClr val="FF0000"/>
                  </a:solidFill>
                  <a:latin typeface="VNI-Avo" pitchFamily="2" charset="0"/>
                </a:rPr>
                <a:t>uyeát</a:t>
              </a:r>
              <a:endParaRPr lang="en-US" sz="3600" b="1" kern="0" dirty="0">
                <a:solidFill>
                  <a:srgbClr val="FF0000"/>
                </a:solidFill>
                <a:latin typeface="Calibri" panose="020F0502020204030204"/>
              </a:endParaRPr>
            </a:p>
          </p:txBody>
        </p:sp>
        <p:cxnSp>
          <p:nvCxnSpPr>
            <p:cNvPr id="5" name="Straight Arrow Connector 4"/>
            <p:cNvCxnSpPr/>
            <p:nvPr/>
          </p:nvCxnSpPr>
          <p:spPr>
            <a:xfrm flipH="1">
              <a:off x="1210960" y="3459994"/>
              <a:ext cx="1101160" cy="1004965"/>
            </a:xfrm>
            <a:prstGeom prst="straightConnector1">
              <a:avLst/>
            </a:prstGeom>
            <a:grpFill/>
            <a:ln w="38100" cap="flat" cmpd="sng" algn="ctr">
              <a:solidFill>
                <a:srgbClr val="FF0000"/>
              </a:solidFill>
              <a:prstDash val="solid"/>
              <a:miter lim="800000"/>
              <a:tailEnd type="triangle"/>
            </a:ln>
            <a:effectLst/>
          </p:spPr>
        </p:cxnSp>
      </p:grpSp>
      <p:sp>
        <p:nvSpPr>
          <p:cNvPr id="6" name="Oval 5"/>
          <p:cNvSpPr/>
          <p:nvPr/>
        </p:nvSpPr>
        <p:spPr>
          <a:xfrm flipV="1">
            <a:off x="11214010" y="5377939"/>
            <a:ext cx="207529" cy="198331"/>
          </a:xfrm>
          <a:prstGeom prst="ellipse">
            <a:avLst/>
          </a:prstGeom>
          <a:solidFill>
            <a:srgbClr val="5B9BD5"/>
          </a:solidFill>
          <a:ln w="12700" cap="flat" cmpd="sng" algn="ctr">
            <a:solidFill>
              <a:srgbClr val="5B9BD5">
                <a:shade val="50000"/>
              </a:srgbClr>
            </a:solidFill>
            <a:prstDash val="solid"/>
            <a:miter lim="800000"/>
          </a:ln>
          <a:effectLst/>
        </p:spPr>
        <p:txBody>
          <a:bodyPr lIns="91672" tIns="45863" rIns="91672" bIns="45863" rtlCol="0" anchor="ctr"/>
          <a:lstStyle/>
          <a:p>
            <a:pPr algn="ctr" defTabSz="916656">
              <a:defRPr/>
            </a:pPr>
            <a:endParaRPr lang="en-US" sz="2400" kern="0">
              <a:solidFill>
                <a:prstClr val="white"/>
              </a:solidFill>
              <a:latin typeface="Calibri" panose="020F0502020204030204"/>
            </a:endParaRPr>
          </a:p>
        </p:txBody>
      </p:sp>
      <p:grpSp>
        <p:nvGrpSpPr>
          <p:cNvPr id="7" name="Group 6"/>
          <p:cNvGrpSpPr/>
          <p:nvPr/>
        </p:nvGrpSpPr>
        <p:grpSpPr>
          <a:xfrm>
            <a:off x="4882551" y="2224241"/>
            <a:ext cx="4830792" cy="703208"/>
            <a:chOff x="1936648" y="-925"/>
            <a:chExt cx="4767890" cy="694093"/>
          </a:xfrm>
          <a:solidFill>
            <a:srgbClr val="FFFF00"/>
          </a:solidFill>
        </p:grpSpPr>
        <p:sp>
          <p:nvSpPr>
            <p:cNvPr id="8" name="Rounded Rectangle 7"/>
            <p:cNvSpPr/>
            <p:nvPr/>
          </p:nvSpPr>
          <p:spPr>
            <a:xfrm>
              <a:off x="1936648" y="-925"/>
              <a:ext cx="2752326" cy="694093"/>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6656">
                <a:defRPr/>
              </a:pPr>
              <a:r>
                <a:rPr lang="en-US" sz="3600" b="1" kern="0">
                  <a:solidFill>
                    <a:prstClr val="black"/>
                  </a:solidFill>
                  <a:latin typeface="VNI-Avo" pitchFamily="2" charset="0"/>
                </a:rPr>
                <a:t>choã ng</a:t>
              </a:r>
              <a:r>
                <a:rPr lang="en-US" sz="3600" b="1" kern="0">
                  <a:solidFill>
                    <a:srgbClr val="FF0000"/>
                  </a:solidFill>
                  <a:latin typeface="VNI-Avo" pitchFamily="2" charset="0"/>
                </a:rPr>
                <a:t>oaët</a:t>
              </a:r>
              <a:endParaRPr lang="en-US" sz="3600" b="1" kern="0" dirty="0">
                <a:solidFill>
                  <a:srgbClr val="FF0000"/>
                </a:solidFill>
                <a:latin typeface="Calibri" panose="020F0502020204030204"/>
              </a:endParaRPr>
            </a:p>
          </p:txBody>
        </p:sp>
        <p:cxnSp>
          <p:nvCxnSpPr>
            <p:cNvPr id="9" name="Straight Arrow Connector 8"/>
            <p:cNvCxnSpPr>
              <a:stCxn id="8" idx="3"/>
            </p:cNvCxnSpPr>
            <p:nvPr/>
          </p:nvCxnSpPr>
          <p:spPr>
            <a:xfrm flipV="1">
              <a:off x="4688974" y="187070"/>
              <a:ext cx="2015564" cy="159051"/>
            </a:xfrm>
            <a:prstGeom prst="straightConnector1">
              <a:avLst/>
            </a:prstGeom>
            <a:grpFill/>
            <a:ln w="38100" cap="flat" cmpd="sng" algn="ctr">
              <a:solidFill>
                <a:srgbClr val="FF0000"/>
              </a:solidFill>
              <a:prstDash val="solid"/>
              <a:miter lim="800000"/>
              <a:tailEnd type="triangle"/>
            </a:ln>
            <a:effectLst/>
          </p:spPr>
        </p:cxnSp>
      </p:grpSp>
      <p:sp>
        <p:nvSpPr>
          <p:cNvPr id="10" name="Oval 9"/>
          <p:cNvSpPr/>
          <p:nvPr/>
        </p:nvSpPr>
        <p:spPr>
          <a:xfrm flipV="1">
            <a:off x="9036455" y="2025927"/>
            <a:ext cx="207529" cy="198331"/>
          </a:xfrm>
          <a:prstGeom prst="ellipse">
            <a:avLst/>
          </a:prstGeom>
          <a:solidFill>
            <a:srgbClr val="5B9BD5"/>
          </a:solidFill>
          <a:ln w="12700" cap="flat" cmpd="sng" algn="ctr">
            <a:solidFill>
              <a:srgbClr val="5B9BD5">
                <a:shade val="50000"/>
              </a:srgbClr>
            </a:solidFill>
            <a:prstDash val="solid"/>
            <a:miter lim="800000"/>
          </a:ln>
          <a:effectLst/>
        </p:spPr>
        <p:txBody>
          <a:bodyPr lIns="91672" tIns="45863" rIns="91672" bIns="45863" rtlCol="0" anchor="ctr"/>
          <a:lstStyle/>
          <a:p>
            <a:pPr algn="ctr" defTabSz="916656">
              <a:defRPr/>
            </a:pPr>
            <a:endParaRPr lang="en-US" sz="2400" kern="0">
              <a:solidFill>
                <a:prstClr val="white"/>
              </a:solidFill>
              <a:latin typeface="Calibri" panose="020F0502020204030204"/>
            </a:endParaRPr>
          </a:p>
        </p:txBody>
      </p:sp>
      <p:grpSp>
        <p:nvGrpSpPr>
          <p:cNvPr id="23" name="Group 22"/>
          <p:cNvGrpSpPr/>
          <p:nvPr/>
        </p:nvGrpSpPr>
        <p:grpSpPr>
          <a:xfrm>
            <a:off x="475390" y="5477101"/>
            <a:ext cx="4407173" cy="1245952"/>
            <a:chOff x="453022" y="2487714"/>
            <a:chExt cx="4957720" cy="1229800"/>
          </a:xfrm>
          <a:solidFill>
            <a:srgbClr val="FFFF00"/>
          </a:solidFill>
        </p:grpSpPr>
        <p:sp>
          <p:nvSpPr>
            <p:cNvPr id="24" name="Rounded Rectangle 23"/>
            <p:cNvSpPr/>
            <p:nvPr/>
          </p:nvSpPr>
          <p:spPr>
            <a:xfrm>
              <a:off x="453022" y="2925426"/>
              <a:ext cx="4278438" cy="792088"/>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6656">
                <a:defRPr/>
              </a:pPr>
              <a:r>
                <a:rPr lang="en-US" sz="3600" b="1" kern="0">
                  <a:solidFill>
                    <a:prstClr val="black"/>
                  </a:solidFill>
                  <a:latin typeface="VNI-Avo" pitchFamily="2" charset="0"/>
                </a:rPr>
                <a:t>vaïch x</a:t>
              </a:r>
              <a:r>
                <a:rPr lang="en-US" sz="3600" b="1" kern="0">
                  <a:solidFill>
                    <a:srgbClr val="FF0000"/>
                  </a:solidFill>
                  <a:latin typeface="VNI-Avo" pitchFamily="2" charset="0"/>
                </a:rPr>
                <a:t>uaát</a:t>
              </a:r>
              <a:r>
                <a:rPr lang="en-US" sz="3600" b="1" kern="0">
                  <a:solidFill>
                    <a:prstClr val="black"/>
                  </a:solidFill>
                  <a:latin typeface="VNI-Avo" pitchFamily="2" charset="0"/>
                </a:rPr>
                <a:t> phaùt</a:t>
              </a:r>
              <a:endParaRPr lang="en-US" sz="3600" b="1" kern="0" dirty="0">
                <a:solidFill>
                  <a:srgbClr val="FF0000"/>
                </a:solidFill>
                <a:latin typeface="Calibri" panose="020F0502020204030204"/>
              </a:endParaRPr>
            </a:p>
          </p:txBody>
        </p:sp>
        <p:cxnSp>
          <p:nvCxnSpPr>
            <p:cNvPr id="25" name="Straight Arrow Connector 24"/>
            <p:cNvCxnSpPr/>
            <p:nvPr/>
          </p:nvCxnSpPr>
          <p:spPr>
            <a:xfrm flipV="1">
              <a:off x="4731460" y="2487714"/>
              <a:ext cx="679282" cy="605199"/>
            </a:xfrm>
            <a:prstGeom prst="straightConnector1">
              <a:avLst/>
            </a:prstGeom>
            <a:grpFill/>
            <a:ln w="38100" cap="flat" cmpd="sng" algn="ctr">
              <a:solidFill>
                <a:srgbClr val="FF0000"/>
              </a:solidFill>
              <a:prstDash val="solid"/>
              <a:miter lim="800000"/>
              <a:tailEnd type="triangle"/>
            </a:ln>
            <a:effectLst/>
          </p:spPr>
        </p:cxnSp>
      </p:grpSp>
      <p:sp>
        <p:nvSpPr>
          <p:cNvPr id="27" name="Oval 26"/>
          <p:cNvSpPr/>
          <p:nvPr/>
        </p:nvSpPr>
        <p:spPr>
          <a:xfrm flipV="1">
            <a:off x="3428657" y="5278769"/>
            <a:ext cx="207529" cy="198331"/>
          </a:xfrm>
          <a:prstGeom prst="ellipse">
            <a:avLst/>
          </a:prstGeom>
          <a:solidFill>
            <a:srgbClr val="5B9BD5"/>
          </a:solidFill>
          <a:ln w="12700" cap="flat" cmpd="sng" algn="ctr">
            <a:solidFill>
              <a:srgbClr val="5B9BD5">
                <a:shade val="50000"/>
              </a:srgbClr>
            </a:solidFill>
            <a:prstDash val="solid"/>
            <a:miter lim="800000"/>
          </a:ln>
          <a:effectLst/>
        </p:spPr>
        <p:txBody>
          <a:bodyPr lIns="91672" tIns="45863" rIns="91672" bIns="45863" rtlCol="0" anchor="ctr"/>
          <a:lstStyle/>
          <a:p>
            <a:pPr algn="ctr" defTabSz="916656">
              <a:defRPr/>
            </a:pPr>
            <a:endParaRPr lang="en-US" sz="2400" kern="0">
              <a:solidFill>
                <a:prstClr val="white"/>
              </a:solidFill>
              <a:latin typeface="Calibri" panose="020F0502020204030204"/>
            </a:endParaRPr>
          </a:p>
        </p:txBody>
      </p:sp>
    </p:spTree>
    <p:extLst>
      <p:ext uri="{BB962C8B-B14F-4D97-AF65-F5344CB8AC3E}">
        <p14:creationId xmlns:p14="http://schemas.microsoft.com/office/powerpoint/2010/main" val="158583244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in)">
                                      <p:cBhvr>
                                        <p:cTn id="19" dur="2000"/>
                                        <p:tgtEl>
                                          <p:spTgt spid="23"/>
                                        </p:tgtEl>
                                      </p:cBhvr>
                                    </p:animEffect>
                                  </p:childTnLst>
                                </p:cTn>
                              </p:par>
                            </p:childTnLst>
                          </p:cTn>
                        </p:par>
                      </p:childTnLst>
                    </p:cTn>
                  </p:par>
                </p:childTnLst>
              </p:cTn>
              <p:nextCondLst>
                <p:cond evt="onClick" delay="0">
                  <p:tgtEl>
                    <p:spTgt spid="2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xmlns="" id="{D503F71A-BC92-416A-840E-AB61F69DA1E0}"/>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963088" y="465193"/>
            <a:ext cx="7204193" cy="1757120"/>
          </a:xfrm>
          <a:prstGeom prst="rect">
            <a:avLst/>
          </a:prstGeom>
        </p:spPr>
      </p:pic>
      <p:pic>
        <p:nvPicPr>
          <p:cNvPr id="7" name="PA_图片 6">
            <a:extLst>
              <a:ext uri="{FF2B5EF4-FFF2-40B4-BE49-F238E27FC236}">
                <a16:creationId xmlns:a16="http://schemas.microsoft.com/office/drawing/2014/main" xmlns="" id="{444D52FE-8165-4300-A967-CA134A5378D6}"/>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3185" y="690124"/>
            <a:ext cx="8410575" cy="5419725"/>
          </a:xfrm>
          <a:prstGeom prst="rect">
            <a:avLst/>
          </a:prstGeom>
        </p:spPr>
      </p:pic>
      <p:pic>
        <p:nvPicPr>
          <p:cNvPr id="11" name="PA_图片 7">
            <a:extLst>
              <a:ext uri="{FF2B5EF4-FFF2-40B4-BE49-F238E27FC236}">
                <a16:creationId xmlns:a16="http://schemas.microsoft.com/office/drawing/2014/main" xmlns="" id="{EAC6A015-BDF6-4D4D-A23E-6E68F30F2A39}"/>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926615" y="1041371"/>
            <a:ext cx="5818605" cy="5518590"/>
          </a:xfrm>
          <a:prstGeom prst="rect">
            <a:avLst/>
          </a:prstGeom>
        </p:spPr>
      </p:pic>
      <p:sp>
        <p:nvSpPr>
          <p:cNvPr id="12" name="TextBox 11"/>
          <p:cNvSpPr txBox="1"/>
          <p:nvPr/>
        </p:nvSpPr>
        <p:spPr>
          <a:xfrm>
            <a:off x="1502887" y="1711419"/>
            <a:ext cx="5423743" cy="3170097"/>
          </a:xfrm>
          <a:prstGeom prst="rect">
            <a:avLst/>
          </a:prstGeom>
          <a:noFill/>
        </p:spPr>
        <p:txBody>
          <a:bodyPr wrap="square" lIns="91194" tIns="45617" rIns="91194" bIns="45617" rtlCol="0">
            <a:spAutoFit/>
          </a:bodyPr>
          <a:lstStyle/>
          <a:p>
            <a:pPr lvl="1"/>
            <a:r>
              <a:rPr lang="en-US" sz="20000" b="1">
                <a:solidFill>
                  <a:srgbClr val="FF0000"/>
                </a:solidFill>
                <a:latin typeface="VNI-Avo" pitchFamily="2" charset="0"/>
                <a:cs typeface="Times New Roman" panose="02020603050405020304" pitchFamily="18" charset="0"/>
              </a:rPr>
              <a:t>oaêt</a:t>
            </a:r>
            <a:endParaRPr lang="en-US" sz="51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246594155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2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521570" y="4653077"/>
            <a:ext cx="5520907" cy="1108630"/>
          </a:xfrm>
          <a:prstGeom prst="rect">
            <a:avLst/>
          </a:prstGeom>
          <a:noFill/>
        </p:spPr>
        <p:txBody>
          <a:bodyPr wrap="square" lIns="91821" tIns="45934" rIns="91821" bIns="45934" rtlCol="0">
            <a:spAutoFit/>
          </a:bodyPr>
          <a:lstStyle/>
          <a:p>
            <a:pPr marL="480110" lvl="1" defTabSz="960226"/>
            <a:r>
              <a:rPr lang="en-US" sz="6600" b="1">
                <a:solidFill>
                  <a:prstClr val="black"/>
                </a:solidFill>
                <a:latin typeface="VNI-Avo" pitchFamily="2" charset="0"/>
                <a:cs typeface="Times New Roman" panose="02020603050405020304" pitchFamily="18" charset="0"/>
              </a:rPr>
              <a:t> choã ng</a:t>
            </a:r>
            <a:r>
              <a:rPr lang="en-US" sz="6600" b="1">
                <a:solidFill>
                  <a:srgbClr val="FF0000"/>
                </a:solidFill>
                <a:latin typeface="VNI-Avo" pitchFamily="2" charset="0"/>
                <a:cs typeface="Times New Roman" panose="02020603050405020304" pitchFamily="18" charset="0"/>
              </a:rPr>
              <a:t>oaët</a:t>
            </a:r>
            <a:endParaRPr lang="en-US" sz="6600" b="1" dirty="0">
              <a:solidFill>
                <a:srgbClr val="FF0000"/>
              </a:solidFill>
              <a:latin typeface="VNI-Avo" pitchFamily="2" charset="0"/>
              <a:cs typeface="Times New Roman" panose="02020603050405020304" pitchFamily="18" charset="0"/>
            </a:endParaRPr>
          </a:p>
        </p:txBody>
      </p:sp>
      <p:grpSp>
        <p:nvGrpSpPr>
          <p:cNvPr id="8" name="Group 7"/>
          <p:cNvGrpSpPr/>
          <p:nvPr/>
        </p:nvGrpSpPr>
        <p:grpSpPr>
          <a:xfrm>
            <a:off x="526137" y="2813574"/>
            <a:ext cx="5763680" cy="3524475"/>
            <a:chOff x="6679345" y="2634855"/>
            <a:chExt cx="3931921"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226"/>
              <a:r>
                <a:rPr lang="en-US" sz="10800" b="1">
                  <a:solidFill>
                    <a:prstClr val="black"/>
                  </a:solidFill>
                  <a:latin typeface="VNI-Avo" pitchFamily="2" charset="0"/>
                </a:rPr>
                <a:t>ng</a:t>
              </a:r>
              <a:endParaRPr lang="en-US" sz="10800" b="1" dirty="0">
                <a:solidFill>
                  <a:prstClr val="black"/>
                </a:solidFill>
                <a:latin typeface="VNI-Avo" pitchFamily="2" charset="0"/>
              </a:endParaRPr>
            </a:p>
          </p:txBody>
        </p:sp>
        <p:sp>
          <p:nvSpPr>
            <p:cNvPr id="10" name="Rectangle 9"/>
            <p:cNvSpPr/>
            <p:nvPr/>
          </p:nvSpPr>
          <p:spPr>
            <a:xfrm>
              <a:off x="8677963"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226"/>
              <a:r>
                <a:rPr lang="en-US" sz="10800" b="1">
                  <a:solidFill>
                    <a:srgbClr val="FF0000"/>
                  </a:solidFill>
                  <a:latin typeface="VNI-Avo" pitchFamily="2" charset="0"/>
                </a:rPr>
                <a:t>oaêt</a:t>
              </a:r>
              <a:endParaRPr lang="en-US" sz="10800" b="1" dirty="0">
                <a:solidFill>
                  <a:srgbClr val="FF0000"/>
                </a:solidFill>
                <a:latin typeface="VNI-Avo" pitchFamily="2" charset="0"/>
              </a:endParaRPr>
            </a:p>
          </p:txBody>
        </p:sp>
        <p:sp>
          <p:nvSpPr>
            <p:cNvPr id="11" name="Rectangle 10"/>
            <p:cNvSpPr/>
            <p:nvPr/>
          </p:nvSpPr>
          <p:spPr>
            <a:xfrm>
              <a:off x="6679345" y="3819221"/>
              <a:ext cx="3931921"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226"/>
              <a:r>
                <a:rPr lang="en-US" sz="10800" b="1">
                  <a:solidFill>
                    <a:prstClr val="black"/>
                  </a:solidFill>
                  <a:latin typeface="VNI-Avo" pitchFamily="2" charset="0"/>
                </a:rPr>
                <a:t>ng</a:t>
              </a:r>
              <a:r>
                <a:rPr lang="en-US" sz="10800" b="1">
                  <a:solidFill>
                    <a:srgbClr val="FF0000"/>
                  </a:solidFill>
                  <a:latin typeface="VNI-Avo" pitchFamily="2" charset="0"/>
                </a:rPr>
                <a:t>oaët</a:t>
              </a:r>
              <a:endParaRPr lang="en-US" sz="10800" b="1" dirty="0">
                <a:solidFill>
                  <a:srgbClr val="FF0000"/>
                </a:solidFill>
                <a:latin typeface="VNI-Avo" pitchFamily="2" charset="0"/>
              </a:endParaRPr>
            </a:p>
          </p:txBody>
        </p:sp>
      </p:grpSp>
      <p:pic>
        <p:nvPicPr>
          <p:cNvPr id="12" name="Kí hiệu sách - đọc">
            <a:extLst>
              <a:ext uri="{FF2B5EF4-FFF2-40B4-BE49-F238E27FC236}">
                <a16:creationId xmlns="" xmlns:a16="http://schemas.microsoft.com/office/drawing/2014/main"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92" y="218776"/>
            <a:ext cx="1186664" cy="1167613"/>
          </a:xfrm>
          <a:prstGeom prst="rect">
            <a:avLst/>
          </a:prstGeom>
        </p:spPr>
      </p:pic>
      <p:sp>
        <p:nvSpPr>
          <p:cNvPr id="13" name="Viết thường">
            <a:extLst>
              <a:ext uri="{FF2B5EF4-FFF2-40B4-BE49-F238E27FC236}">
                <a16:creationId xmlns="" xmlns:a16="http://schemas.microsoft.com/office/drawing/2014/main" id="{3BA5A5FA-0CBB-46A8-8C8F-F75B73756396}"/>
              </a:ext>
            </a:extLst>
          </p:cNvPr>
          <p:cNvSpPr txBox="1"/>
          <p:nvPr/>
        </p:nvSpPr>
        <p:spPr>
          <a:xfrm>
            <a:off x="1366964" y="630605"/>
            <a:ext cx="3950821" cy="2185848"/>
          </a:xfrm>
          <a:prstGeom prst="rect">
            <a:avLst/>
          </a:prstGeom>
          <a:noFill/>
          <a:ln>
            <a:noFill/>
          </a:ln>
        </p:spPr>
        <p:txBody>
          <a:bodyPr wrap="square" lIns="91821" tIns="45934" rIns="91821" bIns="45934" rtlCol="0">
            <a:spAutoFit/>
          </a:bodyPr>
          <a:lstStyle/>
          <a:p>
            <a:pPr algn="ctr" defTabSz="1208353">
              <a:buClr>
                <a:srgbClr val="000000"/>
              </a:buClr>
              <a:defRPr/>
            </a:pPr>
            <a:r>
              <a:rPr lang="en-GB" sz="13600" b="1" kern="0">
                <a:solidFill>
                  <a:srgbClr val="FF0000"/>
                </a:solidFill>
                <a:latin typeface="VNI-Avo" pitchFamily="2" charset="0"/>
                <a:cs typeface="Lato" panose="020F0502020204030203" pitchFamily="34" charset="0"/>
                <a:sym typeface="Arial"/>
              </a:rPr>
              <a:t>oaêt</a:t>
            </a:r>
            <a:endParaRPr lang="en-GB" sz="13600" b="1" kern="0" dirty="0">
              <a:solidFill>
                <a:srgbClr val="FF0000"/>
              </a:solidFill>
              <a:latin typeface="VNI-Avo" pitchFamily="2" charset="0"/>
              <a:cs typeface="Lato" panose="020F0502020204030203" pitchFamily="34" charset="0"/>
              <a:sym typeface="Aria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505" t="53307" r="70423" b="34412"/>
          <a:stretch/>
        </p:blipFill>
        <p:spPr>
          <a:xfrm>
            <a:off x="7177177" y="783027"/>
            <a:ext cx="4735508" cy="3714988"/>
          </a:xfrm>
          <a:prstGeom prst="rect">
            <a:avLst/>
          </a:prstGeom>
        </p:spPr>
      </p:pic>
    </p:spTree>
    <p:extLst>
      <p:ext uri="{BB962C8B-B14F-4D97-AF65-F5344CB8AC3E}">
        <p14:creationId xmlns:p14="http://schemas.microsoft.com/office/powerpoint/2010/main" val="19903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52A12925-2C2E-41E0-BCD7-147217C81A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2632" y="-302012"/>
            <a:ext cx="3257237" cy="3257237"/>
          </a:xfrm>
          <a:prstGeom prst="rect">
            <a:avLst/>
          </a:prstGeom>
        </p:spPr>
      </p:pic>
      <p:pic>
        <p:nvPicPr>
          <p:cNvPr id="4" name="PA_图片 4">
            <a:extLst>
              <a:ext uri="{FF2B5EF4-FFF2-40B4-BE49-F238E27FC236}">
                <a16:creationId xmlns:a16="http://schemas.microsoft.com/office/drawing/2014/main" xmlns="" id="{493A8E0B-764A-406F-B739-AA3D58B777DE}"/>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0" y="1059466"/>
            <a:ext cx="7682539" cy="5879365"/>
          </a:xfrm>
          <a:prstGeom prst="rect">
            <a:avLst/>
          </a:prstGeom>
        </p:spPr>
      </p:pic>
      <p:pic>
        <p:nvPicPr>
          <p:cNvPr id="10" name="PA_图片 6">
            <a:extLst>
              <a:ext uri="{FF2B5EF4-FFF2-40B4-BE49-F238E27FC236}">
                <a16:creationId xmlns:a16="http://schemas.microsoft.com/office/drawing/2014/main" xmlns="" id="{6F81C8F6-CFA1-4562-85E0-63759927E6C8}"/>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7324627" y="2021836"/>
            <a:ext cx="4800600" cy="3190875"/>
          </a:xfrm>
          <a:prstGeom prst="rect">
            <a:avLst/>
          </a:prstGeom>
        </p:spPr>
      </p:pic>
      <p:sp>
        <p:nvSpPr>
          <p:cNvPr id="8" name="TextBox 7"/>
          <p:cNvSpPr txBox="1"/>
          <p:nvPr/>
        </p:nvSpPr>
        <p:spPr>
          <a:xfrm>
            <a:off x="1071387" y="2254688"/>
            <a:ext cx="5902859" cy="3170095"/>
          </a:xfrm>
          <a:prstGeom prst="rect">
            <a:avLst/>
          </a:prstGeom>
          <a:noFill/>
        </p:spPr>
        <p:txBody>
          <a:bodyPr wrap="square" lIns="91194" tIns="45617" rIns="91194" bIns="45617" rtlCol="0">
            <a:spAutoFit/>
          </a:bodyPr>
          <a:lstStyle/>
          <a:p>
            <a:pPr lvl="1"/>
            <a:r>
              <a:rPr lang="en-US" sz="20000" b="1">
                <a:solidFill>
                  <a:srgbClr val="FF0000"/>
                </a:solidFill>
                <a:latin typeface="VNI-Avo" pitchFamily="2" charset="0"/>
                <a:cs typeface="Times New Roman" panose="02020603050405020304" pitchFamily="18" charset="0"/>
              </a:rPr>
              <a:t>uaât</a:t>
            </a:r>
            <a:endParaRPr lang="en-US" sz="51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117665365"/>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0" presetClass="path" presetSubtype="0" accel="50000" decel="50000" fill="hold" nodeType="withEffect">
                                  <p:stCondLst>
                                    <p:cond delay="0"/>
                                  </p:stCondLst>
                                  <p:childTnLst>
                                    <p:animMotion origin="layout" path="M -0.7612 0.0243 L -0.7612 0.02453 C -0.75795 0.03194 -0.75404 0.03889 -0.75157 0.04745 C -0.74961 0.05463 -0.74818 0.06226 -0.74571 0.06875 C -0.74258 0.07639 -0.73828 0.0824 -0.7349 0.08981 C -0.7323 0.09583 -0.73034 0.10277 -0.72787 0.10879 C -0.72539 0.11458 -0.72292 0.12014 -0.72071 0.12592 C -0.71901 0.13009 -0.71797 0.13495 -0.71589 0.13865 C -0.71433 0.14143 -0.7125 0.14375 -0.7112 0.14699 C -0.70847 0.1537 -0.70404 0.16828 -0.70404 0.16851 C -0.70326 0.17314 -0.70287 0.17847 -0.70157 0.1831 C -0.69935 0.19074 -0.69623 0.19375 -0.69323 0.2 C -0.69193 0.20254 -0.69115 0.20601 -0.68985 0.20833 C -0.68881 0.21018 -0.68737 0.21111 -0.68633 0.21273 C -0.66003 0.24652 -0.69011 0.20995 -0.66967 0.23171 C -0.66055 0.24143 -0.66875 0.23564 -0.66133 0.24027 C -0.66003 0.24166 -0.65899 0.24328 -0.65769 0.24444 C -0.65547 0.24629 -0.653 0.24722 -0.65052 0.24861 C -0.64245 0.25347 -0.64818 0.25069 -0.63269 0.25301 C -0.62592 0.25208 -0.61914 0.25231 -0.6125 0.25069 C -0.61003 0.25023 -0.60287 0.24676 -0.59935 0.24444 C -0.5974 0.24305 -0.59532 0.24213 -0.59336 0.24027 C -0.59167 0.23842 -0.59037 0.23564 -0.58868 0.23379 C -0.58555 0.23055 -0.58203 0.22916 -0.57917 0.22546 C -0.57006 0.21319 -0.57878 0.22407 -0.56967 0.21481 C -0.56836 0.21342 -0.56732 0.21157 -0.56602 0.21064 C -0.56381 0.20856 -0.56003 0.20764 -0.55769 0.20625 C -0.55573 0.20509 -0.55365 0.20393 -0.5517 0.20208 C -0.55 0.20046 -0.5487 0.19745 -0.54701 0.1956 C -0.54519 0.19398 -0.5431 0.19328 -0.54102 0.19143 C -0.53894 0.18958 -0.53724 0.18703 -0.53503 0.18518 C -0.53321 0.18333 -0.53112 0.1824 -0.52917 0.18078 C -0.52748 0.17963 -0.52592 0.17824 -0.52435 0.17662 C -0.52318 0.17546 -0.52214 0.17338 -0.52084 0.17245 C -0.51849 0.1706 -0.51602 0.16967 -0.51368 0.16828 L -0.50651 0.16389 C -0.50313 0.16203 -0.50196 0.16111 -0.49818 0.15972 C -0.4836 0.15463 -0.4974 0.16041 -0.48633 0.15555 C -0.47123 0.15625 -0.45235 0.15625 -0.43633 0.15972 C -0.43438 0.16018 -0.42774 0.16273 -0.42552 0.16389 C -0.42318 0.16527 -0.42084 0.16666 -0.41849 0.16828 L -0.41485 0.17037 C -0.41368 0.17176 -0.41263 0.17361 -0.41133 0.17453 C -0.40977 0.17569 -0.40808 0.17592 -0.40651 0.17662 C -0.40417 0.17801 -0.40183 0.17939 -0.39935 0.18078 C -0.39818 0.18171 -0.39688 0.18171 -0.39584 0.1831 C -0.39258 0.1868 -0.39232 0.18796 -0.38868 0.18935 C -0.38203 0.19189 -0.37513 0.19259 -0.36849 0.19351 C -0.3625 0.19282 -0.35651 0.19259 -0.35052 0.19143 C -0.34896 0.1912 -0.3474 0.19027 -0.34584 0.18935 C -0.34336 0.18819 -0.33868 0.18518 -0.33868 0.18541 C -0.3375 0.1831 -0.33646 0.18055 -0.33516 0.1787 C -0.32487 0.16574 -0.33607 0.18912 -0.32084 0.1618 C -0.31862 0.15764 -0.31667 0.15254 -0.31368 0.14907 C -0.3125 0.14768 -0.3112 0.14652 -0.31016 0.1449 C -0.30886 0.14305 -0.30769 0.14097 -0.30651 0.13865 C -0.30495 0.13449 -0.3043 0.1287 -0.30183 0.12592 L -0.2948 0.11736 C -0.29349 0.11597 -0.29245 0.11389 -0.29102 0.11319 L -0.28386 0.10879 L -0.28047 0.10671 C -0.27552 0.10764 -0.25573 0.11018 -0.24818 0.11527 C -0.24024 0.1206 -0.23295 0.13449 -0.22683 0.14282 C -0.22513 0.1449 -0.22344 0.14652 -0.22201 0.14907 C -0.2198 0.15301 -0.21836 0.1581 -0.21602 0.1618 C -0.21433 0.16458 -0.21211 0.16597 -0.21016 0.16828 C -0.20534 0.17361 -0.20092 0.18055 -0.19584 0.18518 C -0.19427 0.18657 -0.19258 0.18773 -0.19102 0.18935 C -0.18933 0.1912 -0.18802 0.19375 -0.18633 0.1956 C -0.18477 0.19745 -0.18308 0.19838 -0.18151 0.2 C -0.17904 0.20254 -0.17696 0.20625 -0.17435 0.20833 C -0.1698 0.21203 -0.16459 0.21296 -0.16016 0.21689 C -0.15391 0.22245 -0.15703 0.22037 -0.15065 0.22314 C -0.14284 0.22245 -0.12578 0.22199 -0.11602 0.21898 C -0.1125 0.21805 -0.10886 0.21643 -0.10534 0.21481 C -0.09714 0.21064 -0.09297 0.20694 -0.08516 0.20208 C -0.08034 0.19907 -0.07565 0.19652 -0.07084 0.19351 C -0.0586 0.18634 -0.06849 0.19328 -0.05769 0.1831 C -0.05378 0.17939 -0.04896 0.17801 -0.04584 0.17245 C -0.04271 0.16666 -0.03985 0.16041 -0.03633 0.15555 C -0.03047 0.14699 -0.02592 0.1412 -0.02084 0.13009 C -0.01927 0.12662 -0.01745 0.12314 -0.01602 0.11944 C -0.00977 0.10277 -0.01797 0.11851 -0.01016 0.10463 C -0.00834 0.09166 -0.01003 0.09976 -0.00534 0.08773 C -0.00378 0.08356 -0.003 0.07777 -0.00065 0.075 C 0.00807 0.06458 -0.00287 0.07731 0.00768 0.06643 C 0.00898 0.06527 0.01002 0.06342 0.01132 0.06226 C 0.01354 0.06041 0.01849 0.0581 0.01849 0.05833 C 0.02474 0.05879 0.03112 0.05902 0.0375 0.06018 C 0.04323 0.06111 0.0427 0.06389 0.04817 0.06875 C 0.04935 0.06967 0.05065 0.0699 0.05182 0.07083 C 0.05338 0.07199 0.05494 0.07361 0.05651 0.075 C 0.05898 0.07916 0.06054 0.08588 0.06367 0.08773 C 0.06888 0.09074 0.06614 0.08889 0.072 0.09398 C 0.07461 0.10092 0.07291 0.10046 0.07565 0.10046 L 0.07565 0.10069 " pathEditMode="relative" rAng="0" ptsTypes="AAAAAAAAAAAAAAAAAAAAAAAAAAAAAAAAAAAAAAAAAAAAAAAAAAAAAAAAAAAAAAAAAAAAAAAAAAAAAAAAAAAAAAAAAAAAAAAA">
                                      <p:cBhvr>
                                        <p:cTn id="9" dur="4000" fill="hold"/>
                                        <p:tgtEl>
                                          <p:spTgt spid="10"/>
                                        </p:tgtEl>
                                        <p:attrNameLst>
                                          <p:attrName>ppt_x</p:attrName>
                                          <p:attrName>ppt_y</p:attrName>
                                        </p:attrNameLst>
                                      </p:cBhvr>
                                      <p:rCtr x="41836" y="11435"/>
                                    </p:animMotion>
                                  </p:childTnLst>
                                </p:cTn>
                              </p:par>
                              <p:par>
                                <p:cTn id="10" presetID="42" presetClass="entr" presetSubtype="0" fill="hold" nodeType="withEffect">
                                  <p:stCondLst>
                                    <p:cond delay="1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86741" y="4653077"/>
            <a:ext cx="5055736" cy="1108630"/>
          </a:xfrm>
          <a:prstGeom prst="rect">
            <a:avLst/>
          </a:prstGeom>
          <a:noFill/>
        </p:spPr>
        <p:txBody>
          <a:bodyPr wrap="square" lIns="91821" tIns="45934" rIns="91821" bIns="45934" rtlCol="0">
            <a:spAutoFit/>
          </a:bodyPr>
          <a:lstStyle/>
          <a:p>
            <a:pPr marL="480110" lvl="1" defTabSz="960226"/>
            <a:r>
              <a:rPr lang="en-US" sz="6600" b="1">
                <a:solidFill>
                  <a:prstClr val="black"/>
                </a:solidFill>
                <a:latin typeface="VNI-Avo" pitchFamily="2" charset="0"/>
                <a:cs typeface="Times New Roman" panose="02020603050405020304" pitchFamily="18" charset="0"/>
              </a:rPr>
              <a:t> x</a:t>
            </a:r>
            <a:r>
              <a:rPr lang="en-US" sz="6600" b="1">
                <a:solidFill>
                  <a:srgbClr val="FF0000"/>
                </a:solidFill>
                <a:latin typeface="VNI-Avo" pitchFamily="2" charset="0"/>
                <a:cs typeface="Times New Roman" panose="02020603050405020304" pitchFamily="18" charset="0"/>
              </a:rPr>
              <a:t>uaát</a:t>
            </a:r>
            <a:r>
              <a:rPr lang="en-US" sz="6600" b="1">
                <a:solidFill>
                  <a:prstClr val="black"/>
                </a:solidFill>
                <a:latin typeface="VNI-Avo" pitchFamily="2" charset="0"/>
                <a:cs typeface="Times New Roman" panose="02020603050405020304" pitchFamily="18" charset="0"/>
              </a:rPr>
              <a:t> phaùt</a:t>
            </a:r>
            <a:endParaRPr lang="en-US" sz="6600" b="1" dirty="0">
              <a:solidFill>
                <a:srgbClr val="FF0000"/>
              </a:solidFill>
              <a:latin typeface="VNI-Avo" pitchFamily="2" charset="0"/>
              <a:cs typeface="Times New Roman" panose="02020603050405020304" pitchFamily="18" charset="0"/>
            </a:endParaRPr>
          </a:p>
        </p:txBody>
      </p:sp>
      <p:grpSp>
        <p:nvGrpSpPr>
          <p:cNvPr id="8" name="Group 7"/>
          <p:cNvGrpSpPr/>
          <p:nvPr/>
        </p:nvGrpSpPr>
        <p:grpSpPr>
          <a:xfrm>
            <a:off x="526187" y="2813574"/>
            <a:ext cx="6116233" cy="3524475"/>
            <a:chOff x="6679345" y="2634855"/>
            <a:chExt cx="3931921"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226"/>
              <a:r>
                <a:rPr lang="en-US" sz="10800" b="1">
                  <a:solidFill>
                    <a:prstClr val="black"/>
                  </a:solidFill>
                  <a:latin typeface="VNI-Avo" pitchFamily="2" charset="0"/>
                </a:rPr>
                <a:t>x</a:t>
              </a:r>
              <a:endParaRPr lang="en-US" sz="10800" b="1" dirty="0">
                <a:solidFill>
                  <a:prstClr val="black"/>
                </a:solidFill>
                <a:latin typeface="VNI-Avo" pitchFamily="2" charset="0"/>
              </a:endParaRPr>
            </a:p>
          </p:txBody>
        </p:sp>
        <p:sp>
          <p:nvSpPr>
            <p:cNvPr id="10" name="Rectangle 9"/>
            <p:cNvSpPr/>
            <p:nvPr/>
          </p:nvSpPr>
          <p:spPr>
            <a:xfrm>
              <a:off x="8677963"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226"/>
              <a:r>
                <a:rPr lang="en-US" sz="10800" b="1">
                  <a:solidFill>
                    <a:srgbClr val="FF0000"/>
                  </a:solidFill>
                  <a:latin typeface="VNI-Avo" pitchFamily="2" charset="0"/>
                </a:rPr>
                <a:t>uaât</a:t>
              </a:r>
              <a:endParaRPr lang="en-US" sz="10800" b="1" dirty="0">
                <a:solidFill>
                  <a:srgbClr val="FF0000"/>
                </a:solidFill>
                <a:latin typeface="VNI-Avo" pitchFamily="2" charset="0"/>
              </a:endParaRPr>
            </a:p>
          </p:txBody>
        </p:sp>
        <p:sp>
          <p:nvSpPr>
            <p:cNvPr id="11" name="Rectangle 10"/>
            <p:cNvSpPr/>
            <p:nvPr/>
          </p:nvSpPr>
          <p:spPr>
            <a:xfrm>
              <a:off x="6679345" y="3819221"/>
              <a:ext cx="3931921"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226"/>
              <a:r>
                <a:rPr lang="en-US" sz="10800" b="1">
                  <a:solidFill>
                    <a:prstClr val="black"/>
                  </a:solidFill>
                  <a:latin typeface="VNI-Avo" pitchFamily="2" charset="0"/>
                </a:rPr>
                <a:t>xuaát</a:t>
              </a:r>
              <a:endParaRPr lang="en-US" sz="10800" b="1" dirty="0">
                <a:solidFill>
                  <a:srgbClr val="FF0000"/>
                </a:solidFill>
                <a:latin typeface="VNI-Avo" pitchFamily="2" charset="0"/>
              </a:endParaRPr>
            </a:p>
          </p:txBody>
        </p:sp>
      </p:grpSp>
      <p:pic>
        <p:nvPicPr>
          <p:cNvPr id="12" name="Kí hiệu sách - đọc">
            <a:extLst>
              <a:ext uri="{FF2B5EF4-FFF2-40B4-BE49-F238E27FC236}">
                <a16:creationId xmlns="" xmlns:a16="http://schemas.microsoft.com/office/drawing/2014/main"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92" y="218776"/>
            <a:ext cx="1186664" cy="1167613"/>
          </a:xfrm>
          <a:prstGeom prst="rect">
            <a:avLst/>
          </a:prstGeom>
        </p:spPr>
      </p:pic>
      <p:sp>
        <p:nvSpPr>
          <p:cNvPr id="13" name="Viết thường">
            <a:extLst>
              <a:ext uri="{FF2B5EF4-FFF2-40B4-BE49-F238E27FC236}">
                <a16:creationId xmlns="" xmlns:a16="http://schemas.microsoft.com/office/drawing/2014/main" id="{3BA5A5FA-0CBB-46A8-8C8F-F75B73756396}"/>
              </a:ext>
            </a:extLst>
          </p:cNvPr>
          <p:cNvSpPr txBox="1"/>
          <p:nvPr/>
        </p:nvSpPr>
        <p:spPr>
          <a:xfrm>
            <a:off x="1366964" y="630605"/>
            <a:ext cx="3950821" cy="2185848"/>
          </a:xfrm>
          <a:prstGeom prst="rect">
            <a:avLst/>
          </a:prstGeom>
          <a:noFill/>
          <a:ln>
            <a:noFill/>
          </a:ln>
        </p:spPr>
        <p:txBody>
          <a:bodyPr wrap="square" lIns="91821" tIns="45934" rIns="91821" bIns="45934" rtlCol="0">
            <a:spAutoFit/>
          </a:bodyPr>
          <a:lstStyle/>
          <a:p>
            <a:pPr algn="ctr" defTabSz="1208353">
              <a:buClr>
                <a:srgbClr val="000000"/>
              </a:buClr>
              <a:defRPr/>
            </a:pPr>
            <a:r>
              <a:rPr lang="en-GB" sz="13600" b="1" kern="0">
                <a:solidFill>
                  <a:srgbClr val="FF0000"/>
                </a:solidFill>
                <a:latin typeface="VNI-Avo" pitchFamily="2" charset="0"/>
                <a:cs typeface="Lato" panose="020F0502020204030203" pitchFamily="34" charset="0"/>
                <a:sym typeface="Arial"/>
              </a:rPr>
              <a:t>uaât</a:t>
            </a:r>
            <a:endParaRPr lang="en-GB" sz="13600" b="1" kern="0" dirty="0">
              <a:solidFill>
                <a:srgbClr val="FF0000"/>
              </a:solidFill>
              <a:latin typeface="VNI-Avo" pitchFamily="2" charset="0"/>
              <a:cs typeface="Lato" panose="020F0502020204030203" pitchFamily="34" charset="0"/>
              <a:sym typeface="Arial"/>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64266" t="54277" r="4188" b="33442"/>
          <a:stretch/>
        </p:blipFill>
        <p:spPr>
          <a:xfrm>
            <a:off x="6986741" y="783027"/>
            <a:ext cx="4589254" cy="3714988"/>
          </a:xfrm>
          <a:prstGeom prst="rect">
            <a:avLst/>
          </a:prstGeom>
        </p:spPr>
      </p:pic>
    </p:spTree>
    <p:extLst>
      <p:ext uri="{BB962C8B-B14F-4D97-AF65-F5344CB8AC3E}">
        <p14:creationId xmlns:p14="http://schemas.microsoft.com/office/powerpoint/2010/main" val="354664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PA_组合 11">
            <a:extLst>
              <a:ext uri="{FF2B5EF4-FFF2-40B4-BE49-F238E27FC236}">
                <a16:creationId xmlns:a16="http://schemas.microsoft.com/office/drawing/2014/main" xmlns="" id="{73B4ECC0-8EB8-45C0-8B1B-C263C1885133}"/>
              </a:ext>
            </a:extLst>
          </p:cNvPr>
          <p:cNvGrpSpPr/>
          <p:nvPr>
            <p:custDataLst>
              <p:tags r:id="rId1"/>
            </p:custDataLst>
          </p:nvPr>
        </p:nvGrpSpPr>
        <p:grpSpPr>
          <a:xfrm>
            <a:off x="364570" y="813736"/>
            <a:ext cx="2735943" cy="4797540"/>
            <a:chOff x="364554" y="813736"/>
            <a:chExt cx="2735943" cy="4797540"/>
          </a:xfrm>
        </p:grpSpPr>
        <p:pic>
          <p:nvPicPr>
            <p:cNvPr id="12" name="图片 11" descr="图片包含 餐桌, 室内, 事情&#10;&#10;已生成高可信度的说明">
              <a:extLst>
                <a:ext uri="{FF2B5EF4-FFF2-40B4-BE49-F238E27FC236}">
                  <a16:creationId xmlns:a16="http://schemas.microsoft.com/office/drawing/2014/main" xmlns="" id="{0A47C803-3739-4FB5-A97A-92BA70556D72}"/>
                </a:ext>
              </a:extLst>
            </p:cNvPr>
            <p:cNvPicPr>
              <a:picLocks noChangeAspect="1"/>
            </p:cNvPicPr>
            <p:nvPr/>
          </p:nvPicPr>
          <p:blipFill rotWithShape="1">
            <a:blip r:embed="rId7">
              <a:extLst>
                <a:ext uri="{28A0092B-C50C-407E-A947-70E740481C1C}">
                  <a14:useLocalDpi xmlns:a14="http://schemas.microsoft.com/office/drawing/2010/main" val="0"/>
                </a:ext>
              </a:extLst>
            </a:blip>
            <a:srcRect r="48999"/>
            <a:stretch/>
          </p:blipFill>
          <p:spPr>
            <a:xfrm>
              <a:off x="414355" y="2824919"/>
              <a:ext cx="2613371" cy="2786357"/>
            </a:xfrm>
            <a:prstGeom prst="rect">
              <a:avLst/>
            </a:prstGeom>
          </p:spPr>
        </p:pic>
        <p:pic>
          <p:nvPicPr>
            <p:cNvPr id="13" name="图片 12">
              <a:extLst>
                <a:ext uri="{FF2B5EF4-FFF2-40B4-BE49-F238E27FC236}">
                  <a16:creationId xmlns:a16="http://schemas.microsoft.com/office/drawing/2014/main" xmlns="" id="{5AA03E08-73C6-4722-8B30-AC363135B5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554" y="813736"/>
              <a:ext cx="2735943" cy="2735943"/>
            </a:xfrm>
            <a:prstGeom prst="rect">
              <a:avLst/>
            </a:prstGeom>
          </p:spPr>
        </p:pic>
      </p:grpSp>
      <p:grpSp>
        <p:nvGrpSpPr>
          <p:cNvPr id="14" name="PA_组合 12">
            <a:extLst>
              <a:ext uri="{FF2B5EF4-FFF2-40B4-BE49-F238E27FC236}">
                <a16:creationId xmlns:a16="http://schemas.microsoft.com/office/drawing/2014/main" xmlns="" id="{34CB9329-B17F-44DF-8CF4-7A1585106654}"/>
              </a:ext>
            </a:extLst>
          </p:cNvPr>
          <p:cNvGrpSpPr/>
          <p:nvPr>
            <p:custDataLst>
              <p:tags r:id="rId2"/>
            </p:custDataLst>
          </p:nvPr>
        </p:nvGrpSpPr>
        <p:grpSpPr>
          <a:xfrm>
            <a:off x="9622484" y="813751"/>
            <a:ext cx="2901812" cy="4865967"/>
            <a:chOff x="9622484" y="813736"/>
            <a:chExt cx="2901812" cy="4865967"/>
          </a:xfrm>
        </p:grpSpPr>
        <p:pic>
          <p:nvPicPr>
            <p:cNvPr id="15" name="图片 14" descr="图片包含 餐桌, 室内, 事情&#10;&#10;已生成高可信度的说明">
              <a:extLst>
                <a:ext uri="{FF2B5EF4-FFF2-40B4-BE49-F238E27FC236}">
                  <a16:creationId xmlns:a16="http://schemas.microsoft.com/office/drawing/2014/main" xmlns="" id="{7F2EEA75-1FFE-4919-8D89-B9E3EBC5FFE1}"/>
                </a:ext>
              </a:extLst>
            </p:cNvPr>
            <p:cNvPicPr>
              <a:picLocks noChangeAspect="1"/>
            </p:cNvPicPr>
            <p:nvPr/>
          </p:nvPicPr>
          <p:blipFill rotWithShape="1">
            <a:blip r:embed="rId7">
              <a:extLst>
                <a:ext uri="{28A0092B-C50C-407E-A947-70E740481C1C}">
                  <a14:useLocalDpi xmlns:a14="http://schemas.microsoft.com/office/drawing/2010/main" val="0"/>
                </a:ext>
              </a:extLst>
            </a:blip>
            <a:srcRect l="52337" t="-4606" r="-3338" b="-306"/>
            <a:stretch/>
          </p:blipFill>
          <p:spPr>
            <a:xfrm>
              <a:off x="9622484" y="2756490"/>
              <a:ext cx="2613371" cy="2923213"/>
            </a:xfrm>
            <a:prstGeom prst="rect">
              <a:avLst/>
            </a:prstGeom>
          </p:spPr>
        </p:pic>
        <p:pic>
          <p:nvPicPr>
            <p:cNvPr id="16" name="图片 15">
              <a:extLst>
                <a:ext uri="{FF2B5EF4-FFF2-40B4-BE49-F238E27FC236}">
                  <a16:creationId xmlns:a16="http://schemas.microsoft.com/office/drawing/2014/main" xmlns="" id="{F3E306AF-B1E3-4F4C-8DDE-5AD36E6160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8353" y="813736"/>
              <a:ext cx="2735943" cy="2735943"/>
            </a:xfrm>
            <a:prstGeom prst="rect">
              <a:avLst/>
            </a:prstGeom>
          </p:spPr>
        </p:pic>
      </p:grpSp>
      <p:pic>
        <p:nvPicPr>
          <p:cNvPr id="17" name="PA_图片 2" descr="图片包含 室内, 墙壁&#10;&#10;已生成高可信度的说明">
            <a:extLst>
              <a:ext uri="{FF2B5EF4-FFF2-40B4-BE49-F238E27FC236}">
                <a16:creationId xmlns:a16="http://schemas.microsoft.com/office/drawing/2014/main" xmlns="" id="{D20C5FBF-F11C-4CB3-BA28-D43A53748950}"/>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2311400" y="-492396"/>
            <a:ext cx="7611756" cy="7501808"/>
          </a:xfrm>
          <a:prstGeom prst="rect">
            <a:avLst/>
          </a:prstGeom>
        </p:spPr>
      </p:pic>
      <p:pic>
        <p:nvPicPr>
          <p:cNvPr id="22" name="PA_图片 9" descr="图片包含 轮子&#10;&#10;已生成高可信度的说明">
            <a:extLst>
              <a:ext uri="{FF2B5EF4-FFF2-40B4-BE49-F238E27FC236}">
                <a16:creationId xmlns:a16="http://schemas.microsoft.com/office/drawing/2014/main" xmlns="" id="{A67B5E07-430B-4988-AC9E-E7CA574BD6FA}"/>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3343030" y="630946"/>
            <a:ext cx="5857875" cy="1428750"/>
          </a:xfrm>
          <a:prstGeom prst="rect">
            <a:avLst/>
          </a:prstGeom>
        </p:spPr>
      </p:pic>
      <p:sp>
        <p:nvSpPr>
          <p:cNvPr id="23" name="TextBox 22"/>
          <p:cNvSpPr txBox="1"/>
          <p:nvPr/>
        </p:nvSpPr>
        <p:spPr>
          <a:xfrm>
            <a:off x="3268999" y="2092156"/>
            <a:ext cx="6353501" cy="3170095"/>
          </a:xfrm>
          <a:prstGeom prst="rect">
            <a:avLst/>
          </a:prstGeom>
          <a:noFill/>
        </p:spPr>
        <p:txBody>
          <a:bodyPr wrap="square" lIns="91194" tIns="45617" rIns="91194" bIns="45617" rtlCol="0">
            <a:spAutoFit/>
          </a:bodyPr>
          <a:lstStyle/>
          <a:p>
            <a:pPr lvl="1"/>
            <a:r>
              <a:rPr lang="en-US" sz="20000" b="1">
                <a:solidFill>
                  <a:srgbClr val="FF0000"/>
                </a:solidFill>
                <a:latin typeface="VNI-Avo" pitchFamily="2" charset="0"/>
                <a:cs typeface="Times New Roman" panose="02020603050405020304" pitchFamily="18" charset="0"/>
              </a:rPr>
              <a:t>uyeât</a:t>
            </a:r>
            <a:endParaRPr lang="en-US" sz="51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49794651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mph" presetSubtype="0" fill="hold" nodeType="afterEffect">
                                  <p:stCondLst>
                                    <p:cond delay="0"/>
                                  </p:stCondLst>
                                  <p:childTnLst>
                                    <p:animEffect transition="out" filter="fade">
                                      <p:cBhvr>
                                        <p:cTn id="17" dur="500" tmFilter="0, 0; .2, .5; .8, .5; 1, 0"/>
                                        <p:tgtEl>
                                          <p:spTgt spid="11"/>
                                        </p:tgtEl>
                                      </p:cBhvr>
                                    </p:animEffect>
                                    <p:animScale>
                                      <p:cBhvr>
                                        <p:cTn id="18" dur="250" autoRev="1" fill="hold"/>
                                        <p:tgtEl>
                                          <p:spTgt spid="11"/>
                                        </p:tgtEl>
                                      </p:cBhvr>
                                      <p:by x="105000" y="105000"/>
                                    </p:animScale>
                                  </p:childTnLst>
                                </p:cTn>
                              </p:par>
                              <p:par>
                                <p:cTn id="19" presetID="26" presetClass="emph" presetSubtype="0" fill="hold" nodeType="withEffect">
                                  <p:stCondLst>
                                    <p:cond delay="50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par>
                                <p:cTn id="22" presetID="47" presetClass="entr" presetSubtype="0" fill="hold" nodeType="withEffect">
                                  <p:stCondLst>
                                    <p:cond delay="55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385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79960" y="5141552"/>
            <a:ext cx="5555413" cy="708520"/>
          </a:xfrm>
          <a:prstGeom prst="rect">
            <a:avLst/>
          </a:prstGeom>
          <a:noFill/>
        </p:spPr>
        <p:txBody>
          <a:bodyPr wrap="square" lIns="91821" tIns="45934" rIns="91821" bIns="45934" rtlCol="0">
            <a:spAutoFit/>
          </a:bodyPr>
          <a:lstStyle/>
          <a:p>
            <a:pPr marL="480110" lvl="1" defTabSz="960226"/>
            <a:r>
              <a:rPr lang="en-US" sz="4000" b="1">
                <a:solidFill>
                  <a:prstClr val="black"/>
                </a:solidFill>
                <a:latin typeface="VNI-Avo" pitchFamily="2" charset="0"/>
                <a:cs typeface="Times New Roman" panose="02020603050405020304" pitchFamily="18" charset="0"/>
              </a:rPr>
              <a:t> voøng ng</a:t>
            </a:r>
            <a:r>
              <a:rPr lang="en-US" sz="4000" b="1">
                <a:solidFill>
                  <a:srgbClr val="FF0000"/>
                </a:solidFill>
                <a:latin typeface="VNI-Avo" pitchFamily="2" charset="0"/>
                <a:cs typeface="Times New Roman" panose="02020603050405020304" pitchFamily="18" charset="0"/>
              </a:rPr>
              <a:t>uyeät</a:t>
            </a:r>
            <a:r>
              <a:rPr lang="en-US" sz="4000" b="1">
                <a:solidFill>
                  <a:prstClr val="black"/>
                </a:solidFill>
                <a:latin typeface="VNI-Avo" pitchFamily="2" charset="0"/>
                <a:cs typeface="Times New Roman" panose="02020603050405020304" pitchFamily="18" charset="0"/>
              </a:rPr>
              <a:t> queá</a:t>
            </a:r>
            <a:endParaRPr lang="en-US" sz="4000" b="1" dirty="0">
              <a:solidFill>
                <a:srgbClr val="FF0000"/>
              </a:solidFill>
              <a:latin typeface="VNI-Avo" pitchFamily="2" charset="0"/>
              <a:cs typeface="Times New Roman" panose="02020603050405020304" pitchFamily="18" charset="0"/>
            </a:endParaRPr>
          </a:p>
        </p:txBody>
      </p:sp>
      <p:grpSp>
        <p:nvGrpSpPr>
          <p:cNvPr id="8" name="Group 7"/>
          <p:cNvGrpSpPr/>
          <p:nvPr/>
        </p:nvGrpSpPr>
        <p:grpSpPr>
          <a:xfrm>
            <a:off x="526135" y="2813574"/>
            <a:ext cx="6153794" cy="3524475"/>
            <a:chOff x="6679344" y="2634855"/>
            <a:chExt cx="4198053"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226"/>
              <a:r>
                <a:rPr lang="en-US" sz="10800" b="1">
                  <a:solidFill>
                    <a:prstClr val="black"/>
                  </a:solidFill>
                  <a:latin typeface="VNI-Avo" pitchFamily="2" charset="0"/>
                </a:rPr>
                <a:t>ng</a:t>
              </a:r>
              <a:endParaRPr lang="en-US" sz="10800" b="1" dirty="0">
                <a:solidFill>
                  <a:prstClr val="black"/>
                </a:solidFill>
                <a:latin typeface="VNI-Avo" pitchFamily="2" charset="0"/>
              </a:endParaRPr>
            </a:p>
          </p:txBody>
        </p:sp>
        <p:sp>
          <p:nvSpPr>
            <p:cNvPr id="10" name="Rectangle 9"/>
            <p:cNvSpPr/>
            <p:nvPr/>
          </p:nvSpPr>
          <p:spPr>
            <a:xfrm>
              <a:off x="8677963" y="2634855"/>
              <a:ext cx="2199434"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226"/>
              <a:r>
                <a:rPr lang="en-US" sz="10800" b="1">
                  <a:solidFill>
                    <a:srgbClr val="FF0000"/>
                  </a:solidFill>
                  <a:latin typeface="VNI-Avo" pitchFamily="2" charset="0"/>
                </a:rPr>
                <a:t>uyeât</a:t>
              </a:r>
              <a:endParaRPr lang="en-US" sz="10800" b="1" dirty="0">
                <a:solidFill>
                  <a:srgbClr val="FF0000"/>
                </a:solidFill>
                <a:latin typeface="VNI-Avo" pitchFamily="2" charset="0"/>
              </a:endParaRPr>
            </a:p>
          </p:txBody>
        </p:sp>
        <p:sp>
          <p:nvSpPr>
            <p:cNvPr id="11" name="Rectangle 10"/>
            <p:cNvSpPr/>
            <p:nvPr/>
          </p:nvSpPr>
          <p:spPr>
            <a:xfrm>
              <a:off x="6679344" y="3819221"/>
              <a:ext cx="4198052"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226"/>
              <a:r>
                <a:rPr lang="en-US" sz="10800" b="1">
                  <a:solidFill>
                    <a:prstClr val="black"/>
                  </a:solidFill>
                  <a:latin typeface="VNI-Avo" pitchFamily="2" charset="0"/>
                </a:rPr>
                <a:t>ng</a:t>
              </a:r>
              <a:r>
                <a:rPr lang="en-US" sz="10800" b="1">
                  <a:solidFill>
                    <a:srgbClr val="FF0000"/>
                  </a:solidFill>
                  <a:latin typeface="VNI-Avo" pitchFamily="2" charset="0"/>
                </a:rPr>
                <a:t>uyeät</a:t>
              </a:r>
              <a:endParaRPr lang="en-US" sz="10800" b="1" dirty="0">
                <a:solidFill>
                  <a:srgbClr val="FF0000"/>
                </a:solidFill>
                <a:latin typeface="VNI-Avo" pitchFamily="2" charset="0"/>
              </a:endParaRPr>
            </a:p>
          </p:txBody>
        </p:sp>
      </p:grpSp>
      <p:pic>
        <p:nvPicPr>
          <p:cNvPr id="12" name="Kí hiệu sách - đọc">
            <a:extLst>
              <a:ext uri="{FF2B5EF4-FFF2-40B4-BE49-F238E27FC236}">
                <a16:creationId xmlns="" xmlns:a16="http://schemas.microsoft.com/office/drawing/2014/main"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92" y="218776"/>
            <a:ext cx="1186664" cy="1167613"/>
          </a:xfrm>
          <a:prstGeom prst="rect">
            <a:avLst/>
          </a:prstGeom>
        </p:spPr>
      </p:pic>
      <p:sp>
        <p:nvSpPr>
          <p:cNvPr id="13" name="Viết thường">
            <a:extLst>
              <a:ext uri="{FF2B5EF4-FFF2-40B4-BE49-F238E27FC236}">
                <a16:creationId xmlns="" xmlns:a16="http://schemas.microsoft.com/office/drawing/2014/main" id="{3BA5A5FA-0CBB-46A8-8C8F-F75B73756396}"/>
              </a:ext>
            </a:extLst>
          </p:cNvPr>
          <p:cNvSpPr txBox="1"/>
          <p:nvPr/>
        </p:nvSpPr>
        <p:spPr>
          <a:xfrm>
            <a:off x="1366964" y="630605"/>
            <a:ext cx="3950821" cy="1862682"/>
          </a:xfrm>
          <a:prstGeom prst="rect">
            <a:avLst/>
          </a:prstGeom>
          <a:noFill/>
          <a:ln>
            <a:noFill/>
          </a:ln>
        </p:spPr>
        <p:txBody>
          <a:bodyPr wrap="square" lIns="91821" tIns="45934" rIns="91821" bIns="45934" rtlCol="0">
            <a:spAutoFit/>
          </a:bodyPr>
          <a:lstStyle/>
          <a:p>
            <a:pPr algn="ctr" defTabSz="1208353">
              <a:buClr>
                <a:srgbClr val="000000"/>
              </a:buClr>
              <a:defRPr/>
            </a:pPr>
            <a:r>
              <a:rPr lang="en-GB" sz="11500" b="1" kern="0">
                <a:solidFill>
                  <a:srgbClr val="FF0000"/>
                </a:solidFill>
                <a:latin typeface="VNI-Avo" pitchFamily="2" charset="0"/>
                <a:cs typeface="Lato" panose="020F0502020204030203" pitchFamily="34" charset="0"/>
                <a:sym typeface="Arial"/>
              </a:rPr>
              <a:t>uyeât</a:t>
            </a:r>
            <a:endParaRPr lang="en-GB" sz="11500" b="1" kern="0" dirty="0">
              <a:solidFill>
                <a:srgbClr val="FF0000"/>
              </a:solidFill>
              <a:latin typeface="VNI-Avo" pitchFamily="2" charset="0"/>
              <a:cs typeface="Lato" panose="020F0502020204030203" pitchFamily="34" charset="0"/>
              <a:sym typeface="Arial"/>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36819" t="61635" r="36018" b="26084"/>
          <a:stretch/>
        </p:blipFill>
        <p:spPr>
          <a:xfrm>
            <a:off x="6855022" y="630636"/>
            <a:ext cx="5205259" cy="4022969"/>
          </a:xfrm>
          <a:prstGeom prst="rect">
            <a:avLst/>
          </a:prstGeom>
        </p:spPr>
      </p:pic>
    </p:spTree>
    <p:extLst>
      <p:ext uri="{BB962C8B-B14F-4D97-AF65-F5344CB8AC3E}">
        <p14:creationId xmlns:p14="http://schemas.microsoft.com/office/powerpoint/2010/main" val="354664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2" name="Picture 1071"/>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837" y="0"/>
            <a:ext cx="12233519" cy="6858000"/>
          </a:xfrm>
          <a:prstGeom prst="rect">
            <a:avLst/>
          </a:prstGeom>
        </p:spPr>
      </p:pic>
      <p:sp>
        <p:nvSpPr>
          <p:cNvPr id="6" name="Rectangle 5"/>
          <p:cNvSpPr/>
          <p:nvPr/>
        </p:nvSpPr>
        <p:spPr>
          <a:xfrm>
            <a:off x="1204242" y="2756046"/>
            <a:ext cx="10052297" cy="1631212"/>
          </a:xfrm>
          <a:prstGeom prst="rect">
            <a:avLst/>
          </a:prstGeom>
          <a:noFill/>
        </p:spPr>
        <p:txBody>
          <a:bodyPr wrap="square" lIns="91194" tIns="45617" rIns="91194" bIns="45617">
            <a:spAutoFit/>
          </a:bodyPr>
          <a:lstStyle/>
          <a:p>
            <a:pPr algn="ctr"/>
            <a:r>
              <a:rPr lang="en-US" sz="10000" b="1">
                <a:ln w="13462">
                  <a:solidFill>
                    <a:schemeClr val="bg1"/>
                  </a:solidFill>
                  <a:prstDash val="solid"/>
                </a:ln>
                <a:solidFill>
                  <a:srgbClr val="7030A0"/>
                </a:solidFill>
                <a:effectLst>
                  <a:outerShdw dist="38100" dir="2700000" algn="bl" rotWithShape="0">
                    <a:schemeClr val="accent5"/>
                  </a:outerShdw>
                </a:effectLst>
                <a:latin typeface="VNI-Avo" pitchFamily="2" charset="0"/>
              </a:rPr>
              <a:t>oaêt  uaât  uyeât</a:t>
            </a:r>
            <a:endParaRPr lang="en-US" sz="10000" b="1" dirty="0">
              <a:ln w="13462">
                <a:solidFill>
                  <a:schemeClr val="bg1"/>
                </a:solidFill>
                <a:prstDash val="solid"/>
              </a:ln>
              <a:solidFill>
                <a:srgbClr val="7030A0"/>
              </a:solidFill>
              <a:effectLst>
                <a:outerShdw dist="38100" dir="2700000" algn="bl" rotWithShape="0">
                  <a:schemeClr val="accent5"/>
                </a:outerShdw>
              </a:effectLst>
              <a:latin typeface="VNI-Avo" pitchFamily="2" charset="0"/>
            </a:endParaRPr>
          </a:p>
        </p:txBody>
      </p:sp>
      <p:sp>
        <p:nvSpPr>
          <p:cNvPr id="7" name="Rectangle 6"/>
          <p:cNvSpPr/>
          <p:nvPr/>
        </p:nvSpPr>
        <p:spPr>
          <a:xfrm>
            <a:off x="3666947" y="2773297"/>
            <a:ext cx="572512" cy="1631212"/>
          </a:xfrm>
          <a:prstGeom prst="rect">
            <a:avLst/>
          </a:prstGeom>
          <a:noFill/>
        </p:spPr>
        <p:txBody>
          <a:bodyPr wrap="none" lIns="91194" tIns="45617" rIns="91194" bIns="45617">
            <a:spAutoFit/>
          </a:bodyPr>
          <a:lstStyle/>
          <a:p>
            <a:pPr algn="ctr"/>
            <a:r>
              <a:rPr lang="en-US" sz="10000" b="1">
                <a:ln w="13462">
                  <a:solidFill>
                    <a:schemeClr val="bg1"/>
                  </a:solidFill>
                  <a:prstDash val="solid"/>
                </a:ln>
                <a:solidFill>
                  <a:srgbClr val="FF0000"/>
                </a:solidFill>
                <a:effectLst>
                  <a:outerShdw dist="38100" dir="2700000" algn="bl" rotWithShape="0">
                    <a:schemeClr val="accent5"/>
                  </a:outerShdw>
                </a:effectLst>
                <a:latin typeface="VNI-Avo" pitchFamily="2" charset="0"/>
              </a:rPr>
              <a:t>t</a:t>
            </a:r>
            <a:endParaRPr lang="en-US" sz="10000" b="1" dirty="0">
              <a:ln w="13462">
                <a:solidFill>
                  <a:schemeClr val="bg1"/>
                </a:solidFill>
                <a:prstDash val="solid"/>
              </a:ln>
              <a:solidFill>
                <a:srgbClr val="FF0000"/>
              </a:solidFill>
              <a:effectLst>
                <a:outerShdw dist="38100" dir="2700000" algn="bl" rotWithShape="0">
                  <a:schemeClr val="accent5"/>
                </a:outerShdw>
              </a:effectLst>
              <a:latin typeface="VNI-Avo" pitchFamily="2" charset="0"/>
            </a:endParaRPr>
          </a:p>
        </p:txBody>
      </p:sp>
      <p:sp>
        <p:nvSpPr>
          <p:cNvPr id="8" name="Rectangle 7"/>
          <p:cNvSpPr/>
          <p:nvPr/>
        </p:nvSpPr>
        <p:spPr>
          <a:xfrm>
            <a:off x="6432054" y="2756046"/>
            <a:ext cx="572512" cy="1631212"/>
          </a:xfrm>
          <a:prstGeom prst="rect">
            <a:avLst/>
          </a:prstGeom>
          <a:noFill/>
        </p:spPr>
        <p:txBody>
          <a:bodyPr wrap="none" lIns="91194" tIns="45617" rIns="91194" bIns="45617">
            <a:spAutoFit/>
          </a:bodyPr>
          <a:lstStyle/>
          <a:p>
            <a:pPr algn="ctr"/>
            <a:r>
              <a:rPr lang="en-US" sz="10000" b="1">
                <a:ln w="13462">
                  <a:solidFill>
                    <a:schemeClr val="bg1"/>
                  </a:solidFill>
                  <a:prstDash val="solid"/>
                </a:ln>
                <a:solidFill>
                  <a:srgbClr val="FF0000"/>
                </a:solidFill>
                <a:effectLst>
                  <a:outerShdw dist="38100" dir="2700000" algn="bl" rotWithShape="0">
                    <a:schemeClr val="accent5"/>
                  </a:outerShdw>
                </a:effectLst>
                <a:latin typeface="VNI-Avo" pitchFamily="2" charset="0"/>
              </a:rPr>
              <a:t>t</a:t>
            </a:r>
            <a:endParaRPr lang="en-US" sz="10000" b="1" dirty="0">
              <a:ln w="13462">
                <a:solidFill>
                  <a:schemeClr val="bg1"/>
                </a:solidFill>
                <a:prstDash val="solid"/>
              </a:ln>
              <a:solidFill>
                <a:srgbClr val="FF0000"/>
              </a:solidFill>
              <a:effectLst>
                <a:outerShdw dist="38100" dir="2700000" algn="bl" rotWithShape="0">
                  <a:schemeClr val="accent5"/>
                </a:outerShdw>
              </a:effectLst>
              <a:latin typeface="VNI-Avo" pitchFamily="2" charset="0"/>
            </a:endParaRPr>
          </a:p>
        </p:txBody>
      </p:sp>
      <p:sp>
        <p:nvSpPr>
          <p:cNvPr id="9" name="Rectangle 8"/>
          <p:cNvSpPr/>
          <p:nvPr/>
        </p:nvSpPr>
        <p:spPr>
          <a:xfrm>
            <a:off x="9930850" y="2751646"/>
            <a:ext cx="572512" cy="1631212"/>
          </a:xfrm>
          <a:prstGeom prst="rect">
            <a:avLst/>
          </a:prstGeom>
          <a:noFill/>
        </p:spPr>
        <p:txBody>
          <a:bodyPr wrap="none" lIns="91194" tIns="45617" rIns="91194" bIns="45617">
            <a:spAutoFit/>
          </a:bodyPr>
          <a:lstStyle/>
          <a:p>
            <a:pPr algn="ctr"/>
            <a:r>
              <a:rPr lang="en-US" sz="10000" b="1">
                <a:ln w="13462">
                  <a:solidFill>
                    <a:schemeClr val="bg1"/>
                  </a:solidFill>
                  <a:prstDash val="solid"/>
                </a:ln>
                <a:solidFill>
                  <a:srgbClr val="FF0000"/>
                </a:solidFill>
                <a:effectLst>
                  <a:outerShdw dist="38100" dir="2700000" algn="bl" rotWithShape="0">
                    <a:schemeClr val="accent5"/>
                  </a:outerShdw>
                </a:effectLst>
                <a:latin typeface="VNI-Avo" pitchFamily="2" charset="0"/>
              </a:rPr>
              <a:t>t</a:t>
            </a:r>
            <a:endParaRPr lang="en-US" sz="10000" b="1" dirty="0">
              <a:ln w="13462">
                <a:solidFill>
                  <a:schemeClr val="bg1"/>
                </a:solidFill>
                <a:prstDash val="solid"/>
              </a:ln>
              <a:solidFill>
                <a:srgbClr val="FF0000"/>
              </a:solidFill>
              <a:effectLst>
                <a:outerShdw dist="38100" dir="2700000" algn="bl" rotWithShape="0">
                  <a:schemeClr val="accent5"/>
                </a:outerShdw>
              </a:effectLst>
              <a:latin typeface="VNI-Avo" pitchFamily="2" charset="0"/>
            </a:endParaRPr>
          </a:p>
        </p:txBody>
      </p:sp>
      <p:grpSp>
        <p:nvGrpSpPr>
          <p:cNvPr id="11" name="Group 10"/>
          <p:cNvGrpSpPr/>
          <p:nvPr/>
        </p:nvGrpSpPr>
        <p:grpSpPr>
          <a:xfrm>
            <a:off x="10482962" y="4041201"/>
            <a:ext cx="1918567" cy="2748891"/>
            <a:chOff x="4805321" y="1463631"/>
            <a:chExt cx="1918454" cy="2748890"/>
          </a:xfrm>
        </p:grpSpPr>
        <p:grpSp>
          <p:nvGrpSpPr>
            <p:cNvPr id="12" name="Group 604"/>
            <p:cNvGrpSpPr>
              <a:grpSpLocks noChangeAspect="1"/>
            </p:cNvGrpSpPr>
            <p:nvPr/>
          </p:nvGrpSpPr>
          <p:grpSpPr bwMode="auto">
            <a:xfrm>
              <a:off x="4805321" y="1463631"/>
              <a:ext cx="1918454" cy="2748890"/>
              <a:chOff x="3323" y="1923"/>
              <a:chExt cx="931" cy="1334"/>
            </a:xfrm>
          </p:grpSpPr>
          <p:grpSp>
            <p:nvGrpSpPr>
              <p:cNvPr id="14" name="Group 805"/>
              <p:cNvGrpSpPr>
                <a:grpSpLocks/>
              </p:cNvGrpSpPr>
              <p:nvPr/>
            </p:nvGrpSpPr>
            <p:grpSpPr bwMode="auto">
              <a:xfrm>
                <a:off x="3327" y="2519"/>
                <a:ext cx="888" cy="734"/>
                <a:chOff x="3327" y="2519"/>
                <a:chExt cx="888" cy="734"/>
              </a:xfrm>
            </p:grpSpPr>
            <p:sp>
              <p:nvSpPr>
                <p:cNvPr id="871" name="Freeform 605"/>
                <p:cNvSpPr>
                  <a:spLocks/>
                </p:cNvSpPr>
                <p:nvPr/>
              </p:nvSpPr>
              <p:spPr bwMode="auto">
                <a:xfrm>
                  <a:off x="3327" y="2519"/>
                  <a:ext cx="888" cy="733"/>
                </a:xfrm>
                <a:custGeom>
                  <a:avLst/>
                  <a:gdLst>
                    <a:gd name="T0" fmla="*/ 66 w 1030"/>
                    <a:gd name="T1" fmla="*/ 180 h 850"/>
                    <a:gd name="T2" fmla="*/ 32 w 1030"/>
                    <a:gd name="T3" fmla="*/ 316 h 850"/>
                    <a:gd name="T4" fmla="*/ 27 w 1030"/>
                    <a:gd name="T5" fmla="*/ 562 h 850"/>
                    <a:gd name="T6" fmla="*/ 87 w 1030"/>
                    <a:gd name="T7" fmla="*/ 609 h 850"/>
                    <a:gd name="T8" fmla="*/ 74 w 1030"/>
                    <a:gd name="T9" fmla="*/ 848 h 850"/>
                    <a:gd name="T10" fmla="*/ 215 w 1030"/>
                    <a:gd name="T11" fmla="*/ 849 h 850"/>
                    <a:gd name="T12" fmla="*/ 425 w 1030"/>
                    <a:gd name="T13" fmla="*/ 843 h 850"/>
                    <a:gd name="T14" fmla="*/ 829 w 1030"/>
                    <a:gd name="T15" fmla="*/ 846 h 850"/>
                    <a:gd name="T16" fmla="*/ 911 w 1030"/>
                    <a:gd name="T17" fmla="*/ 849 h 850"/>
                    <a:gd name="T18" fmla="*/ 992 w 1030"/>
                    <a:gd name="T19" fmla="*/ 846 h 850"/>
                    <a:gd name="T20" fmla="*/ 984 w 1030"/>
                    <a:gd name="T21" fmla="*/ 725 h 850"/>
                    <a:gd name="T22" fmla="*/ 979 w 1030"/>
                    <a:gd name="T23" fmla="*/ 597 h 850"/>
                    <a:gd name="T24" fmla="*/ 1013 w 1030"/>
                    <a:gd name="T25" fmla="*/ 549 h 850"/>
                    <a:gd name="T26" fmla="*/ 1025 w 1030"/>
                    <a:gd name="T27" fmla="*/ 426 h 850"/>
                    <a:gd name="T28" fmla="*/ 1023 w 1030"/>
                    <a:gd name="T29" fmla="*/ 298 h 850"/>
                    <a:gd name="T30" fmla="*/ 1006 w 1030"/>
                    <a:gd name="T31" fmla="*/ 180 h 850"/>
                    <a:gd name="T32" fmla="*/ 1003 w 1030"/>
                    <a:gd name="T33" fmla="*/ 128 h 850"/>
                    <a:gd name="T34" fmla="*/ 1018 w 1030"/>
                    <a:gd name="T35" fmla="*/ 221 h 850"/>
                    <a:gd name="T36" fmla="*/ 1008 w 1030"/>
                    <a:gd name="T37" fmla="*/ 94 h 850"/>
                    <a:gd name="T38" fmla="*/ 993 w 1030"/>
                    <a:gd name="T39" fmla="*/ 32 h 850"/>
                    <a:gd name="T40" fmla="*/ 931 w 1030"/>
                    <a:gd name="T41" fmla="*/ 14 h 850"/>
                    <a:gd name="T42" fmla="*/ 535 w 1030"/>
                    <a:gd name="T43" fmla="*/ 32 h 850"/>
                    <a:gd name="T44" fmla="*/ 299 w 1030"/>
                    <a:gd name="T45" fmla="*/ 27 h 850"/>
                    <a:gd name="T46" fmla="*/ 193 w 1030"/>
                    <a:gd name="T47" fmla="*/ 20 h 850"/>
                    <a:gd name="T48" fmla="*/ 122 w 1030"/>
                    <a:gd name="T49" fmla="*/ 17 h 850"/>
                    <a:gd name="T50" fmla="*/ 93 w 1030"/>
                    <a:gd name="T51" fmla="*/ 81 h 850"/>
                    <a:gd name="T52" fmla="*/ 66 w 1030"/>
                    <a:gd name="T53" fmla="*/ 18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0" h="850">
                      <a:moveTo>
                        <a:pt x="66" y="180"/>
                      </a:moveTo>
                      <a:cubicBezTo>
                        <a:pt x="52" y="225"/>
                        <a:pt x="41" y="271"/>
                        <a:pt x="32" y="316"/>
                      </a:cubicBezTo>
                      <a:cubicBezTo>
                        <a:pt x="17" y="395"/>
                        <a:pt x="0" y="484"/>
                        <a:pt x="27" y="562"/>
                      </a:cubicBezTo>
                      <a:cubicBezTo>
                        <a:pt x="35" y="584"/>
                        <a:pt x="59" y="618"/>
                        <a:pt x="87" y="609"/>
                      </a:cubicBezTo>
                      <a:cubicBezTo>
                        <a:pt x="85" y="690"/>
                        <a:pt x="95" y="769"/>
                        <a:pt x="74" y="848"/>
                      </a:cubicBezTo>
                      <a:cubicBezTo>
                        <a:pt x="117" y="840"/>
                        <a:pt x="170" y="849"/>
                        <a:pt x="215" y="849"/>
                      </a:cubicBezTo>
                      <a:cubicBezTo>
                        <a:pt x="285" y="849"/>
                        <a:pt x="354" y="841"/>
                        <a:pt x="425" y="843"/>
                      </a:cubicBezTo>
                      <a:cubicBezTo>
                        <a:pt x="558" y="848"/>
                        <a:pt x="695" y="846"/>
                        <a:pt x="829" y="846"/>
                      </a:cubicBezTo>
                      <a:cubicBezTo>
                        <a:pt x="857" y="846"/>
                        <a:pt x="883" y="847"/>
                        <a:pt x="911" y="849"/>
                      </a:cubicBezTo>
                      <a:cubicBezTo>
                        <a:pt x="937" y="850"/>
                        <a:pt x="968" y="838"/>
                        <a:pt x="992" y="846"/>
                      </a:cubicBezTo>
                      <a:cubicBezTo>
                        <a:pt x="975" y="813"/>
                        <a:pt x="983" y="761"/>
                        <a:pt x="984" y="725"/>
                      </a:cubicBezTo>
                      <a:cubicBezTo>
                        <a:pt x="986" y="688"/>
                        <a:pt x="964" y="632"/>
                        <a:pt x="979" y="597"/>
                      </a:cubicBezTo>
                      <a:cubicBezTo>
                        <a:pt x="987" y="578"/>
                        <a:pt x="1006" y="570"/>
                        <a:pt x="1013" y="549"/>
                      </a:cubicBezTo>
                      <a:cubicBezTo>
                        <a:pt x="1025" y="512"/>
                        <a:pt x="1027" y="467"/>
                        <a:pt x="1025" y="426"/>
                      </a:cubicBezTo>
                      <a:cubicBezTo>
                        <a:pt x="1023" y="384"/>
                        <a:pt x="1028" y="340"/>
                        <a:pt x="1023" y="298"/>
                      </a:cubicBezTo>
                      <a:cubicBezTo>
                        <a:pt x="1019" y="257"/>
                        <a:pt x="1011" y="218"/>
                        <a:pt x="1006" y="180"/>
                      </a:cubicBezTo>
                      <a:cubicBezTo>
                        <a:pt x="1003" y="163"/>
                        <a:pt x="1008" y="144"/>
                        <a:pt x="1003" y="128"/>
                      </a:cubicBezTo>
                      <a:cubicBezTo>
                        <a:pt x="1002" y="156"/>
                        <a:pt x="1005" y="198"/>
                        <a:pt x="1018" y="221"/>
                      </a:cubicBezTo>
                      <a:cubicBezTo>
                        <a:pt x="1030" y="185"/>
                        <a:pt x="1012" y="130"/>
                        <a:pt x="1008" y="94"/>
                      </a:cubicBezTo>
                      <a:cubicBezTo>
                        <a:pt x="1006" y="72"/>
                        <a:pt x="1000" y="52"/>
                        <a:pt x="993" y="32"/>
                      </a:cubicBezTo>
                      <a:cubicBezTo>
                        <a:pt x="980" y="0"/>
                        <a:pt x="966" y="11"/>
                        <a:pt x="931" y="14"/>
                      </a:cubicBezTo>
                      <a:cubicBezTo>
                        <a:pt x="800" y="27"/>
                        <a:pt x="666" y="32"/>
                        <a:pt x="535" y="32"/>
                      </a:cubicBezTo>
                      <a:cubicBezTo>
                        <a:pt x="456" y="32"/>
                        <a:pt x="376" y="27"/>
                        <a:pt x="299" y="27"/>
                      </a:cubicBezTo>
                      <a:cubicBezTo>
                        <a:pt x="264" y="27"/>
                        <a:pt x="227" y="26"/>
                        <a:pt x="193" y="20"/>
                      </a:cubicBezTo>
                      <a:cubicBezTo>
                        <a:pt x="170" y="17"/>
                        <a:pt x="143" y="4"/>
                        <a:pt x="122" y="17"/>
                      </a:cubicBezTo>
                      <a:cubicBezTo>
                        <a:pt x="100" y="30"/>
                        <a:pt x="98" y="59"/>
                        <a:pt x="93" y="81"/>
                      </a:cubicBezTo>
                      <a:cubicBezTo>
                        <a:pt x="86" y="115"/>
                        <a:pt x="75" y="147"/>
                        <a:pt x="66" y="180"/>
                      </a:cubicBezTo>
                      <a:close/>
                    </a:path>
                  </a:pathLst>
                </a:custGeom>
                <a:solidFill>
                  <a:srgbClr val="60BF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2" name="Freeform 606"/>
                <p:cNvSpPr>
                  <a:spLocks/>
                </p:cNvSpPr>
                <p:nvPr/>
              </p:nvSpPr>
              <p:spPr bwMode="auto">
                <a:xfrm>
                  <a:off x="3507" y="2672"/>
                  <a:ext cx="3" cy="123"/>
                </a:xfrm>
                <a:custGeom>
                  <a:avLst/>
                  <a:gdLst>
                    <a:gd name="T0" fmla="*/ 0 w 3"/>
                    <a:gd name="T1" fmla="*/ 0 h 142"/>
                    <a:gd name="T2" fmla="*/ 3 w 3"/>
                    <a:gd name="T3" fmla="*/ 142 h 142"/>
                  </a:gdLst>
                  <a:ahLst/>
                  <a:cxnLst>
                    <a:cxn ang="0">
                      <a:pos x="T0" y="T1"/>
                    </a:cxn>
                    <a:cxn ang="0">
                      <a:pos x="T2" y="T3"/>
                    </a:cxn>
                  </a:cxnLst>
                  <a:rect l="0" t="0" r="r" b="b"/>
                  <a:pathLst>
                    <a:path w="3" h="142">
                      <a:moveTo>
                        <a:pt x="0" y="0"/>
                      </a:moveTo>
                      <a:cubicBezTo>
                        <a:pt x="0" y="47"/>
                        <a:pt x="3" y="95"/>
                        <a:pt x="3"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3" name="Freeform 607"/>
                <p:cNvSpPr>
                  <a:spLocks/>
                </p:cNvSpPr>
                <p:nvPr/>
              </p:nvSpPr>
              <p:spPr bwMode="auto">
                <a:xfrm>
                  <a:off x="3503" y="2668"/>
                  <a:ext cx="11" cy="131"/>
                </a:xfrm>
                <a:custGeom>
                  <a:avLst/>
                  <a:gdLst>
                    <a:gd name="T0" fmla="*/ 5 w 13"/>
                    <a:gd name="T1" fmla="*/ 0 h 152"/>
                    <a:gd name="T2" fmla="*/ 0 w 13"/>
                    <a:gd name="T3" fmla="*/ 5 h 152"/>
                    <a:gd name="T4" fmla="*/ 2 w 13"/>
                    <a:gd name="T5" fmla="*/ 147 h 152"/>
                    <a:gd name="T6" fmla="*/ 8 w 13"/>
                    <a:gd name="T7" fmla="*/ 152 h 152"/>
                    <a:gd name="T8" fmla="*/ 13 w 13"/>
                    <a:gd name="T9" fmla="*/ 147 h 152"/>
                    <a:gd name="T10" fmla="*/ 11 w 13"/>
                    <a:gd name="T11" fmla="*/ 5 h 152"/>
                    <a:gd name="T12" fmla="*/ 5 w 13"/>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13" h="152">
                      <a:moveTo>
                        <a:pt x="5" y="0"/>
                      </a:moveTo>
                      <a:cubicBezTo>
                        <a:pt x="3" y="0"/>
                        <a:pt x="0" y="2"/>
                        <a:pt x="0" y="5"/>
                      </a:cubicBezTo>
                      <a:cubicBezTo>
                        <a:pt x="2" y="147"/>
                        <a:pt x="2" y="147"/>
                        <a:pt x="2" y="147"/>
                      </a:cubicBezTo>
                      <a:cubicBezTo>
                        <a:pt x="3" y="150"/>
                        <a:pt x="5" y="152"/>
                        <a:pt x="8" y="152"/>
                      </a:cubicBezTo>
                      <a:cubicBezTo>
                        <a:pt x="10" y="152"/>
                        <a:pt x="13" y="150"/>
                        <a:pt x="13" y="147"/>
                      </a:cubicBezTo>
                      <a:cubicBezTo>
                        <a:pt x="11" y="5"/>
                        <a:pt x="11" y="5"/>
                        <a:pt x="11" y="5"/>
                      </a:cubicBezTo>
                      <a:cubicBezTo>
                        <a:pt x="11" y="2"/>
                        <a:pt x="8" y="0"/>
                        <a:pt x="5"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4" name="Freeform 608"/>
                <p:cNvSpPr>
                  <a:spLocks/>
                </p:cNvSpPr>
                <p:nvPr/>
              </p:nvSpPr>
              <p:spPr bwMode="auto">
                <a:xfrm>
                  <a:off x="3450" y="2866"/>
                  <a:ext cx="2"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0"/>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5" name="Freeform 609"/>
                <p:cNvSpPr>
                  <a:spLocks/>
                </p:cNvSpPr>
                <p:nvPr/>
              </p:nvSpPr>
              <p:spPr bwMode="auto">
                <a:xfrm>
                  <a:off x="3439" y="2866"/>
                  <a:ext cx="15" cy="6"/>
                </a:xfrm>
                <a:custGeom>
                  <a:avLst/>
                  <a:gdLst>
                    <a:gd name="T0" fmla="*/ 0 w 17"/>
                    <a:gd name="T1" fmla="*/ 4 h 6"/>
                    <a:gd name="T2" fmla="*/ 2 w 17"/>
                    <a:gd name="T3" fmla="*/ 6 h 6"/>
                    <a:gd name="T4" fmla="*/ 17 w 17"/>
                    <a:gd name="T5" fmla="*/ 4 h 6"/>
                    <a:gd name="T6" fmla="*/ 7 w 17"/>
                    <a:gd name="T7" fmla="*/ 0 h 6"/>
                    <a:gd name="T8" fmla="*/ 10 w 17"/>
                    <a:gd name="T9" fmla="*/ 3 h 6"/>
                    <a:gd name="T10" fmla="*/ 4 w 17"/>
                    <a:gd name="T11" fmla="*/ 1 h 6"/>
                    <a:gd name="T12" fmla="*/ 5 w 17"/>
                    <a:gd name="T13" fmla="*/ 4 h 6"/>
                    <a:gd name="T14" fmla="*/ 0 w 17"/>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6">
                      <a:moveTo>
                        <a:pt x="0" y="4"/>
                      </a:moveTo>
                      <a:cubicBezTo>
                        <a:pt x="2" y="6"/>
                        <a:pt x="2" y="6"/>
                        <a:pt x="2" y="6"/>
                      </a:cubicBezTo>
                      <a:cubicBezTo>
                        <a:pt x="12" y="5"/>
                        <a:pt x="9" y="6"/>
                        <a:pt x="17" y="4"/>
                      </a:cubicBezTo>
                      <a:cubicBezTo>
                        <a:pt x="15" y="3"/>
                        <a:pt x="11" y="0"/>
                        <a:pt x="7" y="0"/>
                      </a:cubicBezTo>
                      <a:cubicBezTo>
                        <a:pt x="8" y="1"/>
                        <a:pt x="12" y="2"/>
                        <a:pt x="10" y="3"/>
                      </a:cubicBezTo>
                      <a:cubicBezTo>
                        <a:pt x="7" y="3"/>
                        <a:pt x="8" y="2"/>
                        <a:pt x="4" y="1"/>
                      </a:cubicBezTo>
                      <a:cubicBezTo>
                        <a:pt x="1" y="2"/>
                        <a:pt x="6" y="2"/>
                        <a:pt x="5" y="4"/>
                      </a:cubicBezTo>
                      <a:lnTo>
                        <a:pt x="0"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6" name="Freeform 610"/>
                <p:cNvSpPr>
                  <a:spLocks/>
                </p:cNvSpPr>
                <p:nvPr/>
              </p:nvSpPr>
              <p:spPr bwMode="auto">
                <a:xfrm>
                  <a:off x="3444" y="2872"/>
                  <a:ext cx="5" cy="0"/>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0" y="0"/>
                        <a:pt x="0" y="0"/>
                        <a:pt x="0" y="0"/>
                      </a:cubicBezTo>
                      <a:cubicBezTo>
                        <a:pt x="1" y="0"/>
                        <a:pt x="4" y="1"/>
                        <a:pt x="5"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7" name="Freeform 611"/>
                <p:cNvSpPr>
                  <a:spLocks/>
                </p:cNvSpPr>
                <p:nvPr/>
              </p:nvSpPr>
              <p:spPr bwMode="auto">
                <a:xfrm>
                  <a:off x="3447" y="2870"/>
                  <a:ext cx="6" cy="2"/>
                </a:xfrm>
                <a:custGeom>
                  <a:avLst/>
                  <a:gdLst>
                    <a:gd name="T0" fmla="*/ 3 w 7"/>
                    <a:gd name="T1" fmla="*/ 2 h 3"/>
                    <a:gd name="T2" fmla="*/ 7 w 7"/>
                    <a:gd name="T3" fmla="*/ 3 h 3"/>
                    <a:gd name="T4" fmla="*/ 0 w 7"/>
                    <a:gd name="T5" fmla="*/ 0 h 3"/>
                    <a:gd name="T6" fmla="*/ 3 w 7"/>
                    <a:gd name="T7" fmla="*/ 2 h 3"/>
                  </a:gdLst>
                  <a:ahLst/>
                  <a:cxnLst>
                    <a:cxn ang="0">
                      <a:pos x="T0" y="T1"/>
                    </a:cxn>
                    <a:cxn ang="0">
                      <a:pos x="T2" y="T3"/>
                    </a:cxn>
                    <a:cxn ang="0">
                      <a:pos x="T4" y="T5"/>
                    </a:cxn>
                    <a:cxn ang="0">
                      <a:pos x="T6" y="T7"/>
                    </a:cxn>
                  </a:cxnLst>
                  <a:rect l="0" t="0" r="r" b="b"/>
                  <a:pathLst>
                    <a:path w="7" h="3">
                      <a:moveTo>
                        <a:pt x="3" y="2"/>
                      </a:moveTo>
                      <a:cubicBezTo>
                        <a:pt x="3" y="1"/>
                        <a:pt x="6" y="3"/>
                        <a:pt x="7" y="3"/>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8" name="Freeform 612"/>
                <p:cNvSpPr>
                  <a:spLocks/>
                </p:cNvSpPr>
                <p:nvPr/>
              </p:nvSpPr>
              <p:spPr bwMode="auto">
                <a:xfrm>
                  <a:off x="3449" y="2867"/>
                  <a:ext cx="1" cy="0"/>
                </a:xfrm>
                <a:custGeom>
                  <a:avLst/>
                  <a:gdLst>
                    <a:gd name="T0" fmla="*/ 2 w 2"/>
                    <a:gd name="T1" fmla="*/ 1 w 2"/>
                    <a:gd name="T2" fmla="*/ 2 w 2"/>
                  </a:gdLst>
                  <a:ahLst/>
                  <a:cxnLst>
                    <a:cxn ang="0">
                      <a:pos x="T0" y="0"/>
                    </a:cxn>
                    <a:cxn ang="0">
                      <a:pos x="T1" y="0"/>
                    </a:cxn>
                    <a:cxn ang="0">
                      <a:pos x="T2" y="0"/>
                    </a:cxn>
                  </a:cxnLst>
                  <a:rect l="0" t="0" r="r" b="b"/>
                  <a:pathLst>
                    <a:path w="2">
                      <a:moveTo>
                        <a:pt x="2" y="0"/>
                      </a:moveTo>
                      <a:cubicBezTo>
                        <a:pt x="1" y="0"/>
                        <a:pt x="1" y="0"/>
                        <a:pt x="1"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9" name="Freeform 613"/>
                <p:cNvSpPr>
                  <a:spLocks/>
                </p:cNvSpPr>
                <p:nvPr/>
              </p:nvSpPr>
              <p:spPr bwMode="auto">
                <a:xfrm>
                  <a:off x="3448" y="2866"/>
                  <a:ext cx="9" cy="5"/>
                </a:xfrm>
                <a:custGeom>
                  <a:avLst/>
                  <a:gdLst>
                    <a:gd name="T0" fmla="*/ 2 w 11"/>
                    <a:gd name="T1" fmla="*/ 0 h 6"/>
                    <a:gd name="T2" fmla="*/ 2 w 11"/>
                    <a:gd name="T3" fmla="*/ 2 h 6"/>
                    <a:gd name="T4" fmla="*/ 3 w 11"/>
                    <a:gd name="T5" fmla="*/ 2 h 6"/>
                    <a:gd name="T6" fmla="*/ 8 w 11"/>
                    <a:gd name="T7" fmla="*/ 4 h 6"/>
                    <a:gd name="T8" fmla="*/ 7 w 11"/>
                    <a:gd name="T9" fmla="*/ 6 h 6"/>
                    <a:gd name="T10" fmla="*/ 11 w 11"/>
                    <a:gd name="T11" fmla="*/ 5 h 6"/>
                    <a:gd name="T12" fmla="*/ 2 w 1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2" y="0"/>
                      </a:moveTo>
                      <a:cubicBezTo>
                        <a:pt x="0" y="0"/>
                        <a:pt x="1" y="1"/>
                        <a:pt x="2" y="2"/>
                      </a:cubicBezTo>
                      <a:cubicBezTo>
                        <a:pt x="3" y="2"/>
                        <a:pt x="3" y="2"/>
                        <a:pt x="3" y="2"/>
                      </a:cubicBezTo>
                      <a:cubicBezTo>
                        <a:pt x="5" y="2"/>
                        <a:pt x="9" y="3"/>
                        <a:pt x="8" y="4"/>
                      </a:cubicBezTo>
                      <a:cubicBezTo>
                        <a:pt x="9" y="5"/>
                        <a:pt x="4" y="4"/>
                        <a:pt x="7" y="6"/>
                      </a:cubicBezTo>
                      <a:cubicBezTo>
                        <a:pt x="11" y="5"/>
                        <a:pt x="11" y="5"/>
                        <a:pt x="11" y="5"/>
                      </a:cubicBezTo>
                      <a:cubicBezTo>
                        <a:pt x="11" y="3"/>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0" name="Freeform 614"/>
                <p:cNvSpPr>
                  <a:spLocks/>
                </p:cNvSpPr>
                <p:nvPr/>
              </p:nvSpPr>
              <p:spPr bwMode="auto">
                <a:xfrm>
                  <a:off x="3450" y="2867"/>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1" name="Freeform 615"/>
                <p:cNvSpPr>
                  <a:spLocks/>
                </p:cNvSpPr>
                <p:nvPr/>
              </p:nvSpPr>
              <p:spPr bwMode="auto">
                <a:xfrm>
                  <a:off x="3450" y="2870"/>
                  <a:ext cx="2"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0"/>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2" name="Freeform 616"/>
                <p:cNvSpPr>
                  <a:spLocks/>
                </p:cNvSpPr>
                <p:nvPr/>
              </p:nvSpPr>
              <p:spPr bwMode="auto">
                <a:xfrm>
                  <a:off x="3449" y="2862"/>
                  <a:ext cx="12" cy="4"/>
                </a:xfrm>
                <a:custGeom>
                  <a:avLst/>
                  <a:gdLst>
                    <a:gd name="T0" fmla="*/ 1 w 14"/>
                    <a:gd name="T1" fmla="*/ 0 h 4"/>
                    <a:gd name="T2" fmla="*/ 5 w 14"/>
                    <a:gd name="T3" fmla="*/ 4 h 4"/>
                    <a:gd name="T4" fmla="*/ 14 w 14"/>
                    <a:gd name="T5" fmla="*/ 3 h 4"/>
                    <a:gd name="T6" fmla="*/ 12 w 14"/>
                    <a:gd name="T7" fmla="*/ 1 h 4"/>
                    <a:gd name="T8" fmla="*/ 1 w 14"/>
                    <a:gd name="T9" fmla="*/ 0 h 4"/>
                  </a:gdLst>
                  <a:ahLst/>
                  <a:cxnLst>
                    <a:cxn ang="0">
                      <a:pos x="T0" y="T1"/>
                    </a:cxn>
                    <a:cxn ang="0">
                      <a:pos x="T2" y="T3"/>
                    </a:cxn>
                    <a:cxn ang="0">
                      <a:pos x="T4" y="T5"/>
                    </a:cxn>
                    <a:cxn ang="0">
                      <a:pos x="T6" y="T7"/>
                    </a:cxn>
                    <a:cxn ang="0">
                      <a:pos x="T8" y="T9"/>
                    </a:cxn>
                  </a:cxnLst>
                  <a:rect l="0" t="0" r="r" b="b"/>
                  <a:pathLst>
                    <a:path w="14" h="4">
                      <a:moveTo>
                        <a:pt x="1" y="0"/>
                      </a:moveTo>
                      <a:cubicBezTo>
                        <a:pt x="8" y="2"/>
                        <a:pt x="0" y="3"/>
                        <a:pt x="5" y="4"/>
                      </a:cubicBezTo>
                      <a:cubicBezTo>
                        <a:pt x="5" y="2"/>
                        <a:pt x="10" y="2"/>
                        <a:pt x="14" y="3"/>
                      </a:cubicBezTo>
                      <a:cubicBezTo>
                        <a:pt x="12" y="1"/>
                        <a:pt x="12" y="1"/>
                        <a:pt x="12" y="1"/>
                      </a:cubicBezTo>
                      <a:cubicBezTo>
                        <a:pt x="10" y="0"/>
                        <a:pt x="5"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3" name="Freeform 617"/>
                <p:cNvSpPr>
                  <a:spLocks/>
                </p:cNvSpPr>
                <p:nvPr/>
              </p:nvSpPr>
              <p:spPr bwMode="auto">
                <a:xfrm>
                  <a:off x="3463" y="2861"/>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4" name="Freeform 618"/>
                <p:cNvSpPr>
                  <a:spLocks/>
                </p:cNvSpPr>
                <p:nvPr/>
              </p:nvSpPr>
              <p:spPr bwMode="auto">
                <a:xfrm>
                  <a:off x="3454" y="2853"/>
                  <a:ext cx="15" cy="8"/>
                </a:xfrm>
                <a:custGeom>
                  <a:avLst/>
                  <a:gdLst>
                    <a:gd name="T0" fmla="*/ 2 w 17"/>
                    <a:gd name="T1" fmla="*/ 0 h 10"/>
                    <a:gd name="T2" fmla="*/ 8 w 17"/>
                    <a:gd name="T3" fmla="*/ 5 h 10"/>
                    <a:gd name="T4" fmla="*/ 4 w 17"/>
                    <a:gd name="T5" fmla="*/ 3 h 10"/>
                    <a:gd name="T6" fmla="*/ 6 w 17"/>
                    <a:gd name="T7" fmla="*/ 7 h 10"/>
                    <a:gd name="T8" fmla="*/ 0 w 17"/>
                    <a:gd name="T9" fmla="*/ 5 h 10"/>
                    <a:gd name="T10" fmla="*/ 5 w 17"/>
                    <a:gd name="T11" fmla="*/ 9 h 10"/>
                    <a:gd name="T12" fmla="*/ 1 w 17"/>
                    <a:gd name="T13" fmla="*/ 10 h 10"/>
                    <a:gd name="T14" fmla="*/ 8 w 17"/>
                    <a:gd name="T15" fmla="*/ 10 h 10"/>
                    <a:gd name="T16" fmla="*/ 7 w 17"/>
                    <a:gd name="T17" fmla="*/ 8 h 10"/>
                    <a:gd name="T18" fmla="*/ 11 w 17"/>
                    <a:gd name="T19" fmla="*/ 10 h 10"/>
                    <a:gd name="T20" fmla="*/ 16 w 17"/>
                    <a:gd name="T21" fmla="*/ 6 h 10"/>
                    <a:gd name="T22" fmla="*/ 2 w 1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0">
                      <a:moveTo>
                        <a:pt x="2" y="0"/>
                      </a:moveTo>
                      <a:cubicBezTo>
                        <a:pt x="8" y="5"/>
                        <a:pt x="8" y="5"/>
                        <a:pt x="8" y="5"/>
                      </a:cubicBezTo>
                      <a:cubicBezTo>
                        <a:pt x="6" y="5"/>
                        <a:pt x="4" y="4"/>
                        <a:pt x="4" y="3"/>
                      </a:cubicBezTo>
                      <a:cubicBezTo>
                        <a:pt x="3" y="5"/>
                        <a:pt x="7" y="6"/>
                        <a:pt x="6" y="7"/>
                      </a:cubicBezTo>
                      <a:cubicBezTo>
                        <a:pt x="0" y="7"/>
                        <a:pt x="6" y="5"/>
                        <a:pt x="0" y="5"/>
                      </a:cubicBezTo>
                      <a:cubicBezTo>
                        <a:pt x="0" y="6"/>
                        <a:pt x="0" y="7"/>
                        <a:pt x="5" y="9"/>
                      </a:cubicBezTo>
                      <a:cubicBezTo>
                        <a:pt x="1" y="10"/>
                        <a:pt x="1" y="10"/>
                        <a:pt x="1" y="10"/>
                      </a:cubicBezTo>
                      <a:cubicBezTo>
                        <a:pt x="8" y="10"/>
                        <a:pt x="8" y="10"/>
                        <a:pt x="8" y="10"/>
                      </a:cubicBezTo>
                      <a:cubicBezTo>
                        <a:pt x="10" y="10"/>
                        <a:pt x="3" y="8"/>
                        <a:pt x="7" y="8"/>
                      </a:cubicBezTo>
                      <a:cubicBezTo>
                        <a:pt x="10" y="9"/>
                        <a:pt x="11" y="10"/>
                        <a:pt x="11" y="10"/>
                      </a:cubicBezTo>
                      <a:cubicBezTo>
                        <a:pt x="10" y="9"/>
                        <a:pt x="17" y="8"/>
                        <a:pt x="16" y="6"/>
                      </a:cubicBezTo>
                      <a:cubicBezTo>
                        <a:pt x="16" y="3"/>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5" name="Freeform 619"/>
                <p:cNvSpPr>
                  <a:spLocks/>
                </p:cNvSpPr>
                <p:nvPr/>
              </p:nvSpPr>
              <p:spPr bwMode="auto">
                <a:xfrm>
                  <a:off x="3462" y="2853"/>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6" name="Freeform 620"/>
                <p:cNvSpPr>
                  <a:spLocks/>
                </p:cNvSpPr>
                <p:nvPr/>
              </p:nvSpPr>
              <p:spPr bwMode="auto">
                <a:xfrm>
                  <a:off x="3455" y="2845"/>
                  <a:ext cx="15" cy="8"/>
                </a:xfrm>
                <a:custGeom>
                  <a:avLst/>
                  <a:gdLst>
                    <a:gd name="T0" fmla="*/ 1 w 18"/>
                    <a:gd name="T1" fmla="*/ 5 h 9"/>
                    <a:gd name="T2" fmla="*/ 5 w 18"/>
                    <a:gd name="T3" fmla="*/ 7 h 9"/>
                    <a:gd name="T4" fmla="*/ 1 w 18"/>
                    <a:gd name="T5" fmla="*/ 7 h 9"/>
                    <a:gd name="T6" fmla="*/ 7 w 18"/>
                    <a:gd name="T7" fmla="*/ 9 h 9"/>
                    <a:gd name="T8" fmla="*/ 4 w 18"/>
                    <a:gd name="T9" fmla="*/ 5 h 9"/>
                    <a:gd name="T10" fmla="*/ 13 w 18"/>
                    <a:gd name="T11" fmla="*/ 5 h 9"/>
                    <a:gd name="T12" fmla="*/ 11 w 18"/>
                    <a:gd name="T13" fmla="*/ 7 h 9"/>
                    <a:gd name="T14" fmla="*/ 11 w 18"/>
                    <a:gd name="T15" fmla="*/ 1 h 9"/>
                    <a:gd name="T16" fmla="*/ 9 w 18"/>
                    <a:gd name="T17" fmla="*/ 2 h 9"/>
                    <a:gd name="T18" fmla="*/ 7 w 18"/>
                    <a:gd name="T19" fmla="*/ 0 h 9"/>
                    <a:gd name="T20" fmla="*/ 1 w 18"/>
                    <a:gd name="T2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9">
                      <a:moveTo>
                        <a:pt x="1" y="5"/>
                      </a:moveTo>
                      <a:cubicBezTo>
                        <a:pt x="5" y="7"/>
                        <a:pt x="5" y="7"/>
                        <a:pt x="5" y="7"/>
                      </a:cubicBezTo>
                      <a:cubicBezTo>
                        <a:pt x="4" y="8"/>
                        <a:pt x="3" y="7"/>
                        <a:pt x="1" y="7"/>
                      </a:cubicBezTo>
                      <a:cubicBezTo>
                        <a:pt x="3" y="8"/>
                        <a:pt x="5" y="8"/>
                        <a:pt x="7" y="9"/>
                      </a:cubicBezTo>
                      <a:cubicBezTo>
                        <a:pt x="13" y="9"/>
                        <a:pt x="5" y="6"/>
                        <a:pt x="4" y="5"/>
                      </a:cubicBezTo>
                      <a:cubicBezTo>
                        <a:pt x="7" y="2"/>
                        <a:pt x="7" y="5"/>
                        <a:pt x="13" y="5"/>
                      </a:cubicBezTo>
                      <a:cubicBezTo>
                        <a:pt x="13" y="6"/>
                        <a:pt x="12" y="5"/>
                        <a:pt x="11" y="7"/>
                      </a:cubicBezTo>
                      <a:cubicBezTo>
                        <a:pt x="18" y="6"/>
                        <a:pt x="12" y="3"/>
                        <a:pt x="11" y="1"/>
                      </a:cubicBezTo>
                      <a:cubicBezTo>
                        <a:pt x="10" y="1"/>
                        <a:pt x="8" y="1"/>
                        <a:pt x="9" y="2"/>
                      </a:cubicBezTo>
                      <a:cubicBezTo>
                        <a:pt x="7" y="0"/>
                        <a:pt x="7" y="0"/>
                        <a:pt x="7" y="0"/>
                      </a:cubicBezTo>
                      <a:cubicBezTo>
                        <a:pt x="2"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7" name="Freeform 621"/>
                <p:cNvSpPr>
                  <a:spLocks/>
                </p:cNvSpPr>
                <p:nvPr/>
              </p:nvSpPr>
              <p:spPr bwMode="auto">
                <a:xfrm>
                  <a:off x="3453" y="2851"/>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1"/>
                        <a:pt x="2" y="0"/>
                        <a:pt x="3" y="0"/>
                      </a:cubicBezTo>
                      <a:cubicBezTo>
                        <a:pt x="2"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8" name="Freeform 622"/>
                <p:cNvSpPr>
                  <a:spLocks/>
                </p:cNvSpPr>
                <p:nvPr/>
              </p:nvSpPr>
              <p:spPr bwMode="auto">
                <a:xfrm>
                  <a:off x="3463" y="2846"/>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9" name="Freeform 623"/>
                <p:cNvSpPr>
                  <a:spLocks/>
                </p:cNvSpPr>
                <p:nvPr/>
              </p:nvSpPr>
              <p:spPr bwMode="auto">
                <a:xfrm>
                  <a:off x="3456" y="2844"/>
                  <a:ext cx="2" cy="2"/>
                </a:xfrm>
                <a:custGeom>
                  <a:avLst/>
                  <a:gdLst>
                    <a:gd name="T0" fmla="*/ 2 w 3"/>
                    <a:gd name="T1" fmla="*/ 2 h 2"/>
                    <a:gd name="T2" fmla="*/ 3 w 3"/>
                    <a:gd name="T3" fmla="*/ 0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3" y="0"/>
                        <a:pt x="3" y="0"/>
                      </a:cubicBezTo>
                      <a:cubicBezTo>
                        <a:pt x="0" y="1"/>
                        <a:pt x="0" y="1"/>
                        <a:pt x="0" y="1"/>
                      </a:cubicBezTo>
                      <a:cubicBezTo>
                        <a:pt x="1" y="1"/>
                        <a:pt x="1"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0" name="Freeform 624"/>
                <p:cNvSpPr>
                  <a:spLocks/>
                </p:cNvSpPr>
                <p:nvPr/>
              </p:nvSpPr>
              <p:spPr bwMode="auto">
                <a:xfrm>
                  <a:off x="3454" y="2797"/>
                  <a:ext cx="18" cy="48"/>
                </a:xfrm>
                <a:custGeom>
                  <a:avLst/>
                  <a:gdLst>
                    <a:gd name="T0" fmla="*/ 19 w 21"/>
                    <a:gd name="T1" fmla="*/ 1 h 55"/>
                    <a:gd name="T2" fmla="*/ 16 w 21"/>
                    <a:gd name="T3" fmla="*/ 3 h 55"/>
                    <a:gd name="T4" fmla="*/ 11 w 21"/>
                    <a:gd name="T5" fmla="*/ 0 h 55"/>
                    <a:gd name="T6" fmla="*/ 4 w 21"/>
                    <a:gd name="T7" fmla="*/ 0 h 55"/>
                    <a:gd name="T8" fmla="*/ 7 w 21"/>
                    <a:gd name="T9" fmla="*/ 5 h 55"/>
                    <a:gd name="T10" fmla="*/ 4 w 21"/>
                    <a:gd name="T11" fmla="*/ 5 h 55"/>
                    <a:gd name="T12" fmla="*/ 5 w 21"/>
                    <a:gd name="T13" fmla="*/ 12 h 55"/>
                    <a:gd name="T14" fmla="*/ 7 w 21"/>
                    <a:gd name="T15" fmla="*/ 18 h 55"/>
                    <a:gd name="T16" fmla="*/ 3 w 21"/>
                    <a:gd name="T17" fmla="*/ 40 h 55"/>
                    <a:gd name="T18" fmla="*/ 10 w 21"/>
                    <a:gd name="T19" fmla="*/ 42 h 55"/>
                    <a:gd name="T20" fmla="*/ 5 w 21"/>
                    <a:gd name="T21" fmla="*/ 43 h 55"/>
                    <a:gd name="T22" fmla="*/ 6 w 21"/>
                    <a:gd name="T23" fmla="*/ 42 h 55"/>
                    <a:gd name="T24" fmla="*/ 3 w 21"/>
                    <a:gd name="T25" fmla="*/ 48 h 55"/>
                    <a:gd name="T26" fmla="*/ 11 w 21"/>
                    <a:gd name="T27" fmla="*/ 49 h 55"/>
                    <a:gd name="T28" fmla="*/ 2 w 21"/>
                    <a:gd name="T29" fmla="*/ 51 h 55"/>
                    <a:gd name="T30" fmla="*/ 7 w 21"/>
                    <a:gd name="T31" fmla="*/ 54 h 55"/>
                    <a:gd name="T32" fmla="*/ 12 w 21"/>
                    <a:gd name="T33" fmla="*/ 52 h 55"/>
                    <a:gd name="T34" fmla="*/ 15 w 21"/>
                    <a:gd name="T35" fmla="*/ 54 h 55"/>
                    <a:gd name="T36" fmla="*/ 8 w 21"/>
                    <a:gd name="T37" fmla="*/ 39 h 55"/>
                    <a:gd name="T38" fmla="*/ 12 w 21"/>
                    <a:gd name="T39" fmla="*/ 40 h 55"/>
                    <a:gd name="T40" fmla="*/ 16 w 21"/>
                    <a:gd name="T41" fmla="*/ 31 h 55"/>
                    <a:gd name="T42" fmla="*/ 10 w 21"/>
                    <a:gd name="T43" fmla="*/ 27 h 55"/>
                    <a:gd name="T44" fmla="*/ 12 w 21"/>
                    <a:gd name="T45" fmla="*/ 25 h 55"/>
                    <a:gd name="T46" fmla="*/ 10 w 21"/>
                    <a:gd name="T47" fmla="*/ 25 h 55"/>
                    <a:gd name="T48" fmla="*/ 14 w 21"/>
                    <a:gd name="T49" fmla="*/ 23 h 55"/>
                    <a:gd name="T50" fmla="*/ 6 w 21"/>
                    <a:gd name="T51" fmla="*/ 21 h 55"/>
                    <a:gd name="T52" fmla="*/ 18 w 21"/>
                    <a:gd name="T53" fmla="*/ 17 h 55"/>
                    <a:gd name="T54" fmla="*/ 14 w 21"/>
                    <a:gd name="T55" fmla="*/ 17 h 55"/>
                    <a:gd name="T56" fmla="*/ 10 w 21"/>
                    <a:gd name="T57" fmla="*/ 16 h 55"/>
                    <a:gd name="T58" fmla="*/ 17 w 21"/>
                    <a:gd name="T59" fmla="*/ 16 h 55"/>
                    <a:gd name="T60" fmla="*/ 13 w 21"/>
                    <a:gd name="T61" fmla="*/ 11 h 55"/>
                    <a:gd name="T62" fmla="*/ 9 w 21"/>
                    <a:gd name="T63" fmla="*/ 11 h 55"/>
                    <a:gd name="T64" fmla="*/ 12 w 21"/>
                    <a:gd name="T65" fmla="*/ 6 h 55"/>
                    <a:gd name="T66" fmla="*/ 18 w 21"/>
                    <a:gd name="T67" fmla="*/ 9 h 55"/>
                    <a:gd name="T68" fmla="*/ 21 w 21"/>
                    <a:gd name="T69" fmla="*/ 8 h 55"/>
                    <a:gd name="T70" fmla="*/ 13 w 21"/>
                    <a:gd name="T71" fmla="*/ 3 h 55"/>
                    <a:gd name="T72" fmla="*/ 19 w 21"/>
                    <a:gd name="T73"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55">
                      <a:moveTo>
                        <a:pt x="19" y="1"/>
                      </a:moveTo>
                      <a:cubicBezTo>
                        <a:pt x="17" y="1"/>
                        <a:pt x="15" y="2"/>
                        <a:pt x="16" y="3"/>
                      </a:cubicBezTo>
                      <a:cubicBezTo>
                        <a:pt x="13" y="3"/>
                        <a:pt x="13" y="1"/>
                        <a:pt x="11" y="0"/>
                      </a:cubicBezTo>
                      <a:cubicBezTo>
                        <a:pt x="9" y="2"/>
                        <a:pt x="8" y="0"/>
                        <a:pt x="4" y="0"/>
                      </a:cubicBezTo>
                      <a:cubicBezTo>
                        <a:pt x="4" y="2"/>
                        <a:pt x="8" y="3"/>
                        <a:pt x="7" y="5"/>
                      </a:cubicBezTo>
                      <a:cubicBezTo>
                        <a:pt x="4" y="5"/>
                        <a:pt x="4" y="5"/>
                        <a:pt x="4" y="5"/>
                      </a:cubicBezTo>
                      <a:cubicBezTo>
                        <a:pt x="6" y="7"/>
                        <a:pt x="8" y="11"/>
                        <a:pt x="5" y="12"/>
                      </a:cubicBezTo>
                      <a:cubicBezTo>
                        <a:pt x="4" y="14"/>
                        <a:pt x="5" y="16"/>
                        <a:pt x="7" y="18"/>
                      </a:cubicBezTo>
                      <a:cubicBezTo>
                        <a:pt x="4" y="25"/>
                        <a:pt x="7" y="33"/>
                        <a:pt x="3" y="40"/>
                      </a:cubicBezTo>
                      <a:cubicBezTo>
                        <a:pt x="10" y="42"/>
                        <a:pt x="10" y="42"/>
                        <a:pt x="10" y="42"/>
                      </a:cubicBezTo>
                      <a:cubicBezTo>
                        <a:pt x="6" y="42"/>
                        <a:pt x="9" y="44"/>
                        <a:pt x="5" y="43"/>
                      </a:cubicBezTo>
                      <a:cubicBezTo>
                        <a:pt x="6" y="43"/>
                        <a:pt x="6" y="42"/>
                        <a:pt x="6" y="42"/>
                      </a:cubicBezTo>
                      <a:cubicBezTo>
                        <a:pt x="0" y="43"/>
                        <a:pt x="5" y="46"/>
                        <a:pt x="3" y="48"/>
                      </a:cubicBezTo>
                      <a:cubicBezTo>
                        <a:pt x="4" y="48"/>
                        <a:pt x="10" y="48"/>
                        <a:pt x="11" y="49"/>
                      </a:cubicBezTo>
                      <a:cubicBezTo>
                        <a:pt x="4" y="48"/>
                        <a:pt x="10" y="51"/>
                        <a:pt x="2" y="51"/>
                      </a:cubicBezTo>
                      <a:cubicBezTo>
                        <a:pt x="0" y="53"/>
                        <a:pt x="8" y="52"/>
                        <a:pt x="7" y="54"/>
                      </a:cubicBezTo>
                      <a:cubicBezTo>
                        <a:pt x="11" y="55"/>
                        <a:pt x="9" y="52"/>
                        <a:pt x="12" y="52"/>
                      </a:cubicBezTo>
                      <a:cubicBezTo>
                        <a:pt x="16" y="53"/>
                        <a:pt x="11" y="54"/>
                        <a:pt x="15" y="54"/>
                      </a:cubicBezTo>
                      <a:cubicBezTo>
                        <a:pt x="18" y="51"/>
                        <a:pt x="10" y="44"/>
                        <a:pt x="8" y="39"/>
                      </a:cubicBezTo>
                      <a:cubicBezTo>
                        <a:pt x="12" y="40"/>
                        <a:pt x="12" y="40"/>
                        <a:pt x="12" y="40"/>
                      </a:cubicBezTo>
                      <a:cubicBezTo>
                        <a:pt x="9" y="37"/>
                        <a:pt x="10" y="32"/>
                        <a:pt x="16" y="31"/>
                      </a:cubicBezTo>
                      <a:cubicBezTo>
                        <a:pt x="12" y="31"/>
                        <a:pt x="18" y="27"/>
                        <a:pt x="10" y="27"/>
                      </a:cubicBezTo>
                      <a:cubicBezTo>
                        <a:pt x="12" y="26"/>
                        <a:pt x="12" y="26"/>
                        <a:pt x="12" y="25"/>
                      </a:cubicBezTo>
                      <a:cubicBezTo>
                        <a:pt x="10" y="25"/>
                        <a:pt x="10" y="25"/>
                        <a:pt x="10" y="25"/>
                      </a:cubicBezTo>
                      <a:cubicBezTo>
                        <a:pt x="10" y="24"/>
                        <a:pt x="14" y="24"/>
                        <a:pt x="14" y="23"/>
                      </a:cubicBezTo>
                      <a:cubicBezTo>
                        <a:pt x="10" y="23"/>
                        <a:pt x="9" y="22"/>
                        <a:pt x="6" y="21"/>
                      </a:cubicBezTo>
                      <a:cubicBezTo>
                        <a:pt x="10" y="20"/>
                        <a:pt x="14" y="18"/>
                        <a:pt x="18" y="17"/>
                      </a:cubicBezTo>
                      <a:cubicBezTo>
                        <a:pt x="14" y="17"/>
                        <a:pt x="14" y="17"/>
                        <a:pt x="14" y="17"/>
                      </a:cubicBezTo>
                      <a:cubicBezTo>
                        <a:pt x="15" y="16"/>
                        <a:pt x="11" y="16"/>
                        <a:pt x="10" y="16"/>
                      </a:cubicBezTo>
                      <a:cubicBezTo>
                        <a:pt x="10" y="15"/>
                        <a:pt x="15" y="15"/>
                        <a:pt x="17" y="16"/>
                      </a:cubicBezTo>
                      <a:cubicBezTo>
                        <a:pt x="19" y="14"/>
                        <a:pt x="10" y="12"/>
                        <a:pt x="13" y="11"/>
                      </a:cubicBezTo>
                      <a:cubicBezTo>
                        <a:pt x="9" y="11"/>
                        <a:pt x="9" y="11"/>
                        <a:pt x="9" y="11"/>
                      </a:cubicBezTo>
                      <a:cubicBezTo>
                        <a:pt x="8" y="9"/>
                        <a:pt x="13" y="8"/>
                        <a:pt x="12" y="6"/>
                      </a:cubicBezTo>
                      <a:cubicBezTo>
                        <a:pt x="17" y="5"/>
                        <a:pt x="16" y="8"/>
                        <a:pt x="18" y="9"/>
                      </a:cubicBezTo>
                      <a:cubicBezTo>
                        <a:pt x="19" y="9"/>
                        <a:pt x="19" y="8"/>
                        <a:pt x="21" y="8"/>
                      </a:cubicBezTo>
                      <a:cubicBezTo>
                        <a:pt x="19" y="6"/>
                        <a:pt x="15" y="5"/>
                        <a:pt x="13" y="3"/>
                      </a:cubicBezTo>
                      <a:cubicBezTo>
                        <a:pt x="19" y="5"/>
                        <a:pt x="19" y="2"/>
                        <a:pt x="19"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1" name="Freeform 625"/>
                <p:cNvSpPr>
                  <a:spLocks/>
                </p:cNvSpPr>
                <p:nvPr/>
              </p:nvSpPr>
              <p:spPr bwMode="auto">
                <a:xfrm>
                  <a:off x="3472" y="2804"/>
                  <a:ext cx="2"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2" y="0"/>
                        <a:pt x="2" y="0"/>
                        <a:pt x="2" y="0"/>
                      </a:cubicBezTo>
                      <a:cubicBezTo>
                        <a:pt x="2" y="0"/>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2" name="Freeform 626"/>
                <p:cNvSpPr>
                  <a:spLocks/>
                </p:cNvSpPr>
                <p:nvPr/>
              </p:nvSpPr>
              <p:spPr bwMode="auto">
                <a:xfrm>
                  <a:off x="3470" y="279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3" name="Rectangle 627"/>
                <p:cNvSpPr>
                  <a:spLocks noChangeArrowheads="1"/>
                </p:cNvSpPr>
                <p:nvPr/>
              </p:nvSpPr>
              <p:spPr bwMode="auto">
                <a:xfrm>
                  <a:off x="3458" y="280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4" name="Freeform 628"/>
                <p:cNvSpPr>
                  <a:spLocks/>
                </p:cNvSpPr>
                <p:nvPr/>
              </p:nvSpPr>
              <p:spPr bwMode="auto">
                <a:xfrm>
                  <a:off x="3469" y="2811"/>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5" name="Freeform 629"/>
                <p:cNvSpPr>
                  <a:spLocks/>
                </p:cNvSpPr>
                <p:nvPr/>
              </p:nvSpPr>
              <p:spPr bwMode="auto">
                <a:xfrm>
                  <a:off x="3468" y="2822"/>
                  <a:ext cx="3" cy="0"/>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6" name="Freeform 630"/>
                <p:cNvSpPr>
                  <a:spLocks/>
                </p:cNvSpPr>
                <p:nvPr/>
              </p:nvSpPr>
              <p:spPr bwMode="auto">
                <a:xfrm>
                  <a:off x="3471" y="2800"/>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7" name="Freeform 631"/>
                <p:cNvSpPr>
                  <a:spLocks/>
                </p:cNvSpPr>
                <p:nvPr/>
              </p:nvSpPr>
              <p:spPr bwMode="auto">
                <a:xfrm>
                  <a:off x="3454" y="2772"/>
                  <a:ext cx="21" cy="25"/>
                </a:xfrm>
                <a:custGeom>
                  <a:avLst/>
                  <a:gdLst>
                    <a:gd name="T0" fmla="*/ 5 w 24"/>
                    <a:gd name="T1" fmla="*/ 2 h 29"/>
                    <a:gd name="T2" fmla="*/ 2 w 24"/>
                    <a:gd name="T3" fmla="*/ 7 h 29"/>
                    <a:gd name="T4" fmla="*/ 12 w 24"/>
                    <a:gd name="T5" fmla="*/ 11 h 29"/>
                    <a:gd name="T6" fmla="*/ 3 w 24"/>
                    <a:gd name="T7" fmla="*/ 10 h 29"/>
                    <a:gd name="T8" fmla="*/ 9 w 24"/>
                    <a:gd name="T9" fmla="*/ 20 h 29"/>
                    <a:gd name="T10" fmla="*/ 5 w 24"/>
                    <a:gd name="T11" fmla="*/ 20 h 29"/>
                    <a:gd name="T12" fmla="*/ 15 w 24"/>
                    <a:gd name="T13" fmla="*/ 24 h 29"/>
                    <a:gd name="T14" fmla="*/ 4 w 24"/>
                    <a:gd name="T15" fmla="*/ 23 h 29"/>
                    <a:gd name="T16" fmla="*/ 3 w 24"/>
                    <a:gd name="T17" fmla="*/ 23 h 29"/>
                    <a:gd name="T18" fmla="*/ 6 w 24"/>
                    <a:gd name="T19" fmla="*/ 28 h 29"/>
                    <a:gd name="T20" fmla="*/ 13 w 24"/>
                    <a:gd name="T21" fmla="*/ 29 h 29"/>
                    <a:gd name="T22" fmla="*/ 18 w 24"/>
                    <a:gd name="T23" fmla="*/ 29 h 29"/>
                    <a:gd name="T24" fmla="*/ 14 w 24"/>
                    <a:gd name="T25" fmla="*/ 26 h 29"/>
                    <a:gd name="T26" fmla="*/ 18 w 24"/>
                    <a:gd name="T27" fmla="*/ 26 h 29"/>
                    <a:gd name="T28" fmla="*/ 15 w 24"/>
                    <a:gd name="T29" fmla="*/ 24 h 29"/>
                    <a:gd name="T30" fmla="*/ 19 w 24"/>
                    <a:gd name="T31" fmla="*/ 24 h 29"/>
                    <a:gd name="T32" fmla="*/ 16 w 24"/>
                    <a:gd name="T33" fmla="*/ 21 h 29"/>
                    <a:gd name="T34" fmla="*/ 17 w 24"/>
                    <a:gd name="T35" fmla="*/ 22 h 29"/>
                    <a:gd name="T36" fmla="*/ 12 w 24"/>
                    <a:gd name="T37" fmla="*/ 20 h 29"/>
                    <a:gd name="T38" fmla="*/ 17 w 24"/>
                    <a:gd name="T39" fmla="*/ 19 h 29"/>
                    <a:gd name="T40" fmla="*/ 14 w 24"/>
                    <a:gd name="T41" fmla="*/ 19 h 29"/>
                    <a:gd name="T42" fmla="*/ 19 w 24"/>
                    <a:gd name="T43" fmla="*/ 13 h 29"/>
                    <a:gd name="T44" fmla="*/ 16 w 24"/>
                    <a:gd name="T45" fmla="*/ 12 h 29"/>
                    <a:gd name="T46" fmla="*/ 19 w 24"/>
                    <a:gd name="T47" fmla="*/ 15 h 29"/>
                    <a:gd name="T48" fmla="*/ 9 w 24"/>
                    <a:gd name="T49" fmla="*/ 14 h 29"/>
                    <a:gd name="T50" fmla="*/ 17 w 24"/>
                    <a:gd name="T51" fmla="*/ 11 h 29"/>
                    <a:gd name="T52" fmla="*/ 16 w 24"/>
                    <a:gd name="T53" fmla="*/ 6 h 29"/>
                    <a:gd name="T54" fmla="*/ 17 w 24"/>
                    <a:gd name="T55" fmla="*/ 6 h 29"/>
                    <a:gd name="T56" fmla="*/ 14 w 24"/>
                    <a:gd name="T57" fmla="*/ 3 h 29"/>
                    <a:gd name="T58" fmla="*/ 13 w 24"/>
                    <a:gd name="T59" fmla="*/ 4 h 29"/>
                    <a:gd name="T60" fmla="*/ 10 w 24"/>
                    <a:gd name="T61" fmla="*/ 3 h 29"/>
                    <a:gd name="T62" fmla="*/ 12 w 24"/>
                    <a:gd name="T63" fmla="*/ 3 h 29"/>
                    <a:gd name="T64" fmla="*/ 6 w 24"/>
                    <a:gd name="T65" fmla="*/ 0 h 29"/>
                    <a:gd name="T66" fmla="*/ 10 w 24"/>
                    <a:gd name="T67" fmla="*/ 3 h 29"/>
                    <a:gd name="T68" fmla="*/ 5 w 24"/>
                    <a:gd name="T6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9">
                      <a:moveTo>
                        <a:pt x="5" y="2"/>
                      </a:moveTo>
                      <a:cubicBezTo>
                        <a:pt x="0" y="3"/>
                        <a:pt x="3" y="5"/>
                        <a:pt x="2" y="7"/>
                      </a:cubicBezTo>
                      <a:cubicBezTo>
                        <a:pt x="4" y="10"/>
                        <a:pt x="12" y="8"/>
                        <a:pt x="12" y="11"/>
                      </a:cubicBezTo>
                      <a:cubicBezTo>
                        <a:pt x="3" y="10"/>
                        <a:pt x="3" y="10"/>
                        <a:pt x="3" y="10"/>
                      </a:cubicBezTo>
                      <a:cubicBezTo>
                        <a:pt x="3" y="13"/>
                        <a:pt x="1" y="17"/>
                        <a:pt x="9" y="20"/>
                      </a:cubicBezTo>
                      <a:cubicBezTo>
                        <a:pt x="8" y="20"/>
                        <a:pt x="7" y="21"/>
                        <a:pt x="5" y="20"/>
                      </a:cubicBezTo>
                      <a:cubicBezTo>
                        <a:pt x="6" y="22"/>
                        <a:pt x="18" y="21"/>
                        <a:pt x="15" y="24"/>
                      </a:cubicBezTo>
                      <a:cubicBezTo>
                        <a:pt x="10" y="21"/>
                        <a:pt x="10" y="24"/>
                        <a:pt x="4" y="23"/>
                      </a:cubicBezTo>
                      <a:cubicBezTo>
                        <a:pt x="3" y="23"/>
                        <a:pt x="3" y="23"/>
                        <a:pt x="3" y="23"/>
                      </a:cubicBezTo>
                      <a:cubicBezTo>
                        <a:pt x="4" y="25"/>
                        <a:pt x="7" y="27"/>
                        <a:pt x="6" y="28"/>
                      </a:cubicBezTo>
                      <a:cubicBezTo>
                        <a:pt x="9" y="29"/>
                        <a:pt x="12" y="28"/>
                        <a:pt x="13" y="29"/>
                      </a:cubicBezTo>
                      <a:cubicBezTo>
                        <a:pt x="13" y="29"/>
                        <a:pt x="16" y="29"/>
                        <a:pt x="18" y="29"/>
                      </a:cubicBezTo>
                      <a:cubicBezTo>
                        <a:pt x="16" y="28"/>
                        <a:pt x="17" y="27"/>
                        <a:pt x="14" y="26"/>
                      </a:cubicBezTo>
                      <a:cubicBezTo>
                        <a:pt x="17" y="25"/>
                        <a:pt x="15" y="26"/>
                        <a:pt x="18" y="26"/>
                      </a:cubicBezTo>
                      <a:cubicBezTo>
                        <a:pt x="15" y="24"/>
                        <a:pt x="15" y="24"/>
                        <a:pt x="15" y="24"/>
                      </a:cubicBezTo>
                      <a:cubicBezTo>
                        <a:pt x="16" y="23"/>
                        <a:pt x="18" y="25"/>
                        <a:pt x="19" y="24"/>
                      </a:cubicBezTo>
                      <a:cubicBezTo>
                        <a:pt x="17" y="24"/>
                        <a:pt x="15" y="22"/>
                        <a:pt x="16" y="21"/>
                      </a:cubicBezTo>
                      <a:cubicBezTo>
                        <a:pt x="17" y="22"/>
                        <a:pt x="17" y="22"/>
                        <a:pt x="17" y="22"/>
                      </a:cubicBezTo>
                      <a:cubicBezTo>
                        <a:pt x="16" y="21"/>
                        <a:pt x="17" y="20"/>
                        <a:pt x="12" y="20"/>
                      </a:cubicBezTo>
                      <a:cubicBezTo>
                        <a:pt x="17" y="19"/>
                        <a:pt x="17" y="19"/>
                        <a:pt x="17" y="19"/>
                      </a:cubicBezTo>
                      <a:cubicBezTo>
                        <a:pt x="14" y="19"/>
                        <a:pt x="14" y="19"/>
                        <a:pt x="14" y="19"/>
                      </a:cubicBezTo>
                      <a:cubicBezTo>
                        <a:pt x="15" y="17"/>
                        <a:pt x="24" y="16"/>
                        <a:pt x="19" y="13"/>
                      </a:cubicBezTo>
                      <a:cubicBezTo>
                        <a:pt x="18" y="14"/>
                        <a:pt x="17" y="13"/>
                        <a:pt x="16" y="12"/>
                      </a:cubicBezTo>
                      <a:cubicBezTo>
                        <a:pt x="13" y="14"/>
                        <a:pt x="18" y="14"/>
                        <a:pt x="19" y="15"/>
                      </a:cubicBezTo>
                      <a:cubicBezTo>
                        <a:pt x="15" y="15"/>
                        <a:pt x="11" y="13"/>
                        <a:pt x="9" y="14"/>
                      </a:cubicBezTo>
                      <a:cubicBezTo>
                        <a:pt x="13" y="13"/>
                        <a:pt x="9" y="11"/>
                        <a:pt x="17" y="11"/>
                      </a:cubicBezTo>
                      <a:cubicBezTo>
                        <a:pt x="18" y="9"/>
                        <a:pt x="14" y="8"/>
                        <a:pt x="16" y="6"/>
                      </a:cubicBezTo>
                      <a:cubicBezTo>
                        <a:pt x="17" y="6"/>
                        <a:pt x="17" y="6"/>
                        <a:pt x="17" y="6"/>
                      </a:cubicBezTo>
                      <a:cubicBezTo>
                        <a:pt x="12" y="6"/>
                        <a:pt x="20" y="5"/>
                        <a:pt x="14" y="3"/>
                      </a:cubicBezTo>
                      <a:cubicBezTo>
                        <a:pt x="13" y="4"/>
                        <a:pt x="13" y="4"/>
                        <a:pt x="13" y="4"/>
                      </a:cubicBezTo>
                      <a:cubicBezTo>
                        <a:pt x="10" y="4"/>
                        <a:pt x="10" y="4"/>
                        <a:pt x="10" y="3"/>
                      </a:cubicBezTo>
                      <a:cubicBezTo>
                        <a:pt x="11" y="3"/>
                        <a:pt x="11" y="3"/>
                        <a:pt x="12" y="3"/>
                      </a:cubicBezTo>
                      <a:cubicBezTo>
                        <a:pt x="8" y="2"/>
                        <a:pt x="7" y="0"/>
                        <a:pt x="6" y="0"/>
                      </a:cubicBezTo>
                      <a:cubicBezTo>
                        <a:pt x="5" y="1"/>
                        <a:pt x="9" y="2"/>
                        <a:pt x="10" y="3"/>
                      </a:cubicBezTo>
                      <a:cubicBezTo>
                        <a:pt x="7" y="2"/>
                        <a:pt x="4" y="2"/>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8" name="Freeform 632"/>
                <p:cNvSpPr>
                  <a:spLocks/>
                </p:cNvSpPr>
                <p:nvPr/>
              </p:nvSpPr>
              <p:spPr bwMode="auto">
                <a:xfrm>
                  <a:off x="3469" y="2791"/>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9" name="Freeform 633"/>
                <p:cNvSpPr>
                  <a:spLocks/>
                </p:cNvSpPr>
                <p:nvPr/>
              </p:nvSpPr>
              <p:spPr bwMode="auto">
                <a:xfrm>
                  <a:off x="3452" y="2751"/>
                  <a:ext cx="24" cy="21"/>
                </a:xfrm>
                <a:custGeom>
                  <a:avLst/>
                  <a:gdLst>
                    <a:gd name="T0" fmla="*/ 14 w 28"/>
                    <a:gd name="T1" fmla="*/ 17 h 24"/>
                    <a:gd name="T2" fmla="*/ 20 w 28"/>
                    <a:gd name="T3" fmla="*/ 16 h 24"/>
                    <a:gd name="T4" fmla="*/ 9 w 28"/>
                    <a:gd name="T5" fmla="*/ 16 h 24"/>
                    <a:gd name="T6" fmla="*/ 8 w 28"/>
                    <a:gd name="T7" fmla="*/ 14 h 24"/>
                    <a:gd name="T8" fmla="*/ 17 w 28"/>
                    <a:gd name="T9" fmla="*/ 14 h 24"/>
                    <a:gd name="T10" fmla="*/ 18 w 28"/>
                    <a:gd name="T11" fmla="*/ 12 h 24"/>
                    <a:gd name="T12" fmla="*/ 12 w 28"/>
                    <a:gd name="T13" fmla="*/ 12 h 24"/>
                    <a:gd name="T14" fmla="*/ 9 w 28"/>
                    <a:gd name="T15" fmla="*/ 9 h 24"/>
                    <a:gd name="T16" fmla="*/ 11 w 28"/>
                    <a:gd name="T17" fmla="*/ 10 h 24"/>
                    <a:gd name="T18" fmla="*/ 18 w 28"/>
                    <a:gd name="T19" fmla="*/ 9 h 24"/>
                    <a:gd name="T20" fmla="*/ 2 w 28"/>
                    <a:gd name="T21" fmla="*/ 2 h 24"/>
                    <a:gd name="T22" fmla="*/ 3 w 28"/>
                    <a:gd name="T23" fmla="*/ 4 h 24"/>
                    <a:gd name="T24" fmla="*/ 10 w 28"/>
                    <a:gd name="T25" fmla="*/ 4 h 24"/>
                    <a:gd name="T26" fmla="*/ 8 w 28"/>
                    <a:gd name="T27" fmla="*/ 6 h 24"/>
                    <a:gd name="T28" fmla="*/ 4 w 28"/>
                    <a:gd name="T29" fmla="*/ 5 h 24"/>
                    <a:gd name="T30" fmla="*/ 4 w 28"/>
                    <a:gd name="T31" fmla="*/ 20 h 24"/>
                    <a:gd name="T32" fmla="*/ 4 w 28"/>
                    <a:gd name="T33" fmla="*/ 18 h 24"/>
                    <a:gd name="T34" fmla="*/ 8 w 28"/>
                    <a:gd name="T35" fmla="*/ 20 h 24"/>
                    <a:gd name="T36" fmla="*/ 15 w 28"/>
                    <a:gd name="T37" fmla="*/ 19 h 24"/>
                    <a:gd name="T38" fmla="*/ 13 w 28"/>
                    <a:gd name="T39" fmla="*/ 20 h 24"/>
                    <a:gd name="T40" fmla="*/ 20 w 28"/>
                    <a:gd name="T41" fmla="*/ 20 h 24"/>
                    <a:gd name="T42" fmla="*/ 23 w 28"/>
                    <a:gd name="T43" fmla="*/ 24 h 24"/>
                    <a:gd name="T44" fmla="*/ 23 w 28"/>
                    <a:gd name="T45" fmla="*/ 18 h 24"/>
                    <a:gd name="T46" fmla="*/ 14 w 28"/>
                    <a:gd name="T47"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4">
                      <a:moveTo>
                        <a:pt x="14" y="17"/>
                      </a:moveTo>
                      <a:cubicBezTo>
                        <a:pt x="15" y="16"/>
                        <a:pt x="18" y="18"/>
                        <a:pt x="20" y="16"/>
                      </a:cubicBezTo>
                      <a:cubicBezTo>
                        <a:pt x="17" y="15"/>
                        <a:pt x="14" y="18"/>
                        <a:pt x="9" y="16"/>
                      </a:cubicBezTo>
                      <a:cubicBezTo>
                        <a:pt x="12" y="16"/>
                        <a:pt x="8" y="14"/>
                        <a:pt x="8" y="14"/>
                      </a:cubicBezTo>
                      <a:cubicBezTo>
                        <a:pt x="10" y="14"/>
                        <a:pt x="16" y="14"/>
                        <a:pt x="17" y="14"/>
                      </a:cubicBezTo>
                      <a:cubicBezTo>
                        <a:pt x="15" y="14"/>
                        <a:pt x="18" y="13"/>
                        <a:pt x="18" y="12"/>
                      </a:cubicBezTo>
                      <a:cubicBezTo>
                        <a:pt x="15" y="14"/>
                        <a:pt x="16" y="10"/>
                        <a:pt x="12" y="12"/>
                      </a:cubicBezTo>
                      <a:cubicBezTo>
                        <a:pt x="9" y="11"/>
                        <a:pt x="7" y="9"/>
                        <a:pt x="9" y="9"/>
                      </a:cubicBezTo>
                      <a:cubicBezTo>
                        <a:pt x="12" y="9"/>
                        <a:pt x="11" y="10"/>
                        <a:pt x="11" y="10"/>
                      </a:cubicBezTo>
                      <a:cubicBezTo>
                        <a:pt x="16" y="11"/>
                        <a:pt x="14" y="9"/>
                        <a:pt x="18" y="9"/>
                      </a:cubicBezTo>
                      <a:cubicBezTo>
                        <a:pt x="12" y="7"/>
                        <a:pt x="12" y="0"/>
                        <a:pt x="2" y="2"/>
                      </a:cubicBezTo>
                      <a:cubicBezTo>
                        <a:pt x="0" y="3"/>
                        <a:pt x="3" y="3"/>
                        <a:pt x="3" y="4"/>
                      </a:cubicBezTo>
                      <a:cubicBezTo>
                        <a:pt x="5" y="2"/>
                        <a:pt x="8" y="4"/>
                        <a:pt x="10" y="4"/>
                      </a:cubicBezTo>
                      <a:cubicBezTo>
                        <a:pt x="9" y="5"/>
                        <a:pt x="12" y="7"/>
                        <a:pt x="8" y="6"/>
                      </a:cubicBezTo>
                      <a:cubicBezTo>
                        <a:pt x="4" y="5"/>
                        <a:pt x="4" y="5"/>
                        <a:pt x="4" y="5"/>
                      </a:cubicBezTo>
                      <a:cubicBezTo>
                        <a:pt x="2" y="9"/>
                        <a:pt x="3" y="15"/>
                        <a:pt x="4" y="20"/>
                      </a:cubicBezTo>
                      <a:cubicBezTo>
                        <a:pt x="4" y="18"/>
                        <a:pt x="4" y="18"/>
                        <a:pt x="4" y="18"/>
                      </a:cubicBezTo>
                      <a:cubicBezTo>
                        <a:pt x="7" y="18"/>
                        <a:pt x="7" y="19"/>
                        <a:pt x="8" y="20"/>
                      </a:cubicBezTo>
                      <a:cubicBezTo>
                        <a:pt x="15" y="19"/>
                        <a:pt x="15" y="19"/>
                        <a:pt x="15" y="19"/>
                      </a:cubicBezTo>
                      <a:cubicBezTo>
                        <a:pt x="15" y="20"/>
                        <a:pt x="16" y="20"/>
                        <a:pt x="13" y="20"/>
                      </a:cubicBezTo>
                      <a:cubicBezTo>
                        <a:pt x="16" y="21"/>
                        <a:pt x="18" y="21"/>
                        <a:pt x="20" y="20"/>
                      </a:cubicBezTo>
                      <a:cubicBezTo>
                        <a:pt x="21" y="22"/>
                        <a:pt x="18" y="22"/>
                        <a:pt x="23" y="24"/>
                      </a:cubicBezTo>
                      <a:cubicBezTo>
                        <a:pt x="28" y="21"/>
                        <a:pt x="18" y="21"/>
                        <a:pt x="23" y="18"/>
                      </a:cubicBezTo>
                      <a:lnTo>
                        <a:pt x="14" y="17"/>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0" name="Freeform 634"/>
                <p:cNvSpPr>
                  <a:spLocks/>
                </p:cNvSpPr>
                <p:nvPr/>
              </p:nvSpPr>
              <p:spPr bwMode="auto">
                <a:xfrm>
                  <a:off x="3464" y="2770"/>
                  <a:ext cx="4" cy="1"/>
                </a:xfrm>
                <a:custGeom>
                  <a:avLst/>
                  <a:gdLst>
                    <a:gd name="T0" fmla="*/ 4 w 4"/>
                    <a:gd name="T1" fmla="*/ 1 h 1"/>
                    <a:gd name="T2" fmla="*/ 0 w 4"/>
                    <a:gd name="T3" fmla="*/ 0 h 1"/>
                    <a:gd name="T4" fmla="*/ 2 w 4"/>
                    <a:gd name="T5" fmla="*/ 1 h 1"/>
                    <a:gd name="T6" fmla="*/ 4 w 4"/>
                    <a:gd name="T7" fmla="*/ 1 h 1"/>
                  </a:gdLst>
                  <a:ahLst/>
                  <a:cxnLst>
                    <a:cxn ang="0">
                      <a:pos x="T0" y="T1"/>
                    </a:cxn>
                    <a:cxn ang="0">
                      <a:pos x="T2" y="T3"/>
                    </a:cxn>
                    <a:cxn ang="0">
                      <a:pos x="T4" y="T5"/>
                    </a:cxn>
                    <a:cxn ang="0">
                      <a:pos x="T6" y="T7"/>
                    </a:cxn>
                  </a:cxnLst>
                  <a:rect l="0" t="0" r="r" b="b"/>
                  <a:pathLst>
                    <a:path w="4" h="1">
                      <a:moveTo>
                        <a:pt x="4" y="1"/>
                      </a:moveTo>
                      <a:lnTo>
                        <a:pt x="0" y="0"/>
                      </a:lnTo>
                      <a:lnTo>
                        <a:pt x="2" y="1"/>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1" name="Freeform 635"/>
                <p:cNvSpPr>
                  <a:spLocks/>
                </p:cNvSpPr>
                <p:nvPr/>
              </p:nvSpPr>
              <p:spPr bwMode="auto">
                <a:xfrm>
                  <a:off x="3455" y="2769"/>
                  <a:ext cx="4" cy="1"/>
                </a:xfrm>
                <a:custGeom>
                  <a:avLst/>
                  <a:gdLst>
                    <a:gd name="T0" fmla="*/ 0 w 5"/>
                    <a:gd name="T1" fmla="*/ 0 h 1"/>
                    <a:gd name="T2" fmla="*/ 4 w 5"/>
                    <a:gd name="T3" fmla="*/ 1 h 1"/>
                    <a:gd name="T4" fmla="*/ 0 w 5"/>
                    <a:gd name="T5" fmla="*/ 0 h 1"/>
                  </a:gdLst>
                  <a:ahLst/>
                  <a:cxnLst>
                    <a:cxn ang="0">
                      <a:pos x="T0" y="T1"/>
                    </a:cxn>
                    <a:cxn ang="0">
                      <a:pos x="T2" y="T3"/>
                    </a:cxn>
                    <a:cxn ang="0">
                      <a:pos x="T4" y="T5"/>
                    </a:cxn>
                  </a:cxnLst>
                  <a:rect l="0" t="0" r="r" b="b"/>
                  <a:pathLst>
                    <a:path w="5" h="1">
                      <a:moveTo>
                        <a:pt x="0" y="0"/>
                      </a:moveTo>
                      <a:cubicBezTo>
                        <a:pt x="4" y="1"/>
                        <a:pt x="4" y="1"/>
                        <a:pt x="4" y="1"/>
                      </a:cubicBezTo>
                      <a:cubicBezTo>
                        <a:pt x="5" y="0"/>
                        <a:pt x="3"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2" name="Freeform 636"/>
                <p:cNvSpPr>
                  <a:spLocks/>
                </p:cNvSpPr>
                <p:nvPr/>
              </p:nvSpPr>
              <p:spPr bwMode="auto">
                <a:xfrm>
                  <a:off x="3466" y="2755"/>
                  <a:ext cx="2" cy="2"/>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1" y="1"/>
                        <a:pt x="2"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3" name="Freeform 637"/>
                <p:cNvSpPr>
                  <a:spLocks/>
                </p:cNvSpPr>
                <p:nvPr/>
              </p:nvSpPr>
              <p:spPr bwMode="auto">
                <a:xfrm>
                  <a:off x="3453" y="2747"/>
                  <a:ext cx="11" cy="6"/>
                </a:xfrm>
                <a:custGeom>
                  <a:avLst/>
                  <a:gdLst>
                    <a:gd name="T0" fmla="*/ 0 w 13"/>
                    <a:gd name="T1" fmla="*/ 0 h 7"/>
                    <a:gd name="T2" fmla="*/ 1 w 13"/>
                    <a:gd name="T3" fmla="*/ 6 h 7"/>
                    <a:gd name="T4" fmla="*/ 13 w 13"/>
                    <a:gd name="T5" fmla="*/ 6 h 7"/>
                    <a:gd name="T6" fmla="*/ 5 w 13"/>
                    <a:gd name="T7" fmla="*/ 4 h 7"/>
                    <a:gd name="T8" fmla="*/ 5 w 13"/>
                    <a:gd name="T9" fmla="*/ 1 h 7"/>
                    <a:gd name="T10" fmla="*/ 0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0" y="0"/>
                      </a:moveTo>
                      <a:cubicBezTo>
                        <a:pt x="1" y="3"/>
                        <a:pt x="4" y="4"/>
                        <a:pt x="1" y="6"/>
                      </a:cubicBezTo>
                      <a:cubicBezTo>
                        <a:pt x="5" y="7"/>
                        <a:pt x="9" y="6"/>
                        <a:pt x="13" y="6"/>
                      </a:cubicBezTo>
                      <a:cubicBezTo>
                        <a:pt x="13" y="5"/>
                        <a:pt x="6" y="5"/>
                        <a:pt x="5" y="4"/>
                      </a:cubicBezTo>
                      <a:cubicBezTo>
                        <a:pt x="9" y="3"/>
                        <a:pt x="4" y="2"/>
                        <a:pt x="5" y="1"/>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4" name="Freeform 638"/>
                <p:cNvSpPr>
                  <a:spLocks/>
                </p:cNvSpPr>
                <p:nvPr/>
              </p:nvSpPr>
              <p:spPr bwMode="auto">
                <a:xfrm>
                  <a:off x="3455" y="2701"/>
                  <a:ext cx="19" cy="48"/>
                </a:xfrm>
                <a:custGeom>
                  <a:avLst/>
                  <a:gdLst>
                    <a:gd name="T0" fmla="*/ 13 w 22"/>
                    <a:gd name="T1" fmla="*/ 46 h 56"/>
                    <a:gd name="T2" fmla="*/ 12 w 22"/>
                    <a:gd name="T3" fmla="*/ 43 h 56"/>
                    <a:gd name="T4" fmla="*/ 14 w 22"/>
                    <a:gd name="T5" fmla="*/ 45 h 56"/>
                    <a:gd name="T6" fmla="*/ 17 w 22"/>
                    <a:gd name="T7" fmla="*/ 42 h 56"/>
                    <a:gd name="T8" fmla="*/ 14 w 22"/>
                    <a:gd name="T9" fmla="*/ 43 h 56"/>
                    <a:gd name="T10" fmla="*/ 13 w 22"/>
                    <a:gd name="T11" fmla="*/ 37 h 56"/>
                    <a:gd name="T12" fmla="*/ 8 w 22"/>
                    <a:gd name="T13" fmla="*/ 36 h 56"/>
                    <a:gd name="T14" fmla="*/ 17 w 22"/>
                    <a:gd name="T15" fmla="*/ 33 h 56"/>
                    <a:gd name="T16" fmla="*/ 5 w 22"/>
                    <a:gd name="T17" fmla="*/ 34 h 56"/>
                    <a:gd name="T18" fmla="*/ 9 w 22"/>
                    <a:gd name="T19" fmla="*/ 28 h 56"/>
                    <a:gd name="T20" fmla="*/ 10 w 22"/>
                    <a:gd name="T21" fmla="*/ 29 h 56"/>
                    <a:gd name="T22" fmla="*/ 10 w 22"/>
                    <a:gd name="T23" fmla="*/ 26 h 56"/>
                    <a:gd name="T24" fmla="*/ 15 w 22"/>
                    <a:gd name="T25" fmla="*/ 27 h 56"/>
                    <a:gd name="T26" fmla="*/ 15 w 22"/>
                    <a:gd name="T27" fmla="*/ 22 h 56"/>
                    <a:gd name="T28" fmla="*/ 18 w 22"/>
                    <a:gd name="T29" fmla="*/ 22 h 56"/>
                    <a:gd name="T30" fmla="*/ 14 w 22"/>
                    <a:gd name="T31" fmla="*/ 14 h 56"/>
                    <a:gd name="T32" fmla="*/ 17 w 22"/>
                    <a:gd name="T33" fmla="*/ 13 h 56"/>
                    <a:gd name="T34" fmla="*/ 7 w 22"/>
                    <a:gd name="T35" fmla="*/ 13 h 56"/>
                    <a:gd name="T36" fmla="*/ 8 w 22"/>
                    <a:gd name="T37" fmla="*/ 10 h 56"/>
                    <a:gd name="T38" fmla="*/ 15 w 22"/>
                    <a:gd name="T39" fmla="*/ 11 h 56"/>
                    <a:gd name="T40" fmla="*/ 12 w 22"/>
                    <a:gd name="T41" fmla="*/ 9 h 56"/>
                    <a:gd name="T42" fmla="*/ 18 w 22"/>
                    <a:gd name="T43" fmla="*/ 7 h 56"/>
                    <a:gd name="T44" fmla="*/ 9 w 22"/>
                    <a:gd name="T45" fmla="*/ 3 h 56"/>
                    <a:gd name="T46" fmla="*/ 11 w 22"/>
                    <a:gd name="T47" fmla="*/ 1 h 56"/>
                    <a:gd name="T48" fmla="*/ 1 w 22"/>
                    <a:gd name="T49" fmla="*/ 2 h 56"/>
                    <a:gd name="T50" fmla="*/ 3 w 22"/>
                    <a:gd name="T51" fmla="*/ 15 h 56"/>
                    <a:gd name="T52" fmla="*/ 8 w 22"/>
                    <a:gd name="T53" fmla="*/ 18 h 56"/>
                    <a:gd name="T54" fmla="*/ 2 w 22"/>
                    <a:gd name="T55" fmla="*/ 19 h 56"/>
                    <a:gd name="T56" fmla="*/ 8 w 22"/>
                    <a:gd name="T57" fmla="*/ 19 h 56"/>
                    <a:gd name="T58" fmla="*/ 2 w 22"/>
                    <a:gd name="T59" fmla="*/ 20 h 56"/>
                    <a:gd name="T60" fmla="*/ 7 w 22"/>
                    <a:gd name="T61" fmla="*/ 22 h 56"/>
                    <a:gd name="T62" fmla="*/ 0 w 22"/>
                    <a:gd name="T63" fmla="*/ 23 h 56"/>
                    <a:gd name="T64" fmla="*/ 3 w 22"/>
                    <a:gd name="T65" fmla="*/ 42 h 56"/>
                    <a:gd name="T66" fmla="*/ 7 w 22"/>
                    <a:gd name="T67" fmla="*/ 42 h 56"/>
                    <a:gd name="T68" fmla="*/ 7 w 22"/>
                    <a:gd name="T69" fmla="*/ 50 h 56"/>
                    <a:gd name="T70" fmla="*/ 11 w 22"/>
                    <a:gd name="T71" fmla="*/ 51 h 56"/>
                    <a:gd name="T72" fmla="*/ 2 w 22"/>
                    <a:gd name="T73" fmla="*/ 50 h 56"/>
                    <a:gd name="T74" fmla="*/ 3 w 22"/>
                    <a:gd name="T75" fmla="*/ 53 h 56"/>
                    <a:gd name="T76" fmla="*/ 5 w 22"/>
                    <a:gd name="T77" fmla="*/ 51 h 56"/>
                    <a:gd name="T78" fmla="*/ 3 w 22"/>
                    <a:gd name="T79" fmla="*/ 54 h 56"/>
                    <a:gd name="T80" fmla="*/ 14 w 22"/>
                    <a:gd name="T81" fmla="*/ 52 h 56"/>
                    <a:gd name="T82" fmla="*/ 19 w 22"/>
                    <a:gd name="T83" fmla="*/ 46 h 56"/>
                    <a:gd name="T84" fmla="*/ 13 w 22"/>
                    <a:gd name="T85"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56">
                      <a:moveTo>
                        <a:pt x="13" y="46"/>
                      </a:moveTo>
                      <a:cubicBezTo>
                        <a:pt x="13" y="45"/>
                        <a:pt x="10" y="44"/>
                        <a:pt x="12" y="43"/>
                      </a:cubicBezTo>
                      <a:cubicBezTo>
                        <a:pt x="14" y="43"/>
                        <a:pt x="15" y="44"/>
                        <a:pt x="14" y="45"/>
                      </a:cubicBezTo>
                      <a:cubicBezTo>
                        <a:pt x="19" y="44"/>
                        <a:pt x="13" y="43"/>
                        <a:pt x="17" y="42"/>
                      </a:cubicBezTo>
                      <a:cubicBezTo>
                        <a:pt x="14" y="43"/>
                        <a:pt x="14" y="43"/>
                        <a:pt x="14" y="43"/>
                      </a:cubicBezTo>
                      <a:cubicBezTo>
                        <a:pt x="16" y="40"/>
                        <a:pt x="10" y="41"/>
                        <a:pt x="13" y="37"/>
                      </a:cubicBezTo>
                      <a:cubicBezTo>
                        <a:pt x="12" y="37"/>
                        <a:pt x="12" y="36"/>
                        <a:pt x="8" y="36"/>
                      </a:cubicBezTo>
                      <a:cubicBezTo>
                        <a:pt x="13" y="35"/>
                        <a:pt x="13" y="36"/>
                        <a:pt x="17" y="33"/>
                      </a:cubicBezTo>
                      <a:cubicBezTo>
                        <a:pt x="14" y="33"/>
                        <a:pt x="10" y="34"/>
                        <a:pt x="5" y="34"/>
                      </a:cubicBezTo>
                      <a:cubicBezTo>
                        <a:pt x="12" y="31"/>
                        <a:pt x="5" y="30"/>
                        <a:pt x="9" y="28"/>
                      </a:cubicBezTo>
                      <a:cubicBezTo>
                        <a:pt x="9" y="28"/>
                        <a:pt x="11" y="29"/>
                        <a:pt x="10" y="29"/>
                      </a:cubicBezTo>
                      <a:cubicBezTo>
                        <a:pt x="16" y="29"/>
                        <a:pt x="9" y="28"/>
                        <a:pt x="10" y="26"/>
                      </a:cubicBezTo>
                      <a:cubicBezTo>
                        <a:pt x="15" y="27"/>
                        <a:pt x="15" y="27"/>
                        <a:pt x="15" y="27"/>
                      </a:cubicBezTo>
                      <a:cubicBezTo>
                        <a:pt x="15" y="25"/>
                        <a:pt x="11" y="23"/>
                        <a:pt x="15" y="22"/>
                      </a:cubicBezTo>
                      <a:cubicBezTo>
                        <a:pt x="18" y="22"/>
                        <a:pt x="18" y="22"/>
                        <a:pt x="18" y="22"/>
                      </a:cubicBezTo>
                      <a:cubicBezTo>
                        <a:pt x="14" y="20"/>
                        <a:pt x="16" y="16"/>
                        <a:pt x="14" y="14"/>
                      </a:cubicBezTo>
                      <a:cubicBezTo>
                        <a:pt x="17" y="13"/>
                        <a:pt x="17" y="13"/>
                        <a:pt x="17" y="13"/>
                      </a:cubicBezTo>
                      <a:cubicBezTo>
                        <a:pt x="13" y="9"/>
                        <a:pt x="15" y="16"/>
                        <a:pt x="7" y="13"/>
                      </a:cubicBezTo>
                      <a:cubicBezTo>
                        <a:pt x="17" y="13"/>
                        <a:pt x="4" y="11"/>
                        <a:pt x="8" y="10"/>
                      </a:cubicBezTo>
                      <a:cubicBezTo>
                        <a:pt x="12" y="9"/>
                        <a:pt x="10" y="12"/>
                        <a:pt x="15" y="11"/>
                      </a:cubicBezTo>
                      <a:cubicBezTo>
                        <a:pt x="10" y="10"/>
                        <a:pt x="13" y="10"/>
                        <a:pt x="12" y="9"/>
                      </a:cubicBezTo>
                      <a:cubicBezTo>
                        <a:pt x="16" y="9"/>
                        <a:pt x="12" y="6"/>
                        <a:pt x="18" y="7"/>
                      </a:cubicBezTo>
                      <a:cubicBezTo>
                        <a:pt x="9" y="3"/>
                        <a:pt x="9" y="3"/>
                        <a:pt x="9" y="3"/>
                      </a:cubicBezTo>
                      <a:cubicBezTo>
                        <a:pt x="12" y="3"/>
                        <a:pt x="11" y="2"/>
                        <a:pt x="11" y="1"/>
                      </a:cubicBezTo>
                      <a:cubicBezTo>
                        <a:pt x="11" y="3"/>
                        <a:pt x="4" y="0"/>
                        <a:pt x="1" y="2"/>
                      </a:cubicBezTo>
                      <a:cubicBezTo>
                        <a:pt x="4" y="6"/>
                        <a:pt x="5" y="11"/>
                        <a:pt x="3" y="15"/>
                      </a:cubicBezTo>
                      <a:cubicBezTo>
                        <a:pt x="9" y="15"/>
                        <a:pt x="2" y="17"/>
                        <a:pt x="8" y="18"/>
                      </a:cubicBezTo>
                      <a:cubicBezTo>
                        <a:pt x="2" y="19"/>
                        <a:pt x="2" y="19"/>
                        <a:pt x="2" y="19"/>
                      </a:cubicBezTo>
                      <a:cubicBezTo>
                        <a:pt x="3" y="21"/>
                        <a:pt x="5" y="18"/>
                        <a:pt x="8" y="19"/>
                      </a:cubicBezTo>
                      <a:cubicBezTo>
                        <a:pt x="8" y="20"/>
                        <a:pt x="5" y="21"/>
                        <a:pt x="2" y="20"/>
                      </a:cubicBezTo>
                      <a:cubicBezTo>
                        <a:pt x="2" y="22"/>
                        <a:pt x="4" y="21"/>
                        <a:pt x="7" y="22"/>
                      </a:cubicBezTo>
                      <a:cubicBezTo>
                        <a:pt x="0" y="23"/>
                        <a:pt x="0" y="23"/>
                        <a:pt x="0" y="23"/>
                      </a:cubicBezTo>
                      <a:cubicBezTo>
                        <a:pt x="2" y="28"/>
                        <a:pt x="7" y="36"/>
                        <a:pt x="3" y="42"/>
                      </a:cubicBezTo>
                      <a:cubicBezTo>
                        <a:pt x="7" y="42"/>
                        <a:pt x="7" y="42"/>
                        <a:pt x="7" y="42"/>
                      </a:cubicBezTo>
                      <a:cubicBezTo>
                        <a:pt x="5" y="45"/>
                        <a:pt x="17" y="47"/>
                        <a:pt x="7" y="50"/>
                      </a:cubicBezTo>
                      <a:cubicBezTo>
                        <a:pt x="11" y="51"/>
                        <a:pt x="11" y="51"/>
                        <a:pt x="11" y="51"/>
                      </a:cubicBezTo>
                      <a:cubicBezTo>
                        <a:pt x="9" y="50"/>
                        <a:pt x="5" y="51"/>
                        <a:pt x="2" y="50"/>
                      </a:cubicBezTo>
                      <a:cubicBezTo>
                        <a:pt x="3" y="51"/>
                        <a:pt x="1" y="52"/>
                        <a:pt x="3" y="53"/>
                      </a:cubicBezTo>
                      <a:cubicBezTo>
                        <a:pt x="5" y="51"/>
                        <a:pt x="5" y="51"/>
                        <a:pt x="5" y="51"/>
                      </a:cubicBezTo>
                      <a:cubicBezTo>
                        <a:pt x="9" y="52"/>
                        <a:pt x="6" y="53"/>
                        <a:pt x="3" y="54"/>
                      </a:cubicBezTo>
                      <a:cubicBezTo>
                        <a:pt x="7" y="56"/>
                        <a:pt x="11" y="53"/>
                        <a:pt x="14" y="52"/>
                      </a:cubicBezTo>
                      <a:cubicBezTo>
                        <a:pt x="6" y="49"/>
                        <a:pt x="22" y="49"/>
                        <a:pt x="19" y="46"/>
                      </a:cubicBezTo>
                      <a:cubicBezTo>
                        <a:pt x="17" y="44"/>
                        <a:pt x="15" y="46"/>
                        <a:pt x="13" y="4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5" name="Freeform 639"/>
                <p:cNvSpPr>
                  <a:spLocks/>
                </p:cNvSpPr>
                <p:nvPr/>
              </p:nvSpPr>
              <p:spPr bwMode="auto">
                <a:xfrm>
                  <a:off x="3455" y="2744"/>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6" name="Freeform 640"/>
                <p:cNvSpPr>
                  <a:spLocks/>
                </p:cNvSpPr>
                <p:nvPr/>
              </p:nvSpPr>
              <p:spPr bwMode="auto">
                <a:xfrm>
                  <a:off x="3462" y="2701"/>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7" name="Rectangle 641"/>
                <p:cNvSpPr>
                  <a:spLocks noChangeArrowheads="1"/>
                </p:cNvSpPr>
                <p:nvPr/>
              </p:nvSpPr>
              <p:spPr bwMode="auto">
                <a:xfrm>
                  <a:off x="3457" y="2747"/>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8" name="Freeform 642"/>
                <p:cNvSpPr>
                  <a:spLocks/>
                </p:cNvSpPr>
                <p:nvPr/>
              </p:nvSpPr>
              <p:spPr bwMode="auto">
                <a:xfrm>
                  <a:off x="3465" y="2748"/>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9" name="Freeform 643"/>
                <p:cNvSpPr>
                  <a:spLocks/>
                </p:cNvSpPr>
                <p:nvPr/>
              </p:nvSpPr>
              <p:spPr bwMode="auto">
                <a:xfrm>
                  <a:off x="3467" y="2695"/>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0" name="Freeform 644"/>
                <p:cNvSpPr>
                  <a:spLocks/>
                </p:cNvSpPr>
                <p:nvPr/>
              </p:nvSpPr>
              <p:spPr bwMode="auto">
                <a:xfrm>
                  <a:off x="3470" y="267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1" name="Freeform 645"/>
                <p:cNvSpPr>
                  <a:spLocks/>
                </p:cNvSpPr>
                <p:nvPr/>
              </p:nvSpPr>
              <p:spPr bwMode="auto">
                <a:xfrm>
                  <a:off x="3449" y="2619"/>
                  <a:ext cx="26" cy="81"/>
                </a:xfrm>
                <a:custGeom>
                  <a:avLst/>
                  <a:gdLst>
                    <a:gd name="T0" fmla="*/ 18 w 31"/>
                    <a:gd name="T1" fmla="*/ 3 h 94"/>
                    <a:gd name="T2" fmla="*/ 11 w 31"/>
                    <a:gd name="T3" fmla="*/ 1 h 94"/>
                    <a:gd name="T4" fmla="*/ 8 w 31"/>
                    <a:gd name="T5" fmla="*/ 4 h 94"/>
                    <a:gd name="T6" fmla="*/ 11 w 31"/>
                    <a:gd name="T7" fmla="*/ 9 h 94"/>
                    <a:gd name="T8" fmla="*/ 11 w 31"/>
                    <a:gd name="T9" fmla="*/ 20 h 94"/>
                    <a:gd name="T10" fmla="*/ 8 w 31"/>
                    <a:gd name="T11" fmla="*/ 27 h 94"/>
                    <a:gd name="T12" fmla="*/ 14 w 31"/>
                    <a:gd name="T13" fmla="*/ 36 h 94"/>
                    <a:gd name="T14" fmla="*/ 12 w 31"/>
                    <a:gd name="T15" fmla="*/ 38 h 94"/>
                    <a:gd name="T16" fmla="*/ 10 w 31"/>
                    <a:gd name="T17" fmla="*/ 43 h 94"/>
                    <a:gd name="T18" fmla="*/ 20 w 31"/>
                    <a:gd name="T19" fmla="*/ 46 h 94"/>
                    <a:gd name="T20" fmla="*/ 20 w 31"/>
                    <a:gd name="T21" fmla="*/ 51 h 94"/>
                    <a:gd name="T22" fmla="*/ 16 w 31"/>
                    <a:gd name="T23" fmla="*/ 54 h 94"/>
                    <a:gd name="T24" fmla="*/ 15 w 31"/>
                    <a:gd name="T25" fmla="*/ 60 h 94"/>
                    <a:gd name="T26" fmla="*/ 13 w 31"/>
                    <a:gd name="T27" fmla="*/ 67 h 94"/>
                    <a:gd name="T28" fmla="*/ 15 w 31"/>
                    <a:gd name="T29" fmla="*/ 72 h 94"/>
                    <a:gd name="T30" fmla="*/ 19 w 31"/>
                    <a:gd name="T31" fmla="*/ 76 h 94"/>
                    <a:gd name="T32" fmla="*/ 15 w 31"/>
                    <a:gd name="T33" fmla="*/ 77 h 94"/>
                    <a:gd name="T34" fmla="*/ 16 w 31"/>
                    <a:gd name="T35" fmla="*/ 81 h 94"/>
                    <a:gd name="T36" fmla="*/ 14 w 31"/>
                    <a:gd name="T37" fmla="*/ 94 h 94"/>
                    <a:gd name="T38" fmla="*/ 16 w 31"/>
                    <a:gd name="T39" fmla="*/ 87 h 94"/>
                    <a:gd name="T40" fmla="*/ 13 w 31"/>
                    <a:gd name="T41" fmla="*/ 86 h 94"/>
                    <a:gd name="T42" fmla="*/ 25 w 31"/>
                    <a:gd name="T43" fmla="*/ 85 h 94"/>
                    <a:gd name="T44" fmla="*/ 26 w 31"/>
                    <a:gd name="T45" fmla="*/ 83 h 94"/>
                    <a:gd name="T46" fmla="*/ 25 w 31"/>
                    <a:gd name="T47" fmla="*/ 79 h 94"/>
                    <a:gd name="T48" fmla="*/ 27 w 31"/>
                    <a:gd name="T49" fmla="*/ 75 h 94"/>
                    <a:gd name="T50" fmla="*/ 27 w 31"/>
                    <a:gd name="T51" fmla="*/ 69 h 94"/>
                    <a:gd name="T52" fmla="*/ 24 w 31"/>
                    <a:gd name="T53" fmla="*/ 64 h 94"/>
                    <a:gd name="T54" fmla="*/ 26 w 31"/>
                    <a:gd name="T55" fmla="*/ 64 h 94"/>
                    <a:gd name="T56" fmla="*/ 26 w 31"/>
                    <a:gd name="T57" fmla="*/ 62 h 94"/>
                    <a:gd name="T58" fmla="*/ 25 w 31"/>
                    <a:gd name="T59" fmla="*/ 58 h 94"/>
                    <a:gd name="T60" fmla="*/ 22 w 31"/>
                    <a:gd name="T61" fmla="*/ 54 h 94"/>
                    <a:gd name="T62" fmla="*/ 27 w 31"/>
                    <a:gd name="T63" fmla="*/ 52 h 94"/>
                    <a:gd name="T64" fmla="*/ 28 w 31"/>
                    <a:gd name="T65" fmla="*/ 47 h 94"/>
                    <a:gd name="T66" fmla="*/ 23 w 31"/>
                    <a:gd name="T67" fmla="*/ 45 h 94"/>
                    <a:gd name="T68" fmla="*/ 21 w 31"/>
                    <a:gd name="T69" fmla="*/ 39 h 94"/>
                    <a:gd name="T70" fmla="*/ 19 w 31"/>
                    <a:gd name="T71" fmla="*/ 30 h 94"/>
                    <a:gd name="T72" fmla="*/ 20 w 31"/>
                    <a:gd name="T73" fmla="*/ 27 h 94"/>
                    <a:gd name="T74" fmla="*/ 19 w 31"/>
                    <a:gd name="T75" fmla="*/ 17 h 94"/>
                    <a:gd name="T76" fmla="*/ 13 w 31"/>
                    <a:gd name="T77" fmla="*/ 21 h 94"/>
                    <a:gd name="T78" fmla="*/ 23 w 31"/>
                    <a:gd name="T79" fmla="*/ 1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94">
                      <a:moveTo>
                        <a:pt x="24" y="8"/>
                      </a:moveTo>
                      <a:cubicBezTo>
                        <a:pt x="23" y="7"/>
                        <a:pt x="22" y="5"/>
                        <a:pt x="18" y="3"/>
                      </a:cubicBezTo>
                      <a:cubicBezTo>
                        <a:pt x="20" y="3"/>
                        <a:pt x="20" y="3"/>
                        <a:pt x="20" y="3"/>
                      </a:cubicBezTo>
                      <a:cubicBezTo>
                        <a:pt x="19" y="3"/>
                        <a:pt x="16" y="0"/>
                        <a:pt x="11" y="1"/>
                      </a:cubicBezTo>
                      <a:cubicBezTo>
                        <a:pt x="13" y="1"/>
                        <a:pt x="13" y="1"/>
                        <a:pt x="13" y="1"/>
                      </a:cubicBezTo>
                      <a:cubicBezTo>
                        <a:pt x="17" y="4"/>
                        <a:pt x="9" y="3"/>
                        <a:pt x="8" y="4"/>
                      </a:cubicBezTo>
                      <a:cubicBezTo>
                        <a:pt x="9" y="6"/>
                        <a:pt x="17" y="8"/>
                        <a:pt x="15" y="9"/>
                      </a:cubicBezTo>
                      <a:cubicBezTo>
                        <a:pt x="15" y="10"/>
                        <a:pt x="13" y="10"/>
                        <a:pt x="11" y="9"/>
                      </a:cubicBezTo>
                      <a:cubicBezTo>
                        <a:pt x="10" y="11"/>
                        <a:pt x="17" y="12"/>
                        <a:pt x="18" y="13"/>
                      </a:cubicBezTo>
                      <a:cubicBezTo>
                        <a:pt x="0" y="12"/>
                        <a:pt x="22" y="18"/>
                        <a:pt x="11" y="20"/>
                      </a:cubicBezTo>
                      <a:cubicBezTo>
                        <a:pt x="12" y="22"/>
                        <a:pt x="11" y="24"/>
                        <a:pt x="14" y="26"/>
                      </a:cubicBezTo>
                      <a:cubicBezTo>
                        <a:pt x="10" y="24"/>
                        <a:pt x="13" y="28"/>
                        <a:pt x="8" y="27"/>
                      </a:cubicBezTo>
                      <a:cubicBezTo>
                        <a:pt x="19" y="28"/>
                        <a:pt x="4" y="32"/>
                        <a:pt x="16" y="33"/>
                      </a:cubicBezTo>
                      <a:cubicBezTo>
                        <a:pt x="13" y="36"/>
                        <a:pt x="17" y="33"/>
                        <a:pt x="14" y="36"/>
                      </a:cubicBezTo>
                      <a:cubicBezTo>
                        <a:pt x="13" y="36"/>
                        <a:pt x="13" y="36"/>
                        <a:pt x="12" y="35"/>
                      </a:cubicBezTo>
                      <a:cubicBezTo>
                        <a:pt x="10" y="36"/>
                        <a:pt x="18" y="38"/>
                        <a:pt x="12" y="38"/>
                      </a:cubicBezTo>
                      <a:cubicBezTo>
                        <a:pt x="11" y="41"/>
                        <a:pt x="15" y="39"/>
                        <a:pt x="19" y="40"/>
                      </a:cubicBezTo>
                      <a:cubicBezTo>
                        <a:pt x="17" y="43"/>
                        <a:pt x="15" y="42"/>
                        <a:pt x="10" y="43"/>
                      </a:cubicBezTo>
                      <a:cubicBezTo>
                        <a:pt x="16" y="44"/>
                        <a:pt x="13" y="45"/>
                        <a:pt x="16" y="47"/>
                      </a:cubicBezTo>
                      <a:cubicBezTo>
                        <a:pt x="17" y="46"/>
                        <a:pt x="18" y="45"/>
                        <a:pt x="20" y="46"/>
                      </a:cubicBezTo>
                      <a:cubicBezTo>
                        <a:pt x="19" y="49"/>
                        <a:pt x="24" y="48"/>
                        <a:pt x="26" y="51"/>
                      </a:cubicBezTo>
                      <a:cubicBezTo>
                        <a:pt x="19" y="52"/>
                        <a:pt x="25" y="48"/>
                        <a:pt x="20" y="51"/>
                      </a:cubicBezTo>
                      <a:cubicBezTo>
                        <a:pt x="17" y="49"/>
                        <a:pt x="17" y="47"/>
                        <a:pt x="12" y="46"/>
                      </a:cubicBezTo>
                      <a:cubicBezTo>
                        <a:pt x="12" y="49"/>
                        <a:pt x="13" y="51"/>
                        <a:pt x="16" y="54"/>
                      </a:cubicBezTo>
                      <a:cubicBezTo>
                        <a:pt x="15" y="55"/>
                        <a:pt x="12" y="53"/>
                        <a:pt x="12" y="54"/>
                      </a:cubicBezTo>
                      <a:cubicBezTo>
                        <a:pt x="9" y="57"/>
                        <a:pt x="18" y="58"/>
                        <a:pt x="15" y="60"/>
                      </a:cubicBezTo>
                      <a:cubicBezTo>
                        <a:pt x="12" y="60"/>
                        <a:pt x="12" y="60"/>
                        <a:pt x="12" y="60"/>
                      </a:cubicBezTo>
                      <a:cubicBezTo>
                        <a:pt x="16" y="61"/>
                        <a:pt x="11" y="64"/>
                        <a:pt x="13" y="67"/>
                      </a:cubicBezTo>
                      <a:cubicBezTo>
                        <a:pt x="15" y="66"/>
                        <a:pt x="16" y="66"/>
                        <a:pt x="17" y="67"/>
                      </a:cubicBezTo>
                      <a:cubicBezTo>
                        <a:pt x="8" y="66"/>
                        <a:pt x="22" y="70"/>
                        <a:pt x="15" y="72"/>
                      </a:cubicBezTo>
                      <a:cubicBezTo>
                        <a:pt x="21" y="72"/>
                        <a:pt x="24" y="74"/>
                        <a:pt x="25" y="76"/>
                      </a:cubicBezTo>
                      <a:cubicBezTo>
                        <a:pt x="19" y="76"/>
                        <a:pt x="19" y="76"/>
                        <a:pt x="19" y="76"/>
                      </a:cubicBezTo>
                      <a:cubicBezTo>
                        <a:pt x="23" y="74"/>
                        <a:pt x="13" y="74"/>
                        <a:pt x="11" y="72"/>
                      </a:cubicBezTo>
                      <a:cubicBezTo>
                        <a:pt x="14" y="73"/>
                        <a:pt x="11" y="76"/>
                        <a:pt x="15" y="77"/>
                      </a:cubicBezTo>
                      <a:cubicBezTo>
                        <a:pt x="10" y="77"/>
                        <a:pt x="10" y="77"/>
                        <a:pt x="10" y="77"/>
                      </a:cubicBezTo>
                      <a:cubicBezTo>
                        <a:pt x="10" y="79"/>
                        <a:pt x="20" y="79"/>
                        <a:pt x="16" y="81"/>
                      </a:cubicBezTo>
                      <a:cubicBezTo>
                        <a:pt x="13" y="81"/>
                        <a:pt x="13" y="81"/>
                        <a:pt x="13" y="81"/>
                      </a:cubicBezTo>
                      <a:cubicBezTo>
                        <a:pt x="13" y="85"/>
                        <a:pt x="7" y="90"/>
                        <a:pt x="14" y="94"/>
                      </a:cubicBezTo>
                      <a:cubicBezTo>
                        <a:pt x="17" y="94"/>
                        <a:pt x="23" y="93"/>
                        <a:pt x="25" y="93"/>
                      </a:cubicBezTo>
                      <a:cubicBezTo>
                        <a:pt x="23" y="90"/>
                        <a:pt x="18" y="89"/>
                        <a:pt x="16" y="87"/>
                      </a:cubicBezTo>
                      <a:cubicBezTo>
                        <a:pt x="21" y="88"/>
                        <a:pt x="21" y="88"/>
                        <a:pt x="21" y="88"/>
                      </a:cubicBezTo>
                      <a:cubicBezTo>
                        <a:pt x="18" y="87"/>
                        <a:pt x="16" y="85"/>
                        <a:pt x="13" y="86"/>
                      </a:cubicBezTo>
                      <a:cubicBezTo>
                        <a:pt x="10" y="85"/>
                        <a:pt x="17" y="85"/>
                        <a:pt x="15" y="84"/>
                      </a:cubicBezTo>
                      <a:cubicBezTo>
                        <a:pt x="20" y="84"/>
                        <a:pt x="20" y="85"/>
                        <a:pt x="25" y="85"/>
                      </a:cubicBezTo>
                      <a:cubicBezTo>
                        <a:pt x="22" y="84"/>
                        <a:pt x="22" y="84"/>
                        <a:pt x="22" y="84"/>
                      </a:cubicBezTo>
                      <a:cubicBezTo>
                        <a:pt x="24" y="84"/>
                        <a:pt x="24" y="83"/>
                        <a:pt x="26" y="83"/>
                      </a:cubicBezTo>
                      <a:cubicBezTo>
                        <a:pt x="20" y="81"/>
                        <a:pt x="29" y="80"/>
                        <a:pt x="26" y="77"/>
                      </a:cubicBezTo>
                      <a:cubicBezTo>
                        <a:pt x="25" y="79"/>
                        <a:pt x="25" y="79"/>
                        <a:pt x="25" y="79"/>
                      </a:cubicBezTo>
                      <a:cubicBezTo>
                        <a:pt x="22" y="79"/>
                        <a:pt x="22" y="78"/>
                        <a:pt x="21" y="77"/>
                      </a:cubicBezTo>
                      <a:cubicBezTo>
                        <a:pt x="26" y="77"/>
                        <a:pt x="25" y="76"/>
                        <a:pt x="27" y="75"/>
                      </a:cubicBezTo>
                      <a:cubicBezTo>
                        <a:pt x="25" y="74"/>
                        <a:pt x="19" y="73"/>
                        <a:pt x="19" y="71"/>
                      </a:cubicBezTo>
                      <a:cubicBezTo>
                        <a:pt x="25" y="72"/>
                        <a:pt x="22" y="69"/>
                        <a:pt x="27" y="69"/>
                      </a:cubicBezTo>
                      <a:cubicBezTo>
                        <a:pt x="22" y="68"/>
                        <a:pt x="25" y="66"/>
                        <a:pt x="22" y="66"/>
                      </a:cubicBezTo>
                      <a:cubicBezTo>
                        <a:pt x="21" y="65"/>
                        <a:pt x="22" y="64"/>
                        <a:pt x="24" y="64"/>
                      </a:cubicBezTo>
                      <a:cubicBezTo>
                        <a:pt x="25" y="64"/>
                        <a:pt x="25" y="64"/>
                        <a:pt x="25" y="64"/>
                      </a:cubicBezTo>
                      <a:cubicBezTo>
                        <a:pt x="26" y="64"/>
                        <a:pt x="26" y="64"/>
                        <a:pt x="26" y="64"/>
                      </a:cubicBezTo>
                      <a:cubicBezTo>
                        <a:pt x="27" y="64"/>
                        <a:pt x="27" y="64"/>
                        <a:pt x="27" y="64"/>
                      </a:cubicBezTo>
                      <a:cubicBezTo>
                        <a:pt x="27" y="63"/>
                        <a:pt x="23" y="63"/>
                        <a:pt x="26" y="62"/>
                      </a:cubicBezTo>
                      <a:cubicBezTo>
                        <a:pt x="27" y="62"/>
                        <a:pt x="27" y="63"/>
                        <a:pt x="28" y="63"/>
                      </a:cubicBezTo>
                      <a:cubicBezTo>
                        <a:pt x="29" y="61"/>
                        <a:pt x="20" y="59"/>
                        <a:pt x="25" y="58"/>
                      </a:cubicBezTo>
                      <a:cubicBezTo>
                        <a:pt x="22" y="58"/>
                        <a:pt x="22" y="55"/>
                        <a:pt x="16" y="56"/>
                      </a:cubicBezTo>
                      <a:cubicBezTo>
                        <a:pt x="18" y="55"/>
                        <a:pt x="23" y="55"/>
                        <a:pt x="22" y="54"/>
                      </a:cubicBezTo>
                      <a:cubicBezTo>
                        <a:pt x="17" y="53"/>
                        <a:pt x="24" y="52"/>
                        <a:pt x="21" y="51"/>
                      </a:cubicBezTo>
                      <a:cubicBezTo>
                        <a:pt x="26" y="53"/>
                        <a:pt x="22" y="51"/>
                        <a:pt x="27" y="52"/>
                      </a:cubicBezTo>
                      <a:cubicBezTo>
                        <a:pt x="29" y="51"/>
                        <a:pt x="23" y="49"/>
                        <a:pt x="24" y="48"/>
                      </a:cubicBezTo>
                      <a:cubicBezTo>
                        <a:pt x="28" y="47"/>
                        <a:pt x="28" y="47"/>
                        <a:pt x="28" y="47"/>
                      </a:cubicBezTo>
                      <a:cubicBezTo>
                        <a:pt x="26" y="47"/>
                        <a:pt x="22" y="46"/>
                        <a:pt x="26" y="45"/>
                      </a:cubicBezTo>
                      <a:cubicBezTo>
                        <a:pt x="23" y="45"/>
                        <a:pt x="23" y="45"/>
                        <a:pt x="23" y="45"/>
                      </a:cubicBezTo>
                      <a:cubicBezTo>
                        <a:pt x="24" y="44"/>
                        <a:pt x="23" y="42"/>
                        <a:pt x="27" y="41"/>
                      </a:cubicBezTo>
                      <a:cubicBezTo>
                        <a:pt x="21" y="39"/>
                        <a:pt x="21" y="39"/>
                        <a:pt x="21" y="39"/>
                      </a:cubicBezTo>
                      <a:cubicBezTo>
                        <a:pt x="28" y="37"/>
                        <a:pt x="22" y="34"/>
                        <a:pt x="16" y="32"/>
                      </a:cubicBezTo>
                      <a:cubicBezTo>
                        <a:pt x="16" y="31"/>
                        <a:pt x="17" y="30"/>
                        <a:pt x="19" y="30"/>
                      </a:cubicBezTo>
                      <a:cubicBezTo>
                        <a:pt x="21" y="31"/>
                        <a:pt x="21" y="31"/>
                        <a:pt x="21" y="31"/>
                      </a:cubicBezTo>
                      <a:cubicBezTo>
                        <a:pt x="22" y="30"/>
                        <a:pt x="25" y="28"/>
                        <a:pt x="20" y="27"/>
                      </a:cubicBezTo>
                      <a:cubicBezTo>
                        <a:pt x="18" y="26"/>
                        <a:pt x="24" y="27"/>
                        <a:pt x="25" y="26"/>
                      </a:cubicBezTo>
                      <a:cubicBezTo>
                        <a:pt x="17" y="23"/>
                        <a:pt x="31" y="19"/>
                        <a:pt x="19" y="17"/>
                      </a:cubicBezTo>
                      <a:cubicBezTo>
                        <a:pt x="19" y="18"/>
                        <a:pt x="16" y="20"/>
                        <a:pt x="17" y="22"/>
                      </a:cubicBezTo>
                      <a:cubicBezTo>
                        <a:pt x="15" y="22"/>
                        <a:pt x="13" y="22"/>
                        <a:pt x="13" y="21"/>
                      </a:cubicBezTo>
                      <a:cubicBezTo>
                        <a:pt x="12" y="19"/>
                        <a:pt x="17" y="18"/>
                        <a:pt x="15" y="16"/>
                      </a:cubicBezTo>
                      <a:cubicBezTo>
                        <a:pt x="23" y="17"/>
                        <a:pt x="23" y="17"/>
                        <a:pt x="23" y="17"/>
                      </a:cubicBezTo>
                      <a:cubicBezTo>
                        <a:pt x="31" y="15"/>
                        <a:pt x="13" y="10"/>
                        <a:pt x="24"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2" name="Freeform 646"/>
                <p:cNvSpPr>
                  <a:spLocks/>
                </p:cNvSpPr>
                <p:nvPr/>
              </p:nvSpPr>
              <p:spPr bwMode="auto">
                <a:xfrm>
                  <a:off x="3468" y="2647"/>
                  <a:ext cx="3" cy="0"/>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3" name="Freeform 647"/>
                <p:cNvSpPr>
                  <a:spLocks/>
                </p:cNvSpPr>
                <p:nvPr/>
              </p:nvSpPr>
              <p:spPr bwMode="auto">
                <a:xfrm>
                  <a:off x="3467" y="2646"/>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0"/>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4" name="Freeform 648"/>
                <p:cNvSpPr>
                  <a:spLocks/>
                </p:cNvSpPr>
                <p:nvPr/>
              </p:nvSpPr>
              <p:spPr bwMode="auto">
                <a:xfrm>
                  <a:off x="3468" y="2620"/>
                  <a:ext cx="1"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1"/>
                        <a:pt x="2" y="1"/>
                        <a:pt x="2" y="0"/>
                      </a:cubicBezTo>
                      <a:cubicBezTo>
                        <a:pt x="1" y="1"/>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5" name="Freeform 649"/>
                <p:cNvSpPr>
                  <a:spLocks/>
                </p:cNvSpPr>
                <p:nvPr/>
              </p:nvSpPr>
              <p:spPr bwMode="auto">
                <a:xfrm>
                  <a:off x="3466" y="2620"/>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6" name="Freeform 650"/>
                <p:cNvSpPr>
                  <a:spLocks/>
                </p:cNvSpPr>
                <p:nvPr/>
              </p:nvSpPr>
              <p:spPr bwMode="auto">
                <a:xfrm>
                  <a:off x="3451" y="2576"/>
                  <a:ext cx="21" cy="44"/>
                </a:xfrm>
                <a:custGeom>
                  <a:avLst/>
                  <a:gdLst>
                    <a:gd name="T0" fmla="*/ 17 w 24"/>
                    <a:gd name="T1" fmla="*/ 9 h 51"/>
                    <a:gd name="T2" fmla="*/ 13 w 24"/>
                    <a:gd name="T3" fmla="*/ 6 h 51"/>
                    <a:gd name="T4" fmla="*/ 17 w 24"/>
                    <a:gd name="T5" fmla="*/ 5 h 51"/>
                    <a:gd name="T6" fmla="*/ 9 w 24"/>
                    <a:gd name="T7" fmla="*/ 0 h 51"/>
                    <a:gd name="T8" fmla="*/ 10 w 24"/>
                    <a:gd name="T9" fmla="*/ 25 h 51"/>
                    <a:gd name="T10" fmla="*/ 7 w 24"/>
                    <a:gd name="T11" fmla="*/ 23 h 51"/>
                    <a:gd name="T12" fmla="*/ 12 w 24"/>
                    <a:gd name="T13" fmla="*/ 32 h 51"/>
                    <a:gd name="T14" fmla="*/ 6 w 24"/>
                    <a:gd name="T15" fmla="*/ 31 h 51"/>
                    <a:gd name="T16" fmla="*/ 7 w 24"/>
                    <a:gd name="T17" fmla="*/ 37 h 51"/>
                    <a:gd name="T18" fmla="*/ 10 w 24"/>
                    <a:gd name="T19" fmla="*/ 37 h 51"/>
                    <a:gd name="T20" fmla="*/ 9 w 24"/>
                    <a:gd name="T21" fmla="*/ 38 h 51"/>
                    <a:gd name="T22" fmla="*/ 10 w 24"/>
                    <a:gd name="T23" fmla="*/ 38 h 51"/>
                    <a:gd name="T24" fmla="*/ 10 w 24"/>
                    <a:gd name="T25" fmla="*/ 41 h 51"/>
                    <a:gd name="T26" fmla="*/ 9 w 24"/>
                    <a:gd name="T27" fmla="*/ 40 h 51"/>
                    <a:gd name="T28" fmla="*/ 11 w 24"/>
                    <a:gd name="T29" fmla="*/ 43 h 51"/>
                    <a:gd name="T30" fmla="*/ 7 w 24"/>
                    <a:gd name="T31" fmla="*/ 43 h 51"/>
                    <a:gd name="T32" fmla="*/ 12 w 24"/>
                    <a:gd name="T33" fmla="*/ 50 h 51"/>
                    <a:gd name="T34" fmla="*/ 16 w 24"/>
                    <a:gd name="T35" fmla="*/ 51 h 51"/>
                    <a:gd name="T36" fmla="*/ 13 w 24"/>
                    <a:gd name="T37" fmla="*/ 45 h 51"/>
                    <a:gd name="T38" fmla="*/ 13 w 24"/>
                    <a:gd name="T39" fmla="*/ 45 h 51"/>
                    <a:gd name="T40" fmla="*/ 12 w 24"/>
                    <a:gd name="T41" fmla="*/ 42 h 51"/>
                    <a:gd name="T42" fmla="*/ 17 w 24"/>
                    <a:gd name="T43" fmla="*/ 44 h 51"/>
                    <a:gd name="T44" fmla="*/ 21 w 24"/>
                    <a:gd name="T45" fmla="*/ 39 h 51"/>
                    <a:gd name="T46" fmla="*/ 22 w 24"/>
                    <a:gd name="T47" fmla="*/ 39 h 51"/>
                    <a:gd name="T48" fmla="*/ 20 w 24"/>
                    <a:gd name="T49" fmla="*/ 37 h 51"/>
                    <a:gd name="T50" fmla="*/ 17 w 24"/>
                    <a:gd name="T51" fmla="*/ 38 h 51"/>
                    <a:gd name="T52" fmla="*/ 11 w 24"/>
                    <a:gd name="T53" fmla="*/ 36 h 51"/>
                    <a:gd name="T54" fmla="*/ 11 w 24"/>
                    <a:gd name="T55" fmla="*/ 34 h 51"/>
                    <a:gd name="T56" fmla="*/ 16 w 24"/>
                    <a:gd name="T57" fmla="*/ 36 h 51"/>
                    <a:gd name="T58" fmla="*/ 14 w 24"/>
                    <a:gd name="T59" fmla="*/ 35 h 51"/>
                    <a:gd name="T60" fmla="*/ 20 w 24"/>
                    <a:gd name="T61" fmla="*/ 34 h 51"/>
                    <a:gd name="T62" fmla="*/ 14 w 24"/>
                    <a:gd name="T63" fmla="*/ 33 h 51"/>
                    <a:gd name="T64" fmla="*/ 15 w 24"/>
                    <a:gd name="T65" fmla="*/ 23 h 51"/>
                    <a:gd name="T66" fmla="*/ 18 w 24"/>
                    <a:gd name="T67" fmla="*/ 25 h 51"/>
                    <a:gd name="T68" fmla="*/ 14 w 24"/>
                    <a:gd name="T69" fmla="*/ 23 h 51"/>
                    <a:gd name="T70" fmla="*/ 17 w 24"/>
                    <a:gd name="T71" fmla="*/ 17 h 51"/>
                    <a:gd name="T72" fmla="*/ 14 w 24"/>
                    <a:gd name="T73" fmla="*/ 17 h 51"/>
                    <a:gd name="T74" fmla="*/ 16 w 24"/>
                    <a:gd name="T75" fmla="*/ 11 h 51"/>
                    <a:gd name="T76" fmla="*/ 16 w 24"/>
                    <a:gd name="T77" fmla="*/ 11 h 51"/>
                    <a:gd name="T78" fmla="*/ 10 w 24"/>
                    <a:gd name="T79" fmla="*/ 7 h 51"/>
                    <a:gd name="T80" fmla="*/ 17 w 24"/>
                    <a:gd name="T81"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 h="51">
                      <a:moveTo>
                        <a:pt x="17" y="9"/>
                      </a:moveTo>
                      <a:cubicBezTo>
                        <a:pt x="13" y="6"/>
                        <a:pt x="13" y="6"/>
                        <a:pt x="13" y="6"/>
                      </a:cubicBezTo>
                      <a:cubicBezTo>
                        <a:pt x="15" y="6"/>
                        <a:pt x="13" y="3"/>
                        <a:pt x="17" y="5"/>
                      </a:cubicBezTo>
                      <a:cubicBezTo>
                        <a:pt x="11" y="3"/>
                        <a:pt x="17" y="1"/>
                        <a:pt x="9" y="0"/>
                      </a:cubicBezTo>
                      <a:cubicBezTo>
                        <a:pt x="11" y="7"/>
                        <a:pt x="4" y="16"/>
                        <a:pt x="10" y="25"/>
                      </a:cubicBezTo>
                      <a:cubicBezTo>
                        <a:pt x="7" y="23"/>
                        <a:pt x="7" y="23"/>
                        <a:pt x="7" y="23"/>
                      </a:cubicBezTo>
                      <a:cubicBezTo>
                        <a:pt x="13" y="28"/>
                        <a:pt x="0" y="28"/>
                        <a:pt x="12" y="32"/>
                      </a:cubicBezTo>
                      <a:cubicBezTo>
                        <a:pt x="6" y="31"/>
                        <a:pt x="6" y="31"/>
                        <a:pt x="6" y="31"/>
                      </a:cubicBezTo>
                      <a:cubicBezTo>
                        <a:pt x="4" y="33"/>
                        <a:pt x="14" y="36"/>
                        <a:pt x="7" y="37"/>
                      </a:cubicBezTo>
                      <a:cubicBezTo>
                        <a:pt x="10" y="37"/>
                        <a:pt x="10" y="37"/>
                        <a:pt x="10" y="37"/>
                      </a:cubicBezTo>
                      <a:cubicBezTo>
                        <a:pt x="9" y="38"/>
                        <a:pt x="9" y="38"/>
                        <a:pt x="9" y="38"/>
                      </a:cubicBezTo>
                      <a:cubicBezTo>
                        <a:pt x="10" y="38"/>
                        <a:pt x="10" y="38"/>
                        <a:pt x="10" y="38"/>
                      </a:cubicBezTo>
                      <a:cubicBezTo>
                        <a:pt x="12" y="40"/>
                        <a:pt x="12" y="40"/>
                        <a:pt x="10" y="41"/>
                      </a:cubicBezTo>
                      <a:cubicBezTo>
                        <a:pt x="8" y="41"/>
                        <a:pt x="9" y="41"/>
                        <a:pt x="9" y="40"/>
                      </a:cubicBezTo>
                      <a:cubicBezTo>
                        <a:pt x="7" y="41"/>
                        <a:pt x="11" y="42"/>
                        <a:pt x="11" y="43"/>
                      </a:cubicBezTo>
                      <a:cubicBezTo>
                        <a:pt x="9" y="44"/>
                        <a:pt x="8" y="43"/>
                        <a:pt x="7" y="43"/>
                      </a:cubicBezTo>
                      <a:cubicBezTo>
                        <a:pt x="9" y="46"/>
                        <a:pt x="3" y="47"/>
                        <a:pt x="12" y="50"/>
                      </a:cubicBezTo>
                      <a:cubicBezTo>
                        <a:pt x="14" y="50"/>
                        <a:pt x="15" y="49"/>
                        <a:pt x="16" y="51"/>
                      </a:cubicBezTo>
                      <a:cubicBezTo>
                        <a:pt x="19" y="49"/>
                        <a:pt x="16" y="47"/>
                        <a:pt x="13" y="45"/>
                      </a:cubicBezTo>
                      <a:cubicBezTo>
                        <a:pt x="13" y="45"/>
                        <a:pt x="13" y="45"/>
                        <a:pt x="13" y="45"/>
                      </a:cubicBezTo>
                      <a:cubicBezTo>
                        <a:pt x="4" y="43"/>
                        <a:pt x="15" y="44"/>
                        <a:pt x="12" y="42"/>
                      </a:cubicBezTo>
                      <a:cubicBezTo>
                        <a:pt x="15" y="43"/>
                        <a:pt x="15" y="44"/>
                        <a:pt x="17" y="44"/>
                      </a:cubicBezTo>
                      <a:cubicBezTo>
                        <a:pt x="24" y="42"/>
                        <a:pt x="12" y="40"/>
                        <a:pt x="21" y="39"/>
                      </a:cubicBezTo>
                      <a:cubicBezTo>
                        <a:pt x="22" y="39"/>
                        <a:pt x="22" y="39"/>
                        <a:pt x="22" y="39"/>
                      </a:cubicBezTo>
                      <a:cubicBezTo>
                        <a:pt x="23" y="39"/>
                        <a:pt x="21" y="38"/>
                        <a:pt x="20" y="37"/>
                      </a:cubicBezTo>
                      <a:cubicBezTo>
                        <a:pt x="17" y="38"/>
                        <a:pt x="17" y="38"/>
                        <a:pt x="17" y="38"/>
                      </a:cubicBezTo>
                      <a:cubicBezTo>
                        <a:pt x="16" y="38"/>
                        <a:pt x="12" y="37"/>
                        <a:pt x="11" y="36"/>
                      </a:cubicBezTo>
                      <a:cubicBezTo>
                        <a:pt x="15" y="36"/>
                        <a:pt x="9" y="35"/>
                        <a:pt x="11" y="34"/>
                      </a:cubicBezTo>
                      <a:cubicBezTo>
                        <a:pt x="15" y="34"/>
                        <a:pt x="14" y="36"/>
                        <a:pt x="16" y="36"/>
                      </a:cubicBezTo>
                      <a:cubicBezTo>
                        <a:pt x="14" y="35"/>
                        <a:pt x="14" y="35"/>
                        <a:pt x="14" y="35"/>
                      </a:cubicBezTo>
                      <a:cubicBezTo>
                        <a:pt x="14" y="33"/>
                        <a:pt x="18" y="34"/>
                        <a:pt x="20" y="34"/>
                      </a:cubicBezTo>
                      <a:cubicBezTo>
                        <a:pt x="18" y="32"/>
                        <a:pt x="18" y="34"/>
                        <a:pt x="14" y="33"/>
                      </a:cubicBezTo>
                      <a:cubicBezTo>
                        <a:pt x="19" y="32"/>
                        <a:pt x="18" y="26"/>
                        <a:pt x="15" y="23"/>
                      </a:cubicBezTo>
                      <a:cubicBezTo>
                        <a:pt x="15" y="24"/>
                        <a:pt x="19" y="24"/>
                        <a:pt x="18" y="25"/>
                      </a:cubicBezTo>
                      <a:cubicBezTo>
                        <a:pt x="19" y="25"/>
                        <a:pt x="17" y="23"/>
                        <a:pt x="14" y="23"/>
                      </a:cubicBezTo>
                      <a:cubicBezTo>
                        <a:pt x="12" y="20"/>
                        <a:pt x="14" y="18"/>
                        <a:pt x="17" y="17"/>
                      </a:cubicBezTo>
                      <a:cubicBezTo>
                        <a:pt x="14" y="17"/>
                        <a:pt x="14" y="17"/>
                        <a:pt x="14" y="17"/>
                      </a:cubicBezTo>
                      <a:cubicBezTo>
                        <a:pt x="10" y="15"/>
                        <a:pt x="18" y="14"/>
                        <a:pt x="16" y="11"/>
                      </a:cubicBezTo>
                      <a:cubicBezTo>
                        <a:pt x="16" y="11"/>
                        <a:pt x="16" y="11"/>
                        <a:pt x="16" y="11"/>
                      </a:cubicBezTo>
                      <a:cubicBezTo>
                        <a:pt x="16" y="10"/>
                        <a:pt x="9" y="8"/>
                        <a:pt x="10" y="7"/>
                      </a:cubicBezTo>
                      <a:cubicBezTo>
                        <a:pt x="14" y="8"/>
                        <a:pt x="13" y="9"/>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7" name="Freeform 651"/>
                <p:cNvSpPr>
                  <a:spLocks/>
                </p:cNvSpPr>
                <p:nvPr/>
              </p:nvSpPr>
              <p:spPr bwMode="auto">
                <a:xfrm>
                  <a:off x="3458" y="2574"/>
                  <a:ext cx="8" cy="3"/>
                </a:xfrm>
                <a:custGeom>
                  <a:avLst/>
                  <a:gdLst>
                    <a:gd name="T0" fmla="*/ 4 w 9"/>
                    <a:gd name="T1" fmla="*/ 1 h 3"/>
                    <a:gd name="T2" fmla="*/ 8 w 9"/>
                    <a:gd name="T3" fmla="*/ 3 h 3"/>
                    <a:gd name="T4" fmla="*/ 1 w 9"/>
                    <a:gd name="T5" fmla="*/ 0 h 3"/>
                    <a:gd name="T6" fmla="*/ 2 w 9"/>
                    <a:gd name="T7" fmla="*/ 2 h 3"/>
                    <a:gd name="T8" fmla="*/ 4 w 9"/>
                    <a:gd name="T9" fmla="*/ 1 h 3"/>
                  </a:gdLst>
                  <a:ahLst/>
                  <a:cxnLst>
                    <a:cxn ang="0">
                      <a:pos x="T0" y="T1"/>
                    </a:cxn>
                    <a:cxn ang="0">
                      <a:pos x="T2" y="T3"/>
                    </a:cxn>
                    <a:cxn ang="0">
                      <a:pos x="T4" y="T5"/>
                    </a:cxn>
                    <a:cxn ang="0">
                      <a:pos x="T6" y="T7"/>
                    </a:cxn>
                    <a:cxn ang="0">
                      <a:pos x="T8" y="T9"/>
                    </a:cxn>
                  </a:cxnLst>
                  <a:rect l="0" t="0" r="r" b="b"/>
                  <a:pathLst>
                    <a:path w="9" h="3">
                      <a:moveTo>
                        <a:pt x="4" y="1"/>
                      </a:moveTo>
                      <a:cubicBezTo>
                        <a:pt x="8" y="3"/>
                        <a:pt x="8" y="3"/>
                        <a:pt x="8" y="3"/>
                      </a:cubicBezTo>
                      <a:cubicBezTo>
                        <a:pt x="9" y="2"/>
                        <a:pt x="4" y="0"/>
                        <a:pt x="1" y="0"/>
                      </a:cubicBezTo>
                      <a:cubicBezTo>
                        <a:pt x="2" y="1"/>
                        <a:pt x="0" y="1"/>
                        <a:pt x="2" y="2"/>
                      </a:cubicBezTo>
                      <a:cubicBezTo>
                        <a:pt x="3" y="2"/>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8" name="Freeform 652"/>
                <p:cNvSpPr>
                  <a:spLocks/>
                </p:cNvSpPr>
                <p:nvPr/>
              </p:nvSpPr>
              <p:spPr bwMode="auto">
                <a:xfrm>
                  <a:off x="3456" y="2552"/>
                  <a:ext cx="13" cy="22"/>
                </a:xfrm>
                <a:custGeom>
                  <a:avLst/>
                  <a:gdLst>
                    <a:gd name="T0" fmla="*/ 8 w 15"/>
                    <a:gd name="T1" fmla="*/ 10 h 26"/>
                    <a:gd name="T2" fmla="*/ 5 w 15"/>
                    <a:gd name="T3" fmla="*/ 9 h 26"/>
                    <a:gd name="T4" fmla="*/ 2 w 15"/>
                    <a:gd name="T5" fmla="*/ 18 h 26"/>
                    <a:gd name="T6" fmla="*/ 8 w 15"/>
                    <a:gd name="T7" fmla="*/ 22 h 26"/>
                    <a:gd name="T8" fmla="*/ 4 w 15"/>
                    <a:gd name="T9" fmla="*/ 22 h 26"/>
                    <a:gd name="T10" fmla="*/ 8 w 15"/>
                    <a:gd name="T11" fmla="*/ 26 h 26"/>
                    <a:gd name="T12" fmla="*/ 6 w 15"/>
                    <a:gd name="T13" fmla="*/ 24 h 26"/>
                    <a:gd name="T14" fmla="*/ 8 w 15"/>
                    <a:gd name="T15" fmla="*/ 25 h 26"/>
                    <a:gd name="T16" fmla="*/ 8 w 15"/>
                    <a:gd name="T17" fmla="*/ 23 h 26"/>
                    <a:gd name="T18" fmla="*/ 11 w 15"/>
                    <a:gd name="T19" fmla="*/ 24 h 26"/>
                    <a:gd name="T20" fmla="*/ 6 w 15"/>
                    <a:gd name="T21" fmla="*/ 18 h 26"/>
                    <a:gd name="T22" fmla="*/ 11 w 15"/>
                    <a:gd name="T23" fmla="*/ 20 h 26"/>
                    <a:gd name="T24" fmla="*/ 14 w 15"/>
                    <a:gd name="T25" fmla="*/ 16 h 26"/>
                    <a:gd name="T26" fmla="*/ 12 w 15"/>
                    <a:gd name="T27" fmla="*/ 16 h 26"/>
                    <a:gd name="T28" fmla="*/ 8 w 15"/>
                    <a:gd name="T29" fmla="*/ 15 h 26"/>
                    <a:gd name="T30" fmla="*/ 14 w 15"/>
                    <a:gd name="T31" fmla="*/ 15 h 26"/>
                    <a:gd name="T32" fmla="*/ 13 w 15"/>
                    <a:gd name="T33" fmla="*/ 6 h 26"/>
                    <a:gd name="T34" fmla="*/ 6 w 15"/>
                    <a:gd name="T35" fmla="*/ 3 h 26"/>
                    <a:gd name="T36" fmla="*/ 11 w 15"/>
                    <a:gd name="T37" fmla="*/ 5 h 26"/>
                    <a:gd name="T38" fmla="*/ 13 w 15"/>
                    <a:gd name="T39" fmla="*/ 3 h 26"/>
                    <a:gd name="T40" fmla="*/ 4 w 15"/>
                    <a:gd name="T41" fmla="*/ 0 h 26"/>
                    <a:gd name="T42" fmla="*/ 8 w 15"/>
                    <a:gd name="T4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6">
                      <a:moveTo>
                        <a:pt x="8" y="10"/>
                      </a:moveTo>
                      <a:cubicBezTo>
                        <a:pt x="5" y="9"/>
                        <a:pt x="5" y="9"/>
                        <a:pt x="5" y="9"/>
                      </a:cubicBezTo>
                      <a:cubicBezTo>
                        <a:pt x="5" y="13"/>
                        <a:pt x="5" y="17"/>
                        <a:pt x="2" y="18"/>
                      </a:cubicBezTo>
                      <a:cubicBezTo>
                        <a:pt x="1" y="19"/>
                        <a:pt x="7" y="21"/>
                        <a:pt x="8" y="22"/>
                      </a:cubicBezTo>
                      <a:cubicBezTo>
                        <a:pt x="4" y="22"/>
                        <a:pt x="4" y="22"/>
                        <a:pt x="4" y="22"/>
                      </a:cubicBezTo>
                      <a:cubicBezTo>
                        <a:pt x="6" y="24"/>
                        <a:pt x="1" y="25"/>
                        <a:pt x="8" y="26"/>
                      </a:cubicBezTo>
                      <a:cubicBezTo>
                        <a:pt x="8" y="26"/>
                        <a:pt x="5" y="24"/>
                        <a:pt x="6" y="24"/>
                      </a:cubicBezTo>
                      <a:cubicBezTo>
                        <a:pt x="8" y="25"/>
                        <a:pt x="8" y="25"/>
                        <a:pt x="8" y="25"/>
                      </a:cubicBezTo>
                      <a:cubicBezTo>
                        <a:pt x="8" y="23"/>
                        <a:pt x="8" y="23"/>
                        <a:pt x="8" y="23"/>
                      </a:cubicBezTo>
                      <a:cubicBezTo>
                        <a:pt x="11" y="24"/>
                        <a:pt x="11" y="24"/>
                        <a:pt x="11" y="24"/>
                      </a:cubicBezTo>
                      <a:cubicBezTo>
                        <a:pt x="15" y="22"/>
                        <a:pt x="2" y="21"/>
                        <a:pt x="6" y="18"/>
                      </a:cubicBezTo>
                      <a:cubicBezTo>
                        <a:pt x="11" y="20"/>
                        <a:pt x="11" y="20"/>
                        <a:pt x="11" y="20"/>
                      </a:cubicBezTo>
                      <a:cubicBezTo>
                        <a:pt x="12" y="18"/>
                        <a:pt x="10" y="16"/>
                        <a:pt x="14" y="16"/>
                      </a:cubicBezTo>
                      <a:cubicBezTo>
                        <a:pt x="14" y="16"/>
                        <a:pt x="11" y="15"/>
                        <a:pt x="12" y="16"/>
                      </a:cubicBezTo>
                      <a:cubicBezTo>
                        <a:pt x="12" y="16"/>
                        <a:pt x="9" y="16"/>
                        <a:pt x="8" y="15"/>
                      </a:cubicBezTo>
                      <a:cubicBezTo>
                        <a:pt x="4" y="11"/>
                        <a:pt x="11" y="16"/>
                        <a:pt x="14" y="15"/>
                      </a:cubicBezTo>
                      <a:cubicBezTo>
                        <a:pt x="10" y="12"/>
                        <a:pt x="8" y="6"/>
                        <a:pt x="13" y="6"/>
                      </a:cubicBezTo>
                      <a:cubicBezTo>
                        <a:pt x="9" y="6"/>
                        <a:pt x="6" y="4"/>
                        <a:pt x="6" y="3"/>
                      </a:cubicBezTo>
                      <a:cubicBezTo>
                        <a:pt x="8" y="3"/>
                        <a:pt x="10" y="4"/>
                        <a:pt x="11" y="5"/>
                      </a:cubicBezTo>
                      <a:cubicBezTo>
                        <a:pt x="12" y="4"/>
                        <a:pt x="14" y="4"/>
                        <a:pt x="13" y="3"/>
                      </a:cubicBezTo>
                      <a:cubicBezTo>
                        <a:pt x="10" y="3"/>
                        <a:pt x="5" y="2"/>
                        <a:pt x="4" y="0"/>
                      </a:cubicBezTo>
                      <a:cubicBezTo>
                        <a:pt x="0" y="2"/>
                        <a:pt x="10" y="7"/>
                        <a:pt x="8"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9" name="Freeform 653"/>
                <p:cNvSpPr>
                  <a:spLocks/>
                </p:cNvSpPr>
                <p:nvPr/>
              </p:nvSpPr>
              <p:spPr bwMode="auto">
                <a:xfrm>
                  <a:off x="3460" y="2559"/>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0" name="Freeform 654"/>
                <p:cNvSpPr>
                  <a:spLocks/>
                </p:cNvSpPr>
                <p:nvPr/>
              </p:nvSpPr>
              <p:spPr bwMode="auto">
                <a:xfrm>
                  <a:off x="3484" y="3247"/>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1" name="Freeform 655"/>
                <p:cNvSpPr>
                  <a:spLocks/>
                </p:cNvSpPr>
                <p:nvPr/>
              </p:nvSpPr>
              <p:spPr bwMode="auto">
                <a:xfrm>
                  <a:off x="3482" y="3240"/>
                  <a:ext cx="14" cy="7"/>
                </a:xfrm>
                <a:custGeom>
                  <a:avLst/>
                  <a:gdLst>
                    <a:gd name="T0" fmla="*/ 16 w 16"/>
                    <a:gd name="T1" fmla="*/ 1 h 7"/>
                    <a:gd name="T2" fmla="*/ 14 w 16"/>
                    <a:gd name="T3" fmla="*/ 0 h 7"/>
                    <a:gd name="T4" fmla="*/ 0 w 16"/>
                    <a:gd name="T5" fmla="*/ 6 h 7"/>
                    <a:gd name="T6" fmla="*/ 10 w 16"/>
                    <a:gd name="T7" fmla="*/ 6 h 7"/>
                    <a:gd name="T8" fmla="*/ 6 w 16"/>
                    <a:gd name="T9" fmla="*/ 4 h 7"/>
                    <a:gd name="T10" fmla="*/ 13 w 16"/>
                    <a:gd name="T11" fmla="*/ 5 h 7"/>
                    <a:gd name="T12" fmla="*/ 11 w 16"/>
                    <a:gd name="T13" fmla="*/ 2 h 7"/>
                    <a:gd name="T14" fmla="*/ 16 w 16"/>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7">
                      <a:moveTo>
                        <a:pt x="16" y="1"/>
                      </a:moveTo>
                      <a:cubicBezTo>
                        <a:pt x="14" y="0"/>
                        <a:pt x="14" y="0"/>
                        <a:pt x="14" y="0"/>
                      </a:cubicBezTo>
                      <a:cubicBezTo>
                        <a:pt x="4" y="3"/>
                        <a:pt x="7" y="1"/>
                        <a:pt x="0" y="6"/>
                      </a:cubicBezTo>
                      <a:cubicBezTo>
                        <a:pt x="2" y="6"/>
                        <a:pt x="6" y="7"/>
                        <a:pt x="10" y="6"/>
                      </a:cubicBezTo>
                      <a:cubicBezTo>
                        <a:pt x="9" y="6"/>
                        <a:pt x="5" y="6"/>
                        <a:pt x="6" y="4"/>
                      </a:cubicBezTo>
                      <a:cubicBezTo>
                        <a:pt x="9" y="4"/>
                        <a:pt x="9" y="5"/>
                        <a:pt x="13" y="5"/>
                      </a:cubicBezTo>
                      <a:cubicBezTo>
                        <a:pt x="16" y="2"/>
                        <a:pt x="10" y="4"/>
                        <a:pt x="11" y="2"/>
                      </a:cubicBezTo>
                      <a:lnTo>
                        <a:pt x="16"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2" name="Freeform 656"/>
                <p:cNvSpPr>
                  <a:spLocks/>
                </p:cNvSpPr>
                <p:nvPr/>
              </p:nvSpPr>
              <p:spPr bwMode="auto">
                <a:xfrm>
                  <a:off x="3487" y="3241"/>
                  <a:ext cx="4"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5" y="0"/>
                        <a:pt x="5" y="0"/>
                        <a:pt x="5" y="0"/>
                      </a:cubicBezTo>
                      <a:cubicBezTo>
                        <a:pt x="4"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3" name="Freeform 657"/>
                <p:cNvSpPr>
                  <a:spLocks/>
                </p:cNvSpPr>
                <p:nvPr/>
              </p:nvSpPr>
              <p:spPr bwMode="auto">
                <a:xfrm>
                  <a:off x="3484" y="3240"/>
                  <a:ext cx="5" cy="1"/>
                </a:xfrm>
                <a:custGeom>
                  <a:avLst/>
                  <a:gdLst>
                    <a:gd name="T0" fmla="*/ 2 w 6"/>
                    <a:gd name="T1" fmla="*/ 1 h 1"/>
                    <a:gd name="T2" fmla="*/ 6 w 6"/>
                    <a:gd name="T3" fmla="*/ 0 h 1"/>
                    <a:gd name="T4" fmla="*/ 0 w 6"/>
                    <a:gd name="T5" fmla="*/ 0 h 1"/>
                    <a:gd name="T6" fmla="*/ 2 w 6"/>
                    <a:gd name="T7" fmla="*/ 1 h 1"/>
                  </a:gdLst>
                  <a:ahLst/>
                  <a:cxnLst>
                    <a:cxn ang="0">
                      <a:pos x="T0" y="T1"/>
                    </a:cxn>
                    <a:cxn ang="0">
                      <a:pos x="T2" y="T3"/>
                    </a:cxn>
                    <a:cxn ang="0">
                      <a:pos x="T4" y="T5"/>
                    </a:cxn>
                    <a:cxn ang="0">
                      <a:pos x="T6" y="T7"/>
                    </a:cxn>
                  </a:cxnLst>
                  <a:rect l="0" t="0" r="r" b="b"/>
                  <a:pathLst>
                    <a:path w="6" h="1">
                      <a:moveTo>
                        <a:pt x="2" y="1"/>
                      </a:moveTo>
                      <a:cubicBezTo>
                        <a:pt x="2" y="0"/>
                        <a:pt x="6" y="0"/>
                        <a:pt x="6" y="0"/>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4" name="Freeform 658"/>
                <p:cNvSpPr>
                  <a:spLocks/>
                </p:cNvSpPr>
                <p:nvPr/>
              </p:nvSpPr>
              <p:spPr bwMode="auto">
                <a:xfrm>
                  <a:off x="3484" y="323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5" name="Freeform 659"/>
                <p:cNvSpPr>
                  <a:spLocks/>
                </p:cNvSpPr>
                <p:nvPr/>
              </p:nvSpPr>
              <p:spPr bwMode="auto">
                <a:xfrm>
                  <a:off x="3482" y="3235"/>
                  <a:ext cx="11" cy="4"/>
                </a:xfrm>
                <a:custGeom>
                  <a:avLst/>
                  <a:gdLst>
                    <a:gd name="T0" fmla="*/ 3 w 12"/>
                    <a:gd name="T1" fmla="*/ 1 h 4"/>
                    <a:gd name="T2" fmla="*/ 3 w 12"/>
                    <a:gd name="T3" fmla="*/ 2 h 4"/>
                    <a:gd name="T4" fmla="*/ 3 w 12"/>
                    <a:gd name="T5" fmla="*/ 2 h 4"/>
                    <a:gd name="T6" fmla="*/ 9 w 12"/>
                    <a:gd name="T7" fmla="*/ 2 h 4"/>
                    <a:gd name="T8" fmla="*/ 9 w 12"/>
                    <a:gd name="T9" fmla="*/ 4 h 4"/>
                    <a:gd name="T10" fmla="*/ 12 w 12"/>
                    <a:gd name="T11" fmla="*/ 2 h 4"/>
                    <a:gd name="T12" fmla="*/ 3 w 12"/>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3" y="1"/>
                      </a:moveTo>
                      <a:cubicBezTo>
                        <a:pt x="0" y="2"/>
                        <a:pt x="2" y="2"/>
                        <a:pt x="3" y="2"/>
                      </a:cubicBezTo>
                      <a:cubicBezTo>
                        <a:pt x="3" y="2"/>
                        <a:pt x="3" y="2"/>
                        <a:pt x="3" y="2"/>
                      </a:cubicBezTo>
                      <a:cubicBezTo>
                        <a:pt x="5" y="1"/>
                        <a:pt x="10" y="1"/>
                        <a:pt x="9" y="2"/>
                      </a:cubicBezTo>
                      <a:cubicBezTo>
                        <a:pt x="10" y="3"/>
                        <a:pt x="6" y="4"/>
                        <a:pt x="9" y="4"/>
                      </a:cubicBezTo>
                      <a:cubicBezTo>
                        <a:pt x="12" y="2"/>
                        <a:pt x="12" y="2"/>
                        <a:pt x="12" y="2"/>
                      </a:cubicBezTo>
                      <a:cubicBezTo>
                        <a:pt x="12" y="0"/>
                        <a:pt x="5"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6" name="Freeform 660"/>
                <p:cNvSpPr>
                  <a:spLocks/>
                </p:cNvSpPr>
                <p:nvPr/>
              </p:nvSpPr>
              <p:spPr bwMode="auto">
                <a:xfrm>
                  <a:off x="3486" y="3238"/>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7" name="Freeform 661"/>
                <p:cNvSpPr>
                  <a:spLocks/>
                </p:cNvSpPr>
                <p:nvPr/>
              </p:nvSpPr>
              <p:spPr bwMode="auto">
                <a:xfrm>
                  <a:off x="3486" y="3240"/>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8" name="Freeform 662"/>
                <p:cNvSpPr>
                  <a:spLocks/>
                </p:cNvSpPr>
                <p:nvPr/>
              </p:nvSpPr>
              <p:spPr bwMode="auto">
                <a:xfrm>
                  <a:off x="3483" y="3230"/>
                  <a:ext cx="11" cy="5"/>
                </a:xfrm>
                <a:custGeom>
                  <a:avLst/>
                  <a:gdLst>
                    <a:gd name="T0" fmla="*/ 1 w 13"/>
                    <a:gd name="T1" fmla="*/ 3 h 6"/>
                    <a:gd name="T2" fmla="*/ 5 w 13"/>
                    <a:gd name="T3" fmla="*/ 5 h 6"/>
                    <a:gd name="T4" fmla="*/ 13 w 13"/>
                    <a:gd name="T5" fmla="*/ 2 h 6"/>
                    <a:gd name="T6" fmla="*/ 11 w 13"/>
                    <a:gd name="T7" fmla="*/ 1 h 6"/>
                    <a:gd name="T8" fmla="*/ 1 w 13"/>
                    <a:gd name="T9" fmla="*/ 3 h 6"/>
                  </a:gdLst>
                  <a:ahLst/>
                  <a:cxnLst>
                    <a:cxn ang="0">
                      <a:pos x="T0" y="T1"/>
                    </a:cxn>
                    <a:cxn ang="0">
                      <a:pos x="T2" y="T3"/>
                    </a:cxn>
                    <a:cxn ang="0">
                      <a:pos x="T4" y="T5"/>
                    </a:cxn>
                    <a:cxn ang="0">
                      <a:pos x="T6" y="T7"/>
                    </a:cxn>
                    <a:cxn ang="0">
                      <a:pos x="T8" y="T9"/>
                    </a:cxn>
                  </a:cxnLst>
                  <a:rect l="0" t="0" r="r" b="b"/>
                  <a:pathLst>
                    <a:path w="13" h="6">
                      <a:moveTo>
                        <a:pt x="1" y="3"/>
                      </a:moveTo>
                      <a:cubicBezTo>
                        <a:pt x="7" y="2"/>
                        <a:pt x="0" y="6"/>
                        <a:pt x="5" y="5"/>
                      </a:cubicBezTo>
                      <a:cubicBezTo>
                        <a:pt x="5" y="4"/>
                        <a:pt x="9" y="2"/>
                        <a:pt x="13" y="2"/>
                      </a:cubicBezTo>
                      <a:cubicBezTo>
                        <a:pt x="11" y="1"/>
                        <a:pt x="11" y="1"/>
                        <a:pt x="11" y="1"/>
                      </a:cubicBezTo>
                      <a:cubicBezTo>
                        <a:pt x="8" y="0"/>
                        <a:pt x="3"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9" name="Freeform 663"/>
                <p:cNvSpPr>
                  <a:spLocks/>
                </p:cNvSpPr>
                <p:nvPr/>
              </p:nvSpPr>
              <p:spPr bwMode="auto">
                <a:xfrm>
                  <a:off x="3496" y="322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0" name="Freeform 664"/>
                <p:cNvSpPr>
                  <a:spLocks/>
                </p:cNvSpPr>
                <p:nvPr/>
              </p:nvSpPr>
              <p:spPr bwMode="auto">
                <a:xfrm>
                  <a:off x="3486" y="3222"/>
                  <a:ext cx="14" cy="8"/>
                </a:xfrm>
                <a:custGeom>
                  <a:avLst/>
                  <a:gdLst>
                    <a:gd name="T0" fmla="*/ 1 w 16"/>
                    <a:gd name="T1" fmla="*/ 1 h 9"/>
                    <a:gd name="T2" fmla="*/ 8 w 16"/>
                    <a:gd name="T3" fmla="*/ 3 h 9"/>
                    <a:gd name="T4" fmla="*/ 3 w 16"/>
                    <a:gd name="T5" fmla="*/ 3 h 9"/>
                    <a:gd name="T6" fmla="*/ 6 w 16"/>
                    <a:gd name="T7" fmla="*/ 6 h 9"/>
                    <a:gd name="T8" fmla="*/ 0 w 16"/>
                    <a:gd name="T9" fmla="*/ 5 h 9"/>
                    <a:gd name="T10" fmla="*/ 6 w 16"/>
                    <a:gd name="T11" fmla="*/ 7 h 9"/>
                    <a:gd name="T12" fmla="*/ 2 w 16"/>
                    <a:gd name="T13" fmla="*/ 9 h 9"/>
                    <a:gd name="T14" fmla="*/ 9 w 16"/>
                    <a:gd name="T15" fmla="*/ 8 h 9"/>
                    <a:gd name="T16" fmla="*/ 8 w 16"/>
                    <a:gd name="T17" fmla="*/ 6 h 9"/>
                    <a:gd name="T18" fmla="*/ 12 w 16"/>
                    <a:gd name="T19" fmla="*/ 6 h 9"/>
                    <a:gd name="T20" fmla="*/ 16 w 16"/>
                    <a:gd name="T21" fmla="*/ 2 h 9"/>
                    <a:gd name="T22" fmla="*/ 1 w 16"/>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9">
                      <a:moveTo>
                        <a:pt x="1" y="1"/>
                      </a:moveTo>
                      <a:cubicBezTo>
                        <a:pt x="8" y="3"/>
                        <a:pt x="8" y="3"/>
                        <a:pt x="8" y="3"/>
                      </a:cubicBezTo>
                      <a:cubicBezTo>
                        <a:pt x="6" y="3"/>
                        <a:pt x="4" y="4"/>
                        <a:pt x="3" y="3"/>
                      </a:cubicBezTo>
                      <a:cubicBezTo>
                        <a:pt x="2" y="5"/>
                        <a:pt x="6" y="4"/>
                        <a:pt x="6" y="6"/>
                      </a:cubicBezTo>
                      <a:cubicBezTo>
                        <a:pt x="0" y="7"/>
                        <a:pt x="5" y="3"/>
                        <a:pt x="0" y="5"/>
                      </a:cubicBezTo>
                      <a:cubicBezTo>
                        <a:pt x="0" y="6"/>
                        <a:pt x="1" y="7"/>
                        <a:pt x="6" y="7"/>
                      </a:cubicBezTo>
                      <a:cubicBezTo>
                        <a:pt x="2" y="9"/>
                        <a:pt x="2" y="9"/>
                        <a:pt x="2" y="9"/>
                      </a:cubicBezTo>
                      <a:cubicBezTo>
                        <a:pt x="9" y="8"/>
                        <a:pt x="9" y="8"/>
                        <a:pt x="9" y="8"/>
                      </a:cubicBezTo>
                      <a:cubicBezTo>
                        <a:pt x="10" y="7"/>
                        <a:pt x="3" y="7"/>
                        <a:pt x="8" y="6"/>
                      </a:cubicBezTo>
                      <a:cubicBezTo>
                        <a:pt x="11" y="6"/>
                        <a:pt x="11" y="6"/>
                        <a:pt x="12" y="6"/>
                      </a:cubicBezTo>
                      <a:cubicBezTo>
                        <a:pt x="11" y="6"/>
                        <a:pt x="16" y="3"/>
                        <a:pt x="16" y="2"/>
                      </a:cubicBezTo>
                      <a:cubicBezTo>
                        <a:pt x="15" y="0"/>
                        <a:pt x="4" y="2"/>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1" name="Freeform 665"/>
                <p:cNvSpPr>
                  <a:spLocks/>
                </p:cNvSpPr>
                <p:nvPr/>
              </p:nvSpPr>
              <p:spPr bwMode="auto">
                <a:xfrm>
                  <a:off x="3492" y="3222"/>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2" name="Freeform 666"/>
                <p:cNvSpPr>
                  <a:spLocks/>
                </p:cNvSpPr>
                <p:nvPr/>
              </p:nvSpPr>
              <p:spPr bwMode="auto">
                <a:xfrm>
                  <a:off x="3485" y="3215"/>
                  <a:ext cx="15" cy="7"/>
                </a:xfrm>
                <a:custGeom>
                  <a:avLst/>
                  <a:gdLst>
                    <a:gd name="T0" fmla="*/ 0 w 17"/>
                    <a:gd name="T1" fmla="*/ 6 h 8"/>
                    <a:gd name="T2" fmla="*/ 5 w 17"/>
                    <a:gd name="T3" fmla="*/ 7 h 8"/>
                    <a:gd name="T4" fmla="*/ 2 w 17"/>
                    <a:gd name="T5" fmla="*/ 8 h 8"/>
                    <a:gd name="T6" fmla="*/ 7 w 17"/>
                    <a:gd name="T7" fmla="*/ 8 h 8"/>
                    <a:gd name="T8" fmla="*/ 4 w 17"/>
                    <a:gd name="T9" fmla="*/ 5 h 8"/>
                    <a:gd name="T10" fmla="*/ 13 w 17"/>
                    <a:gd name="T11" fmla="*/ 3 h 8"/>
                    <a:gd name="T12" fmla="*/ 11 w 17"/>
                    <a:gd name="T13" fmla="*/ 5 h 8"/>
                    <a:gd name="T14" fmla="*/ 9 w 17"/>
                    <a:gd name="T15" fmla="*/ 0 h 8"/>
                    <a:gd name="T16" fmla="*/ 7 w 17"/>
                    <a:gd name="T17" fmla="*/ 2 h 8"/>
                    <a:gd name="T18" fmla="*/ 5 w 17"/>
                    <a:gd name="T19" fmla="*/ 1 h 8"/>
                    <a:gd name="T20" fmla="*/ 0 w 17"/>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8">
                      <a:moveTo>
                        <a:pt x="0" y="6"/>
                      </a:moveTo>
                      <a:cubicBezTo>
                        <a:pt x="5" y="7"/>
                        <a:pt x="5" y="7"/>
                        <a:pt x="5" y="7"/>
                      </a:cubicBezTo>
                      <a:cubicBezTo>
                        <a:pt x="4" y="7"/>
                        <a:pt x="3" y="8"/>
                        <a:pt x="2" y="8"/>
                      </a:cubicBezTo>
                      <a:cubicBezTo>
                        <a:pt x="3" y="8"/>
                        <a:pt x="6" y="8"/>
                        <a:pt x="7" y="8"/>
                      </a:cubicBezTo>
                      <a:cubicBezTo>
                        <a:pt x="13" y="6"/>
                        <a:pt x="5" y="6"/>
                        <a:pt x="4" y="5"/>
                      </a:cubicBezTo>
                      <a:cubicBezTo>
                        <a:pt x="6" y="2"/>
                        <a:pt x="7" y="5"/>
                        <a:pt x="13" y="3"/>
                      </a:cubicBezTo>
                      <a:cubicBezTo>
                        <a:pt x="13" y="4"/>
                        <a:pt x="11" y="4"/>
                        <a:pt x="11" y="5"/>
                      </a:cubicBezTo>
                      <a:cubicBezTo>
                        <a:pt x="17" y="3"/>
                        <a:pt x="11" y="1"/>
                        <a:pt x="9" y="0"/>
                      </a:cubicBezTo>
                      <a:cubicBezTo>
                        <a:pt x="9" y="1"/>
                        <a:pt x="7" y="1"/>
                        <a:pt x="7" y="2"/>
                      </a:cubicBezTo>
                      <a:cubicBezTo>
                        <a:pt x="5" y="1"/>
                        <a:pt x="5" y="1"/>
                        <a:pt x="5" y="1"/>
                      </a:cubicBezTo>
                      <a:cubicBezTo>
                        <a:pt x="1" y="2"/>
                        <a:pt x="0" y="3"/>
                        <a:pt x="0"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3" name="Freeform 667"/>
                <p:cNvSpPr>
                  <a:spLocks/>
                </p:cNvSpPr>
                <p:nvPr/>
              </p:nvSpPr>
              <p:spPr bwMode="auto">
                <a:xfrm>
                  <a:off x="3484" y="3222"/>
                  <a:ext cx="3" cy="0"/>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4" name="Freeform 668"/>
                <p:cNvSpPr>
                  <a:spLocks/>
                </p:cNvSpPr>
                <p:nvPr/>
              </p:nvSpPr>
              <p:spPr bwMode="auto">
                <a:xfrm>
                  <a:off x="3493" y="3215"/>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5" name="Freeform 669"/>
                <p:cNvSpPr>
                  <a:spLocks/>
                </p:cNvSpPr>
                <p:nvPr/>
              </p:nvSpPr>
              <p:spPr bwMode="auto">
                <a:xfrm>
                  <a:off x="3485" y="3215"/>
                  <a:ext cx="2" cy="1"/>
                </a:xfrm>
                <a:custGeom>
                  <a:avLst/>
                  <a:gdLst>
                    <a:gd name="T0" fmla="*/ 2 w 3"/>
                    <a:gd name="T1" fmla="*/ 2 h 2"/>
                    <a:gd name="T2" fmla="*/ 3 w 3"/>
                    <a:gd name="T3" fmla="*/ 0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3" y="0"/>
                        <a:pt x="3" y="0"/>
                      </a:cubicBezTo>
                      <a:cubicBezTo>
                        <a:pt x="0" y="1"/>
                        <a:pt x="0" y="1"/>
                        <a:pt x="0" y="1"/>
                      </a:cubicBezTo>
                      <a:cubicBezTo>
                        <a:pt x="0" y="1"/>
                        <a:pt x="1"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6" name="Freeform 670"/>
                <p:cNvSpPr>
                  <a:spLocks/>
                </p:cNvSpPr>
                <p:nvPr/>
              </p:nvSpPr>
              <p:spPr bwMode="auto">
                <a:xfrm>
                  <a:off x="3481" y="3172"/>
                  <a:ext cx="16" cy="43"/>
                </a:xfrm>
                <a:custGeom>
                  <a:avLst/>
                  <a:gdLst>
                    <a:gd name="T0" fmla="*/ 17 w 19"/>
                    <a:gd name="T1" fmla="*/ 2 h 50"/>
                    <a:gd name="T2" fmla="*/ 14 w 19"/>
                    <a:gd name="T3" fmla="*/ 3 h 50"/>
                    <a:gd name="T4" fmla="*/ 9 w 19"/>
                    <a:gd name="T5" fmla="*/ 1 h 50"/>
                    <a:gd name="T6" fmla="*/ 2 w 19"/>
                    <a:gd name="T7" fmla="*/ 0 h 50"/>
                    <a:gd name="T8" fmla="*/ 5 w 19"/>
                    <a:gd name="T9" fmla="*/ 4 h 50"/>
                    <a:gd name="T10" fmla="*/ 2 w 19"/>
                    <a:gd name="T11" fmla="*/ 4 h 50"/>
                    <a:gd name="T12" fmla="*/ 3 w 19"/>
                    <a:gd name="T13" fmla="*/ 12 h 50"/>
                    <a:gd name="T14" fmla="*/ 5 w 19"/>
                    <a:gd name="T15" fmla="*/ 17 h 50"/>
                    <a:gd name="T16" fmla="*/ 3 w 19"/>
                    <a:gd name="T17" fmla="*/ 38 h 50"/>
                    <a:gd name="T18" fmla="*/ 9 w 19"/>
                    <a:gd name="T19" fmla="*/ 39 h 50"/>
                    <a:gd name="T20" fmla="*/ 5 w 19"/>
                    <a:gd name="T21" fmla="*/ 40 h 50"/>
                    <a:gd name="T22" fmla="*/ 5 w 19"/>
                    <a:gd name="T23" fmla="*/ 39 h 50"/>
                    <a:gd name="T24" fmla="*/ 4 w 19"/>
                    <a:gd name="T25" fmla="*/ 45 h 50"/>
                    <a:gd name="T26" fmla="*/ 12 w 19"/>
                    <a:gd name="T27" fmla="*/ 45 h 50"/>
                    <a:gd name="T28" fmla="*/ 4 w 19"/>
                    <a:gd name="T29" fmla="*/ 48 h 50"/>
                    <a:gd name="T30" fmla="*/ 9 w 19"/>
                    <a:gd name="T31" fmla="*/ 49 h 50"/>
                    <a:gd name="T32" fmla="*/ 14 w 19"/>
                    <a:gd name="T33" fmla="*/ 47 h 50"/>
                    <a:gd name="T34" fmla="*/ 17 w 19"/>
                    <a:gd name="T35" fmla="*/ 48 h 50"/>
                    <a:gd name="T36" fmla="*/ 8 w 19"/>
                    <a:gd name="T37" fmla="*/ 36 h 50"/>
                    <a:gd name="T38" fmla="*/ 12 w 19"/>
                    <a:gd name="T39" fmla="*/ 36 h 50"/>
                    <a:gd name="T40" fmla="*/ 15 w 19"/>
                    <a:gd name="T41" fmla="*/ 28 h 50"/>
                    <a:gd name="T42" fmla="*/ 9 w 19"/>
                    <a:gd name="T43" fmla="*/ 25 h 50"/>
                    <a:gd name="T44" fmla="*/ 11 w 19"/>
                    <a:gd name="T45" fmla="*/ 23 h 50"/>
                    <a:gd name="T46" fmla="*/ 9 w 19"/>
                    <a:gd name="T47" fmla="*/ 23 h 50"/>
                    <a:gd name="T48" fmla="*/ 13 w 19"/>
                    <a:gd name="T49" fmla="*/ 21 h 50"/>
                    <a:gd name="T50" fmla="*/ 5 w 19"/>
                    <a:gd name="T51" fmla="*/ 20 h 50"/>
                    <a:gd name="T52" fmla="*/ 16 w 19"/>
                    <a:gd name="T53" fmla="*/ 16 h 50"/>
                    <a:gd name="T54" fmla="*/ 12 w 19"/>
                    <a:gd name="T55" fmla="*/ 16 h 50"/>
                    <a:gd name="T56" fmla="*/ 8 w 19"/>
                    <a:gd name="T57" fmla="*/ 15 h 50"/>
                    <a:gd name="T58" fmla="*/ 15 w 19"/>
                    <a:gd name="T59" fmla="*/ 14 h 50"/>
                    <a:gd name="T60" fmla="*/ 11 w 19"/>
                    <a:gd name="T61" fmla="*/ 10 h 50"/>
                    <a:gd name="T62" fmla="*/ 7 w 19"/>
                    <a:gd name="T63" fmla="*/ 11 h 50"/>
                    <a:gd name="T64" fmla="*/ 10 w 19"/>
                    <a:gd name="T65" fmla="*/ 6 h 50"/>
                    <a:gd name="T66" fmla="*/ 16 w 19"/>
                    <a:gd name="T67" fmla="*/ 8 h 50"/>
                    <a:gd name="T68" fmla="*/ 19 w 19"/>
                    <a:gd name="T69" fmla="*/ 7 h 50"/>
                    <a:gd name="T70" fmla="*/ 11 w 19"/>
                    <a:gd name="T71" fmla="*/ 3 h 50"/>
                    <a:gd name="T72" fmla="*/ 17 w 19"/>
                    <a:gd name="T73"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50">
                      <a:moveTo>
                        <a:pt x="17" y="2"/>
                      </a:moveTo>
                      <a:cubicBezTo>
                        <a:pt x="15" y="2"/>
                        <a:pt x="13" y="2"/>
                        <a:pt x="14" y="3"/>
                      </a:cubicBezTo>
                      <a:cubicBezTo>
                        <a:pt x="11" y="3"/>
                        <a:pt x="11" y="1"/>
                        <a:pt x="9" y="1"/>
                      </a:cubicBezTo>
                      <a:cubicBezTo>
                        <a:pt x="7" y="2"/>
                        <a:pt x="6" y="0"/>
                        <a:pt x="2" y="0"/>
                      </a:cubicBezTo>
                      <a:cubicBezTo>
                        <a:pt x="2" y="2"/>
                        <a:pt x="6" y="3"/>
                        <a:pt x="5" y="4"/>
                      </a:cubicBezTo>
                      <a:cubicBezTo>
                        <a:pt x="2" y="4"/>
                        <a:pt x="2" y="4"/>
                        <a:pt x="2" y="4"/>
                      </a:cubicBezTo>
                      <a:cubicBezTo>
                        <a:pt x="4" y="6"/>
                        <a:pt x="6" y="10"/>
                        <a:pt x="3" y="12"/>
                      </a:cubicBezTo>
                      <a:cubicBezTo>
                        <a:pt x="2" y="13"/>
                        <a:pt x="4" y="15"/>
                        <a:pt x="5" y="17"/>
                      </a:cubicBezTo>
                      <a:cubicBezTo>
                        <a:pt x="3" y="24"/>
                        <a:pt x="6" y="31"/>
                        <a:pt x="3" y="38"/>
                      </a:cubicBezTo>
                      <a:cubicBezTo>
                        <a:pt x="9" y="39"/>
                        <a:pt x="9" y="39"/>
                        <a:pt x="9" y="39"/>
                      </a:cubicBezTo>
                      <a:cubicBezTo>
                        <a:pt x="6" y="39"/>
                        <a:pt x="9" y="40"/>
                        <a:pt x="5" y="40"/>
                      </a:cubicBezTo>
                      <a:cubicBezTo>
                        <a:pt x="6" y="40"/>
                        <a:pt x="5" y="39"/>
                        <a:pt x="5" y="39"/>
                      </a:cubicBezTo>
                      <a:cubicBezTo>
                        <a:pt x="0" y="41"/>
                        <a:pt x="6" y="43"/>
                        <a:pt x="4" y="45"/>
                      </a:cubicBezTo>
                      <a:cubicBezTo>
                        <a:pt x="5" y="45"/>
                        <a:pt x="11" y="44"/>
                        <a:pt x="12" y="45"/>
                      </a:cubicBezTo>
                      <a:cubicBezTo>
                        <a:pt x="5" y="45"/>
                        <a:pt x="12" y="47"/>
                        <a:pt x="4" y="48"/>
                      </a:cubicBezTo>
                      <a:cubicBezTo>
                        <a:pt x="2" y="50"/>
                        <a:pt x="10" y="47"/>
                        <a:pt x="9" y="49"/>
                      </a:cubicBezTo>
                      <a:cubicBezTo>
                        <a:pt x="13" y="49"/>
                        <a:pt x="11" y="47"/>
                        <a:pt x="14" y="47"/>
                      </a:cubicBezTo>
                      <a:cubicBezTo>
                        <a:pt x="18" y="47"/>
                        <a:pt x="13" y="49"/>
                        <a:pt x="17" y="48"/>
                      </a:cubicBezTo>
                      <a:cubicBezTo>
                        <a:pt x="19" y="45"/>
                        <a:pt x="10" y="40"/>
                        <a:pt x="8" y="36"/>
                      </a:cubicBezTo>
                      <a:cubicBezTo>
                        <a:pt x="12" y="36"/>
                        <a:pt x="12" y="36"/>
                        <a:pt x="12" y="36"/>
                      </a:cubicBezTo>
                      <a:cubicBezTo>
                        <a:pt x="9" y="34"/>
                        <a:pt x="9" y="30"/>
                        <a:pt x="15" y="28"/>
                      </a:cubicBezTo>
                      <a:cubicBezTo>
                        <a:pt x="11" y="28"/>
                        <a:pt x="17" y="25"/>
                        <a:pt x="9" y="25"/>
                      </a:cubicBezTo>
                      <a:cubicBezTo>
                        <a:pt x="11" y="24"/>
                        <a:pt x="10" y="24"/>
                        <a:pt x="11" y="23"/>
                      </a:cubicBezTo>
                      <a:cubicBezTo>
                        <a:pt x="9" y="23"/>
                        <a:pt x="9" y="23"/>
                        <a:pt x="9" y="23"/>
                      </a:cubicBezTo>
                      <a:cubicBezTo>
                        <a:pt x="9" y="22"/>
                        <a:pt x="13" y="22"/>
                        <a:pt x="13" y="21"/>
                      </a:cubicBezTo>
                      <a:cubicBezTo>
                        <a:pt x="9" y="21"/>
                        <a:pt x="8" y="20"/>
                        <a:pt x="5" y="20"/>
                      </a:cubicBezTo>
                      <a:cubicBezTo>
                        <a:pt x="9" y="18"/>
                        <a:pt x="13" y="17"/>
                        <a:pt x="16" y="16"/>
                      </a:cubicBezTo>
                      <a:cubicBezTo>
                        <a:pt x="12" y="16"/>
                        <a:pt x="12" y="16"/>
                        <a:pt x="12" y="16"/>
                      </a:cubicBezTo>
                      <a:cubicBezTo>
                        <a:pt x="13" y="15"/>
                        <a:pt x="10" y="15"/>
                        <a:pt x="8" y="15"/>
                      </a:cubicBezTo>
                      <a:cubicBezTo>
                        <a:pt x="8" y="14"/>
                        <a:pt x="13" y="14"/>
                        <a:pt x="15" y="14"/>
                      </a:cubicBezTo>
                      <a:cubicBezTo>
                        <a:pt x="17" y="13"/>
                        <a:pt x="8" y="11"/>
                        <a:pt x="11" y="10"/>
                      </a:cubicBezTo>
                      <a:cubicBezTo>
                        <a:pt x="7" y="11"/>
                        <a:pt x="7" y="11"/>
                        <a:pt x="7" y="11"/>
                      </a:cubicBezTo>
                      <a:cubicBezTo>
                        <a:pt x="7" y="9"/>
                        <a:pt x="11" y="8"/>
                        <a:pt x="10" y="6"/>
                      </a:cubicBezTo>
                      <a:cubicBezTo>
                        <a:pt x="15" y="5"/>
                        <a:pt x="14" y="7"/>
                        <a:pt x="16" y="8"/>
                      </a:cubicBezTo>
                      <a:cubicBezTo>
                        <a:pt x="17" y="8"/>
                        <a:pt x="18" y="7"/>
                        <a:pt x="19" y="7"/>
                      </a:cubicBezTo>
                      <a:cubicBezTo>
                        <a:pt x="17" y="6"/>
                        <a:pt x="13" y="4"/>
                        <a:pt x="11" y="3"/>
                      </a:cubicBezTo>
                      <a:cubicBezTo>
                        <a:pt x="17" y="5"/>
                        <a:pt x="17" y="2"/>
                        <a:pt x="17"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7" name="Freeform 671"/>
                <p:cNvSpPr>
                  <a:spLocks/>
                </p:cNvSpPr>
                <p:nvPr/>
              </p:nvSpPr>
              <p:spPr bwMode="auto">
                <a:xfrm>
                  <a:off x="3497" y="3178"/>
                  <a:ext cx="2" cy="0"/>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2" y="1"/>
                        <a:pt x="2" y="1"/>
                        <a:pt x="2" y="1"/>
                      </a:cubicBezTo>
                      <a:cubicBezTo>
                        <a:pt x="2" y="1"/>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8" name="Freeform 672"/>
                <p:cNvSpPr>
                  <a:spLocks/>
                </p:cNvSpPr>
                <p:nvPr/>
              </p:nvSpPr>
              <p:spPr bwMode="auto">
                <a:xfrm>
                  <a:off x="3495" y="317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9" name="Freeform 673"/>
                <p:cNvSpPr>
                  <a:spLocks/>
                </p:cNvSpPr>
                <p:nvPr/>
              </p:nvSpPr>
              <p:spPr bwMode="auto">
                <a:xfrm>
                  <a:off x="3483" y="3181"/>
                  <a:ext cx="1" cy="1"/>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0" name="Freeform 674"/>
                <p:cNvSpPr>
                  <a:spLocks/>
                </p:cNvSpPr>
                <p:nvPr/>
              </p:nvSpPr>
              <p:spPr bwMode="auto">
                <a:xfrm>
                  <a:off x="3494" y="3184"/>
                  <a:ext cx="4" cy="1"/>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0" y="2"/>
                        <a:pt x="0" y="2"/>
                        <a:pt x="0" y="2"/>
                      </a:cubicBezTo>
                      <a:cubicBezTo>
                        <a:pt x="2"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1" name="Freeform 675"/>
                <p:cNvSpPr>
                  <a:spLocks/>
                </p:cNvSpPr>
                <p:nvPr/>
              </p:nvSpPr>
              <p:spPr bwMode="auto">
                <a:xfrm>
                  <a:off x="3494" y="3193"/>
                  <a:ext cx="3" cy="1"/>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2" name="Freeform 676"/>
                <p:cNvSpPr>
                  <a:spLocks/>
                </p:cNvSpPr>
                <p:nvPr/>
              </p:nvSpPr>
              <p:spPr bwMode="auto">
                <a:xfrm>
                  <a:off x="3496" y="3174"/>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3" name="Freeform 677"/>
                <p:cNvSpPr>
                  <a:spLocks/>
                </p:cNvSpPr>
                <p:nvPr/>
              </p:nvSpPr>
              <p:spPr bwMode="auto">
                <a:xfrm>
                  <a:off x="3480" y="3147"/>
                  <a:ext cx="20" cy="25"/>
                </a:xfrm>
                <a:custGeom>
                  <a:avLst/>
                  <a:gdLst>
                    <a:gd name="T0" fmla="*/ 5 w 23"/>
                    <a:gd name="T1" fmla="*/ 1 h 28"/>
                    <a:gd name="T2" fmla="*/ 2 w 23"/>
                    <a:gd name="T3" fmla="*/ 6 h 28"/>
                    <a:gd name="T4" fmla="*/ 12 w 23"/>
                    <a:gd name="T5" fmla="*/ 10 h 28"/>
                    <a:gd name="T6" fmla="*/ 3 w 23"/>
                    <a:gd name="T7" fmla="*/ 9 h 28"/>
                    <a:gd name="T8" fmla="*/ 8 w 23"/>
                    <a:gd name="T9" fmla="*/ 19 h 28"/>
                    <a:gd name="T10" fmla="*/ 5 w 23"/>
                    <a:gd name="T11" fmla="*/ 18 h 28"/>
                    <a:gd name="T12" fmla="*/ 14 w 23"/>
                    <a:gd name="T13" fmla="*/ 23 h 28"/>
                    <a:gd name="T14" fmla="*/ 3 w 23"/>
                    <a:gd name="T15" fmla="*/ 22 h 28"/>
                    <a:gd name="T16" fmla="*/ 3 w 23"/>
                    <a:gd name="T17" fmla="*/ 21 h 28"/>
                    <a:gd name="T18" fmla="*/ 5 w 23"/>
                    <a:gd name="T19" fmla="*/ 26 h 28"/>
                    <a:gd name="T20" fmla="*/ 12 w 23"/>
                    <a:gd name="T21" fmla="*/ 27 h 28"/>
                    <a:gd name="T22" fmla="*/ 17 w 23"/>
                    <a:gd name="T23" fmla="*/ 28 h 28"/>
                    <a:gd name="T24" fmla="*/ 13 w 23"/>
                    <a:gd name="T25" fmla="*/ 24 h 28"/>
                    <a:gd name="T26" fmla="*/ 17 w 23"/>
                    <a:gd name="T27" fmla="*/ 24 h 28"/>
                    <a:gd name="T28" fmla="*/ 15 w 23"/>
                    <a:gd name="T29" fmla="*/ 23 h 28"/>
                    <a:gd name="T30" fmla="*/ 18 w 23"/>
                    <a:gd name="T31" fmla="*/ 23 h 28"/>
                    <a:gd name="T32" fmla="*/ 15 w 23"/>
                    <a:gd name="T33" fmla="*/ 20 h 28"/>
                    <a:gd name="T34" fmla="*/ 16 w 23"/>
                    <a:gd name="T35" fmla="*/ 21 h 28"/>
                    <a:gd name="T36" fmla="*/ 12 w 23"/>
                    <a:gd name="T37" fmla="*/ 19 h 28"/>
                    <a:gd name="T38" fmla="*/ 17 w 23"/>
                    <a:gd name="T39" fmla="*/ 18 h 28"/>
                    <a:gd name="T40" fmla="*/ 13 w 23"/>
                    <a:gd name="T41" fmla="*/ 18 h 28"/>
                    <a:gd name="T42" fmla="*/ 19 w 23"/>
                    <a:gd name="T43" fmla="*/ 13 h 28"/>
                    <a:gd name="T44" fmla="*/ 16 w 23"/>
                    <a:gd name="T45" fmla="*/ 12 h 28"/>
                    <a:gd name="T46" fmla="*/ 18 w 23"/>
                    <a:gd name="T47" fmla="*/ 15 h 28"/>
                    <a:gd name="T48" fmla="*/ 9 w 23"/>
                    <a:gd name="T49" fmla="*/ 14 h 28"/>
                    <a:gd name="T50" fmla="*/ 17 w 23"/>
                    <a:gd name="T51" fmla="*/ 11 h 28"/>
                    <a:gd name="T52" fmla="*/ 16 w 23"/>
                    <a:gd name="T53" fmla="*/ 6 h 28"/>
                    <a:gd name="T54" fmla="*/ 17 w 23"/>
                    <a:gd name="T55" fmla="*/ 7 h 28"/>
                    <a:gd name="T56" fmla="*/ 15 w 23"/>
                    <a:gd name="T57" fmla="*/ 3 h 28"/>
                    <a:gd name="T58" fmla="*/ 13 w 23"/>
                    <a:gd name="T59" fmla="*/ 4 h 28"/>
                    <a:gd name="T60" fmla="*/ 10 w 23"/>
                    <a:gd name="T61" fmla="*/ 3 h 28"/>
                    <a:gd name="T62" fmla="*/ 12 w 23"/>
                    <a:gd name="T63" fmla="*/ 3 h 28"/>
                    <a:gd name="T64" fmla="*/ 7 w 23"/>
                    <a:gd name="T65" fmla="*/ 0 h 28"/>
                    <a:gd name="T66" fmla="*/ 10 w 23"/>
                    <a:gd name="T67" fmla="*/ 3 h 28"/>
                    <a:gd name="T68" fmla="*/ 5 w 23"/>
                    <a:gd name="T6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28">
                      <a:moveTo>
                        <a:pt x="5" y="1"/>
                      </a:moveTo>
                      <a:cubicBezTo>
                        <a:pt x="1" y="2"/>
                        <a:pt x="3" y="4"/>
                        <a:pt x="2" y="6"/>
                      </a:cubicBezTo>
                      <a:cubicBezTo>
                        <a:pt x="4" y="9"/>
                        <a:pt x="12" y="7"/>
                        <a:pt x="12" y="10"/>
                      </a:cubicBezTo>
                      <a:cubicBezTo>
                        <a:pt x="3" y="9"/>
                        <a:pt x="3" y="9"/>
                        <a:pt x="3" y="9"/>
                      </a:cubicBezTo>
                      <a:cubicBezTo>
                        <a:pt x="3" y="11"/>
                        <a:pt x="0" y="15"/>
                        <a:pt x="8" y="19"/>
                      </a:cubicBezTo>
                      <a:cubicBezTo>
                        <a:pt x="7" y="19"/>
                        <a:pt x="6" y="19"/>
                        <a:pt x="5" y="18"/>
                      </a:cubicBezTo>
                      <a:cubicBezTo>
                        <a:pt x="5" y="20"/>
                        <a:pt x="17" y="21"/>
                        <a:pt x="14" y="23"/>
                      </a:cubicBezTo>
                      <a:cubicBezTo>
                        <a:pt x="9" y="20"/>
                        <a:pt x="9" y="23"/>
                        <a:pt x="3" y="22"/>
                      </a:cubicBezTo>
                      <a:cubicBezTo>
                        <a:pt x="3" y="21"/>
                        <a:pt x="3" y="21"/>
                        <a:pt x="3" y="21"/>
                      </a:cubicBezTo>
                      <a:cubicBezTo>
                        <a:pt x="3" y="23"/>
                        <a:pt x="6" y="25"/>
                        <a:pt x="5" y="26"/>
                      </a:cubicBezTo>
                      <a:cubicBezTo>
                        <a:pt x="8" y="27"/>
                        <a:pt x="11" y="26"/>
                        <a:pt x="12" y="27"/>
                      </a:cubicBezTo>
                      <a:cubicBezTo>
                        <a:pt x="12" y="27"/>
                        <a:pt x="15" y="27"/>
                        <a:pt x="17" y="28"/>
                      </a:cubicBezTo>
                      <a:cubicBezTo>
                        <a:pt x="15" y="26"/>
                        <a:pt x="16" y="25"/>
                        <a:pt x="13" y="24"/>
                      </a:cubicBezTo>
                      <a:cubicBezTo>
                        <a:pt x="16" y="24"/>
                        <a:pt x="14" y="25"/>
                        <a:pt x="17" y="24"/>
                      </a:cubicBezTo>
                      <a:cubicBezTo>
                        <a:pt x="15" y="23"/>
                        <a:pt x="15" y="23"/>
                        <a:pt x="15" y="23"/>
                      </a:cubicBezTo>
                      <a:cubicBezTo>
                        <a:pt x="15" y="22"/>
                        <a:pt x="18" y="24"/>
                        <a:pt x="18" y="23"/>
                      </a:cubicBezTo>
                      <a:cubicBezTo>
                        <a:pt x="17" y="22"/>
                        <a:pt x="15" y="21"/>
                        <a:pt x="15" y="20"/>
                      </a:cubicBezTo>
                      <a:cubicBezTo>
                        <a:pt x="16" y="21"/>
                        <a:pt x="16" y="21"/>
                        <a:pt x="16" y="21"/>
                      </a:cubicBezTo>
                      <a:cubicBezTo>
                        <a:pt x="15" y="20"/>
                        <a:pt x="17" y="19"/>
                        <a:pt x="12" y="19"/>
                      </a:cubicBezTo>
                      <a:cubicBezTo>
                        <a:pt x="17" y="18"/>
                        <a:pt x="17" y="18"/>
                        <a:pt x="17" y="18"/>
                      </a:cubicBezTo>
                      <a:cubicBezTo>
                        <a:pt x="13" y="18"/>
                        <a:pt x="13" y="18"/>
                        <a:pt x="13" y="18"/>
                      </a:cubicBezTo>
                      <a:cubicBezTo>
                        <a:pt x="15" y="16"/>
                        <a:pt x="23" y="16"/>
                        <a:pt x="19" y="13"/>
                      </a:cubicBezTo>
                      <a:cubicBezTo>
                        <a:pt x="18" y="13"/>
                        <a:pt x="16" y="12"/>
                        <a:pt x="16" y="12"/>
                      </a:cubicBezTo>
                      <a:cubicBezTo>
                        <a:pt x="13" y="13"/>
                        <a:pt x="18" y="14"/>
                        <a:pt x="18" y="15"/>
                      </a:cubicBezTo>
                      <a:cubicBezTo>
                        <a:pt x="15" y="15"/>
                        <a:pt x="11" y="12"/>
                        <a:pt x="9" y="14"/>
                      </a:cubicBezTo>
                      <a:cubicBezTo>
                        <a:pt x="13" y="12"/>
                        <a:pt x="9" y="11"/>
                        <a:pt x="17" y="11"/>
                      </a:cubicBezTo>
                      <a:cubicBezTo>
                        <a:pt x="18" y="9"/>
                        <a:pt x="14" y="8"/>
                        <a:pt x="16" y="6"/>
                      </a:cubicBezTo>
                      <a:cubicBezTo>
                        <a:pt x="17" y="7"/>
                        <a:pt x="17" y="7"/>
                        <a:pt x="17" y="7"/>
                      </a:cubicBezTo>
                      <a:cubicBezTo>
                        <a:pt x="12" y="6"/>
                        <a:pt x="20" y="6"/>
                        <a:pt x="15" y="3"/>
                      </a:cubicBezTo>
                      <a:cubicBezTo>
                        <a:pt x="13" y="4"/>
                        <a:pt x="13" y="4"/>
                        <a:pt x="13" y="4"/>
                      </a:cubicBezTo>
                      <a:cubicBezTo>
                        <a:pt x="11" y="4"/>
                        <a:pt x="11" y="3"/>
                        <a:pt x="10" y="3"/>
                      </a:cubicBezTo>
                      <a:cubicBezTo>
                        <a:pt x="11" y="3"/>
                        <a:pt x="11" y="3"/>
                        <a:pt x="12" y="3"/>
                      </a:cubicBezTo>
                      <a:cubicBezTo>
                        <a:pt x="8" y="2"/>
                        <a:pt x="8" y="0"/>
                        <a:pt x="7" y="0"/>
                      </a:cubicBezTo>
                      <a:cubicBezTo>
                        <a:pt x="6" y="0"/>
                        <a:pt x="9" y="2"/>
                        <a:pt x="10" y="3"/>
                      </a:cubicBezTo>
                      <a:cubicBezTo>
                        <a:pt x="8" y="2"/>
                        <a:pt x="4" y="2"/>
                        <a:pt x="5"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4" name="Freeform 678"/>
                <p:cNvSpPr>
                  <a:spLocks/>
                </p:cNvSpPr>
                <p:nvPr/>
              </p:nvSpPr>
              <p:spPr bwMode="auto">
                <a:xfrm>
                  <a:off x="3494" y="3165"/>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1"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5" name="Freeform 679"/>
                <p:cNvSpPr>
                  <a:spLocks/>
                </p:cNvSpPr>
                <p:nvPr/>
              </p:nvSpPr>
              <p:spPr bwMode="auto">
                <a:xfrm>
                  <a:off x="3481" y="3128"/>
                  <a:ext cx="22" cy="20"/>
                </a:xfrm>
                <a:custGeom>
                  <a:avLst/>
                  <a:gdLst>
                    <a:gd name="T0" fmla="*/ 12 w 26"/>
                    <a:gd name="T1" fmla="*/ 16 h 23"/>
                    <a:gd name="T2" fmla="*/ 18 w 26"/>
                    <a:gd name="T3" fmla="*/ 16 h 23"/>
                    <a:gd name="T4" fmla="*/ 8 w 26"/>
                    <a:gd name="T5" fmla="*/ 15 h 23"/>
                    <a:gd name="T6" fmla="*/ 6 w 26"/>
                    <a:gd name="T7" fmla="*/ 12 h 23"/>
                    <a:gd name="T8" fmla="*/ 15 w 26"/>
                    <a:gd name="T9" fmla="*/ 13 h 23"/>
                    <a:gd name="T10" fmla="*/ 17 w 26"/>
                    <a:gd name="T11" fmla="*/ 11 h 23"/>
                    <a:gd name="T12" fmla="*/ 11 w 26"/>
                    <a:gd name="T13" fmla="*/ 11 h 23"/>
                    <a:gd name="T14" fmla="*/ 8 w 26"/>
                    <a:gd name="T15" fmla="*/ 8 h 23"/>
                    <a:gd name="T16" fmla="*/ 10 w 26"/>
                    <a:gd name="T17" fmla="*/ 9 h 23"/>
                    <a:gd name="T18" fmla="*/ 17 w 26"/>
                    <a:gd name="T19" fmla="*/ 8 h 23"/>
                    <a:gd name="T20" fmla="*/ 2 w 26"/>
                    <a:gd name="T21" fmla="*/ 0 h 23"/>
                    <a:gd name="T22" fmla="*/ 2 w 26"/>
                    <a:gd name="T23" fmla="*/ 2 h 23"/>
                    <a:gd name="T24" fmla="*/ 9 w 26"/>
                    <a:gd name="T25" fmla="*/ 3 h 23"/>
                    <a:gd name="T26" fmla="*/ 7 w 26"/>
                    <a:gd name="T27" fmla="*/ 5 h 23"/>
                    <a:gd name="T28" fmla="*/ 4 w 26"/>
                    <a:gd name="T29" fmla="*/ 3 h 23"/>
                    <a:gd name="T30" fmla="*/ 2 w 26"/>
                    <a:gd name="T31" fmla="*/ 17 h 23"/>
                    <a:gd name="T32" fmla="*/ 3 w 26"/>
                    <a:gd name="T33" fmla="*/ 15 h 23"/>
                    <a:gd name="T34" fmla="*/ 6 w 26"/>
                    <a:gd name="T35" fmla="*/ 18 h 23"/>
                    <a:gd name="T36" fmla="*/ 13 w 26"/>
                    <a:gd name="T37" fmla="*/ 18 h 23"/>
                    <a:gd name="T38" fmla="*/ 11 w 26"/>
                    <a:gd name="T39" fmla="*/ 19 h 23"/>
                    <a:gd name="T40" fmla="*/ 18 w 26"/>
                    <a:gd name="T41" fmla="*/ 19 h 23"/>
                    <a:gd name="T42" fmla="*/ 20 w 26"/>
                    <a:gd name="T43" fmla="*/ 23 h 23"/>
                    <a:gd name="T44" fmla="*/ 21 w 26"/>
                    <a:gd name="T45" fmla="*/ 18 h 23"/>
                    <a:gd name="T46" fmla="*/ 12 w 26"/>
                    <a:gd name="T4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3">
                      <a:moveTo>
                        <a:pt x="12" y="16"/>
                      </a:moveTo>
                      <a:cubicBezTo>
                        <a:pt x="13" y="15"/>
                        <a:pt x="16" y="17"/>
                        <a:pt x="18" y="16"/>
                      </a:cubicBezTo>
                      <a:cubicBezTo>
                        <a:pt x="15" y="14"/>
                        <a:pt x="12" y="16"/>
                        <a:pt x="8" y="15"/>
                      </a:cubicBezTo>
                      <a:cubicBezTo>
                        <a:pt x="10" y="14"/>
                        <a:pt x="6" y="13"/>
                        <a:pt x="6" y="12"/>
                      </a:cubicBezTo>
                      <a:cubicBezTo>
                        <a:pt x="8" y="13"/>
                        <a:pt x="14" y="13"/>
                        <a:pt x="15" y="13"/>
                      </a:cubicBezTo>
                      <a:cubicBezTo>
                        <a:pt x="14" y="13"/>
                        <a:pt x="16" y="12"/>
                        <a:pt x="17" y="11"/>
                      </a:cubicBezTo>
                      <a:cubicBezTo>
                        <a:pt x="13" y="13"/>
                        <a:pt x="15" y="9"/>
                        <a:pt x="11" y="11"/>
                      </a:cubicBezTo>
                      <a:cubicBezTo>
                        <a:pt x="8" y="10"/>
                        <a:pt x="6" y="8"/>
                        <a:pt x="8" y="8"/>
                      </a:cubicBezTo>
                      <a:cubicBezTo>
                        <a:pt x="10" y="8"/>
                        <a:pt x="10" y="9"/>
                        <a:pt x="10" y="9"/>
                      </a:cubicBezTo>
                      <a:cubicBezTo>
                        <a:pt x="14" y="10"/>
                        <a:pt x="12" y="8"/>
                        <a:pt x="17" y="8"/>
                      </a:cubicBezTo>
                      <a:cubicBezTo>
                        <a:pt x="11" y="6"/>
                        <a:pt x="12" y="0"/>
                        <a:pt x="2" y="0"/>
                      </a:cubicBezTo>
                      <a:cubicBezTo>
                        <a:pt x="0" y="1"/>
                        <a:pt x="2" y="2"/>
                        <a:pt x="2" y="2"/>
                      </a:cubicBezTo>
                      <a:cubicBezTo>
                        <a:pt x="5" y="1"/>
                        <a:pt x="8" y="3"/>
                        <a:pt x="9" y="3"/>
                      </a:cubicBezTo>
                      <a:cubicBezTo>
                        <a:pt x="8" y="4"/>
                        <a:pt x="11" y="6"/>
                        <a:pt x="7" y="5"/>
                      </a:cubicBezTo>
                      <a:cubicBezTo>
                        <a:pt x="4" y="3"/>
                        <a:pt x="4" y="3"/>
                        <a:pt x="4" y="3"/>
                      </a:cubicBezTo>
                      <a:cubicBezTo>
                        <a:pt x="1" y="7"/>
                        <a:pt x="1" y="13"/>
                        <a:pt x="2" y="17"/>
                      </a:cubicBezTo>
                      <a:cubicBezTo>
                        <a:pt x="3" y="15"/>
                        <a:pt x="3" y="15"/>
                        <a:pt x="3" y="15"/>
                      </a:cubicBezTo>
                      <a:cubicBezTo>
                        <a:pt x="5" y="16"/>
                        <a:pt x="5" y="17"/>
                        <a:pt x="6" y="18"/>
                      </a:cubicBezTo>
                      <a:cubicBezTo>
                        <a:pt x="13" y="18"/>
                        <a:pt x="13" y="18"/>
                        <a:pt x="13" y="18"/>
                      </a:cubicBezTo>
                      <a:cubicBezTo>
                        <a:pt x="13" y="18"/>
                        <a:pt x="13" y="19"/>
                        <a:pt x="11" y="19"/>
                      </a:cubicBezTo>
                      <a:cubicBezTo>
                        <a:pt x="14" y="20"/>
                        <a:pt x="15" y="20"/>
                        <a:pt x="18" y="19"/>
                      </a:cubicBezTo>
                      <a:cubicBezTo>
                        <a:pt x="19" y="21"/>
                        <a:pt x="16" y="21"/>
                        <a:pt x="20" y="23"/>
                      </a:cubicBezTo>
                      <a:cubicBezTo>
                        <a:pt x="26" y="21"/>
                        <a:pt x="16" y="20"/>
                        <a:pt x="21" y="18"/>
                      </a:cubicBezTo>
                      <a:lnTo>
                        <a:pt x="12" y="16"/>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6" name="Freeform 680"/>
                <p:cNvSpPr>
                  <a:spLocks/>
                </p:cNvSpPr>
                <p:nvPr/>
              </p:nvSpPr>
              <p:spPr bwMode="auto">
                <a:xfrm>
                  <a:off x="3491" y="3147"/>
                  <a:ext cx="3" cy="0"/>
                </a:xfrm>
                <a:custGeom>
                  <a:avLst/>
                  <a:gdLst>
                    <a:gd name="T0" fmla="*/ 3 w 3"/>
                    <a:gd name="T1" fmla="*/ 0 w 3"/>
                    <a:gd name="T2" fmla="*/ 2 w 3"/>
                    <a:gd name="T3" fmla="*/ 3 w 3"/>
                  </a:gdLst>
                  <a:ahLst/>
                  <a:cxnLst>
                    <a:cxn ang="0">
                      <a:pos x="T0" y="0"/>
                    </a:cxn>
                    <a:cxn ang="0">
                      <a:pos x="T1" y="0"/>
                    </a:cxn>
                    <a:cxn ang="0">
                      <a:pos x="T2" y="0"/>
                    </a:cxn>
                    <a:cxn ang="0">
                      <a:pos x="T3" y="0"/>
                    </a:cxn>
                  </a:cxnLst>
                  <a:rect l="0" t="0" r="r" b="b"/>
                  <a:pathLst>
                    <a:path w="3">
                      <a:moveTo>
                        <a:pt x="3" y="0"/>
                      </a:moveTo>
                      <a:lnTo>
                        <a:pt x="0" y="0"/>
                      </a:lnTo>
                      <a:lnTo>
                        <a:pt x="2" y="0"/>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7" name="Freeform 681"/>
                <p:cNvSpPr>
                  <a:spLocks/>
                </p:cNvSpPr>
                <p:nvPr/>
              </p:nvSpPr>
              <p:spPr bwMode="auto">
                <a:xfrm>
                  <a:off x="3481" y="3145"/>
                  <a:ext cx="5" cy="1"/>
                </a:xfrm>
                <a:custGeom>
                  <a:avLst/>
                  <a:gdLst>
                    <a:gd name="T0" fmla="*/ 0 w 5"/>
                    <a:gd name="T1" fmla="*/ 0 h 1"/>
                    <a:gd name="T2" fmla="*/ 3 w 5"/>
                    <a:gd name="T3" fmla="*/ 1 h 1"/>
                    <a:gd name="T4" fmla="*/ 0 w 5"/>
                    <a:gd name="T5" fmla="*/ 0 h 1"/>
                  </a:gdLst>
                  <a:ahLst/>
                  <a:cxnLst>
                    <a:cxn ang="0">
                      <a:pos x="T0" y="T1"/>
                    </a:cxn>
                    <a:cxn ang="0">
                      <a:pos x="T2" y="T3"/>
                    </a:cxn>
                    <a:cxn ang="0">
                      <a:pos x="T4" y="T5"/>
                    </a:cxn>
                  </a:cxnLst>
                  <a:rect l="0" t="0" r="r" b="b"/>
                  <a:pathLst>
                    <a:path w="5" h="1">
                      <a:moveTo>
                        <a:pt x="0" y="0"/>
                      </a:moveTo>
                      <a:cubicBezTo>
                        <a:pt x="3" y="1"/>
                        <a:pt x="3" y="1"/>
                        <a:pt x="3" y="1"/>
                      </a:cubicBezTo>
                      <a:cubicBezTo>
                        <a:pt x="5" y="0"/>
                        <a:pt x="3"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8" name="Freeform 682"/>
                <p:cNvSpPr>
                  <a:spLocks/>
                </p:cNvSpPr>
                <p:nvPr/>
              </p:nvSpPr>
              <p:spPr bwMode="auto">
                <a:xfrm>
                  <a:off x="3494" y="3133"/>
                  <a:ext cx="1" cy="1"/>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1" y="1"/>
                        <a:pt x="2"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9" name="Freeform 683"/>
                <p:cNvSpPr>
                  <a:spLocks/>
                </p:cNvSpPr>
                <p:nvPr/>
              </p:nvSpPr>
              <p:spPr bwMode="auto">
                <a:xfrm>
                  <a:off x="3481" y="3123"/>
                  <a:ext cx="12" cy="6"/>
                </a:xfrm>
                <a:custGeom>
                  <a:avLst/>
                  <a:gdLst>
                    <a:gd name="T0" fmla="*/ 0 w 13"/>
                    <a:gd name="T1" fmla="*/ 0 h 7"/>
                    <a:gd name="T2" fmla="*/ 0 w 13"/>
                    <a:gd name="T3" fmla="*/ 6 h 7"/>
                    <a:gd name="T4" fmla="*/ 12 w 13"/>
                    <a:gd name="T5" fmla="*/ 7 h 7"/>
                    <a:gd name="T6" fmla="*/ 5 w 13"/>
                    <a:gd name="T7" fmla="*/ 4 h 7"/>
                    <a:gd name="T8" fmla="*/ 5 w 13"/>
                    <a:gd name="T9" fmla="*/ 1 h 7"/>
                    <a:gd name="T10" fmla="*/ 0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0" y="0"/>
                      </a:moveTo>
                      <a:cubicBezTo>
                        <a:pt x="1" y="2"/>
                        <a:pt x="4" y="4"/>
                        <a:pt x="0" y="6"/>
                      </a:cubicBezTo>
                      <a:cubicBezTo>
                        <a:pt x="4" y="7"/>
                        <a:pt x="8" y="6"/>
                        <a:pt x="12" y="7"/>
                      </a:cubicBezTo>
                      <a:cubicBezTo>
                        <a:pt x="13" y="6"/>
                        <a:pt x="6" y="5"/>
                        <a:pt x="5" y="4"/>
                      </a:cubicBezTo>
                      <a:cubicBezTo>
                        <a:pt x="8" y="4"/>
                        <a:pt x="4" y="2"/>
                        <a:pt x="5" y="1"/>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0" name="Freeform 684"/>
                <p:cNvSpPr>
                  <a:spLocks/>
                </p:cNvSpPr>
                <p:nvPr/>
              </p:nvSpPr>
              <p:spPr bwMode="auto">
                <a:xfrm>
                  <a:off x="3485" y="3081"/>
                  <a:ext cx="18" cy="46"/>
                </a:xfrm>
                <a:custGeom>
                  <a:avLst/>
                  <a:gdLst>
                    <a:gd name="T0" fmla="*/ 12 w 21"/>
                    <a:gd name="T1" fmla="*/ 44 h 53"/>
                    <a:gd name="T2" fmla="*/ 11 w 21"/>
                    <a:gd name="T3" fmla="*/ 41 h 53"/>
                    <a:gd name="T4" fmla="*/ 13 w 21"/>
                    <a:gd name="T5" fmla="*/ 43 h 53"/>
                    <a:gd name="T6" fmla="*/ 16 w 21"/>
                    <a:gd name="T7" fmla="*/ 41 h 53"/>
                    <a:gd name="T8" fmla="*/ 14 w 21"/>
                    <a:gd name="T9" fmla="*/ 41 h 53"/>
                    <a:gd name="T10" fmla="*/ 13 w 21"/>
                    <a:gd name="T11" fmla="*/ 36 h 53"/>
                    <a:gd name="T12" fmla="*/ 8 w 21"/>
                    <a:gd name="T13" fmla="*/ 34 h 53"/>
                    <a:gd name="T14" fmla="*/ 17 w 21"/>
                    <a:gd name="T15" fmla="*/ 32 h 53"/>
                    <a:gd name="T16" fmla="*/ 6 w 21"/>
                    <a:gd name="T17" fmla="*/ 32 h 53"/>
                    <a:gd name="T18" fmla="*/ 10 w 21"/>
                    <a:gd name="T19" fmla="*/ 27 h 53"/>
                    <a:gd name="T20" fmla="*/ 11 w 21"/>
                    <a:gd name="T21" fmla="*/ 28 h 53"/>
                    <a:gd name="T22" fmla="*/ 11 w 21"/>
                    <a:gd name="T23" fmla="*/ 25 h 53"/>
                    <a:gd name="T24" fmla="*/ 16 w 21"/>
                    <a:gd name="T25" fmla="*/ 26 h 53"/>
                    <a:gd name="T26" fmla="*/ 16 w 21"/>
                    <a:gd name="T27" fmla="*/ 22 h 53"/>
                    <a:gd name="T28" fmla="*/ 19 w 21"/>
                    <a:gd name="T29" fmla="*/ 22 h 53"/>
                    <a:gd name="T30" fmla="*/ 16 w 21"/>
                    <a:gd name="T31" fmla="*/ 14 h 53"/>
                    <a:gd name="T32" fmla="*/ 19 w 21"/>
                    <a:gd name="T33" fmla="*/ 13 h 53"/>
                    <a:gd name="T34" fmla="*/ 9 w 21"/>
                    <a:gd name="T35" fmla="*/ 13 h 53"/>
                    <a:gd name="T36" fmla="*/ 10 w 21"/>
                    <a:gd name="T37" fmla="*/ 9 h 53"/>
                    <a:gd name="T38" fmla="*/ 17 w 21"/>
                    <a:gd name="T39" fmla="*/ 11 h 53"/>
                    <a:gd name="T40" fmla="*/ 14 w 21"/>
                    <a:gd name="T41" fmla="*/ 9 h 53"/>
                    <a:gd name="T42" fmla="*/ 20 w 21"/>
                    <a:gd name="T43" fmla="*/ 8 h 53"/>
                    <a:gd name="T44" fmla="*/ 12 w 21"/>
                    <a:gd name="T45" fmla="*/ 4 h 53"/>
                    <a:gd name="T46" fmla="*/ 13 w 21"/>
                    <a:gd name="T47" fmla="*/ 1 h 53"/>
                    <a:gd name="T48" fmla="*/ 4 w 21"/>
                    <a:gd name="T49" fmla="*/ 2 h 53"/>
                    <a:gd name="T50" fmla="*/ 5 w 21"/>
                    <a:gd name="T51" fmla="*/ 14 h 53"/>
                    <a:gd name="T52" fmla="*/ 9 w 21"/>
                    <a:gd name="T53" fmla="*/ 17 h 53"/>
                    <a:gd name="T54" fmla="*/ 3 w 21"/>
                    <a:gd name="T55" fmla="*/ 17 h 53"/>
                    <a:gd name="T56" fmla="*/ 9 w 21"/>
                    <a:gd name="T57" fmla="*/ 18 h 53"/>
                    <a:gd name="T58" fmla="*/ 4 w 21"/>
                    <a:gd name="T59" fmla="*/ 19 h 53"/>
                    <a:gd name="T60" fmla="*/ 9 w 21"/>
                    <a:gd name="T61" fmla="*/ 21 h 53"/>
                    <a:gd name="T62" fmla="*/ 2 w 21"/>
                    <a:gd name="T63" fmla="*/ 21 h 53"/>
                    <a:gd name="T64" fmla="*/ 2 w 21"/>
                    <a:gd name="T65" fmla="*/ 40 h 53"/>
                    <a:gd name="T66" fmla="*/ 7 w 21"/>
                    <a:gd name="T67" fmla="*/ 40 h 53"/>
                    <a:gd name="T68" fmla="*/ 6 w 21"/>
                    <a:gd name="T69" fmla="*/ 47 h 53"/>
                    <a:gd name="T70" fmla="*/ 10 w 21"/>
                    <a:gd name="T71" fmla="*/ 48 h 53"/>
                    <a:gd name="T72" fmla="*/ 0 w 21"/>
                    <a:gd name="T73" fmla="*/ 47 h 53"/>
                    <a:gd name="T74" fmla="*/ 1 w 21"/>
                    <a:gd name="T75" fmla="*/ 49 h 53"/>
                    <a:gd name="T76" fmla="*/ 3 w 21"/>
                    <a:gd name="T77" fmla="*/ 48 h 53"/>
                    <a:gd name="T78" fmla="*/ 1 w 21"/>
                    <a:gd name="T79" fmla="*/ 50 h 53"/>
                    <a:gd name="T80" fmla="*/ 13 w 21"/>
                    <a:gd name="T81" fmla="*/ 50 h 53"/>
                    <a:gd name="T82" fmla="*/ 18 w 21"/>
                    <a:gd name="T83" fmla="*/ 45 h 53"/>
                    <a:gd name="T84" fmla="*/ 12 w 21"/>
                    <a:gd name="T85" fmla="*/ 4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53">
                      <a:moveTo>
                        <a:pt x="12" y="44"/>
                      </a:moveTo>
                      <a:cubicBezTo>
                        <a:pt x="12" y="43"/>
                        <a:pt x="9" y="42"/>
                        <a:pt x="11" y="41"/>
                      </a:cubicBezTo>
                      <a:cubicBezTo>
                        <a:pt x="13" y="42"/>
                        <a:pt x="14" y="42"/>
                        <a:pt x="13" y="43"/>
                      </a:cubicBezTo>
                      <a:cubicBezTo>
                        <a:pt x="19" y="43"/>
                        <a:pt x="13" y="42"/>
                        <a:pt x="16" y="41"/>
                      </a:cubicBezTo>
                      <a:cubicBezTo>
                        <a:pt x="14" y="41"/>
                        <a:pt x="14" y="41"/>
                        <a:pt x="14" y="41"/>
                      </a:cubicBezTo>
                      <a:cubicBezTo>
                        <a:pt x="15" y="39"/>
                        <a:pt x="9" y="39"/>
                        <a:pt x="13" y="36"/>
                      </a:cubicBezTo>
                      <a:cubicBezTo>
                        <a:pt x="11" y="35"/>
                        <a:pt x="12" y="35"/>
                        <a:pt x="8" y="34"/>
                      </a:cubicBezTo>
                      <a:cubicBezTo>
                        <a:pt x="13" y="33"/>
                        <a:pt x="13" y="34"/>
                        <a:pt x="17" y="32"/>
                      </a:cubicBezTo>
                      <a:cubicBezTo>
                        <a:pt x="15" y="32"/>
                        <a:pt x="10" y="32"/>
                        <a:pt x="6" y="32"/>
                      </a:cubicBezTo>
                      <a:cubicBezTo>
                        <a:pt x="12" y="29"/>
                        <a:pt x="5" y="28"/>
                        <a:pt x="10" y="27"/>
                      </a:cubicBezTo>
                      <a:cubicBezTo>
                        <a:pt x="10" y="27"/>
                        <a:pt x="11" y="28"/>
                        <a:pt x="11" y="28"/>
                      </a:cubicBezTo>
                      <a:cubicBezTo>
                        <a:pt x="17" y="29"/>
                        <a:pt x="10" y="26"/>
                        <a:pt x="11" y="25"/>
                      </a:cubicBezTo>
                      <a:cubicBezTo>
                        <a:pt x="16" y="26"/>
                        <a:pt x="16" y="26"/>
                        <a:pt x="16" y="26"/>
                      </a:cubicBezTo>
                      <a:cubicBezTo>
                        <a:pt x="16" y="25"/>
                        <a:pt x="12" y="23"/>
                        <a:pt x="16" y="22"/>
                      </a:cubicBezTo>
                      <a:cubicBezTo>
                        <a:pt x="19" y="22"/>
                        <a:pt x="19" y="22"/>
                        <a:pt x="19" y="22"/>
                      </a:cubicBezTo>
                      <a:cubicBezTo>
                        <a:pt x="15" y="19"/>
                        <a:pt x="17" y="16"/>
                        <a:pt x="16" y="14"/>
                      </a:cubicBezTo>
                      <a:cubicBezTo>
                        <a:pt x="19" y="13"/>
                        <a:pt x="19" y="13"/>
                        <a:pt x="19" y="13"/>
                      </a:cubicBezTo>
                      <a:cubicBezTo>
                        <a:pt x="15" y="9"/>
                        <a:pt x="17" y="16"/>
                        <a:pt x="9" y="13"/>
                      </a:cubicBezTo>
                      <a:cubicBezTo>
                        <a:pt x="19" y="13"/>
                        <a:pt x="6" y="11"/>
                        <a:pt x="10" y="9"/>
                      </a:cubicBezTo>
                      <a:cubicBezTo>
                        <a:pt x="14" y="9"/>
                        <a:pt x="12" y="11"/>
                        <a:pt x="17" y="11"/>
                      </a:cubicBezTo>
                      <a:cubicBezTo>
                        <a:pt x="12" y="10"/>
                        <a:pt x="15" y="10"/>
                        <a:pt x="14" y="9"/>
                      </a:cubicBezTo>
                      <a:cubicBezTo>
                        <a:pt x="19" y="9"/>
                        <a:pt x="15" y="7"/>
                        <a:pt x="20" y="8"/>
                      </a:cubicBezTo>
                      <a:cubicBezTo>
                        <a:pt x="12" y="4"/>
                        <a:pt x="12" y="4"/>
                        <a:pt x="12" y="4"/>
                      </a:cubicBezTo>
                      <a:cubicBezTo>
                        <a:pt x="14" y="3"/>
                        <a:pt x="14" y="2"/>
                        <a:pt x="13" y="1"/>
                      </a:cubicBezTo>
                      <a:cubicBezTo>
                        <a:pt x="13" y="3"/>
                        <a:pt x="6" y="0"/>
                        <a:pt x="4" y="2"/>
                      </a:cubicBezTo>
                      <a:cubicBezTo>
                        <a:pt x="6" y="5"/>
                        <a:pt x="7" y="10"/>
                        <a:pt x="5" y="14"/>
                      </a:cubicBezTo>
                      <a:cubicBezTo>
                        <a:pt x="11" y="15"/>
                        <a:pt x="4" y="16"/>
                        <a:pt x="9" y="17"/>
                      </a:cubicBezTo>
                      <a:cubicBezTo>
                        <a:pt x="3" y="17"/>
                        <a:pt x="3" y="17"/>
                        <a:pt x="3" y="17"/>
                      </a:cubicBezTo>
                      <a:cubicBezTo>
                        <a:pt x="4" y="20"/>
                        <a:pt x="7" y="17"/>
                        <a:pt x="9" y="18"/>
                      </a:cubicBezTo>
                      <a:cubicBezTo>
                        <a:pt x="10" y="19"/>
                        <a:pt x="6" y="19"/>
                        <a:pt x="4" y="19"/>
                      </a:cubicBezTo>
                      <a:cubicBezTo>
                        <a:pt x="3" y="21"/>
                        <a:pt x="5" y="19"/>
                        <a:pt x="9" y="21"/>
                      </a:cubicBezTo>
                      <a:cubicBezTo>
                        <a:pt x="2" y="21"/>
                        <a:pt x="2" y="21"/>
                        <a:pt x="2" y="21"/>
                      </a:cubicBezTo>
                      <a:cubicBezTo>
                        <a:pt x="3" y="26"/>
                        <a:pt x="7" y="34"/>
                        <a:pt x="2" y="40"/>
                      </a:cubicBezTo>
                      <a:cubicBezTo>
                        <a:pt x="7" y="40"/>
                        <a:pt x="7" y="40"/>
                        <a:pt x="7" y="40"/>
                      </a:cubicBezTo>
                      <a:cubicBezTo>
                        <a:pt x="4" y="42"/>
                        <a:pt x="16" y="46"/>
                        <a:pt x="6" y="47"/>
                      </a:cubicBezTo>
                      <a:cubicBezTo>
                        <a:pt x="10" y="48"/>
                        <a:pt x="10" y="48"/>
                        <a:pt x="10" y="48"/>
                      </a:cubicBezTo>
                      <a:cubicBezTo>
                        <a:pt x="8" y="47"/>
                        <a:pt x="3" y="48"/>
                        <a:pt x="0" y="47"/>
                      </a:cubicBezTo>
                      <a:cubicBezTo>
                        <a:pt x="2" y="47"/>
                        <a:pt x="0" y="48"/>
                        <a:pt x="1" y="49"/>
                      </a:cubicBezTo>
                      <a:cubicBezTo>
                        <a:pt x="3" y="48"/>
                        <a:pt x="3" y="48"/>
                        <a:pt x="3" y="48"/>
                      </a:cubicBezTo>
                      <a:cubicBezTo>
                        <a:pt x="7" y="49"/>
                        <a:pt x="4" y="50"/>
                        <a:pt x="1" y="50"/>
                      </a:cubicBezTo>
                      <a:cubicBezTo>
                        <a:pt x="5" y="53"/>
                        <a:pt x="9" y="50"/>
                        <a:pt x="13" y="50"/>
                      </a:cubicBezTo>
                      <a:cubicBezTo>
                        <a:pt x="5" y="46"/>
                        <a:pt x="21" y="48"/>
                        <a:pt x="18" y="45"/>
                      </a:cubicBezTo>
                      <a:cubicBezTo>
                        <a:pt x="16" y="43"/>
                        <a:pt x="14" y="44"/>
                        <a:pt x="12" y="4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1" name="Freeform 685"/>
                <p:cNvSpPr>
                  <a:spLocks/>
                </p:cNvSpPr>
                <p:nvPr/>
              </p:nvSpPr>
              <p:spPr bwMode="auto">
                <a:xfrm>
                  <a:off x="3484" y="312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2" name="Freeform 686"/>
                <p:cNvSpPr>
                  <a:spLocks/>
                </p:cNvSpPr>
                <p:nvPr/>
              </p:nvSpPr>
              <p:spPr bwMode="auto">
                <a:xfrm>
                  <a:off x="3495" y="3081"/>
                  <a:ext cx="1"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3" name="Rectangle 687"/>
                <p:cNvSpPr>
                  <a:spLocks noChangeArrowheads="1"/>
                </p:cNvSpPr>
                <p:nvPr/>
              </p:nvSpPr>
              <p:spPr bwMode="auto">
                <a:xfrm>
                  <a:off x="3486" y="3124"/>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4" name="Freeform 688"/>
                <p:cNvSpPr>
                  <a:spLocks/>
                </p:cNvSpPr>
                <p:nvPr/>
              </p:nvSpPr>
              <p:spPr bwMode="auto">
                <a:xfrm>
                  <a:off x="3494" y="3126"/>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5" name="Freeform 689"/>
                <p:cNvSpPr>
                  <a:spLocks/>
                </p:cNvSpPr>
                <p:nvPr/>
              </p:nvSpPr>
              <p:spPr bwMode="auto">
                <a:xfrm>
                  <a:off x="3500" y="307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6" name="Freeform 690"/>
                <p:cNvSpPr>
                  <a:spLocks/>
                </p:cNvSpPr>
                <p:nvPr/>
              </p:nvSpPr>
              <p:spPr bwMode="auto">
                <a:xfrm>
                  <a:off x="3504" y="305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7" name="Freeform 691"/>
                <p:cNvSpPr>
                  <a:spLocks/>
                </p:cNvSpPr>
                <p:nvPr/>
              </p:nvSpPr>
              <p:spPr bwMode="auto">
                <a:xfrm>
                  <a:off x="3482" y="3004"/>
                  <a:ext cx="27" cy="77"/>
                </a:xfrm>
                <a:custGeom>
                  <a:avLst/>
                  <a:gdLst>
                    <a:gd name="T0" fmla="*/ 18 w 31"/>
                    <a:gd name="T1" fmla="*/ 3 h 89"/>
                    <a:gd name="T2" fmla="*/ 11 w 31"/>
                    <a:gd name="T3" fmla="*/ 1 h 89"/>
                    <a:gd name="T4" fmla="*/ 8 w 31"/>
                    <a:gd name="T5" fmla="*/ 4 h 89"/>
                    <a:gd name="T6" fmla="*/ 11 w 31"/>
                    <a:gd name="T7" fmla="*/ 9 h 89"/>
                    <a:gd name="T8" fmla="*/ 11 w 31"/>
                    <a:gd name="T9" fmla="*/ 19 h 89"/>
                    <a:gd name="T10" fmla="*/ 9 w 31"/>
                    <a:gd name="T11" fmla="*/ 25 h 89"/>
                    <a:gd name="T12" fmla="*/ 14 w 31"/>
                    <a:gd name="T13" fmla="*/ 34 h 89"/>
                    <a:gd name="T14" fmla="*/ 12 w 31"/>
                    <a:gd name="T15" fmla="*/ 36 h 89"/>
                    <a:gd name="T16" fmla="*/ 10 w 31"/>
                    <a:gd name="T17" fmla="*/ 41 h 89"/>
                    <a:gd name="T18" fmla="*/ 20 w 31"/>
                    <a:gd name="T19" fmla="*/ 43 h 89"/>
                    <a:gd name="T20" fmla="*/ 20 w 31"/>
                    <a:gd name="T21" fmla="*/ 48 h 89"/>
                    <a:gd name="T22" fmla="*/ 16 w 31"/>
                    <a:gd name="T23" fmla="*/ 51 h 89"/>
                    <a:gd name="T24" fmla="*/ 15 w 31"/>
                    <a:gd name="T25" fmla="*/ 57 h 89"/>
                    <a:gd name="T26" fmla="*/ 13 w 31"/>
                    <a:gd name="T27" fmla="*/ 63 h 89"/>
                    <a:gd name="T28" fmla="*/ 15 w 31"/>
                    <a:gd name="T29" fmla="*/ 68 h 89"/>
                    <a:gd name="T30" fmla="*/ 19 w 31"/>
                    <a:gd name="T31" fmla="*/ 72 h 89"/>
                    <a:gd name="T32" fmla="*/ 14 w 31"/>
                    <a:gd name="T33" fmla="*/ 73 h 89"/>
                    <a:gd name="T34" fmla="*/ 15 w 31"/>
                    <a:gd name="T35" fmla="*/ 76 h 89"/>
                    <a:gd name="T36" fmla="*/ 13 w 31"/>
                    <a:gd name="T37" fmla="*/ 88 h 89"/>
                    <a:gd name="T38" fmla="*/ 15 w 31"/>
                    <a:gd name="T39" fmla="*/ 82 h 89"/>
                    <a:gd name="T40" fmla="*/ 12 w 31"/>
                    <a:gd name="T41" fmla="*/ 81 h 89"/>
                    <a:gd name="T42" fmla="*/ 24 w 31"/>
                    <a:gd name="T43" fmla="*/ 80 h 89"/>
                    <a:gd name="T44" fmla="*/ 25 w 31"/>
                    <a:gd name="T45" fmla="*/ 79 h 89"/>
                    <a:gd name="T46" fmla="*/ 24 w 31"/>
                    <a:gd name="T47" fmla="*/ 74 h 89"/>
                    <a:gd name="T48" fmla="*/ 26 w 31"/>
                    <a:gd name="T49" fmla="*/ 71 h 89"/>
                    <a:gd name="T50" fmla="*/ 27 w 31"/>
                    <a:gd name="T51" fmla="*/ 65 h 89"/>
                    <a:gd name="T52" fmla="*/ 25 w 31"/>
                    <a:gd name="T53" fmla="*/ 60 h 89"/>
                    <a:gd name="T54" fmla="*/ 26 w 31"/>
                    <a:gd name="T55" fmla="*/ 60 h 89"/>
                    <a:gd name="T56" fmla="*/ 26 w 31"/>
                    <a:gd name="T57" fmla="*/ 59 h 89"/>
                    <a:gd name="T58" fmla="*/ 25 w 31"/>
                    <a:gd name="T59" fmla="*/ 55 h 89"/>
                    <a:gd name="T60" fmla="*/ 22 w 31"/>
                    <a:gd name="T61" fmla="*/ 51 h 89"/>
                    <a:gd name="T62" fmla="*/ 27 w 31"/>
                    <a:gd name="T63" fmla="*/ 49 h 89"/>
                    <a:gd name="T64" fmla="*/ 28 w 31"/>
                    <a:gd name="T65" fmla="*/ 45 h 89"/>
                    <a:gd name="T66" fmla="*/ 23 w 31"/>
                    <a:gd name="T67" fmla="*/ 42 h 89"/>
                    <a:gd name="T68" fmla="*/ 21 w 31"/>
                    <a:gd name="T69" fmla="*/ 37 h 89"/>
                    <a:gd name="T70" fmla="*/ 19 w 31"/>
                    <a:gd name="T71" fmla="*/ 28 h 89"/>
                    <a:gd name="T72" fmla="*/ 20 w 31"/>
                    <a:gd name="T73" fmla="*/ 26 h 89"/>
                    <a:gd name="T74" fmla="*/ 19 w 31"/>
                    <a:gd name="T75" fmla="*/ 16 h 89"/>
                    <a:gd name="T76" fmla="*/ 13 w 31"/>
                    <a:gd name="T77" fmla="*/ 20 h 89"/>
                    <a:gd name="T78" fmla="*/ 23 w 31"/>
                    <a:gd name="T79" fmla="*/ 1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89">
                      <a:moveTo>
                        <a:pt x="24" y="8"/>
                      </a:moveTo>
                      <a:cubicBezTo>
                        <a:pt x="23" y="6"/>
                        <a:pt x="21" y="4"/>
                        <a:pt x="18" y="3"/>
                      </a:cubicBezTo>
                      <a:cubicBezTo>
                        <a:pt x="20" y="3"/>
                        <a:pt x="20" y="3"/>
                        <a:pt x="20" y="3"/>
                      </a:cubicBezTo>
                      <a:cubicBezTo>
                        <a:pt x="19" y="2"/>
                        <a:pt x="15" y="0"/>
                        <a:pt x="11" y="1"/>
                      </a:cubicBezTo>
                      <a:cubicBezTo>
                        <a:pt x="13" y="1"/>
                        <a:pt x="13" y="1"/>
                        <a:pt x="13" y="1"/>
                      </a:cubicBezTo>
                      <a:cubicBezTo>
                        <a:pt x="17" y="4"/>
                        <a:pt x="9" y="3"/>
                        <a:pt x="8" y="4"/>
                      </a:cubicBezTo>
                      <a:cubicBezTo>
                        <a:pt x="9" y="6"/>
                        <a:pt x="17" y="7"/>
                        <a:pt x="15" y="9"/>
                      </a:cubicBezTo>
                      <a:cubicBezTo>
                        <a:pt x="15" y="9"/>
                        <a:pt x="13" y="9"/>
                        <a:pt x="11" y="9"/>
                      </a:cubicBezTo>
                      <a:cubicBezTo>
                        <a:pt x="11" y="10"/>
                        <a:pt x="17" y="11"/>
                        <a:pt x="18" y="12"/>
                      </a:cubicBezTo>
                      <a:cubicBezTo>
                        <a:pt x="0" y="12"/>
                        <a:pt x="23" y="17"/>
                        <a:pt x="11" y="19"/>
                      </a:cubicBezTo>
                      <a:cubicBezTo>
                        <a:pt x="13" y="20"/>
                        <a:pt x="11" y="22"/>
                        <a:pt x="14" y="24"/>
                      </a:cubicBezTo>
                      <a:cubicBezTo>
                        <a:pt x="10" y="23"/>
                        <a:pt x="14" y="26"/>
                        <a:pt x="9" y="25"/>
                      </a:cubicBezTo>
                      <a:cubicBezTo>
                        <a:pt x="19" y="26"/>
                        <a:pt x="4" y="30"/>
                        <a:pt x="17" y="31"/>
                      </a:cubicBezTo>
                      <a:cubicBezTo>
                        <a:pt x="13" y="33"/>
                        <a:pt x="18" y="31"/>
                        <a:pt x="14" y="34"/>
                      </a:cubicBezTo>
                      <a:cubicBezTo>
                        <a:pt x="13" y="34"/>
                        <a:pt x="13" y="33"/>
                        <a:pt x="13" y="33"/>
                      </a:cubicBezTo>
                      <a:cubicBezTo>
                        <a:pt x="10" y="34"/>
                        <a:pt x="18" y="35"/>
                        <a:pt x="12" y="36"/>
                      </a:cubicBezTo>
                      <a:cubicBezTo>
                        <a:pt x="11" y="38"/>
                        <a:pt x="16" y="37"/>
                        <a:pt x="19" y="38"/>
                      </a:cubicBezTo>
                      <a:cubicBezTo>
                        <a:pt x="17" y="40"/>
                        <a:pt x="16" y="40"/>
                        <a:pt x="10" y="41"/>
                      </a:cubicBezTo>
                      <a:cubicBezTo>
                        <a:pt x="16" y="41"/>
                        <a:pt x="13" y="42"/>
                        <a:pt x="16" y="44"/>
                      </a:cubicBezTo>
                      <a:cubicBezTo>
                        <a:pt x="17" y="43"/>
                        <a:pt x="18" y="42"/>
                        <a:pt x="20" y="43"/>
                      </a:cubicBezTo>
                      <a:cubicBezTo>
                        <a:pt x="19" y="46"/>
                        <a:pt x="24" y="46"/>
                        <a:pt x="26" y="48"/>
                      </a:cubicBezTo>
                      <a:cubicBezTo>
                        <a:pt x="19" y="49"/>
                        <a:pt x="26" y="46"/>
                        <a:pt x="20" y="48"/>
                      </a:cubicBezTo>
                      <a:cubicBezTo>
                        <a:pt x="17" y="46"/>
                        <a:pt x="18" y="45"/>
                        <a:pt x="13" y="43"/>
                      </a:cubicBezTo>
                      <a:cubicBezTo>
                        <a:pt x="12" y="46"/>
                        <a:pt x="13" y="48"/>
                        <a:pt x="16" y="51"/>
                      </a:cubicBezTo>
                      <a:cubicBezTo>
                        <a:pt x="15" y="52"/>
                        <a:pt x="13" y="50"/>
                        <a:pt x="12" y="51"/>
                      </a:cubicBezTo>
                      <a:cubicBezTo>
                        <a:pt x="9" y="53"/>
                        <a:pt x="19" y="55"/>
                        <a:pt x="15" y="57"/>
                      </a:cubicBezTo>
                      <a:cubicBezTo>
                        <a:pt x="12" y="56"/>
                        <a:pt x="12" y="56"/>
                        <a:pt x="12" y="56"/>
                      </a:cubicBezTo>
                      <a:cubicBezTo>
                        <a:pt x="17" y="58"/>
                        <a:pt x="11" y="60"/>
                        <a:pt x="13" y="63"/>
                      </a:cubicBezTo>
                      <a:cubicBezTo>
                        <a:pt x="15" y="62"/>
                        <a:pt x="16" y="62"/>
                        <a:pt x="17" y="63"/>
                      </a:cubicBezTo>
                      <a:cubicBezTo>
                        <a:pt x="8" y="62"/>
                        <a:pt x="22" y="66"/>
                        <a:pt x="15" y="68"/>
                      </a:cubicBezTo>
                      <a:cubicBezTo>
                        <a:pt x="21" y="68"/>
                        <a:pt x="24" y="70"/>
                        <a:pt x="24" y="72"/>
                      </a:cubicBezTo>
                      <a:cubicBezTo>
                        <a:pt x="19" y="72"/>
                        <a:pt x="19" y="72"/>
                        <a:pt x="19" y="72"/>
                      </a:cubicBezTo>
                      <a:cubicBezTo>
                        <a:pt x="22" y="70"/>
                        <a:pt x="13" y="69"/>
                        <a:pt x="11" y="67"/>
                      </a:cubicBezTo>
                      <a:cubicBezTo>
                        <a:pt x="13" y="69"/>
                        <a:pt x="10" y="71"/>
                        <a:pt x="14" y="73"/>
                      </a:cubicBezTo>
                      <a:cubicBezTo>
                        <a:pt x="10" y="72"/>
                        <a:pt x="10" y="72"/>
                        <a:pt x="10" y="72"/>
                      </a:cubicBezTo>
                      <a:cubicBezTo>
                        <a:pt x="9" y="74"/>
                        <a:pt x="20" y="74"/>
                        <a:pt x="15" y="76"/>
                      </a:cubicBezTo>
                      <a:cubicBezTo>
                        <a:pt x="12" y="76"/>
                        <a:pt x="12" y="76"/>
                        <a:pt x="12" y="76"/>
                      </a:cubicBezTo>
                      <a:cubicBezTo>
                        <a:pt x="12" y="80"/>
                        <a:pt x="6" y="84"/>
                        <a:pt x="13" y="88"/>
                      </a:cubicBezTo>
                      <a:cubicBezTo>
                        <a:pt x="16" y="89"/>
                        <a:pt x="22" y="87"/>
                        <a:pt x="24" y="88"/>
                      </a:cubicBezTo>
                      <a:cubicBezTo>
                        <a:pt x="22" y="85"/>
                        <a:pt x="17" y="84"/>
                        <a:pt x="15" y="82"/>
                      </a:cubicBezTo>
                      <a:cubicBezTo>
                        <a:pt x="20" y="82"/>
                        <a:pt x="20" y="82"/>
                        <a:pt x="20" y="82"/>
                      </a:cubicBezTo>
                      <a:cubicBezTo>
                        <a:pt x="17" y="82"/>
                        <a:pt x="15" y="80"/>
                        <a:pt x="12" y="81"/>
                      </a:cubicBezTo>
                      <a:cubicBezTo>
                        <a:pt x="10" y="79"/>
                        <a:pt x="17" y="80"/>
                        <a:pt x="14" y="79"/>
                      </a:cubicBezTo>
                      <a:cubicBezTo>
                        <a:pt x="19" y="79"/>
                        <a:pt x="20" y="80"/>
                        <a:pt x="24" y="80"/>
                      </a:cubicBezTo>
                      <a:cubicBezTo>
                        <a:pt x="22" y="79"/>
                        <a:pt x="22" y="79"/>
                        <a:pt x="22" y="79"/>
                      </a:cubicBezTo>
                      <a:cubicBezTo>
                        <a:pt x="24" y="79"/>
                        <a:pt x="23" y="78"/>
                        <a:pt x="25" y="79"/>
                      </a:cubicBezTo>
                      <a:cubicBezTo>
                        <a:pt x="19" y="76"/>
                        <a:pt x="28" y="75"/>
                        <a:pt x="25" y="73"/>
                      </a:cubicBezTo>
                      <a:cubicBezTo>
                        <a:pt x="24" y="74"/>
                        <a:pt x="24" y="74"/>
                        <a:pt x="24" y="74"/>
                      </a:cubicBezTo>
                      <a:cubicBezTo>
                        <a:pt x="21" y="74"/>
                        <a:pt x="22" y="73"/>
                        <a:pt x="21" y="73"/>
                      </a:cubicBezTo>
                      <a:cubicBezTo>
                        <a:pt x="25" y="72"/>
                        <a:pt x="25" y="72"/>
                        <a:pt x="26" y="71"/>
                      </a:cubicBezTo>
                      <a:cubicBezTo>
                        <a:pt x="24" y="69"/>
                        <a:pt x="19" y="69"/>
                        <a:pt x="19" y="67"/>
                      </a:cubicBezTo>
                      <a:cubicBezTo>
                        <a:pt x="25" y="68"/>
                        <a:pt x="22" y="65"/>
                        <a:pt x="27" y="65"/>
                      </a:cubicBezTo>
                      <a:cubicBezTo>
                        <a:pt x="22" y="64"/>
                        <a:pt x="25" y="62"/>
                        <a:pt x="22" y="62"/>
                      </a:cubicBezTo>
                      <a:cubicBezTo>
                        <a:pt x="21" y="61"/>
                        <a:pt x="22" y="60"/>
                        <a:pt x="25" y="60"/>
                      </a:cubicBezTo>
                      <a:cubicBezTo>
                        <a:pt x="25" y="61"/>
                        <a:pt x="25" y="61"/>
                        <a:pt x="25" y="61"/>
                      </a:cubicBezTo>
                      <a:cubicBezTo>
                        <a:pt x="26" y="60"/>
                        <a:pt x="26" y="60"/>
                        <a:pt x="26" y="60"/>
                      </a:cubicBezTo>
                      <a:cubicBezTo>
                        <a:pt x="27" y="60"/>
                        <a:pt x="27" y="60"/>
                        <a:pt x="27" y="60"/>
                      </a:cubicBezTo>
                      <a:cubicBezTo>
                        <a:pt x="27" y="59"/>
                        <a:pt x="23" y="59"/>
                        <a:pt x="26" y="59"/>
                      </a:cubicBezTo>
                      <a:cubicBezTo>
                        <a:pt x="27" y="59"/>
                        <a:pt x="27" y="59"/>
                        <a:pt x="28" y="60"/>
                      </a:cubicBezTo>
                      <a:cubicBezTo>
                        <a:pt x="29" y="58"/>
                        <a:pt x="20" y="56"/>
                        <a:pt x="25" y="55"/>
                      </a:cubicBezTo>
                      <a:cubicBezTo>
                        <a:pt x="22" y="54"/>
                        <a:pt x="22" y="52"/>
                        <a:pt x="16" y="52"/>
                      </a:cubicBezTo>
                      <a:cubicBezTo>
                        <a:pt x="18" y="52"/>
                        <a:pt x="23" y="52"/>
                        <a:pt x="22" y="51"/>
                      </a:cubicBezTo>
                      <a:cubicBezTo>
                        <a:pt x="17" y="50"/>
                        <a:pt x="24" y="49"/>
                        <a:pt x="21" y="48"/>
                      </a:cubicBezTo>
                      <a:cubicBezTo>
                        <a:pt x="26" y="50"/>
                        <a:pt x="22" y="48"/>
                        <a:pt x="27" y="49"/>
                      </a:cubicBezTo>
                      <a:cubicBezTo>
                        <a:pt x="29" y="49"/>
                        <a:pt x="23" y="47"/>
                        <a:pt x="24" y="45"/>
                      </a:cubicBezTo>
                      <a:cubicBezTo>
                        <a:pt x="28" y="45"/>
                        <a:pt x="28" y="45"/>
                        <a:pt x="28" y="45"/>
                      </a:cubicBezTo>
                      <a:cubicBezTo>
                        <a:pt x="26" y="44"/>
                        <a:pt x="22" y="43"/>
                        <a:pt x="26" y="43"/>
                      </a:cubicBezTo>
                      <a:cubicBezTo>
                        <a:pt x="23" y="42"/>
                        <a:pt x="23" y="42"/>
                        <a:pt x="23" y="42"/>
                      </a:cubicBezTo>
                      <a:cubicBezTo>
                        <a:pt x="25" y="41"/>
                        <a:pt x="24" y="40"/>
                        <a:pt x="28" y="38"/>
                      </a:cubicBezTo>
                      <a:cubicBezTo>
                        <a:pt x="21" y="37"/>
                        <a:pt x="21" y="37"/>
                        <a:pt x="21" y="37"/>
                      </a:cubicBezTo>
                      <a:cubicBezTo>
                        <a:pt x="28" y="35"/>
                        <a:pt x="22" y="32"/>
                        <a:pt x="16" y="30"/>
                      </a:cubicBezTo>
                      <a:cubicBezTo>
                        <a:pt x="16" y="29"/>
                        <a:pt x="18" y="28"/>
                        <a:pt x="19" y="28"/>
                      </a:cubicBezTo>
                      <a:cubicBezTo>
                        <a:pt x="22" y="29"/>
                        <a:pt x="22" y="29"/>
                        <a:pt x="22" y="29"/>
                      </a:cubicBezTo>
                      <a:cubicBezTo>
                        <a:pt x="22" y="28"/>
                        <a:pt x="26" y="27"/>
                        <a:pt x="20" y="26"/>
                      </a:cubicBezTo>
                      <a:cubicBezTo>
                        <a:pt x="19" y="25"/>
                        <a:pt x="24" y="25"/>
                        <a:pt x="25" y="24"/>
                      </a:cubicBezTo>
                      <a:cubicBezTo>
                        <a:pt x="17" y="22"/>
                        <a:pt x="31" y="18"/>
                        <a:pt x="19" y="16"/>
                      </a:cubicBezTo>
                      <a:cubicBezTo>
                        <a:pt x="19" y="17"/>
                        <a:pt x="17" y="19"/>
                        <a:pt x="17" y="21"/>
                      </a:cubicBezTo>
                      <a:cubicBezTo>
                        <a:pt x="16" y="20"/>
                        <a:pt x="13" y="21"/>
                        <a:pt x="13" y="20"/>
                      </a:cubicBezTo>
                      <a:cubicBezTo>
                        <a:pt x="13" y="18"/>
                        <a:pt x="17" y="17"/>
                        <a:pt x="15" y="15"/>
                      </a:cubicBezTo>
                      <a:cubicBezTo>
                        <a:pt x="23" y="16"/>
                        <a:pt x="23" y="16"/>
                        <a:pt x="23" y="16"/>
                      </a:cubicBezTo>
                      <a:cubicBezTo>
                        <a:pt x="31" y="14"/>
                        <a:pt x="13" y="9"/>
                        <a:pt x="24"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8" name="Freeform 692"/>
                <p:cNvSpPr>
                  <a:spLocks/>
                </p:cNvSpPr>
                <p:nvPr/>
              </p:nvSpPr>
              <p:spPr bwMode="auto">
                <a:xfrm>
                  <a:off x="3501" y="3030"/>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2" y="0"/>
                        <a:pt x="2"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9" name="Freeform 693"/>
                <p:cNvSpPr>
                  <a:spLocks/>
                </p:cNvSpPr>
                <p:nvPr/>
              </p:nvSpPr>
              <p:spPr bwMode="auto">
                <a:xfrm>
                  <a:off x="3500" y="3029"/>
                  <a:ext cx="2" cy="1"/>
                </a:xfrm>
                <a:custGeom>
                  <a:avLst/>
                  <a:gdLst>
                    <a:gd name="T0" fmla="*/ 2 w 2"/>
                    <a:gd name="T1" fmla="*/ 1 h 1"/>
                    <a:gd name="T2" fmla="*/ 1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0"/>
                        <a:pt x="1"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0" name="Freeform 694"/>
                <p:cNvSpPr>
                  <a:spLocks/>
                </p:cNvSpPr>
                <p:nvPr/>
              </p:nvSpPr>
              <p:spPr bwMode="auto">
                <a:xfrm>
                  <a:off x="3501" y="3005"/>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1"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1" name="Freeform 695"/>
                <p:cNvSpPr>
                  <a:spLocks/>
                </p:cNvSpPr>
                <p:nvPr/>
              </p:nvSpPr>
              <p:spPr bwMode="auto">
                <a:xfrm>
                  <a:off x="3500" y="3005"/>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2" name="Freeform 696"/>
                <p:cNvSpPr>
                  <a:spLocks/>
                </p:cNvSpPr>
                <p:nvPr/>
              </p:nvSpPr>
              <p:spPr bwMode="auto">
                <a:xfrm>
                  <a:off x="3484" y="2965"/>
                  <a:ext cx="22" cy="40"/>
                </a:xfrm>
                <a:custGeom>
                  <a:avLst/>
                  <a:gdLst>
                    <a:gd name="T0" fmla="*/ 15 w 25"/>
                    <a:gd name="T1" fmla="*/ 8 h 47"/>
                    <a:gd name="T2" fmla="*/ 11 w 25"/>
                    <a:gd name="T3" fmla="*/ 6 h 47"/>
                    <a:gd name="T4" fmla="*/ 14 w 25"/>
                    <a:gd name="T5" fmla="*/ 4 h 47"/>
                    <a:gd name="T6" fmla="*/ 6 w 25"/>
                    <a:gd name="T7" fmla="*/ 0 h 47"/>
                    <a:gd name="T8" fmla="*/ 10 w 25"/>
                    <a:gd name="T9" fmla="*/ 22 h 47"/>
                    <a:gd name="T10" fmla="*/ 7 w 25"/>
                    <a:gd name="T11" fmla="*/ 21 h 47"/>
                    <a:gd name="T12" fmla="*/ 12 w 25"/>
                    <a:gd name="T13" fmla="*/ 30 h 47"/>
                    <a:gd name="T14" fmla="*/ 6 w 25"/>
                    <a:gd name="T15" fmla="*/ 29 h 47"/>
                    <a:gd name="T16" fmla="*/ 8 w 25"/>
                    <a:gd name="T17" fmla="*/ 34 h 47"/>
                    <a:gd name="T18" fmla="*/ 10 w 25"/>
                    <a:gd name="T19" fmla="*/ 34 h 47"/>
                    <a:gd name="T20" fmla="*/ 9 w 25"/>
                    <a:gd name="T21" fmla="*/ 35 h 47"/>
                    <a:gd name="T22" fmla="*/ 10 w 25"/>
                    <a:gd name="T23" fmla="*/ 35 h 47"/>
                    <a:gd name="T24" fmla="*/ 10 w 25"/>
                    <a:gd name="T25" fmla="*/ 38 h 47"/>
                    <a:gd name="T26" fmla="*/ 9 w 25"/>
                    <a:gd name="T27" fmla="*/ 37 h 47"/>
                    <a:gd name="T28" fmla="*/ 11 w 25"/>
                    <a:gd name="T29" fmla="*/ 40 h 47"/>
                    <a:gd name="T30" fmla="*/ 7 w 25"/>
                    <a:gd name="T31" fmla="*/ 39 h 47"/>
                    <a:gd name="T32" fmla="*/ 13 w 25"/>
                    <a:gd name="T33" fmla="*/ 46 h 47"/>
                    <a:gd name="T34" fmla="*/ 17 w 25"/>
                    <a:gd name="T35" fmla="*/ 47 h 47"/>
                    <a:gd name="T36" fmla="*/ 14 w 25"/>
                    <a:gd name="T37" fmla="*/ 41 h 47"/>
                    <a:gd name="T38" fmla="*/ 14 w 25"/>
                    <a:gd name="T39" fmla="*/ 42 h 47"/>
                    <a:gd name="T40" fmla="*/ 12 w 25"/>
                    <a:gd name="T41" fmla="*/ 38 h 47"/>
                    <a:gd name="T42" fmla="*/ 18 w 25"/>
                    <a:gd name="T43" fmla="*/ 41 h 47"/>
                    <a:gd name="T44" fmla="*/ 22 w 25"/>
                    <a:gd name="T45" fmla="*/ 36 h 47"/>
                    <a:gd name="T46" fmla="*/ 22 w 25"/>
                    <a:gd name="T47" fmla="*/ 36 h 47"/>
                    <a:gd name="T48" fmla="*/ 20 w 25"/>
                    <a:gd name="T49" fmla="*/ 34 h 47"/>
                    <a:gd name="T50" fmla="*/ 18 w 25"/>
                    <a:gd name="T51" fmla="*/ 35 h 47"/>
                    <a:gd name="T52" fmla="*/ 11 w 25"/>
                    <a:gd name="T53" fmla="*/ 33 h 47"/>
                    <a:gd name="T54" fmla="*/ 11 w 25"/>
                    <a:gd name="T55" fmla="*/ 32 h 47"/>
                    <a:gd name="T56" fmla="*/ 17 w 25"/>
                    <a:gd name="T57" fmla="*/ 33 h 47"/>
                    <a:gd name="T58" fmla="*/ 14 w 25"/>
                    <a:gd name="T59" fmla="*/ 32 h 47"/>
                    <a:gd name="T60" fmla="*/ 20 w 25"/>
                    <a:gd name="T61" fmla="*/ 30 h 47"/>
                    <a:gd name="T62" fmla="*/ 14 w 25"/>
                    <a:gd name="T63" fmla="*/ 30 h 47"/>
                    <a:gd name="T64" fmla="*/ 15 w 25"/>
                    <a:gd name="T65" fmla="*/ 21 h 47"/>
                    <a:gd name="T66" fmla="*/ 18 w 25"/>
                    <a:gd name="T67" fmla="*/ 22 h 47"/>
                    <a:gd name="T68" fmla="*/ 14 w 25"/>
                    <a:gd name="T69" fmla="*/ 20 h 47"/>
                    <a:gd name="T70" fmla="*/ 16 w 25"/>
                    <a:gd name="T71" fmla="*/ 15 h 47"/>
                    <a:gd name="T72" fmla="*/ 13 w 25"/>
                    <a:gd name="T73" fmla="*/ 15 h 47"/>
                    <a:gd name="T74" fmla="*/ 15 w 25"/>
                    <a:gd name="T75" fmla="*/ 10 h 47"/>
                    <a:gd name="T76" fmla="*/ 14 w 25"/>
                    <a:gd name="T77" fmla="*/ 10 h 47"/>
                    <a:gd name="T78" fmla="*/ 8 w 25"/>
                    <a:gd name="T79" fmla="*/ 6 h 47"/>
                    <a:gd name="T80" fmla="*/ 15 w 25"/>
                    <a:gd name="T81"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 h="47">
                      <a:moveTo>
                        <a:pt x="15" y="8"/>
                      </a:moveTo>
                      <a:cubicBezTo>
                        <a:pt x="11" y="6"/>
                        <a:pt x="11" y="6"/>
                        <a:pt x="11" y="6"/>
                      </a:cubicBezTo>
                      <a:cubicBezTo>
                        <a:pt x="13" y="5"/>
                        <a:pt x="10" y="3"/>
                        <a:pt x="14" y="4"/>
                      </a:cubicBezTo>
                      <a:cubicBezTo>
                        <a:pt x="9" y="2"/>
                        <a:pt x="14" y="0"/>
                        <a:pt x="6" y="0"/>
                      </a:cubicBezTo>
                      <a:cubicBezTo>
                        <a:pt x="9" y="7"/>
                        <a:pt x="3" y="15"/>
                        <a:pt x="10" y="22"/>
                      </a:cubicBezTo>
                      <a:cubicBezTo>
                        <a:pt x="7" y="21"/>
                        <a:pt x="7" y="21"/>
                        <a:pt x="7" y="21"/>
                      </a:cubicBezTo>
                      <a:cubicBezTo>
                        <a:pt x="13" y="25"/>
                        <a:pt x="0" y="26"/>
                        <a:pt x="12" y="30"/>
                      </a:cubicBezTo>
                      <a:cubicBezTo>
                        <a:pt x="6" y="29"/>
                        <a:pt x="6" y="29"/>
                        <a:pt x="6" y="29"/>
                      </a:cubicBezTo>
                      <a:cubicBezTo>
                        <a:pt x="4" y="30"/>
                        <a:pt x="14" y="33"/>
                        <a:pt x="8" y="34"/>
                      </a:cubicBezTo>
                      <a:cubicBezTo>
                        <a:pt x="10" y="34"/>
                        <a:pt x="10" y="34"/>
                        <a:pt x="10" y="34"/>
                      </a:cubicBezTo>
                      <a:cubicBezTo>
                        <a:pt x="9" y="35"/>
                        <a:pt x="9" y="35"/>
                        <a:pt x="9" y="35"/>
                      </a:cubicBezTo>
                      <a:cubicBezTo>
                        <a:pt x="10" y="35"/>
                        <a:pt x="10" y="35"/>
                        <a:pt x="10" y="35"/>
                      </a:cubicBezTo>
                      <a:cubicBezTo>
                        <a:pt x="13" y="36"/>
                        <a:pt x="12" y="37"/>
                        <a:pt x="10" y="38"/>
                      </a:cubicBezTo>
                      <a:cubicBezTo>
                        <a:pt x="8" y="38"/>
                        <a:pt x="10" y="38"/>
                        <a:pt x="9" y="37"/>
                      </a:cubicBezTo>
                      <a:cubicBezTo>
                        <a:pt x="7" y="37"/>
                        <a:pt x="11" y="39"/>
                        <a:pt x="11" y="40"/>
                      </a:cubicBezTo>
                      <a:cubicBezTo>
                        <a:pt x="9" y="40"/>
                        <a:pt x="8" y="40"/>
                        <a:pt x="7" y="39"/>
                      </a:cubicBezTo>
                      <a:cubicBezTo>
                        <a:pt x="10" y="42"/>
                        <a:pt x="3" y="43"/>
                        <a:pt x="13" y="46"/>
                      </a:cubicBezTo>
                      <a:cubicBezTo>
                        <a:pt x="14" y="46"/>
                        <a:pt x="16" y="45"/>
                        <a:pt x="17" y="47"/>
                      </a:cubicBezTo>
                      <a:cubicBezTo>
                        <a:pt x="20" y="45"/>
                        <a:pt x="16" y="43"/>
                        <a:pt x="14" y="41"/>
                      </a:cubicBezTo>
                      <a:cubicBezTo>
                        <a:pt x="14" y="42"/>
                        <a:pt x="14" y="42"/>
                        <a:pt x="14" y="42"/>
                      </a:cubicBezTo>
                      <a:cubicBezTo>
                        <a:pt x="4" y="40"/>
                        <a:pt x="16" y="41"/>
                        <a:pt x="12" y="38"/>
                      </a:cubicBezTo>
                      <a:cubicBezTo>
                        <a:pt x="16" y="39"/>
                        <a:pt x="16" y="40"/>
                        <a:pt x="18" y="41"/>
                      </a:cubicBezTo>
                      <a:cubicBezTo>
                        <a:pt x="25" y="39"/>
                        <a:pt x="12" y="37"/>
                        <a:pt x="22" y="36"/>
                      </a:cubicBezTo>
                      <a:cubicBezTo>
                        <a:pt x="22" y="36"/>
                        <a:pt x="22" y="36"/>
                        <a:pt x="22" y="36"/>
                      </a:cubicBezTo>
                      <a:cubicBezTo>
                        <a:pt x="23" y="35"/>
                        <a:pt x="21" y="35"/>
                        <a:pt x="20" y="34"/>
                      </a:cubicBezTo>
                      <a:cubicBezTo>
                        <a:pt x="18" y="35"/>
                        <a:pt x="18" y="35"/>
                        <a:pt x="18" y="35"/>
                      </a:cubicBezTo>
                      <a:cubicBezTo>
                        <a:pt x="17" y="34"/>
                        <a:pt x="13" y="34"/>
                        <a:pt x="11" y="33"/>
                      </a:cubicBezTo>
                      <a:cubicBezTo>
                        <a:pt x="15" y="33"/>
                        <a:pt x="9" y="32"/>
                        <a:pt x="11" y="32"/>
                      </a:cubicBezTo>
                      <a:cubicBezTo>
                        <a:pt x="15" y="31"/>
                        <a:pt x="14" y="33"/>
                        <a:pt x="17" y="33"/>
                      </a:cubicBezTo>
                      <a:cubicBezTo>
                        <a:pt x="14" y="32"/>
                        <a:pt x="14" y="32"/>
                        <a:pt x="14" y="32"/>
                      </a:cubicBezTo>
                      <a:cubicBezTo>
                        <a:pt x="14" y="31"/>
                        <a:pt x="18" y="31"/>
                        <a:pt x="20" y="30"/>
                      </a:cubicBezTo>
                      <a:cubicBezTo>
                        <a:pt x="18" y="29"/>
                        <a:pt x="18" y="31"/>
                        <a:pt x="14" y="30"/>
                      </a:cubicBezTo>
                      <a:cubicBezTo>
                        <a:pt x="19" y="29"/>
                        <a:pt x="18" y="24"/>
                        <a:pt x="15" y="21"/>
                      </a:cubicBezTo>
                      <a:cubicBezTo>
                        <a:pt x="15" y="22"/>
                        <a:pt x="19" y="21"/>
                        <a:pt x="18" y="22"/>
                      </a:cubicBezTo>
                      <a:cubicBezTo>
                        <a:pt x="19" y="22"/>
                        <a:pt x="17" y="21"/>
                        <a:pt x="14" y="20"/>
                      </a:cubicBezTo>
                      <a:cubicBezTo>
                        <a:pt x="12" y="19"/>
                        <a:pt x="14" y="17"/>
                        <a:pt x="16" y="15"/>
                      </a:cubicBezTo>
                      <a:cubicBezTo>
                        <a:pt x="13" y="15"/>
                        <a:pt x="13" y="15"/>
                        <a:pt x="13" y="15"/>
                      </a:cubicBezTo>
                      <a:cubicBezTo>
                        <a:pt x="9" y="14"/>
                        <a:pt x="17" y="12"/>
                        <a:pt x="15" y="10"/>
                      </a:cubicBezTo>
                      <a:cubicBezTo>
                        <a:pt x="14" y="10"/>
                        <a:pt x="14" y="10"/>
                        <a:pt x="14" y="10"/>
                      </a:cubicBezTo>
                      <a:cubicBezTo>
                        <a:pt x="14" y="9"/>
                        <a:pt x="7" y="8"/>
                        <a:pt x="8" y="6"/>
                      </a:cubicBezTo>
                      <a:cubicBezTo>
                        <a:pt x="12" y="7"/>
                        <a:pt x="11" y="8"/>
                        <a:pt x="15"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3" name="Freeform 697"/>
                <p:cNvSpPr>
                  <a:spLocks/>
                </p:cNvSpPr>
                <p:nvPr/>
              </p:nvSpPr>
              <p:spPr bwMode="auto">
                <a:xfrm>
                  <a:off x="3488" y="2963"/>
                  <a:ext cx="8" cy="2"/>
                </a:xfrm>
                <a:custGeom>
                  <a:avLst/>
                  <a:gdLst>
                    <a:gd name="T0" fmla="*/ 4 w 9"/>
                    <a:gd name="T1" fmla="*/ 1 h 2"/>
                    <a:gd name="T2" fmla="*/ 8 w 9"/>
                    <a:gd name="T3" fmla="*/ 2 h 2"/>
                    <a:gd name="T4" fmla="*/ 1 w 9"/>
                    <a:gd name="T5" fmla="*/ 0 h 2"/>
                    <a:gd name="T6" fmla="*/ 2 w 9"/>
                    <a:gd name="T7" fmla="*/ 1 h 2"/>
                    <a:gd name="T8" fmla="*/ 4 w 9"/>
                    <a:gd name="T9" fmla="*/ 1 h 2"/>
                  </a:gdLst>
                  <a:ahLst/>
                  <a:cxnLst>
                    <a:cxn ang="0">
                      <a:pos x="T0" y="T1"/>
                    </a:cxn>
                    <a:cxn ang="0">
                      <a:pos x="T2" y="T3"/>
                    </a:cxn>
                    <a:cxn ang="0">
                      <a:pos x="T4" y="T5"/>
                    </a:cxn>
                    <a:cxn ang="0">
                      <a:pos x="T6" y="T7"/>
                    </a:cxn>
                    <a:cxn ang="0">
                      <a:pos x="T8" y="T9"/>
                    </a:cxn>
                  </a:cxnLst>
                  <a:rect l="0" t="0" r="r" b="b"/>
                  <a:pathLst>
                    <a:path w="9" h="2">
                      <a:moveTo>
                        <a:pt x="4" y="1"/>
                      </a:moveTo>
                      <a:cubicBezTo>
                        <a:pt x="8" y="2"/>
                        <a:pt x="8" y="2"/>
                        <a:pt x="8" y="2"/>
                      </a:cubicBezTo>
                      <a:cubicBezTo>
                        <a:pt x="9" y="1"/>
                        <a:pt x="4" y="0"/>
                        <a:pt x="1" y="0"/>
                      </a:cubicBezTo>
                      <a:cubicBezTo>
                        <a:pt x="2" y="1"/>
                        <a:pt x="0" y="1"/>
                        <a:pt x="2" y="1"/>
                      </a:cubicBezTo>
                      <a:cubicBezTo>
                        <a:pt x="3" y="1"/>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4" name="Freeform 698"/>
                <p:cNvSpPr>
                  <a:spLocks/>
                </p:cNvSpPr>
                <p:nvPr/>
              </p:nvSpPr>
              <p:spPr bwMode="auto">
                <a:xfrm>
                  <a:off x="3484" y="2942"/>
                  <a:ext cx="16" cy="21"/>
                </a:xfrm>
                <a:custGeom>
                  <a:avLst/>
                  <a:gdLst>
                    <a:gd name="T0" fmla="*/ 9 w 18"/>
                    <a:gd name="T1" fmla="*/ 9 h 24"/>
                    <a:gd name="T2" fmla="*/ 6 w 18"/>
                    <a:gd name="T3" fmla="*/ 8 h 24"/>
                    <a:gd name="T4" fmla="*/ 4 w 18"/>
                    <a:gd name="T5" fmla="*/ 17 h 24"/>
                    <a:gd name="T6" fmla="*/ 10 w 18"/>
                    <a:gd name="T7" fmla="*/ 21 h 24"/>
                    <a:gd name="T8" fmla="*/ 6 w 18"/>
                    <a:gd name="T9" fmla="*/ 21 h 24"/>
                    <a:gd name="T10" fmla="*/ 11 w 18"/>
                    <a:gd name="T11" fmla="*/ 24 h 24"/>
                    <a:gd name="T12" fmla="*/ 9 w 18"/>
                    <a:gd name="T13" fmla="*/ 22 h 24"/>
                    <a:gd name="T14" fmla="*/ 11 w 18"/>
                    <a:gd name="T15" fmla="*/ 22 h 24"/>
                    <a:gd name="T16" fmla="*/ 10 w 18"/>
                    <a:gd name="T17" fmla="*/ 21 h 24"/>
                    <a:gd name="T18" fmla="*/ 13 w 18"/>
                    <a:gd name="T19" fmla="*/ 21 h 24"/>
                    <a:gd name="T20" fmla="*/ 8 w 18"/>
                    <a:gd name="T21" fmla="*/ 17 h 24"/>
                    <a:gd name="T22" fmla="*/ 13 w 18"/>
                    <a:gd name="T23" fmla="*/ 17 h 24"/>
                    <a:gd name="T24" fmla="*/ 16 w 18"/>
                    <a:gd name="T25" fmla="*/ 13 h 24"/>
                    <a:gd name="T26" fmla="*/ 14 w 18"/>
                    <a:gd name="T27" fmla="*/ 14 h 24"/>
                    <a:gd name="T28" fmla="*/ 9 w 18"/>
                    <a:gd name="T29" fmla="*/ 14 h 24"/>
                    <a:gd name="T30" fmla="*/ 15 w 18"/>
                    <a:gd name="T31" fmla="*/ 13 h 24"/>
                    <a:gd name="T32" fmla="*/ 13 w 18"/>
                    <a:gd name="T33" fmla="*/ 5 h 24"/>
                    <a:gd name="T34" fmla="*/ 6 w 18"/>
                    <a:gd name="T35" fmla="*/ 3 h 24"/>
                    <a:gd name="T36" fmla="*/ 12 w 18"/>
                    <a:gd name="T37" fmla="*/ 4 h 24"/>
                    <a:gd name="T38" fmla="*/ 13 w 18"/>
                    <a:gd name="T39" fmla="*/ 2 h 24"/>
                    <a:gd name="T40" fmla="*/ 3 w 18"/>
                    <a:gd name="T41" fmla="*/ 0 h 24"/>
                    <a:gd name="T42" fmla="*/ 9 w 18"/>
                    <a:gd name="T4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4">
                      <a:moveTo>
                        <a:pt x="9" y="9"/>
                      </a:moveTo>
                      <a:cubicBezTo>
                        <a:pt x="6" y="8"/>
                        <a:pt x="6" y="8"/>
                        <a:pt x="6" y="8"/>
                      </a:cubicBezTo>
                      <a:cubicBezTo>
                        <a:pt x="6" y="12"/>
                        <a:pt x="7" y="16"/>
                        <a:pt x="4" y="17"/>
                      </a:cubicBezTo>
                      <a:cubicBezTo>
                        <a:pt x="3" y="18"/>
                        <a:pt x="9" y="19"/>
                        <a:pt x="10" y="21"/>
                      </a:cubicBezTo>
                      <a:cubicBezTo>
                        <a:pt x="6" y="21"/>
                        <a:pt x="6" y="21"/>
                        <a:pt x="6" y="21"/>
                      </a:cubicBezTo>
                      <a:cubicBezTo>
                        <a:pt x="9" y="22"/>
                        <a:pt x="4" y="24"/>
                        <a:pt x="11" y="24"/>
                      </a:cubicBezTo>
                      <a:cubicBezTo>
                        <a:pt x="11" y="23"/>
                        <a:pt x="8" y="23"/>
                        <a:pt x="9" y="22"/>
                      </a:cubicBezTo>
                      <a:cubicBezTo>
                        <a:pt x="11" y="22"/>
                        <a:pt x="11" y="22"/>
                        <a:pt x="11" y="22"/>
                      </a:cubicBezTo>
                      <a:cubicBezTo>
                        <a:pt x="10" y="21"/>
                        <a:pt x="10" y="21"/>
                        <a:pt x="10" y="21"/>
                      </a:cubicBezTo>
                      <a:cubicBezTo>
                        <a:pt x="13" y="21"/>
                        <a:pt x="13" y="21"/>
                        <a:pt x="13" y="21"/>
                      </a:cubicBezTo>
                      <a:cubicBezTo>
                        <a:pt x="18" y="20"/>
                        <a:pt x="5" y="19"/>
                        <a:pt x="8" y="17"/>
                      </a:cubicBezTo>
                      <a:cubicBezTo>
                        <a:pt x="13" y="17"/>
                        <a:pt x="13" y="17"/>
                        <a:pt x="13" y="17"/>
                      </a:cubicBezTo>
                      <a:cubicBezTo>
                        <a:pt x="14" y="16"/>
                        <a:pt x="12" y="15"/>
                        <a:pt x="16" y="13"/>
                      </a:cubicBezTo>
                      <a:cubicBezTo>
                        <a:pt x="16" y="13"/>
                        <a:pt x="13" y="13"/>
                        <a:pt x="14" y="14"/>
                      </a:cubicBezTo>
                      <a:cubicBezTo>
                        <a:pt x="14" y="14"/>
                        <a:pt x="11" y="14"/>
                        <a:pt x="9" y="14"/>
                      </a:cubicBezTo>
                      <a:cubicBezTo>
                        <a:pt x="5" y="11"/>
                        <a:pt x="13" y="14"/>
                        <a:pt x="15" y="13"/>
                      </a:cubicBezTo>
                      <a:cubicBezTo>
                        <a:pt x="12" y="10"/>
                        <a:pt x="8" y="6"/>
                        <a:pt x="13" y="5"/>
                      </a:cubicBezTo>
                      <a:cubicBezTo>
                        <a:pt x="10" y="6"/>
                        <a:pt x="6" y="4"/>
                        <a:pt x="6" y="3"/>
                      </a:cubicBezTo>
                      <a:cubicBezTo>
                        <a:pt x="9" y="2"/>
                        <a:pt x="10" y="3"/>
                        <a:pt x="12" y="4"/>
                      </a:cubicBezTo>
                      <a:cubicBezTo>
                        <a:pt x="12" y="3"/>
                        <a:pt x="14" y="3"/>
                        <a:pt x="13" y="2"/>
                      </a:cubicBezTo>
                      <a:cubicBezTo>
                        <a:pt x="10" y="3"/>
                        <a:pt x="5" y="2"/>
                        <a:pt x="3" y="0"/>
                      </a:cubicBezTo>
                      <a:cubicBezTo>
                        <a:pt x="0" y="3"/>
                        <a:pt x="10" y="6"/>
                        <a:pt x="9"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5" name="Freeform 699"/>
                <p:cNvSpPr>
                  <a:spLocks/>
                </p:cNvSpPr>
                <p:nvPr/>
              </p:nvSpPr>
              <p:spPr bwMode="auto">
                <a:xfrm>
                  <a:off x="3487" y="2948"/>
                  <a:ext cx="2" cy="1"/>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6" name="Freeform 700"/>
                <p:cNvSpPr>
                  <a:spLocks/>
                </p:cNvSpPr>
                <p:nvPr/>
              </p:nvSpPr>
              <p:spPr bwMode="auto">
                <a:xfrm>
                  <a:off x="3503" y="2841"/>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7" name="Freeform 701"/>
                <p:cNvSpPr>
                  <a:spLocks/>
                </p:cNvSpPr>
                <p:nvPr/>
              </p:nvSpPr>
              <p:spPr bwMode="auto">
                <a:xfrm>
                  <a:off x="3502" y="2837"/>
                  <a:ext cx="15" cy="4"/>
                </a:xfrm>
                <a:custGeom>
                  <a:avLst/>
                  <a:gdLst>
                    <a:gd name="T0" fmla="*/ 17 w 17"/>
                    <a:gd name="T1" fmla="*/ 2 h 5"/>
                    <a:gd name="T2" fmla="*/ 15 w 17"/>
                    <a:gd name="T3" fmla="*/ 0 h 5"/>
                    <a:gd name="T4" fmla="*/ 0 w 17"/>
                    <a:gd name="T5" fmla="*/ 2 h 5"/>
                    <a:gd name="T6" fmla="*/ 10 w 17"/>
                    <a:gd name="T7" fmla="*/ 5 h 5"/>
                    <a:gd name="T8" fmla="*/ 6 w 17"/>
                    <a:gd name="T9" fmla="*/ 3 h 5"/>
                    <a:gd name="T10" fmla="*/ 13 w 17"/>
                    <a:gd name="T11" fmla="*/ 4 h 5"/>
                    <a:gd name="T12" fmla="*/ 12 w 17"/>
                    <a:gd name="T13" fmla="*/ 2 h 5"/>
                    <a:gd name="T14" fmla="*/ 17 w 17"/>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5">
                      <a:moveTo>
                        <a:pt x="17" y="2"/>
                      </a:moveTo>
                      <a:cubicBezTo>
                        <a:pt x="15" y="0"/>
                        <a:pt x="15" y="0"/>
                        <a:pt x="15" y="0"/>
                      </a:cubicBezTo>
                      <a:cubicBezTo>
                        <a:pt x="5" y="1"/>
                        <a:pt x="8" y="0"/>
                        <a:pt x="0" y="2"/>
                      </a:cubicBezTo>
                      <a:cubicBezTo>
                        <a:pt x="2" y="3"/>
                        <a:pt x="6" y="5"/>
                        <a:pt x="10" y="5"/>
                      </a:cubicBezTo>
                      <a:cubicBezTo>
                        <a:pt x="9" y="4"/>
                        <a:pt x="5" y="3"/>
                        <a:pt x="6" y="3"/>
                      </a:cubicBezTo>
                      <a:cubicBezTo>
                        <a:pt x="9" y="3"/>
                        <a:pt x="9" y="4"/>
                        <a:pt x="13" y="4"/>
                      </a:cubicBezTo>
                      <a:cubicBezTo>
                        <a:pt x="16" y="3"/>
                        <a:pt x="10" y="3"/>
                        <a:pt x="12" y="2"/>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8" name="Freeform 702"/>
                <p:cNvSpPr>
                  <a:spLocks/>
                </p:cNvSpPr>
                <p:nvPr/>
              </p:nvSpPr>
              <p:spPr bwMode="auto">
                <a:xfrm>
                  <a:off x="3507" y="2836"/>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9" name="Freeform 703"/>
                <p:cNvSpPr>
                  <a:spLocks/>
                </p:cNvSpPr>
                <p:nvPr/>
              </p:nvSpPr>
              <p:spPr bwMode="auto">
                <a:xfrm>
                  <a:off x="3505" y="2835"/>
                  <a:ext cx="5" cy="1"/>
                </a:xfrm>
                <a:custGeom>
                  <a:avLst/>
                  <a:gdLst>
                    <a:gd name="T0" fmla="*/ 2 w 6"/>
                    <a:gd name="T1" fmla="*/ 1 h 1"/>
                    <a:gd name="T2" fmla="*/ 6 w 6"/>
                    <a:gd name="T3" fmla="*/ 1 h 1"/>
                    <a:gd name="T4" fmla="*/ 0 w 6"/>
                    <a:gd name="T5" fmla="*/ 0 h 1"/>
                    <a:gd name="T6" fmla="*/ 2 w 6"/>
                    <a:gd name="T7" fmla="*/ 1 h 1"/>
                  </a:gdLst>
                  <a:ahLst/>
                  <a:cxnLst>
                    <a:cxn ang="0">
                      <a:pos x="T0" y="T1"/>
                    </a:cxn>
                    <a:cxn ang="0">
                      <a:pos x="T2" y="T3"/>
                    </a:cxn>
                    <a:cxn ang="0">
                      <a:pos x="T4" y="T5"/>
                    </a:cxn>
                    <a:cxn ang="0">
                      <a:pos x="T6" y="T7"/>
                    </a:cxn>
                  </a:cxnLst>
                  <a:rect l="0" t="0" r="r" b="b"/>
                  <a:pathLst>
                    <a:path w="6" h="1">
                      <a:moveTo>
                        <a:pt x="2" y="1"/>
                      </a:moveTo>
                      <a:cubicBezTo>
                        <a:pt x="2" y="0"/>
                        <a:pt x="6" y="1"/>
                        <a:pt x="6"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0" name="Freeform 704"/>
                <p:cNvSpPr>
                  <a:spLocks/>
                </p:cNvSpPr>
                <p:nvPr/>
              </p:nvSpPr>
              <p:spPr bwMode="auto">
                <a:xfrm>
                  <a:off x="3506" y="2833"/>
                  <a:ext cx="0"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1" name="Freeform 705"/>
                <p:cNvSpPr>
                  <a:spLocks/>
                </p:cNvSpPr>
                <p:nvPr/>
              </p:nvSpPr>
              <p:spPr bwMode="auto">
                <a:xfrm>
                  <a:off x="3504" y="2831"/>
                  <a:ext cx="10" cy="3"/>
                </a:xfrm>
                <a:custGeom>
                  <a:avLst/>
                  <a:gdLst>
                    <a:gd name="T0" fmla="*/ 3 w 12"/>
                    <a:gd name="T1" fmla="*/ 0 h 4"/>
                    <a:gd name="T2" fmla="*/ 3 w 12"/>
                    <a:gd name="T3" fmla="*/ 2 h 4"/>
                    <a:gd name="T4" fmla="*/ 3 w 12"/>
                    <a:gd name="T5" fmla="*/ 2 h 4"/>
                    <a:gd name="T6" fmla="*/ 9 w 12"/>
                    <a:gd name="T7" fmla="*/ 2 h 4"/>
                    <a:gd name="T8" fmla="*/ 8 w 12"/>
                    <a:gd name="T9" fmla="*/ 4 h 4"/>
                    <a:gd name="T10" fmla="*/ 12 w 12"/>
                    <a:gd name="T11" fmla="*/ 3 h 4"/>
                    <a:gd name="T12" fmla="*/ 3 w 1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3" y="0"/>
                      </a:moveTo>
                      <a:cubicBezTo>
                        <a:pt x="0" y="1"/>
                        <a:pt x="2" y="1"/>
                        <a:pt x="3" y="2"/>
                      </a:cubicBezTo>
                      <a:cubicBezTo>
                        <a:pt x="3" y="2"/>
                        <a:pt x="3" y="2"/>
                        <a:pt x="3" y="2"/>
                      </a:cubicBezTo>
                      <a:cubicBezTo>
                        <a:pt x="5" y="1"/>
                        <a:pt x="10" y="1"/>
                        <a:pt x="9" y="2"/>
                      </a:cubicBezTo>
                      <a:cubicBezTo>
                        <a:pt x="10" y="3"/>
                        <a:pt x="5" y="3"/>
                        <a:pt x="8" y="4"/>
                      </a:cubicBezTo>
                      <a:cubicBezTo>
                        <a:pt x="12" y="3"/>
                        <a:pt x="12" y="3"/>
                        <a:pt x="12" y="3"/>
                      </a:cubicBezTo>
                      <a:cubicBezTo>
                        <a:pt x="11" y="1"/>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2" name="Freeform 706"/>
                <p:cNvSpPr>
                  <a:spLocks/>
                </p:cNvSpPr>
                <p:nvPr/>
              </p:nvSpPr>
              <p:spPr bwMode="auto">
                <a:xfrm>
                  <a:off x="3506" y="2833"/>
                  <a:ext cx="2"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3" name="Freeform 707"/>
                <p:cNvSpPr>
                  <a:spLocks/>
                </p:cNvSpPr>
                <p:nvPr/>
              </p:nvSpPr>
              <p:spPr bwMode="auto">
                <a:xfrm>
                  <a:off x="3506" y="2834"/>
                  <a:ext cx="3" cy="1"/>
                </a:xfrm>
                <a:custGeom>
                  <a:avLst/>
                  <a:gdLst>
                    <a:gd name="T0" fmla="*/ 0 w 3"/>
                    <a:gd name="T1" fmla="*/ 0 h 1"/>
                    <a:gd name="T2" fmla="*/ 1 w 3"/>
                    <a:gd name="T3" fmla="*/ 1 h 1"/>
                    <a:gd name="T4" fmla="*/ 3 w 3"/>
                    <a:gd name="T5" fmla="*/ 0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4" name="Freeform 708"/>
                <p:cNvSpPr>
                  <a:spLocks/>
                </p:cNvSpPr>
                <p:nvPr/>
              </p:nvSpPr>
              <p:spPr bwMode="auto">
                <a:xfrm>
                  <a:off x="3506" y="2827"/>
                  <a:ext cx="11" cy="3"/>
                </a:xfrm>
                <a:custGeom>
                  <a:avLst/>
                  <a:gdLst>
                    <a:gd name="T0" fmla="*/ 0 w 13"/>
                    <a:gd name="T1" fmla="*/ 2 h 4"/>
                    <a:gd name="T2" fmla="*/ 5 w 13"/>
                    <a:gd name="T3" fmla="*/ 4 h 4"/>
                    <a:gd name="T4" fmla="*/ 13 w 13"/>
                    <a:gd name="T5" fmla="*/ 2 h 4"/>
                    <a:gd name="T6" fmla="*/ 11 w 13"/>
                    <a:gd name="T7" fmla="*/ 1 h 4"/>
                    <a:gd name="T8" fmla="*/ 0 w 13"/>
                    <a:gd name="T9" fmla="*/ 2 h 4"/>
                  </a:gdLst>
                  <a:ahLst/>
                  <a:cxnLst>
                    <a:cxn ang="0">
                      <a:pos x="T0" y="T1"/>
                    </a:cxn>
                    <a:cxn ang="0">
                      <a:pos x="T2" y="T3"/>
                    </a:cxn>
                    <a:cxn ang="0">
                      <a:pos x="T4" y="T5"/>
                    </a:cxn>
                    <a:cxn ang="0">
                      <a:pos x="T6" y="T7"/>
                    </a:cxn>
                    <a:cxn ang="0">
                      <a:pos x="T8" y="T9"/>
                    </a:cxn>
                  </a:cxnLst>
                  <a:rect l="0" t="0" r="r" b="b"/>
                  <a:pathLst>
                    <a:path w="13" h="4">
                      <a:moveTo>
                        <a:pt x="0" y="2"/>
                      </a:moveTo>
                      <a:cubicBezTo>
                        <a:pt x="7" y="2"/>
                        <a:pt x="0" y="4"/>
                        <a:pt x="5" y="4"/>
                      </a:cubicBezTo>
                      <a:cubicBezTo>
                        <a:pt x="4" y="3"/>
                        <a:pt x="9" y="2"/>
                        <a:pt x="13" y="2"/>
                      </a:cubicBezTo>
                      <a:cubicBezTo>
                        <a:pt x="11" y="1"/>
                        <a:pt x="11" y="1"/>
                        <a:pt x="11" y="1"/>
                      </a:cubicBezTo>
                      <a:cubicBezTo>
                        <a:pt x="8" y="0"/>
                        <a:pt x="3"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5" name="Freeform 709"/>
                <p:cNvSpPr>
                  <a:spLocks/>
                </p:cNvSpPr>
                <p:nvPr/>
              </p:nvSpPr>
              <p:spPr bwMode="auto">
                <a:xfrm>
                  <a:off x="3519" y="282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6" name="Freeform 710"/>
                <p:cNvSpPr>
                  <a:spLocks/>
                </p:cNvSpPr>
                <p:nvPr/>
              </p:nvSpPr>
              <p:spPr bwMode="auto">
                <a:xfrm>
                  <a:off x="3509" y="2819"/>
                  <a:ext cx="15" cy="8"/>
                </a:xfrm>
                <a:custGeom>
                  <a:avLst/>
                  <a:gdLst>
                    <a:gd name="T0" fmla="*/ 1 w 17"/>
                    <a:gd name="T1" fmla="*/ 0 h 9"/>
                    <a:gd name="T2" fmla="*/ 8 w 17"/>
                    <a:gd name="T3" fmla="*/ 4 h 9"/>
                    <a:gd name="T4" fmla="*/ 3 w 17"/>
                    <a:gd name="T5" fmla="*/ 3 h 9"/>
                    <a:gd name="T6" fmla="*/ 6 w 17"/>
                    <a:gd name="T7" fmla="*/ 6 h 9"/>
                    <a:gd name="T8" fmla="*/ 0 w 17"/>
                    <a:gd name="T9" fmla="*/ 4 h 9"/>
                    <a:gd name="T10" fmla="*/ 5 w 17"/>
                    <a:gd name="T11" fmla="*/ 7 h 9"/>
                    <a:gd name="T12" fmla="*/ 1 w 17"/>
                    <a:gd name="T13" fmla="*/ 9 h 9"/>
                    <a:gd name="T14" fmla="*/ 8 w 17"/>
                    <a:gd name="T15" fmla="*/ 8 h 9"/>
                    <a:gd name="T16" fmla="*/ 7 w 17"/>
                    <a:gd name="T17" fmla="*/ 7 h 9"/>
                    <a:gd name="T18" fmla="*/ 11 w 17"/>
                    <a:gd name="T19" fmla="*/ 7 h 9"/>
                    <a:gd name="T20" fmla="*/ 16 w 17"/>
                    <a:gd name="T21" fmla="*/ 3 h 9"/>
                    <a:gd name="T22" fmla="*/ 1 w 1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9">
                      <a:moveTo>
                        <a:pt x="1" y="0"/>
                      </a:moveTo>
                      <a:cubicBezTo>
                        <a:pt x="8" y="4"/>
                        <a:pt x="8" y="4"/>
                        <a:pt x="8" y="4"/>
                      </a:cubicBezTo>
                      <a:cubicBezTo>
                        <a:pt x="6" y="3"/>
                        <a:pt x="4" y="4"/>
                        <a:pt x="3" y="3"/>
                      </a:cubicBezTo>
                      <a:cubicBezTo>
                        <a:pt x="2" y="4"/>
                        <a:pt x="6" y="4"/>
                        <a:pt x="6" y="6"/>
                      </a:cubicBezTo>
                      <a:cubicBezTo>
                        <a:pt x="0" y="6"/>
                        <a:pt x="5" y="4"/>
                        <a:pt x="0" y="4"/>
                      </a:cubicBezTo>
                      <a:cubicBezTo>
                        <a:pt x="0" y="5"/>
                        <a:pt x="0" y="7"/>
                        <a:pt x="5" y="7"/>
                      </a:cubicBezTo>
                      <a:cubicBezTo>
                        <a:pt x="1" y="9"/>
                        <a:pt x="1" y="9"/>
                        <a:pt x="1" y="9"/>
                      </a:cubicBezTo>
                      <a:cubicBezTo>
                        <a:pt x="8" y="8"/>
                        <a:pt x="8" y="8"/>
                        <a:pt x="8" y="8"/>
                      </a:cubicBezTo>
                      <a:cubicBezTo>
                        <a:pt x="10" y="7"/>
                        <a:pt x="3" y="7"/>
                        <a:pt x="7" y="7"/>
                      </a:cubicBezTo>
                      <a:cubicBezTo>
                        <a:pt x="10" y="6"/>
                        <a:pt x="11" y="7"/>
                        <a:pt x="11" y="7"/>
                      </a:cubicBezTo>
                      <a:cubicBezTo>
                        <a:pt x="10" y="6"/>
                        <a:pt x="17" y="5"/>
                        <a:pt x="16" y="3"/>
                      </a:cubicBezTo>
                      <a:cubicBezTo>
                        <a:pt x="15"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7" name="Freeform 711"/>
                <p:cNvSpPr>
                  <a:spLocks/>
                </p:cNvSpPr>
                <p:nvPr/>
              </p:nvSpPr>
              <p:spPr bwMode="auto">
                <a:xfrm>
                  <a:off x="3516" y="2819"/>
                  <a:ext cx="3" cy="0"/>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8" name="Freeform 712"/>
                <p:cNvSpPr>
                  <a:spLocks/>
                </p:cNvSpPr>
                <p:nvPr/>
              </p:nvSpPr>
              <p:spPr bwMode="auto">
                <a:xfrm>
                  <a:off x="3508" y="2812"/>
                  <a:ext cx="16" cy="6"/>
                </a:xfrm>
                <a:custGeom>
                  <a:avLst/>
                  <a:gdLst>
                    <a:gd name="T0" fmla="*/ 1 w 18"/>
                    <a:gd name="T1" fmla="*/ 5 h 7"/>
                    <a:gd name="T2" fmla="*/ 5 w 18"/>
                    <a:gd name="T3" fmla="*/ 6 h 7"/>
                    <a:gd name="T4" fmla="*/ 2 w 18"/>
                    <a:gd name="T5" fmla="*/ 7 h 7"/>
                    <a:gd name="T6" fmla="*/ 7 w 18"/>
                    <a:gd name="T7" fmla="*/ 7 h 7"/>
                    <a:gd name="T8" fmla="*/ 4 w 18"/>
                    <a:gd name="T9" fmla="*/ 4 h 7"/>
                    <a:gd name="T10" fmla="*/ 13 w 18"/>
                    <a:gd name="T11" fmla="*/ 3 h 7"/>
                    <a:gd name="T12" fmla="*/ 11 w 18"/>
                    <a:gd name="T13" fmla="*/ 5 h 7"/>
                    <a:gd name="T14" fmla="*/ 10 w 18"/>
                    <a:gd name="T15" fmla="*/ 0 h 7"/>
                    <a:gd name="T16" fmla="*/ 8 w 18"/>
                    <a:gd name="T17" fmla="*/ 1 h 7"/>
                    <a:gd name="T18" fmla="*/ 6 w 18"/>
                    <a:gd name="T19" fmla="*/ 0 h 7"/>
                    <a:gd name="T20" fmla="*/ 1 w 18"/>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7">
                      <a:moveTo>
                        <a:pt x="1" y="5"/>
                      </a:moveTo>
                      <a:cubicBezTo>
                        <a:pt x="5" y="6"/>
                        <a:pt x="5" y="6"/>
                        <a:pt x="5" y="6"/>
                      </a:cubicBezTo>
                      <a:cubicBezTo>
                        <a:pt x="4" y="6"/>
                        <a:pt x="3" y="7"/>
                        <a:pt x="2" y="7"/>
                      </a:cubicBezTo>
                      <a:cubicBezTo>
                        <a:pt x="3" y="7"/>
                        <a:pt x="6" y="7"/>
                        <a:pt x="7" y="7"/>
                      </a:cubicBezTo>
                      <a:cubicBezTo>
                        <a:pt x="13" y="6"/>
                        <a:pt x="5" y="5"/>
                        <a:pt x="4" y="4"/>
                      </a:cubicBezTo>
                      <a:cubicBezTo>
                        <a:pt x="7" y="1"/>
                        <a:pt x="7" y="4"/>
                        <a:pt x="13" y="3"/>
                      </a:cubicBezTo>
                      <a:cubicBezTo>
                        <a:pt x="13" y="3"/>
                        <a:pt x="11" y="4"/>
                        <a:pt x="11" y="5"/>
                      </a:cubicBezTo>
                      <a:cubicBezTo>
                        <a:pt x="18" y="3"/>
                        <a:pt x="12" y="1"/>
                        <a:pt x="10" y="0"/>
                      </a:cubicBezTo>
                      <a:cubicBezTo>
                        <a:pt x="9" y="0"/>
                        <a:pt x="7" y="1"/>
                        <a:pt x="8" y="1"/>
                      </a:cubicBezTo>
                      <a:cubicBezTo>
                        <a:pt x="6" y="0"/>
                        <a:pt x="6" y="0"/>
                        <a:pt x="6" y="0"/>
                      </a:cubicBezTo>
                      <a:cubicBezTo>
                        <a:pt x="1"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9" name="Freeform 713"/>
                <p:cNvSpPr>
                  <a:spLocks/>
                </p:cNvSpPr>
                <p:nvPr/>
              </p:nvSpPr>
              <p:spPr bwMode="auto">
                <a:xfrm>
                  <a:off x="3507" y="2818"/>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0" name="Freeform 714"/>
                <p:cNvSpPr>
                  <a:spLocks/>
                </p:cNvSpPr>
                <p:nvPr/>
              </p:nvSpPr>
              <p:spPr bwMode="auto">
                <a:xfrm>
                  <a:off x="3516" y="2812"/>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1" name="Freeform 715"/>
                <p:cNvSpPr>
                  <a:spLocks/>
                </p:cNvSpPr>
                <p:nvPr/>
              </p:nvSpPr>
              <p:spPr bwMode="auto">
                <a:xfrm>
                  <a:off x="3508" y="2812"/>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3" y="0"/>
                        <a:pt x="3" y="0"/>
                      </a:cubicBezTo>
                      <a:cubicBezTo>
                        <a:pt x="0" y="0"/>
                        <a:pt x="0" y="0"/>
                        <a:pt x="0" y="0"/>
                      </a:cubicBezTo>
                      <a:cubicBezTo>
                        <a:pt x="1" y="0"/>
                        <a:pt x="1"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2" name="Freeform 716"/>
                <p:cNvSpPr>
                  <a:spLocks/>
                </p:cNvSpPr>
                <p:nvPr/>
              </p:nvSpPr>
              <p:spPr bwMode="auto">
                <a:xfrm>
                  <a:off x="3505" y="2772"/>
                  <a:ext cx="16" cy="39"/>
                </a:xfrm>
                <a:custGeom>
                  <a:avLst/>
                  <a:gdLst>
                    <a:gd name="T0" fmla="*/ 15 w 19"/>
                    <a:gd name="T1" fmla="*/ 0 h 46"/>
                    <a:gd name="T2" fmla="*/ 12 w 19"/>
                    <a:gd name="T3" fmla="*/ 2 h 46"/>
                    <a:gd name="T4" fmla="*/ 7 w 19"/>
                    <a:gd name="T5" fmla="*/ 0 h 46"/>
                    <a:gd name="T6" fmla="*/ 0 w 19"/>
                    <a:gd name="T7" fmla="*/ 1 h 46"/>
                    <a:gd name="T8" fmla="*/ 3 w 19"/>
                    <a:gd name="T9" fmla="*/ 4 h 46"/>
                    <a:gd name="T10" fmla="*/ 0 w 19"/>
                    <a:gd name="T11" fmla="*/ 4 h 46"/>
                    <a:gd name="T12" fmla="*/ 2 w 19"/>
                    <a:gd name="T13" fmla="*/ 11 h 46"/>
                    <a:gd name="T14" fmla="*/ 4 w 19"/>
                    <a:gd name="T15" fmla="*/ 16 h 46"/>
                    <a:gd name="T16" fmla="*/ 3 w 19"/>
                    <a:gd name="T17" fmla="*/ 35 h 46"/>
                    <a:gd name="T18" fmla="*/ 9 w 19"/>
                    <a:gd name="T19" fmla="*/ 36 h 46"/>
                    <a:gd name="T20" fmla="*/ 5 w 19"/>
                    <a:gd name="T21" fmla="*/ 37 h 46"/>
                    <a:gd name="T22" fmla="*/ 5 w 19"/>
                    <a:gd name="T23" fmla="*/ 36 h 46"/>
                    <a:gd name="T24" fmla="*/ 4 w 19"/>
                    <a:gd name="T25" fmla="*/ 42 h 46"/>
                    <a:gd name="T26" fmla="*/ 12 w 19"/>
                    <a:gd name="T27" fmla="*/ 41 h 46"/>
                    <a:gd name="T28" fmla="*/ 4 w 19"/>
                    <a:gd name="T29" fmla="*/ 44 h 46"/>
                    <a:gd name="T30" fmla="*/ 9 w 19"/>
                    <a:gd name="T31" fmla="*/ 46 h 46"/>
                    <a:gd name="T32" fmla="*/ 14 w 19"/>
                    <a:gd name="T33" fmla="*/ 43 h 46"/>
                    <a:gd name="T34" fmla="*/ 17 w 19"/>
                    <a:gd name="T35" fmla="*/ 45 h 46"/>
                    <a:gd name="T36" fmla="*/ 8 w 19"/>
                    <a:gd name="T37" fmla="*/ 33 h 46"/>
                    <a:gd name="T38" fmla="*/ 12 w 19"/>
                    <a:gd name="T39" fmla="*/ 33 h 46"/>
                    <a:gd name="T40" fmla="*/ 15 w 19"/>
                    <a:gd name="T41" fmla="*/ 25 h 46"/>
                    <a:gd name="T42" fmla="*/ 8 w 19"/>
                    <a:gd name="T43" fmla="*/ 23 h 46"/>
                    <a:gd name="T44" fmla="*/ 11 w 19"/>
                    <a:gd name="T45" fmla="*/ 21 h 46"/>
                    <a:gd name="T46" fmla="*/ 8 w 19"/>
                    <a:gd name="T47" fmla="*/ 21 h 46"/>
                    <a:gd name="T48" fmla="*/ 12 w 19"/>
                    <a:gd name="T49" fmla="*/ 19 h 46"/>
                    <a:gd name="T50" fmla="*/ 4 w 19"/>
                    <a:gd name="T51" fmla="*/ 18 h 46"/>
                    <a:gd name="T52" fmla="*/ 15 w 19"/>
                    <a:gd name="T53" fmla="*/ 13 h 46"/>
                    <a:gd name="T54" fmla="*/ 11 w 19"/>
                    <a:gd name="T55" fmla="*/ 14 h 46"/>
                    <a:gd name="T56" fmla="*/ 7 w 19"/>
                    <a:gd name="T57" fmla="*/ 13 h 46"/>
                    <a:gd name="T58" fmla="*/ 14 w 19"/>
                    <a:gd name="T59" fmla="*/ 12 h 46"/>
                    <a:gd name="T60" fmla="*/ 10 w 19"/>
                    <a:gd name="T61" fmla="*/ 9 h 46"/>
                    <a:gd name="T62" fmla="*/ 6 w 19"/>
                    <a:gd name="T63" fmla="*/ 10 h 46"/>
                    <a:gd name="T64" fmla="*/ 8 w 19"/>
                    <a:gd name="T65" fmla="*/ 5 h 46"/>
                    <a:gd name="T66" fmla="*/ 15 w 19"/>
                    <a:gd name="T67" fmla="*/ 7 h 46"/>
                    <a:gd name="T68" fmla="*/ 18 w 19"/>
                    <a:gd name="T69" fmla="*/ 5 h 46"/>
                    <a:gd name="T70" fmla="*/ 9 w 19"/>
                    <a:gd name="T71" fmla="*/ 2 h 46"/>
                    <a:gd name="T72" fmla="*/ 15 w 19"/>
                    <a:gd name="T7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6">
                      <a:moveTo>
                        <a:pt x="15" y="0"/>
                      </a:moveTo>
                      <a:cubicBezTo>
                        <a:pt x="12" y="0"/>
                        <a:pt x="11" y="1"/>
                        <a:pt x="12" y="2"/>
                      </a:cubicBezTo>
                      <a:cubicBezTo>
                        <a:pt x="8" y="2"/>
                        <a:pt x="9" y="1"/>
                        <a:pt x="7" y="0"/>
                      </a:cubicBezTo>
                      <a:cubicBezTo>
                        <a:pt x="5" y="1"/>
                        <a:pt x="3" y="0"/>
                        <a:pt x="0" y="1"/>
                      </a:cubicBezTo>
                      <a:cubicBezTo>
                        <a:pt x="0" y="2"/>
                        <a:pt x="4" y="2"/>
                        <a:pt x="3" y="4"/>
                      </a:cubicBezTo>
                      <a:cubicBezTo>
                        <a:pt x="0" y="4"/>
                        <a:pt x="0" y="4"/>
                        <a:pt x="0" y="4"/>
                      </a:cubicBezTo>
                      <a:cubicBezTo>
                        <a:pt x="2" y="6"/>
                        <a:pt x="5" y="9"/>
                        <a:pt x="2" y="11"/>
                      </a:cubicBezTo>
                      <a:cubicBezTo>
                        <a:pt x="1" y="13"/>
                        <a:pt x="3" y="14"/>
                        <a:pt x="4" y="16"/>
                      </a:cubicBezTo>
                      <a:cubicBezTo>
                        <a:pt x="3" y="22"/>
                        <a:pt x="6" y="28"/>
                        <a:pt x="3" y="35"/>
                      </a:cubicBezTo>
                      <a:cubicBezTo>
                        <a:pt x="9" y="36"/>
                        <a:pt x="9" y="36"/>
                        <a:pt x="9" y="36"/>
                      </a:cubicBezTo>
                      <a:cubicBezTo>
                        <a:pt x="6" y="36"/>
                        <a:pt x="9" y="37"/>
                        <a:pt x="5" y="37"/>
                      </a:cubicBezTo>
                      <a:cubicBezTo>
                        <a:pt x="6" y="37"/>
                        <a:pt x="5" y="36"/>
                        <a:pt x="5" y="36"/>
                      </a:cubicBezTo>
                      <a:cubicBezTo>
                        <a:pt x="0" y="38"/>
                        <a:pt x="6" y="40"/>
                        <a:pt x="4" y="42"/>
                      </a:cubicBezTo>
                      <a:cubicBezTo>
                        <a:pt x="5" y="41"/>
                        <a:pt x="11" y="41"/>
                        <a:pt x="12" y="41"/>
                      </a:cubicBezTo>
                      <a:cubicBezTo>
                        <a:pt x="4" y="41"/>
                        <a:pt x="12" y="43"/>
                        <a:pt x="4" y="44"/>
                      </a:cubicBezTo>
                      <a:cubicBezTo>
                        <a:pt x="2" y="46"/>
                        <a:pt x="10" y="44"/>
                        <a:pt x="9" y="46"/>
                      </a:cubicBezTo>
                      <a:cubicBezTo>
                        <a:pt x="13" y="46"/>
                        <a:pt x="11" y="44"/>
                        <a:pt x="14" y="43"/>
                      </a:cubicBezTo>
                      <a:cubicBezTo>
                        <a:pt x="17" y="44"/>
                        <a:pt x="12" y="45"/>
                        <a:pt x="17" y="45"/>
                      </a:cubicBezTo>
                      <a:cubicBezTo>
                        <a:pt x="19" y="42"/>
                        <a:pt x="10" y="37"/>
                        <a:pt x="8" y="33"/>
                      </a:cubicBezTo>
                      <a:cubicBezTo>
                        <a:pt x="12" y="33"/>
                        <a:pt x="12" y="33"/>
                        <a:pt x="12" y="33"/>
                      </a:cubicBezTo>
                      <a:cubicBezTo>
                        <a:pt x="9" y="31"/>
                        <a:pt x="8" y="27"/>
                        <a:pt x="15" y="25"/>
                      </a:cubicBezTo>
                      <a:cubicBezTo>
                        <a:pt x="11" y="26"/>
                        <a:pt x="17" y="22"/>
                        <a:pt x="8" y="23"/>
                      </a:cubicBezTo>
                      <a:cubicBezTo>
                        <a:pt x="10" y="22"/>
                        <a:pt x="10" y="22"/>
                        <a:pt x="11" y="21"/>
                      </a:cubicBezTo>
                      <a:cubicBezTo>
                        <a:pt x="8" y="21"/>
                        <a:pt x="8" y="21"/>
                        <a:pt x="8" y="21"/>
                      </a:cubicBezTo>
                      <a:cubicBezTo>
                        <a:pt x="8" y="20"/>
                        <a:pt x="12" y="20"/>
                        <a:pt x="12" y="19"/>
                      </a:cubicBezTo>
                      <a:cubicBezTo>
                        <a:pt x="8" y="20"/>
                        <a:pt x="7" y="19"/>
                        <a:pt x="4" y="18"/>
                      </a:cubicBezTo>
                      <a:cubicBezTo>
                        <a:pt x="8" y="17"/>
                        <a:pt x="12" y="15"/>
                        <a:pt x="15" y="13"/>
                      </a:cubicBezTo>
                      <a:cubicBezTo>
                        <a:pt x="11" y="14"/>
                        <a:pt x="11" y="14"/>
                        <a:pt x="11" y="14"/>
                      </a:cubicBezTo>
                      <a:cubicBezTo>
                        <a:pt x="12" y="13"/>
                        <a:pt x="9" y="14"/>
                        <a:pt x="7" y="13"/>
                      </a:cubicBezTo>
                      <a:cubicBezTo>
                        <a:pt x="7" y="12"/>
                        <a:pt x="12" y="12"/>
                        <a:pt x="14" y="12"/>
                      </a:cubicBezTo>
                      <a:cubicBezTo>
                        <a:pt x="16" y="11"/>
                        <a:pt x="7" y="10"/>
                        <a:pt x="10" y="9"/>
                      </a:cubicBezTo>
                      <a:cubicBezTo>
                        <a:pt x="6" y="10"/>
                        <a:pt x="6" y="10"/>
                        <a:pt x="6" y="10"/>
                      </a:cubicBezTo>
                      <a:cubicBezTo>
                        <a:pt x="5" y="8"/>
                        <a:pt x="9" y="6"/>
                        <a:pt x="8" y="5"/>
                      </a:cubicBezTo>
                      <a:cubicBezTo>
                        <a:pt x="13" y="4"/>
                        <a:pt x="12" y="6"/>
                        <a:pt x="15" y="7"/>
                      </a:cubicBezTo>
                      <a:cubicBezTo>
                        <a:pt x="16" y="6"/>
                        <a:pt x="16" y="5"/>
                        <a:pt x="18" y="5"/>
                      </a:cubicBezTo>
                      <a:cubicBezTo>
                        <a:pt x="15" y="4"/>
                        <a:pt x="11" y="3"/>
                        <a:pt x="9" y="2"/>
                      </a:cubicBezTo>
                      <a:cubicBezTo>
                        <a:pt x="15" y="3"/>
                        <a:pt x="14" y="1"/>
                        <a:pt x="15"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3" name="Freeform 717"/>
                <p:cNvSpPr>
                  <a:spLocks/>
                </p:cNvSpPr>
                <p:nvPr/>
              </p:nvSpPr>
              <p:spPr bwMode="auto">
                <a:xfrm>
                  <a:off x="3520" y="2776"/>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4" name="Freeform 718"/>
                <p:cNvSpPr>
                  <a:spLocks/>
                </p:cNvSpPr>
                <p:nvPr/>
              </p:nvSpPr>
              <p:spPr bwMode="auto">
                <a:xfrm>
                  <a:off x="3518" y="27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5" name="Rectangle 719"/>
                <p:cNvSpPr>
                  <a:spLocks noChangeArrowheads="1"/>
                </p:cNvSpPr>
                <p:nvPr/>
              </p:nvSpPr>
              <p:spPr bwMode="auto">
                <a:xfrm>
                  <a:off x="3506" y="2781"/>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6" name="Freeform 720"/>
                <p:cNvSpPr>
                  <a:spLocks/>
                </p:cNvSpPr>
                <p:nvPr/>
              </p:nvSpPr>
              <p:spPr bwMode="auto">
                <a:xfrm>
                  <a:off x="3518" y="2782"/>
                  <a:ext cx="3"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2"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7" name="Freeform 721"/>
                <p:cNvSpPr>
                  <a:spLocks/>
                </p:cNvSpPr>
                <p:nvPr/>
              </p:nvSpPr>
              <p:spPr bwMode="auto">
                <a:xfrm>
                  <a:off x="3518" y="2791"/>
                  <a:ext cx="2" cy="0"/>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8" name="Freeform 722"/>
                <p:cNvSpPr>
                  <a:spLocks/>
                </p:cNvSpPr>
                <p:nvPr/>
              </p:nvSpPr>
              <p:spPr bwMode="auto">
                <a:xfrm>
                  <a:off x="3519" y="2772"/>
                  <a:ext cx="1" cy="2"/>
                </a:xfrm>
                <a:custGeom>
                  <a:avLst/>
                  <a:gdLst>
                    <a:gd name="T0" fmla="*/ 1 w 1"/>
                    <a:gd name="T1" fmla="*/ 2 h 2"/>
                    <a:gd name="T2" fmla="*/ 0 w 1"/>
                    <a:gd name="T3" fmla="*/ 1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lnTo>
                        <a:pt x="0" y="1"/>
                      </a:lnTo>
                      <a:lnTo>
                        <a:pt x="0" y="0"/>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9" name="Freeform 723"/>
                <p:cNvSpPr>
                  <a:spLocks/>
                </p:cNvSpPr>
                <p:nvPr/>
              </p:nvSpPr>
              <p:spPr bwMode="auto">
                <a:xfrm>
                  <a:off x="3500" y="2749"/>
                  <a:ext cx="20" cy="22"/>
                </a:xfrm>
                <a:custGeom>
                  <a:avLst/>
                  <a:gdLst>
                    <a:gd name="T0" fmla="*/ 4 w 24"/>
                    <a:gd name="T1" fmla="*/ 2 h 25"/>
                    <a:gd name="T2" fmla="*/ 2 w 24"/>
                    <a:gd name="T3" fmla="*/ 6 h 25"/>
                    <a:gd name="T4" fmla="*/ 12 w 24"/>
                    <a:gd name="T5" fmla="*/ 9 h 25"/>
                    <a:gd name="T6" fmla="*/ 3 w 24"/>
                    <a:gd name="T7" fmla="*/ 9 h 25"/>
                    <a:gd name="T8" fmla="*/ 10 w 24"/>
                    <a:gd name="T9" fmla="*/ 17 h 25"/>
                    <a:gd name="T10" fmla="*/ 6 w 24"/>
                    <a:gd name="T11" fmla="*/ 17 h 25"/>
                    <a:gd name="T12" fmla="*/ 16 w 24"/>
                    <a:gd name="T13" fmla="*/ 20 h 25"/>
                    <a:gd name="T14" fmla="*/ 5 w 24"/>
                    <a:gd name="T15" fmla="*/ 21 h 25"/>
                    <a:gd name="T16" fmla="*/ 4 w 24"/>
                    <a:gd name="T17" fmla="*/ 20 h 25"/>
                    <a:gd name="T18" fmla="*/ 8 w 24"/>
                    <a:gd name="T19" fmla="*/ 25 h 25"/>
                    <a:gd name="T20" fmla="*/ 14 w 24"/>
                    <a:gd name="T21" fmla="*/ 25 h 25"/>
                    <a:gd name="T22" fmla="*/ 20 w 24"/>
                    <a:gd name="T23" fmla="*/ 24 h 25"/>
                    <a:gd name="T24" fmla="*/ 15 w 24"/>
                    <a:gd name="T25" fmla="*/ 22 h 25"/>
                    <a:gd name="T26" fmla="*/ 19 w 24"/>
                    <a:gd name="T27" fmla="*/ 21 h 25"/>
                    <a:gd name="T28" fmla="*/ 17 w 24"/>
                    <a:gd name="T29" fmla="*/ 20 h 25"/>
                    <a:gd name="T30" fmla="*/ 20 w 24"/>
                    <a:gd name="T31" fmla="*/ 20 h 25"/>
                    <a:gd name="T32" fmla="*/ 17 w 24"/>
                    <a:gd name="T33" fmla="*/ 18 h 25"/>
                    <a:gd name="T34" fmla="*/ 18 w 24"/>
                    <a:gd name="T35" fmla="*/ 18 h 25"/>
                    <a:gd name="T36" fmla="*/ 13 w 24"/>
                    <a:gd name="T37" fmla="*/ 17 h 25"/>
                    <a:gd name="T38" fmla="*/ 18 w 24"/>
                    <a:gd name="T39" fmla="*/ 16 h 25"/>
                    <a:gd name="T40" fmla="*/ 15 w 24"/>
                    <a:gd name="T41" fmla="*/ 16 h 25"/>
                    <a:gd name="T42" fmla="*/ 20 w 24"/>
                    <a:gd name="T43" fmla="*/ 10 h 25"/>
                    <a:gd name="T44" fmla="*/ 16 w 24"/>
                    <a:gd name="T45" fmla="*/ 10 h 25"/>
                    <a:gd name="T46" fmla="*/ 20 w 24"/>
                    <a:gd name="T47" fmla="*/ 13 h 25"/>
                    <a:gd name="T48" fmla="*/ 10 w 24"/>
                    <a:gd name="T49" fmla="*/ 12 h 25"/>
                    <a:gd name="T50" fmla="*/ 18 w 24"/>
                    <a:gd name="T51" fmla="*/ 9 h 25"/>
                    <a:gd name="T52" fmla="*/ 16 w 24"/>
                    <a:gd name="T53" fmla="*/ 5 h 25"/>
                    <a:gd name="T54" fmla="*/ 17 w 24"/>
                    <a:gd name="T55" fmla="*/ 5 h 25"/>
                    <a:gd name="T56" fmla="*/ 14 w 24"/>
                    <a:gd name="T57" fmla="*/ 3 h 25"/>
                    <a:gd name="T58" fmla="*/ 13 w 24"/>
                    <a:gd name="T59" fmla="*/ 3 h 25"/>
                    <a:gd name="T60" fmla="*/ 10 w 24"/>
                    <a:gd name="T61" fmla="*/ 2 h 25"/>
                    <a:gd name="T62" fmla="*/ 12 w 24"/>
                    <a:gd name="T63" fmla="*/ 2 h 25"/>
                    <a:gd name="T64" fmla="*/ 6 w 24"/>
                    <a:gd name="T65" fmla="*/ 0 h 25"/>
                    <a:gd name="T66" fmla="*/ 10 w 24"/>
                    <a:gd name="T67" fmla="*/ 3 h 25"/>
                    <a:gd name="T68" fmla="*/ 4 w 24"/>
                    <a:gd name="T69"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5">
                      <a:moveTo>
                        <a:pt x="4" y="2"/>
                      </a:moveTo>
                      <a:cubicBezTo>
                        <a:pt x="0" y="3"/>
                        <a:pt x="3" y="5"/>
                        <a:pt x="2" y="6"/>
                      </a:cubicBezTo>
                      <a:cubicBezTo>
                        <a:pt x="4" y="9"/>
                        <a:pt x="12" y="6"/>
                        <a:pt x="12" y="9"/>
                      </a:cubicBezTo>
                      <a:cubicBezTo>
                        <a:pt x="3" y="9"/>
                        <a:pt x="3" y="9"/>
                        <a:pt x="3" y="9"/>
                      </a:cubicBezTo>
                      <a:cubicBezTo>
                        <a:pt x="4" y="11"/>
                        <a:pt x="2" y="15"/>
                        <a:pt x="10" y="17"/>
                      </a:cubicBezTo>
                      <a:cubicBezTo>
                        <a:pt x="9" y="17"/>
                        <a:pt x="7" y="18"/>
                        <a:pt x="6" y="17"/>
                      </a:cubicBezTo>
                      <a:cubicBezTo>
                        <a:pt x="7" y="19"/>
                        <a:pt x="19" y="18"/>
                        <a:pt x="16" y="20"/>
                      </a:cubicBezTo>
                      <a:cubicBezTo>
                        <a:pt x="11" y="18"/>
                        <a:pt x="11" y="21"/>
                        <a:pt x="5" y="21"/>
                      </a:cubicBezTo>
                      <a:cubicBezTo>
                        <a:pt x="4" y="20"/>
                        <a:pt x="4" y="20"/>
                        <a:pt x="4" y="20"/>
                      </a:cubicBezTo>
                      <a:cubicBezTo>
                        <a:pt x="5" y="22"/>
                        <a:pt x="8" y="24"/>
                        <a:pt x="8" y="25"/>
                      </a:cubicBezTo>
                      <a:cubicBezTo>
                        <a:pt x="10" y="25"/>
                        <a:pt x="14" y="24"/>
                        <a:pt x="14" y="25"/>
                      </a:cubicBezTo>
                      <a:cubicBezTo>
                        <a:pt x="15" y="24"/>
                        <a:pt x="17" y="25"/>
                        <a:pt x="20" y="24"/>
                      </a:cubicBezTo>
                      <a:cubicBezTo>
                        <a:pt x="17" y="23"/>
                        <a:pt x="19" y="22"/>
                        <a:pt x="15" y="22"/>
                      </a:cubicBezTo>
                      <a:cubicBezTo>
                        <a:pt x="18" y="21"/>
                        <a:pt x="16" y="22"/>
                        <a:pt x="19" y="21"/>
                      </a:cubicBezTo>
                      <a:cubicBezTo>
                        <a:pt x="17" y="20"/>
                        <a:pt x="17" y="20"/>
                        <a:pt x="17" y="20"/>
                      </a:cubicBezTo>
                      <a:cubicBezTo>
                        <a:pt x="17" y="20"/>
                        <a:pt x="20" y="21"/>
                        <a:pt x="20" y="20"/>
                      </a:cubicBezTo>
                      <a:cubicBezTo>
                        <a:pt x="19" y="20"/>
                        <a:pt x="17" y="19"/>
                        <a:pt x="17" y="18"/>
                      </a:cubicBezTo>
                      <a:cubicBezTo>
                        <a:pt x="18" y="18"/>
                        <a:pt x="18" y="18"/>
                        <a:pt x="18" y="18"/>
                      </a:cubicBezTo>
                      <a:cubicBezTo>
                        <a:pt x="17" y="17"/>
                        <a:pt x="18" y="16"/>
                        <a:pt x="13" y="17"/>
                      </a:cubicBezTo>
                      <a:cubicBezTo>
                        <a:pt x="18" y="16"/>
                        <a:pt x="18" y="16"/>
                        <a:pt x="18" y="16"/>
                      </a:cubicBezTo>
                      <a:cubicBezTo>
                        <a:pt x="15" y="16"/>
                        <a:pt x="15" y="16"/>
                        <a:pt x="15" y="16"/>
                      </a:cubicBezTo>
                      <a:cubicBezTo>
                        <a:pt x="16" y="14"/>
                        <a:pt x="24" y="13"/>
                        <a:pt x="20" y="10"/>
                      </a:cubicBezTo>
                      <a:cubicBezTo>
                        <a:pt x="19" y="11"/>
                        <a:pt x="17" y="11"/>
                        <a:pt x="16" y="10"/>
                      </a:cubicBezTo>
                      <a:cubicBezTo>
                        <a:pt x="14" y="11"/>
                        <a:pt x="19" y="12"/>
                        <a:pt x="20" y="13"/>
                      </a:cubicBezTo>
                      <a:cubicBezTo>
                        <a:pt x="16" y="13"/>
                        <a:pt x="12" y="11"/>
                        <a:pt x="10" y="12"/>
                      </a:cubicBezTo>
                      <a:cubicBezTo>
                        <a:pt x="14" y="11"/>
                        <a:pt x="9" y="10"/>
                        <a:pt x="18" y="9"/>
                      </a:cubicBezTo>
                      <a:cubicBezTo>
                        <a:pt x="18" y="7"/>
                        <a:pt x="14" y="7"/>
                        <a:pt x="16" y="5"/>
                      </a:cubicBezTo>
                      <a:cubicBezTo>
                        <a:pt x="17" y="5"/>
                        <a:pt x="17" y="5"/>
                        <a:pt x="17" y="5"/>
                      </a:cubicBezTo>
                      <a:cubicBezTo>
                        <a:pt x="12" y="5"/>
                        <a:pt x="20" y="4"/>
                        <a:pt x="14" y="3"/>
                      </a:cubicBezTo>
                      <a:cubicBezTo>
                        <a:pt x="13" y="3"/>
                        <a:pt x="13" y="3"/>
                        <a:pt x="13" y="3"/>
                      </a:cubicBezTo>
                      <a:cubicBezTo>
                        <a:pt x="10" y="3"/>
                        <a:pt x="10" y="3"/>
                        <a:pt x="10" y="2"/>
                      </a:cubicBezTo>
                      <a:cubicBezTo>
                        <a:pt x="11" y="2"/>
                        <a:pt x="11" y="2"/>
                        <a:pt x="12" y="2"/>
                      </a:cubicBezTo>
                      <a:cubicBezTo>
                        <a:pt x="8" y="2"/>
                        <a:pt x="7" y="0"/>
                        <a:pt x="6" y="0"/>
                      </a:cubicBezTo>
                      <a:cubicBezTo>
                        <a:pt x="5" y="1"/>
                        <a:pt x="9" y="2"/>
                        <a:pt x="10" y="3"/>
                      </a:cubicBezTo>
                      <a:cubicBezTo>
                        <a:pt x="7" y="2"/>
                        <a:pt x="4" y="2"/>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0" name="Freeform 724"/>
                <p:cNvSpPr>
                  <a:spLocks/>
                </p:cNvSpPr>
                <p:nvPr/>
              </p:nvSpPr>
              <p:spPr bwMode="auto">
                <a:xfrm>
                  <a:off x="3515" y="276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1" name="Freeform 725"/>
                <p:cNvSpPr>
                  <a:spLocks/>
                </p:cNvSpPr>
                <p:nvPr/>
              </p:nvSpPr>
              <p:spPr bwMode="auto">
                <a:xfrm>
                  <a:off x="3497" y="2732"/>
                  <a:ext cx="25" cy="16"/>
                </a:xfrm>
                <a:custGeom>
                  <a:avLst/>
                  <a:gdLst>
                    <a:gd name="T0" fmla="*/ 15 w 29"/>
                    <a:gd name="T1" fmla="*/ 14 h 19"/>
                    <a:gd name="T2" fmla="*/ 20 w 29"/>
                    <a:gd name="T3" fmla="*/ 13 h 19"/>
                    <a:gd name="T4" fmla="*/ 10 w 29"/>
                    <a:gd name="T5" fmla="*/ 13 h 19"/>
                    <a:gd name="T6" fmla="*/ 8 w 29"/>
                    <a:gd name="T7" fmla="*/ 11 h 19"/>
                    <a:gd name="T8" fmla="*/ 17 w 29"/>
                    <a:gd name="T9" fmla="*/ 11 h 19"/>
                    <a:gd name="T10" fmla="*/ 18 w 29"/>
                    <a:gd name="T11" fmla="*/ 9 h 19"/>
                    <a:gd name="T12" fmla="*/ 12 w 29"/>
                    <a:gd name="T13" fmla="*/ 9 h 19"/>
                    <a:gd name="T14" fmla="*/ 9 w 29"/>
                    <a:gd name="T15" fmla="*/ 7 h 19"/>
                    <a:gd name="T16" fmla="*/ 11 w 29"/>
                    <a:gd name="T17" fmla="*/ 8 h 19"/>
                    <a:gd name="T18" fmla="*/ 18 w 29"/>
                    <a:gd name="T19" fmla="*/ 7 h 19"/>
                    <a:gd name="T20" fmla="*/ 2 w 29"/>
                    <a:gd name="T21" fmla="*/ 1 h 19"/>
                    <a:gd name="T22" fmla="*/ 3 w 29"/>
                    <a:gd name="T23" fmla="*/ 3 h 19"/>
                    <a:gd name="T24" fmla="*/ 10 w 29"/>
                    <a:gd name="T25" fmla="*/ 3 h 19"/>
                    <a:gd name="T26" fmla="*/ 8 w 29"/>
                    <a:gd name="T27" fmla="*/ 5 h 19"/>
                    <a:gd name="T28" fmla="*/ 4 w 29"/>
                    <a:gd name="T29" fmla="*/ 4 h 19"/>
                    <a:gd name="T30" fmla="*/ 5 w 29"/>
                    <a:gd name="T31" fmla="*/ 17 h 19"/>
                    <a:gd name="T32" fmla="*/ 5 w 29"/>
                    <a:gd name="T33" fmla="*/ 15 h 19"/>
                    <a:gd name="T34" fmla="*/ 9 w 29"/>
                    <a:gd name="T35" fmla="*/ 17 h 19"/>
                    <a:gd name="T36" fmla="*/ 16 w 29"/>
                    <a:gd name="T37" fmla="*/ 16 h 19"/>
                    <a:gd name="T38" fmla="*/ 14 w 29"/>
                    <a:gd name="T39" fmla="*/ 17 h 19"/>
                    <a:gd name="T40" fmla="*/ 20 w 29"/>
                    <a:gd name="T41" fmla="*/ 16 h 19"/>
                    <a:gd name="T42" fmla="*/ 23 w 29"/>
                    <a:gd name="T43" fmla="*/ 19 h 19"/>
                    <a:gd name="T44" fmla="*/ 24 w 29"/>
                    <a:gd name="T45" fmla="*/ 15 h 19"/>
                    <a:gd name="T46" fmla="*/ 15 w 29"/>
                    <a:gd name="T4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19">
                      <a:moveTo>
                        <a:pt x="15" y="14"/>
                      </a:moveTo>
                      <a:cubicBezTo>
                        <a:pt x="16" y="13"/>
                        <a:pt x="18" y="14"/>
                        <a:pt x="20" y="13"/>
                      </a:cubicBezTo>
                      <a:cubicBezTo>
                        <a:pt x="17" y="12"/>
                        <a:pt x="14" y="14"/>
                        <a:pt x="10" y="13"/>
                      </a:cubicBezTo>
                      <a:cubicBezTo>
                        <a:pt x="12" y="13"/>
                        <a:pt x="8" y="12"/>
                        <a:pt x="8" y="11"/>
                      </a:cubicBezTo>
                      <a:cubicBezTo>
                        <a:pt x="10" y="12"/>
                        <a:pt x="16" y="11"/>
                        <a:pt x="17" y="11"/>
                      </a:cubicBezTo>
                      <a:cubicBezTo>
                        <a:pt x="15" y="11"/>
                        <a:pt x="18" y="10"/>
                        <a:pt x="18" y="9"/>
                      </a:cubicBezTo>
                      <a:cubicBezTo>
                        <a:pt x="15" y="11"/>
                        <a:pt x="16" y="8"/>
                        <a:pt x="12" y="9"/>
                      </a:cubicBezTo>
                      <a:cubicBezTo>
                        <a:pt x="9" y="9"/>
                        <a:pt x="7" y="8"/>
                        <a:pt x="9" y="7"/>
                      </a:cubicBezTo>
                      <a:cubicBezTo>
                        <a:pt x="12" y="7"/>
                        <a:pt x="11" y="8"/>
                        <a:pt x="11" y="8"/>
                      </a:cubicBezTo>
                      <a:cubicBezTo>
                        <a:pt x="16" y="8"/>
                        <a:pt x="14" y="7"/>
                        <a:pt x="18" y="7"/>
                      </a:cubicBezTo>
                      <a:cubicBezTo>
                        <a:pt x="11" y="5"/>
                        <a:pt x="12" y="0"/>
                        <a:pt x="2" y="1"/>
                      </a:cubicBezTo>
                      <a:cubicBezTo>
                        <a:pt x="0" y="2"/>
                        <a:pt x="2" y="2"/>
                        <a:pt x="3" y="3"/>
                      </a:cubicBezTo>
                      <a:cubicBezTo>
                        <a:pt x="5" y="1"/>
                        <a:pt x="8" y="3"/>
                        <a:pt x="10" y="3"/>
                      </a:cubicBezTo>
                      <a:cubicBezTo>
                        <a:pt x="8" y="4"/>
                        <a:pt x="11" y="5"/>
                        <a:pt x="8" y="5"/>
                      </a:cubicBezTo>
                      <a:cubicBezTo>
                        <a:pt x="4" y="4"/>
                        <a:pt x="4" y="4"/>
                        <a:pt x="4" y="4"/>
                      </a:cubicBezTo>
                      <a:cubicBezTo>
                        <a:pt x="2" y="7"/>
                        <a:pt x="3" y="12"/>
                        <a:pt x="5" y="17"/>
                      </a:cubicBezTo>
                      <a:cubicBezTo>
                        <a:pt x="5" y="15"/>
                        <a:pt x="5" y="15"/>
                        <a:pt x="5" y="15"/>
                      </a:cubicBezTo>
                      <a:cubicBezTo>
                        <a:pt x="8" y="15"/>
                        <a:pt x="8" y="16"/>
                        <a:pt x="9" y="17"/>
                      </a:cubicBezTo>
                      <a:cubicBezTo>
                        <a:pt x="16" y="16"/>
                        <a:pt x="16" y="16"/>
                        <a:pt x="16" y="16"/>
                      </a:cubicBezTo>
                      <a:cubicBezTo>
                        <a:pt x="15" y="16"/>
                        <a:pt x="16" y="17"/>
                        <a:pt x="14" y="17"/>
                      </a:cubicBezTo>
                      <a:cubicBezTo>
                        <a:pt x="17" y="17"/>
                        <a:pt x="18" y="17"/>
                        <a:pt x="20" y="16"/>
                      </a:cubicBezTo>
                      <a:cubicBezTo>
                        <a:pt x="22" y="18"/>
                        <a:pt x="19" y="18"/>
                        <a:pt x="23" y="19"/>
                      </a:cubicBezTo>
                      <a:cubicBezTo>
                        <a:pt x="29" y="17"/>
                        <a:pt x="19" y="17"/>
                        <a:pt x="24" y="15"/>
                      </a:cubicBezTo>
                      <a:lnTo>
                        <a:pt x="1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2" name="Freeform 726"/>
                <p:cNvSpPr>
                  <a:spLocks/>
                </p:cNvSpPr>
                <p:nvPr/>
              </p:nvSpPr>
              <p:spPr bwMode="auto">
                <a:xfrm>
                  <a:off x="3510" y="2747"/>
                  <a:ext cx="2" cy="1"/>
                </a:xfrm>
                <a:custGeom>
                  <a:avLst/>
                  <a:gdLst>
                    <a:gd name="T0" fmla="*/ 2 w 2"/>
                    <a:gd name="T1" fmla="*/ 1 h 1"/>
                    <a:gd name="T2" fmla="*/ 0 w 2"/>
                    <a:gd name="T3" fmla="*/ 0 h 1"/>
                    <a:gd name="T4" fmla="*/ 2 w 2"/>
                    <a:gd name="T5" fmla="*/ 1 h 1"/>
                    <a:gd name="T6" fmla="*/ 2 w 2"/>
                    <a:gd name="T7" fmla="*/ 1 h 1"/>
                  </a:gdLst>
                  <a:ahLst/>
                  <a:cxnLst>
                    <a:cxn ang="0">
                      <a:pos x="T0" y="T1"/>
                    </a:cxn>
                    <a:cxn ang="0">
                      <a:pos x="T2" y="T3"/>
                    </a:cxn>
                    <a:cxn ang="0">
                      <a:pos x="T4" y="T5"/>
                    </a:cxn>
                    <a:cxn ang="0">
                      <a:pos x="T6" y="T7"/>
                    </a:cxn>
                  </a:cxnLst>
                  <a:rect l="0" t="0" r="r" b="b"/>
                  <a:pathLst>
                    <a:path w="2" h="1">
                      <a:moveTo>
                        <a:pt x="2" y="1"/>
                      </a:moveTo>
                      <a:lnTo>
                        <a:pt x="0" y="0"/>
                      </a:lnTo>
                      <a:lnTo>
                        <a:pt x="2" y="1"/>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3" name="Freeform 727"/>
                <p:cNvSpPr>
                  <a:spLocks/>
                </p:cNvSpPr>
                <p:nvPr/>
              </p:nvSpPr>
              <p:spPr bwMode="auto">
                <a:xfrm>
                  <a:off x="3500" y="2747"/>
                  <a:ext cx="4" cy="0"/>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4" name="Freeform 728"/>
                <p:cNvSpPr>
                  <a:spLocks/>
                </p:cNvSpPr>
                <p:nvPr/>
              </p:nvSpPr>
              <p:spPr bwMode="auto">
                <a:xfrm>
                  <a:off x="3511" y="2735"/>
                  <a:ext cx="1" cy="1"/>
                </a:xfrm>
                <a:custGeom>
                  <a:avLst/>
                  <a:gdLst>
                    <a:gd name="T0" fmla="*/ 2 w 2"/>
                    <a:gd name="T1" fmla="*/ 1 h 1"/>
                    <a:gd name="T2" fmla="*/ 1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1"/>
                        <a:pt x="0" y="1"/>
                        <a:pt x="0" y="1"/>
                      </a:cubicBezTo>
                      <a:cubicBezTo>
                        <a:pt x="1" y="1"/>
                        <a:pt x="2"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5" name="Freeform 729"/>
                <p:cNvSpPr>
                  <a:spLocks/>
                </p:cNvSpPr>
                <p:nvPr/>
              </p:nvSpPr>
              <p:spPr bwMode="auto">
                <a:xfrm>
                  <a:off x="3498" y="2728"/>
                  <a:ext cx="11" cy="6"/>
                </a:xfrm>
                <a:custGeom>
                  <a:avLst/>
                  <a:gdLst>
                    <a:gd name="T0" fmla="*/ 0 w 13"/>
                    <a:gd name="T1" fmla="*/ 0 h 6"/>
                    <a:gd name="T2" fmla="*/ 0 w 13"/>
                    <a:gd name="T3" fmla="*/ 5 h 6"/>
                    <a:gd name="T4" fmla="*/ 12 w 13"/>
                    <a:gd name="T5" fmla="*/ 4 h 6"/>
                    <a:gd name="T6" fmla="*/ 4 w 13"/>
                    <a:gd name="T7" fmla="*/ 2 h 6"/>
                    <a:gd name="T8" fmla="*/ 4 w 13"/>
                    <a:gd name="T9" fmla="*/ 0 h 6"/>
                    <a:gd name="T10" fmla="*/ 0 w 13"/>
                    <a:gd name="T11" fmla="*/ 0 h 6"/>
                  </a:gdLst>
                  <a:ahLst/>
                  <a:cxnLst>
                    <a:cxn ang="0">
                      <a:pos x="T0" y="T1"/>
                    </a:cxn>
                    <a:cxn ang="0">
                      <a:pos x="T2" y="T3"/>
                    </a:cxn>
                    <a:cxn ang="0">
                      <a:pos x="T4" y="T5"/>
                    </a:cxn>
                    <a:cxn ang="0">
                      <a:pos x="T6" y="T7"/>
                    </a:cxn>
                    <a:cxn ang="0">
                      <a:pos x="T8" y="T9"/>
                    </a:cxn>
                    <a:cxn ang="0">
                      <a:pos x="T10" y="T11"/>
                    </a:cxn>
                  </a:cxnLst>
                  <a:rect l="0" t="0" r="r" b="b"/>
                  <a:pathLst>
                    <a:path w="13" h="6">
                      <a:moveTo>
                        <a:pt x="0" y="0"/>
                      </a:moveTo>
                      <a:cubicBezTo>
                        <a:pt x="0" y="2"/>
                        <a:pt x="3" y="2"/>
                        <a:pt x="0" y="5"/>
                      </a:cubicBezTo>
                      <a:cubicBezTo>
                        <a:pt x="4" y="6"/>
                        <a:pt x="8" y="4"/>
                        <a:pt x="12" y="4"/>
                      </a:cubicBezTo>
                      <a:cubicBezTo>
                        <a:pt x="13" y="3"/>
                        <a:pt x="6" y="3"/>
                        <a:pt x="4" y="2"/>
                      </a:cubicBezTo>
                      <a:cubicBezTo>
                        <a:pt x="8" y="2"/>
                        <a:pt x="3" y="1"/>
                        <a:pt x="4"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6" name="Freeform 730"/>
                <p:cNvSpPr>
                  <a:spLocks/>
                </p:cNvSpPr>
                <p:nvPr/>
              </p:nvSpPr>
              <p:spPr bwMode="auto">
                <a:xfrm>
                  <a:off x="3499" y="2689"/>
                  <a:ext cx="20" cy="41"/>
                </a:xfrm>
                <a:custGeom>
                  <a:avLst/>
                  <a:gdLst>
                    <a:gd name="T0" fmla="*/ 13 w 23"/>
                    <a:gd name="T1" fmla="*/ 39 h 48"/>
                    <a:gd name="T2" fmla="*/ 12 w 23"/>
                    <a:gd name="T3" fmla="*/ 36 h 48"/>
                    <a:gd name="T4" fmla="*/ 14 w 23"/>
                    <a:gd name="T5" fmla="*/ 38 h 48"/>
                    <a:gd name="T6" fmla="*/ 17 w 23"/>
                    <a:gd name="T7" fmla="*/ 36 h 48"/>
                    <a:gd name="T8" fmla="*/ 14 w 23"/>
                    <a:gd name="T9" fmla="*/ 36 h 48"/>
                    <a:gd name="T10" fmla="*/ 13 w 23"/>
                    <a:gd name="T11" fmla="*/ 31 h 48"/>
                    <a:gd name="T12" fmla="*/ 8 w 23"/>
                    <a:gd name="T13" fmla="*/ 31 h 48"/>
                    <a:gd name="T14" fmla="*/ 16 w 23"/>
                    <a:gd name="T15" fmla="*/ 28 h 48"/>
                    <a:gd name="T16" fmla="*/ 5 w 23"/>
                    <a:gd name="T17" fmla="*/ 29 h 48"/>
                    <a:gd name="T18" fmla="*/ 9 w 23"/>
                    <a:gd name="T19" fmla="*/ 24 h 48"/>
                    <a:gd name="T20" fmla="*/ 10 w 23"/>
                    <a:gd name="T21" fmla="*/ 25 h 48"/>
                    <a:gd name="T22" fmla="*/ 10 w 23"/>
                    <a:gd name="T23" fmla="*/ 22 h 48"/>
                    <a:gd name="T24" fmla="*/ 15 w 23"/>
                    <a:gd name="T25" fmla="*/ 22 h 48"/>
                    <a:gd name="T26" fmla="*/ 14 w 23"/>
                    <a:gd name="T27" fmla="*/ 18 h 48"/>
                    <a:gd name="T28" fmla="*/ 17 w 23"/>
                    <a:gd name="T29" fmla="*/ 18 h 48"/>
                    <a:gd name="T30" fmla="*/ 13 w 23"/>
                    <a:gd name="T31" fmla="*/ 11 h 48"/>
                    <a:gd name="T32" fmla="*/ 16 w 23"/>
                    <a:gd name="T33" fmla="*/ 10 h 48"/>
                    <a:gd name="T34" fmla="*/ 7 w 23"/>
                    <a:gd name="T35" fmla="*/ 11 h 48"/>
                    <a:gd name="T36" fmla="*/ 7 w 23"/>
                    <a:gd name="T37" fmla="*/ 7 h 48"/>
                    <a:gd name="T38" fmla="*/ 14 w 23"/>
                    <a:gd name="T39" fmla="*/ 8 h 48"/>
                    <a:gd name="T40" fmla="*/ 11 w 23"/>
                    <a:gd name="T41" fmla="*/ 7 h 48"/>
                    <a:gd name="T42" fmla="*/ 17 w 23"/>
                    <a:gd name="T43" fmla="*/ 5 h 48"/>
                    <a:gd name="T44" fmla="*/ 8 w 23"/>
                    <a:gd name="T45" fmla="*/ 2 h 48"/>
                    <a:gd name="T46" fmla="*/ 10 w 23"/>
                    <a:gd name="T47" fmla="*/ 0 h 48"/>
                    <a:gd name="T48" fmla="*/ 0 w 23"/>
                    <a:gd name="T49" fmla="*/ 2 h 48"/>
                    <a:gd name="T50" fmla="*/ 2 w 23"/>
                    <a:gd name="T51" fmla="*/ 12 h 48"/>
                    <a:gd name="T52" fmla="*/ 7 w 23"/>
                    <a:gd name="T53" fmla="*/ 15 h 48"/>
                    <a:gd name="T54" fmla="*/ 1 w 23"/>
                    <a:gd name="T55" fmla="*/ 15 h 48"/>
                    <a:gd name="T56" fmla="*/ 7 w 23"/>
                    <a:gd name="T57" fmla="*/ 15 h 48"/>
                    <a:gd name="T58" fmla="*/ 2 w 23"/>
                    <a:gd name="T59" fmla="*/ 17 h 48"/>
                    <a:gd name="T60" fmla="*/ 7 w 23"/>
                    <a:gd name="T61" fmla="*/ 18 h 48"/>
                    <a:gd name="T62" fmla="*/ 0 w 23"/>
                    <a:gd name="T63" fmla="*/ 19 h 48"/>
                    <a:gd name="T64" fmla="*/ 3 w 23"/>
                    <a:gd name="T65" fmla="*/ 36 h 48"/>
                    <a:gd name="T66" fmla="*/ 7 w 23"/>
                    <a:gd name="T67" fmla="*/ 36 h 48"/>
                    <a:gd name="T68" fmla="*/ 8 w 23"/>
                    <a:gd name="T69" fmla="*/ 42 h 48"/>
                    <a:gd name="T70" fmla="*/ 11 w 23"/>
                    <a:gd name="T71" fmla="*/ 43 h 48"/>
                    <a:gd name="T72" fmla="*/ 2 w 23"/>
                    <a:gd name="T73" fmla="*/ 43 h 48"/>
                    <a:gd name="T74" fmla="*/ 3 w 23"/>
                    <a:gd name="T75" fmla="*/ 45 h 48"/>
                    <a:gd name="T76" fmla="*/ 5 w 23"/>
                    <a:gd name="T77" fmla="*/ 44 h 48"/>
                    <a:gd name="T78" fmla="*/ 3 w 23"/>
                    <a:gd name="T79" fmla="*/ 46 h 48"/>
                    <a:gd name="T80" fmla="*/ 15 w 23"/>
                    <a:gd name="T81" fmla="*/ 44 h 48"/>
                    <a:gd name="T82" fmla="*/ 19 w 23"/>
                    <a:gd name="T83" fmla="*/ 39 h 48"/>
                    <a:gd name="T84" fmla="*/ 13 w 23"/>
                    <a:gd name="T85" fmla="*/ 3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48">
                      <a:moveTo>
                        <a:pt x="13" y="39"/>
                      </a:moveTo>
                      <a:cubicBezTo>
                        <a:pt x="13" y="38"/>
                        <a:pt x="10" y="37"/>
                        <a:pt x="12" y="36"/>
                      </a:cubicBezTo>
                      <a:cubicBezTo>
                        <a:pt x="14" y="37"/>
                        <a:pt x="15" y="37"/>
                        <a:pt x="14" y="38"/>
                      </a:cubicBezTo>
                      <a:cubicBezTo>
                        <a:pt x="19" y="37"/>
                        <a:pt x="13" y="37"/>
                        <a:pt x="17" y="36"/>
                      </a:cubicBezTo>
                      <a:cubicBezTo>
                        <a:pt x="14" y="36"/>
                        <a:pt x="14" y="36"/>
                        <a:pt x="14" y="36"/>
                      </a:cubicBezTo>
                      <a:cubicBezTo>
                        <a:pt x="15" y="34"/>
                        <a:pt x="10" y="35"/>
                        <a:pt x="13" y="31"/>
                      </a:cubicBezTo>
                      <a:cubicBezTo>
                        <a:pt x="11" y="31"/>
                        <a:pt x="11" y="31"/>
                        <a:pt x="8" y="31"/>
                      </a:cubicBezTo>
                      <a:cubicBezTo>
                        <a:pt x="12" y="29"/>
                        <a:pt x="12" y="30"/>
                        <a:pt x="16" y="28"/>
                      </a:cubicBezTo>
                      <a:cubicBezTo>
                        <a:pt x="14" y="28"/>
                        <a:pt x="9" y="29"/>
                        <a:pt x="5" y="29"/>
                      </a:cubicBezTo>
                      <a:cubicBezTo>
                        <a:pt x="11" y="26"/>
                        <a:pt x="4" y="25"/>
                        <a:pt x="9" y="24"/>
                      </a:cubicBezTo>
                      <a:cubicBezTo>
                        <a:pt x="9" y="24"/>
                        <a:pt x="10" y="24"/>
                        <a:pt x="10" y="25"/>
                      </a:cubicBezTo>
                      <a:cubicBezTo>
                        <a:pt x="16" y="24"/>
                        <a:pt x="8" y="23"/>
                        <a:pt x="10" y="22"/>
                      </a:cubicBezTo>
                      <a:cubicBezTo>
                        <a:pt x="15" y="22"/>
                        <a:pt x="15" y="22"/>
                        <a:pt x="15" y="22"/>
                      </a:cubicBezTo>
                      <a:cubicBezTo>
                        <a:pt x="14" y="21"/>
                        <a:pt x="11" y="19"/>
                        <a:pt x="14" y="18"/>
                      </a:cubicBezTo>
                      <a:cubicBezTo>
                        <a:pt x="17" y="18"/>
                        <a:pt x="17" y="18"/>
                        <a:pt x="17" y="18"/>
                      </a:cubicBezTo>
                      <a:cubicBezTo>
                        <a:pt x="13" y="16"/>
                        <a:pt x="15" y="13"/>
                        <a:pt x="13" y="11"/>
                      </a:cubicBezTo>
                      <a:cubicBezTo>
                        <a:pt x="16" y="10"/>
                        <a:pt x="16" y="10"/>
                        <a:pt x="16" y="10"/>
                      </a:cubicBezTo>
                      <a:cubicBezTo>
                        <a:pt x="12" y="7"/>
                        <a:pt x="14" y="13"/>
                        <a:pt x="7" y="11"/>
                      </a:cubicBezTo>
                      <a:cubicBezTo>
                        <a:pt x="16" y="10"/>
                        <a:pt x="3" y="9"/>
                        <a:pt x="7" y="7"/>
                      </a:cubicBezTo>
                      <a:cubicBezTo>
                        <a:pt x="11" y="7"/>
                        <a:pt x="9" y="9"/>
                        <a:pt x="14" y="8"/>
                      </a:cubicBezTo>
                      <a:cubicBezTo>
                        <a:pt x="9" y="8"/>
                        <a:pt x="12" y="7"/>
                        <a:pt x="11" y="7"/>
                      </a:cubicBezTo>
                      <a:cubicBezTo>
                        <a:pt x="15" y="7"/>
                        <a:pt x="11" y="5"/>
                        <a:pt x="17" y="5"/>
                      </a:cubicBezTo>
                      <a:cubicBezTo>
                        <a:pt x="8" y="2"/>
                        <a:pt x="8" y="2"/>
                        <a:pt x="8" y="2"/>
                      </a:cubicBezTo>
                      <a:cubicBezTo>
                        <a:pt x="11" y="2"/>
                        <a:pt x="10" y="1"/>
                        <a:pt x="10" y="0"/>
                      </a:cubicBezTo>
                      <a:cubicBezTo>
                        <a:pt x="9" y="2"/>
                        <a:pt x="3" y="0"/>
                        <a:pt x="0" y="2"/>
                      </a:cubicBezTo>
                      <a:cubicBezTo>
                        <a:pt x="3" y="4"/>
                        <a:pt x="4" y="9"/>
                        <a:pt x="2" y="12"/>
                      </a:cubicBezTo>
                      <a:cubicBezTo>
                        <a:pt x="8" y="13"/>
                        <a:pt x="2" y="14"/>
                        <a:pt x="7" y="15"/>
                      </a:cubicBezTo>
                      <a:cubicBezTo>
                        <a:pt x="1" y="15"/>
                        <a:pt x="1" y="15"/>
                        <a:pt x="1" y="15"/>
                      </a:cubicBezTo>
                      <a:cubicBezTo>
                        <a:pt x="2" y="18"/>
                        <a:pt x="5" y="15"/>
                        <a:pt x="7" y="15"/>
                      </a:cubicBezTo>
                      <a:cubicBezTo>
                        <a:pt x="8" y="16"/>
                        <a:pt x="4" y="17"/>
                        <a:pt x="2" y="17"/>
                      </a:cubicBezTo>
                      <a:cubicBezTo>
                        <a:pt x="1" y="19"/>
                        <a:pt x="3" y="17"/>
                        <a:pt x="7" y="18"/>
                      </a:cubicBezTo>
                      <a:cubicBezTo>
                        <a:pt x="0" y="19"/>
                        <a:pt x="0" y="19"/>
                        <a:pt x="0" y="19"/>
                      </a:cubicBezTo>
                      <a:cubicBezTo>
                        <a:pt x="2" y="24"/>
                        <a:pt x="7" y="30"/>
                        <a:pt x="3" y="36"/>
                      </a:cubicBezTo>
                      <a:cubicBezTo>
                        <a:pt x="7" y="36"/>
                        <a:pt x="7" y="36"/>
                        <a:pt x="7" y="36"/>
                      </a:cubicBezTo>
                      <a:cubicBezTo>
                        <a:pt x="5" y="38"/>
                        <a:pt x="17" y="40"/>
                        <a:pt x="8" y="42"/>
                      </a:cubicBezTo>
                      <a:cubicBezTo>
                        <a:pt x="11" y="43"/>
                        <a:pt x="11" y="43"/>
                        <a:pt x="11" y="43"/>
                      </a:cubicBezTo>
                      <a:cubicBezTo>
                        <a:pt x="9" y="42"/>
                        <a:pt x="5" y="43"/>
                        <a:pt x="2" y="43"/>
                      </a:cubicBezTo>
                      <a:cubicBezTo>
                        <a:pt x="3" y="43"/>
                        <a:pt x="2" y="44"/>
                        <a:pt x="3" y="45"/>
                      </a:cubicBezTo>
                      <a:cubicBezTo>
                        <a:pt x="5" y="44"/>
                        <a:pt x="5" y="44"/>
                        <a:pt x="5" y="44"/>
                      </a:cubicBezTo>
                      <a:cubicBezTo>
                        <a:pt x="9" y="44"/>
                        <a:pt x="7" y="45"/>
                        <a:pt x="3" y="46"/>
                      </a:cubicBezTo>
                      <a:cubicBezTo>
                        <a:pt x="8" y="48"/>
                        <a:pt x="11" y="45"/>
                        <a:pt x="15" y="44"/>
                      </a:cubicBezTo>
                      <a:cubicBezTo>
                        <a:pt x="6" y="41"/>
                        <a:pt x="23" y="41"/>
                        <a:pt x="19" y="39"/>
                      </a:cubicBezTo>
                      <a:cubicBezTo>
                        <a:pt x="17" y="37"/>
                        <a:pt x="15" y="39"/>
                        <a:pt x="13" y="3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7" name="Freeform 731"/>
                <p:cNvSpPr>
                  <a:spLocks/>
                </p:cNvSpPr>
                <p:nvPr/>
              </p:nvSpPr>
              <p:spPr bwMode="auto">
                <a:xfrm>
                  <a:off x="3500" y="272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8" name="Freeform 732"/>
                <p:cNvSpPr>
                  <a:spLocks/>
                </p:cNvSpPr>
                <p:nvPr/>
              </p:nvSpPr>
              <p:spPr bwMode="auto">
                <a:xfrm>
                  <a:off x="3506" y="2688"/>
                  <a:ext cx="1"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9" name="Rectangle 733"/>
                <p:cNvSpPr>
                  <a:spLocks noChangeArrowheads="1"/>
                </p:cNvSpPr>
                <p:nvPr/>
              </p:nvSpPr>
              <p:spPr bwMode="auto">
                <a:xfrm>
                  <a:off x="3501" y="272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0" name="Freeform 734"/>
                <p:cNvSpPr>
                  <a:spLocks/>
                </p:cNvSpPr>
                <p:nvPr/>
              </p:nvSpPr>
              <p:spPr bwMode="auto">
                <a:xfrm>
                  <a:off x="3509" y="2728"/>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1" name="Freeform 735"/>
                <p:cNvSpPr>
                  <a:spLocks/>
                </p:cNvSpPr>
                <p:nvPr/>
              </p:nvSpPr>
              <p:spPr bwMode="auto">
                <a:xfrm>
                  <a:off x="3510" y="268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2" name="Freeform 736"/>
                <p:cNvSpPr>
                  <a:spLocks/>
                </p:cNvSpPr>
                <p:nvPr/>
              </p:nvSpPr>
              <p:spPr bwMode="auto">
                <a:xfrm>
                  <a:off x="3512" y="266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3" name="Freeform 737"/>
                <p:cNvSpPr>
                  <a:spLocks/>
                </p:cNvSpPr>
                <p:nvPr/>
              </p:nvSpPr>
              <p:spPr bwMode="auto">
                <a:xfrm>
                  <a:off x="3488" y="2617"/>
                  <a:ext cx="28" cy="71"/>
                </a:xfrm>
                <a:custGeom>
                  <a:avLst/>
                  <a:gdLst>
                    <a:gd name="T0" fmla="*/ 16 w 32"/>
                    <a:gd name="T1" fmla="*/ 3 h 82"/>
                    <a:gd name="T2" fmla="*/ 10 w 32"/>
                    <a:gd name="T3" fmla="*/ 2 h 82"/>
                    <a:gd name="T4" fmla="*/ 7 w 32"/>
                    <a:gd name="T5" fmla="*/ 5 h 82"/>
                    <a:gd name="T6" fmla="*/ 11 w 32"/>
                    <a:gd name="T7" fmla="*/ 8 h 82"/>
                    <a:gd name="T8" fmla="*/ 11 w 32"/>
                    <a:gd name="T9" fmla="*/ 18 h 82"/>
                    <a:gd name="T10" fmla="*/ 9 w 32"/>
                    <a:gd name="T11" fmla="*/ 24 h 82"/>
                    <a:gd name="T12" fmla="*/ 16 w 32"/>
                    <a:gd name="T13" fmla="*/ 32 h 82"/>
                    <a:gd name="T14" fmla="*/ 14 w 32"/>
                    <a:gd name="T15" fmla="*/ 33 h 82"/>
                    <a:gd name="T16" fmla="*/ 12 w 32"/>
                    <a:gd name="T17" fmla="*/ 38 h 82"/>
                    <a:gd name="T18" fmla="*/ 22 w 32"/>
                    <a:gd name="T19" fmla="*/ 39 h 82"/>
                    <a:gd name="T20" fmla="*/ 22 w 32"/>
                    <a:gd name="T21" fmla="*/ 44 h 82"/>
                    <a:gd name="T22" fmla="*/ 18 w 32"/>
                    <a:gd name="T23" fmla="*/ 47 h 82"/>
                    <a:gd name="T24" fmla="*/ 18 w 32"/>
                    <a:gd name="T25" fmla="*/ 52 h 82"/>
                    <a:gd name="T26" fmla="*/ 16 w 32"/>
                    <a:gd name="T27" fmla="*/ 58 h 82"/>
                    <a:gd name="T28" fmla="*/ 19 w 32"/>
                    <a:gd name="T29" fmla="*/ 62 h 82"/>
                    <a:gd name="T30" fmla="*/ 23 w 32"/>
                    <a:gd name="T31" fmla="*/ 66 h 82"/>
                    <a:gd name="T32" fmla="*/ 18 w 32"/>
                    <a:gd name="T33" fmla="*/ 67 h 82"/>
                    <a:gd name="T34" fmla="*/ 19 w 32"/>
                    <a:gd name="T35" fmla="*/ 70 h 82"/>
                    <a:gd name="T36" fmla="*/ 18 w 32"/>
                    <a:gd name="T37" fmla="*/ 81 h 82"/>
                    <a:gd name="T38" fmla="*/ 20 w 32"/>
                    <a:gd name="T39" fmla="*/ 76 h 82"/>
                    <a:gd name="T40" fmla="*/ 17 w 32"/>
                    <a:gd name="T41" fmla="*/ 75 h 82"/>
                    <a:gd name="T42" fmla="*/ 28 w 32"/>
                    <a:gd name="T43" fmla="*/ 73 h 82"/>
                    <a:gd name="T44" fmla="*/ 30 w 32"/>
                    <a:gd name="T45" fmla="*/ 72 h 82"/>
                    <a:gd name="T46" fmla="*/ 28 w 32"/>
                    <a:gd name="T47" fmla="*/ 68 h 82"/>
                    <a:gd name="T48" fmla="*/ 30 w 32"/>
                    <a:gd name="T49" fmla="*/ 64 h 82"/>
                    <a:gd name="T50" fmla="*/ 30 w 32"/>
                    <a:gd name="T51" fmla="*/ 59 h 82"/>
                    <a:gd name="T52" fmla="*/ 27 w 32"/>
                    <a:gd name="T53" fmla="*/ 55 h 82"/>
                    <a:gd name="T54" fmla="*/ 29 w 32"/>
                    <a:gd name="T55" fmla="*/ 55 h 82"/>
                    <a:gd name="T56" fmla="*/ 29 w 32"/>
                    <a:gd name="T57" fmla="*/ 53 h 82"/>
                    <a:gd name="T58" fmla="*/ 27 w 32"/>
                    <a:gd name="T59" fmla="*/ 50 h 82"/>
                    <a:gd name="T60" fmla="*/ 24 w 32"/>
                    <a:gd name="T61" fmla="*/ 46 h 82"/>
                    <a:gd name="T62" fmla="*/ 30 w 32"/>
                    <a:gd name="T63" fmla="*/ 45 h 82"/>
                    <a:gd name="T64" fmla="*/ 30 w 32"/>
                    <a:gd name="T65" fmla="*/ 40 h 82"/>
                    <a:gd name="T66" fmla="*/ 24 w 32"/>
                    <a:gd name="T67" fmla="*/ 39 h 82"/>
                    <a:gd name="T68" fmla="*/ 22 w 32"/>
                    <a:gd name="T69" fmla="*/ 33 h 82"/>
                    <a:gd name="T70" fmla="*/ 20 w 32"/>
                    <a:gd name="T71" fmla="*/ 26 h 82"/>
                    <a:gd name="T72" fmla="*/ 21 w 32"/>
                    <a:gd name="T73" fmla="*/ 23 h 82"/>
                    <a:gd name="T74" fmla="*/ 19 w 32"/>
                    <a:gd name="T75" fmla="*/ 15 h 82"/>
                    <a:gd name="T76" fmla="*/ 13 w 32"/>
                    <a:gd name="T77" fmla="*/ 19 h 82"/>
                    <a:gd name="T78" fmla="*/ 23 w 32"/>
                    <a:gd name="T79" fmla="*/ 1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82">
                      <a:moveTo>
                        <a:pt x="23" y="7"/>
                      </a:moveTo>
                      <a:cubicBezTo>
                        <a:pt x="22" y="5"/>
                        <a:pt x="20" y="4"/>
                        <a:pt x="16" y="3"/>
                      </a:cubicBezTo>
                      <a:cubicBezTo>
                        <a:pt x="19" y="3"/>
                        <a:pt x="19" y="3"/>
                        <a:pt x="19" y="3"/>
                      </a:cubicBezTo>
                      <a:cubicBezTo>
                        <a:pt x="18" y="2"/>
                        <a:pt x="14" y="0"/>
                        <a:pt x="10" y="2"/>
                      </a:cubicBezTo>
                      <a:cubicBezTo>
                        <a:pt x="12" y="2"/>
                        <a:pt x="12" y="2"/>
                        <a:pt x="12" y="2"/>
                      </a:cubicBezTo>
                      <a:cubicBezTo>
                        <a:pt x="15" y="3"/>
                        <a:pt x="8" y="3"/>
                        <a:pt x="7" y="5"/>
                      </a:cubicBezTo>
                      <a:cubicBezTo>
                        <a:pt x="8" y="6"/>
                        <a:pt x="17" y="7"/>
                        <a:pt x="15" y="8"/>
                      </a:cubicBezTo>
                      <a:cubicBezTo>
                        <a:pt x="15" y="9"/>
                        <a:pt x="13" y="9"/>
                        <a:pt x="11" y="8"/>
                      </a:cubicBezTo>
                      <a:cubicBezTo>
                        <a:pt x="10" y="10"/>
                        <a:pt x="17" y="10"/>
                        <a:pt x="18" y="11"/>
                      </a:cubicBezTo>
                      <a:cubicBezTo>
                        <a:pt x="0" y="12"/>
                        <a:pt x="23" y="16"/>
                        <a:pt x="11" y="18"/>
                      </a:cubicBezTo>
                      <a:cubicBezTo>
                        <a:pt x="13" y="19"/>
                        <a:pt x="11" y="21"/>
                        <a:pt x="15" y="22"/>
                      </a:cubicBezTo>
                      <a:cubicBezTo>
                        <a:pt x="10" y="22"/>
                        <a:pt x="14" y="24"/>
                        <a:pt x="9" y="24"/>
                      </a:cubicBezTo>
                      <a:cubicBezTo>
                        <a:pt x="20" y="24"/>
                        <a:pt x="5" y="29"/>
                        <a:pt x="18" y="29"/>
                      </a:cubicBezTo>
                      <a:cubicBezTo>
                        <a:pt x="14" y="31"/>
                        <a:pt x="19" y="29"/>
                        <a:pt x="16" y="32"/>
                      </a:cubicBezTo>
                      <a:cubicBezTo>
                        <a:pt x="14" y="32"/>
                        <a:pt x="14" y="31"/>
                        <a:pt x="14" y="31"/>
                      </a:cubicBezTo>
                      <a:cubicBezTo>
                        <a:pt x="11" y="32"/>
                        <a:pt x="19" y="32"/>
                        <a:pt x="14" y="33"/>
                      </a:cubicBezTo>
                      <a:cubicBezTo>
                        <a:pt x="13" y="35"/>
                        <a:pt x="17" y="34"/>
                        <a:pt x="20" y="35"/>
                      </a:cubicBezTo>
                      <a:cubicBezTo>
                        <a:pt x="19" y="37"/>
                        <a:pt x="17" y="36"/>
                        <a:pt x="12" y="38"/>
                      </a:cubicBezTo>
                      <a:cubicBezTo>
                        <a:pt x="18" y="38"/>
                        <a:pt x="15" y="39"/>
                        <a:pt x="18" y="40"/>
                      </a:cubicBezTo>
                      <a:cubicBezTo>
                        <a:pt x="19" y="40"/>
                        <a:pt x="20" y="38"/>
                        <a:pt x="22" y="39"/>
                      </a:cubicBezTo>
                      <a:cubicBezTo>
                        <a:pt x="21" y="42"/>
                        <a:pt x="26" y="41"/>
                        <a:pt x="28" y="44"/>
                      </a:cubicBezTo>
                      <a:cubicBezTo>
                        <a:pt x="21" y="45"/>
                        <a:pt x="28" y="41"/>
                        <a:pt x="22" y="44"/>
                      </a:cubicBezTo>
                      <a:cubicBezTo>
                        <a:pt x="19" y="42"/>
                        <a:pt x="19" y="41"/>
                        <a:pt x="14" y="40"/>
                      </a:cubicBezTo>
                      <a:cubicBezTo>
                        <a:pt x="14" y="42"/>
                        <a:pt x="15" y="45"/>
                        <a:pt x="18" y="47"/>
                      </a:cubicBezTo>
                      <a:cubicBezTo>
                        <a:pt x="17" y="48"/>
                        <a:pt x="15" y="46"/>
                        <a:pt x="14" y="47"/>
                      </a:cubicBezTo>
                      <a:cubicBezTo>
                        <a:pt x="11" y="49"/>
                        <a:pt x="21" y="50"/>
                        <a:pt x="18" y="52"/>
                      </a:cubicBezTo>
                      <a:cubicBezTo>
                        <a:pt x="15" y="52"/>
                        <a:pt x="15" y="52"/>
                        <a:pt x="15" y="52"/>
                      </a:cubicBezTo>
                      <a:cubicBezTo>
                        <a:pt x="19" y="53"/>
                        <a:pt x="14" y="56"/>
                        <a:pt x="16" y="58"/>
                      </a:cubicBezTo>
                      <a:cubicBezTo>
                        <a:pt x="18" y="58"/>
                        <a:pt x="19" y="57"/>
                        <a:pt x="20" y="58"/>
                      </a:cubicBezTo>
                      <a:cubicBezTo>
                        <a:pt x="12" y="58"/>
                        <a:pt x="25" y="60"/>
                        <a:pt x="19" y="62"/>
                      </a:cubicBezTo>
                      <a:cubicBezTo>
                        <a:pt x="24" y="62"/>
                        <a:pt x="27" y="64"/>
                        <a:pt x="28" y="65"/>
                      </a:cubicBezTo>
                      <a:cubicBezTo>
                        <a:pt x="23" y="66"/>
                        <a:pt x="23" y="66"/>
                        <a:pt x="23" y="66"/>
                      </a:cubicBezTo>
                      <a:cubicBezTo>
                        <a:pt x="26" y="64"/>
                        <a:pt x="17" y="64"/>
                        <a:pt x="14" y="62"/>
                      </a:cubicBezTo>
                      <a:cubicBezTo>
                        <a:pt x="17" y="64"/>
                        <a:pt x="14" y="66"/>
                        <a:pt x="18" y="67"/>
                      </a:cubicBezTo>
                      <a:cubicBezTo>
                        <a:pt x="14" y="66"/>
                        <a:pt x="14" y="66"/>
                        <a:pt x="14" y="66"/>
                      </a:cubicBezTo>
                      <a:cubicBezTo>
                        <a:pt x="13" y="68"/>
                        <a:pt x="23" y="68"/>
                        <a:pt x="19" y="70"/>
                      </a:cubicBezTo>
                      <a:cubicBezTo>
                        <a:pt x="16" y="70"/>
                        <a:pt x="16" y="70"/>
                        <a:pt x="16" y="70"/>
                      </a:cubicBezTo>
                      <a:cubicBezTo>
                        <a:pt x="17" y="74"/>
                        <a:pt x="11" y="78"/>
                        <a:pt x="18" y="81"/>
                      </a:cubicBezTo>
                      <a:cubicBezTo>
                        <a:pt x="21" y="82"/>
                        <a:pt x="27" y="80"/>
                        <a:pt x="29" y="80"/>
                      </a:cubicBezTo>
                      <a:cubicBezTo>
                        <a:pt x="27" y="78"/>
                        <a:pt x="22" y="77"/>
                        <a:pt x="20" y="76"/>
                      </a:cubicBezTo>
                      <a:cubicBezTo>
                        <a:pt x="25" y="76"/>
                        <a:pt x="25" y="76"/>
                        <a:pt x="25" y="76"/>
                      </a:cubicBezTo>
                      <a:cubicBezTo>
                        <a:pt x="21" y="75"/>
                        <a:pt x="19" y="74"/>
                        <a:pt x="17" y="75"/>
                      </a:cubicBezTo>
                      <a:cubicBezTo>
                        <a:pt x="14" y="73"/>
                        <a:pt x="21" y="74"/>
                        <a:pt x="18" y="72"/>
                      </a:cubicBezTo>
                      <a:cubicBezTo>
                        <a:pt x="23" y="72"/>
                        <a:pt x="24" y="73"/>
                        <a:pt x="28" y="73"/>
                      </a:cubicBezTo>
                      <a:cubicBezTo>
                        <a:pt x="26" y="72"/>
                        <a:pt x="26" y="72"/>
                        <a:pt x="26" y="72"/>
                      </a:cubicBezTo>
                      <a:cubicBezTo>
                        <a:pt x="28" y="72"/>
                        <a:pt x="27" y="71"/>
                        <a:pt x="30" y="72"/>
                      </a:cubicBezTo>
                      <a:cubicBezTo>
                        <a:pt x="23" y="70"/>
                        <a:pt x="32" y="69"/>
                        <a:pt x="29" y="67"/>
                      </a:cubicBezTo>
                      <a:cubicBezTo>
                        <a:pt x="28" y="68"/>
                        <a:pt x="28" y="68"/>
                        <a:pt x="28" y="68"/>
                      </a:cubicBezTo>
                      <a:cubicBezTo>
                        <a:pt x="25" y="68"/>
                        <a:pt x="26" y="67"/>
                        <a:pt x="25" y="67"/>
                      </a:cubicBezTo>
                      <a:cubicBezTo>
                        <a:pt x="29" y="66"/>
                        <a:pt x="28" y="66"/>
                        <a:pt x="30" y="64"/>
                      </a:cubicBezTo>
                      <a:cubicBezTo>
                        <a:pt x="28" y="63"/>
                        <a:pt x="22" y="63"/>
                        <a:pt x="23" y="62"/>
                      </a:cubicBezTo>
                      <a:cubicBezTo>
                        <a:pt x="28" y="62"/>
                        <a:pt x="26" y="59"/>
                        <a:pt x="30" y="59"/>
                      </a:cubicBezTo>
                      <a:cubicBezTo>
                        <a:pt x="25" y="59"/>
                        <a:pt x="28" y="57"/>
                        <a:pt x="25" y="56"/>
                      </a:cubicBezTo>
                      <a:cubicBezTo>
                        <a:pt x="24" y="56"/>
                        <a:pt x="25" y="55"/>
                        <a:pt x="27" y="55"/>
                      </a:cubicBezTo>
                      <a:cubicBezTo>
                        <a:pt x="28" y="55"/>
                        <a:pt x="28" y="55"/>
                        <a:pt x="28" y="55"/>
                      </a:cubicBezTo>
                      <a:cubicBezTo>
                        <a:pt x="29" y="55"/>
                        <a:pt x="29" y="55"/>
                        <a:pt x="29" y="55"/>
                      </a:cubicBezTo>
                      <a:cubicBezTo>
                        <a:pt x="30" y="55"/>
                        <a:pt x="30" y="55"/>
                        <a:pt x="30" y="55"/>
                      </a:cubicBezTo>
                      <a:cubicBezTo>
                        <a:pt x="30" y="54"/>
                        <a:pt x="26" y="54"/>
                        <a:pt x="29" y="53"/>
                      </a:cubicBezTo>
                      <a:cubicBezTo>
                        <a:pt x="30" y="53"/>
                        <a:pt x="30" y="54"/>
                        <a:pt x="31" y="54"/>
                      </a:cubicBezTo>
                      <a:cubicBezTo>
                        <a:pt x="32" y="52"/>
                        <a:pt x="22" y="51"/>
                        <a:pt x="27" y="50"/>
                      </a:cubicBezTo>
                      <a:cubicBezTo>
                        <a:pt x="25" y="50"/>
                        <a:pt x="24" y="48"/>
                        <a:pt x="19" y="48"/>
                      </a:cubicBezTo>
                      <a:cubicBezTo>
                        <a:pt x="21" y="48"/>
                        <a:pt x="25" y="48"/>
                        <a:pt x="24" y="46"/>
                      </a:cubicBezTo>
                      <a:cubicBezTo>
                        <a:pt x="20" y="45"/>
                        <a:pt x="26" y="45"/>
                        <a:pt x="23" y="44"/>
                      </a:cubicBezTo>
                      <a:cubicBezTo>
                        <a:pt x="28" y="45"/>
                        <a:pt x="25" y="44"/>
                        <a:pt x="30" y="45"/>
                      </a:cubicBezTo>
                      <a:cubicBezTo>
                        <a:pt x="32" y="44"/>
                        <a:pt x="25" y="42"/>
                        <a:pt x="26" y="41"/>
                      </a:cubicBezTo>
                      <a:cubicBezTo>
                        <a:pt x="30" y="40"/>
                        <a:pt x="30" y="40"/>
                        <a:pt x="30" y="40"/>
                      </a:cubicBezTo>
                      <a:cubicBezTo>
                        <a:pt x="28" y="40"/>
                        <a:pt x="24" y="39"/>
                        <a:pt x="28" y="39"/>
                      </a:cubicBezTo>
                      <a:cubicBezTo>
                        <a:pt x="24" y="39"/>
                        <a:pt x="24" y="39"/>
                        <a:pt x="24" y="39"/>
                      </a:cubicBezTo>
                      <a:cubicBezTo>
                        <a:pt x="26" y="37"/>
                        <a:pt x="25" y="36"/>
                        <a:pt x="29" y="35"/>
                      </a:cubicBezTo>
                      <a:cubicBezTo>
                        <a:pt x="22" y="33"/>
                        <a:pt x="22" y="33"/>
                        <a:pt x="22" y="33"/>
                      </a:cubicBezTo>
                      <a:cubicBezTo>
                        <a:pt x="29" y="31"/>
                        <a:pt x="23" y="29"/>
                        <a:pt x="17" y="27"/>
                      </a:cubicBezTo>
                      <a:cubicBezTo>
                        <a:pt x="17" y="27"/>
                        <a:pt x="18" y="26"/>
                        <a:pt x="20" y="26"/>
                      </a:cubicBezTo>
                      <a:cubicBezTo>
                        <a:pt x="22" y="26"/>
                        <a:pt x="22" y="26"/>
                        <a:pt x="22" y="26"/>
                      </a:cubicBezTo>
                      <a:cubicBezTo>
                        <a:pt x="23" y="25"/>
                        <a:pt x="26" y="24"/>
                        <a:pt x="21" y="23"/>
                      </a:cubicBezTo>
                      <a:cubicBezTo>
                        <a:pt x="19" y="22"/>
                        <a:pt x="25" y="23"/>
                        <a:pt x="26" y="22"/>
                      </a:cubicBezTo>
                      <a:cubicBezTo>
                        <a:pt x="18" y="20"/>
                        <a:pt x="31" y="16"/>
                        <a:pt x="19" y="15"/>
                      </a:cubicBezTo>
                      <a:cubicBezTo>
                        <a:pt x="19" y="16"/>
                        <a:pt x="17" y="18"/>
                        <a:pt x="17" y="19"/>
                      </a:cubicBezTo>
                      <a:cubicBezTo>
                        <a:pt x="16" y="19"/>
                        <a:pt x="14" y="19"/>
                        <a:pt x="13" y="19"/>
                      </a:cubicBezTo>
                      <a:cubicBezTo>
                        <a:pt x="13" y="17"/>
                        <a:pt x="17" y="16"/>
                        <a:pt x="15" y="14"/>
                      </a:cubicBezTo>
                      <a:cubicBezTo>
                        <a:pt x="23" y="14"/>
                        <a:pt x="23" y="14"/>
                        <a:pt x="23" y="14"/>
                      </a:cubicBezTo>
                      <a:cubicBezTo>
                        <a:pt x="31" y="11"/>
                        <a:pt x="13" y="9"/>
                        <a:pt x="23"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4" name="Freeform 738"/>
                <p:cNvSpPr>
                  <a:spLocks/>
                </p:cNvSpPr>
                <p:nvPr/>
              </p:nvSpPr>
              <p:spPr bwMode="auto">
                <a:xfrm>
                  <a:off x="3508" y="2641"/>
                  <a:ext cx="4" cy="0"/>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5" name="Freeform 739"/>
                <p:cNvSpPr>
                  <a:spLocks/>
                </p:cNvSpPr>
                <p:nvPr/>
              </p:nvSpPr>
              <p:spPr bwMode="auto">
                <a:xfrm>
                  <a:off x="3507" y="2640"/>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1"/>
                        <a:pt x="0"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6" name="Freeform 740"/>
                <p:cNvSpPr>
                  <a:spLocks/>
                </p:cNvSpPr>
                <p:nvPr/>
              </p:nvSpPr>
              <p:spPr bwMode="auto">
                <a:xfrm>
                  <a:off x="3506" y="2617"/>
                  <a:ext cx="2" cy="2"/>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2" y="1"/>
                        <a:pt x="3" y="1"/>
                        <a:pt x="2" y="0"/>
                      </a:cubicBezTo>
                      <a:cubicBezTo>
                        <a:pt x="1" y="1"/>
                        <a:pt x="0"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7" name="Freeform 741"/>
                <p:cNvSpPr>
                  <a:spLocks/>
                </p:cNvSpPr>
                <p:nvPr/>
              </p:nvSpPr>
              <p:spPr bwMode="auto">
                <a:xfrm>
                  <a:off x="3504" y="2617"/>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8" name="Freeform 742"/>
                <p:cNvSpPr>
                  <a:spLocks/>
                </p:cNvSpPr>
                <p:nvPr/>
              </p:nvSpPr>
              <p:spPr bwMode="auto">
                <a:xfrm>
                  <a:off x="3486" y="2580"/>
                  <a:ext cx="23" cy="38"/>
                </a:xfrm>
                <a:custGeom>
                  <a:avLst/>
                  <a:gdLst>
                    <a:gd name="T0" fmla="*/ 13 w 27"/>
                    <a:gd name="T1" fmla="*/ 8 h 44"/>
                    <a:gd name="T2" fmla="*/ 8 w 27"/>
                    <a:gd name="T3" fmla="*/ 6 h 44"/>
                    <a:gd name="T4" fmla="*/ 12 w 27"/>
                    <a:gd name="T5" fmla="*/ 4 h 44"/>
                    <a:gd name="T6" fmla="*/ 4 w 27"/>
                    <a:gd name="T7" fmla="*/ 1 h 44"/>
                    <a:gd name="T8" fmla="*/ 10 w 27"/>
                    <a:gd name="T9" fmla="*/ 23 h 44"/>
                    <a:gd name="T10" fmla="*/ 6 w 27"/>
                    <a:gd name="T11" fmla="*/ 22 h 44"/>
                    <a:gd name="T12" fmla="*/ 13 w 27"/>
                    <a:gd name="T13" fmla="*/ 29 h 44"/>
                    <a:gd name="T14" fmla="*/ 6 w 27"/>
                    <a:gd name="T15" fmla="*/ 29 h 44"/>
                    <a:gd name="T16" fmla="*/ 9 w 27"/>
                    <a:gd name="T17" fmla="*/ 34 h 44"/>
                    <a:gd name="T18" fmla="*/ 12 w 27"/>
                    <a:gd name="T19" fmla="*/ 33 h 44"/>
                    <a:gd name="T20" fmla="*/ 11 w 27"/>
                    <a:gd name="T21" fmla="*/ 35 h 44"/>
                    <a:gd name="T22" fmla="*/ 12 w 27"/>
                    <a:gd name="T23" fmla="*/ 34 h 44"/>
                    <a:gd name="T24" fmla="*/ 13 w 27"/>
                    <a:gd name="T25" fmla="*/ 37 h 44"/>
                    <a:gd name="T26" fmla="*/ 11 w 27"/>
                    <a:gd name="T27" fmla="*/ 36 h 44"/>
                    <a:gd name="T28" fmla="*/ 14 w 27"/>
                    <a:gd name="T29" fmla="*/ 38 h 44"/>
                    <a:gd name="T30" fmla="*/ 10 w 27"/>
                    <a:gd name="T31" fmla="*/ 39 h 44"/>
                    <a:gd name="T32" fmla="*/ 16 w 27"/>
                    <a:gd name="T33" fmla="*/ 43 h 44"/>
                    <a:gd name="T34" fmla="*/ 20 w 27"/>
                    <a:gd name="T35" fmla="*/ 44 h 44"/>
                    <a:gd name="T36" fmla="*/ 16 w 27"/>
                    <a:gd name="T37" fmla="*/ 39 h 44"/>
                    <a:gd name="T38" fmla="*/ 16 w 27"/>
                    <a:gd name="T39" fmla="*/ 40 h 44"/>
                    <a:gd name="T40" fmla="*/ 14 w 27"/>
                    <a:gd name="T41" fmla="*/ 37 h 44"/>
                    <a:gd name="T42" fmla="*/ 20 w 27"/>
                    <a:gd name="T43" fmla="*/ 38 h 44"/>
                    <a:gd name="T44" fmla="*/ 23 w 27"/>
                    <a:gd name="T45" fmla="*/ 33 h 44"/>
                    <a:gd name="T46" fmla="*/ 23 w 27"/>
                    <a:gd name="T47" fmla="*/ 33 h 44"/>
                    <a:gd name="T48" fmla="*/ 22 w 27"/>
                    <a:gd name="T49" fmla="*/ 32 h 44"/>
                    <a:gd name="T50" fmla="*/ 19 w 27"/>
                    <a:gd name="T51" fmla="*/ 33 h 44"/>
                    <a:gd name="T52" fmla="*/ 12 w 27"/>
                    <a:gd name="T53" fmla="*/ 33 h 44"/>
                    <a:gd name="T54" fmla="*/ 12 w 27"/>
                    <a:gd name="T55" fmla="*/ 31 h 44"/>
                    <a:gd name="T56" fmla="*/ 18 w 27"/>
                    <a:gd name="T57" fmla="*/ 31 h 44"/>
                    <a:gd name="T58" fmla="*/ 15 w 27"/>
                    <a:gd name="T59" fmla="*/ 31 h 44"/>
                    <a:gd name="T60" fmla="*/ 21 w 27"/>
                    <a:gd name="T61" fmla="*/ 28 h 44"/>
                    <a:gd name="T62" fmla="*/ 15 w 27"/>
                    <a:gd name="T63" fmla="*/ 29 h 44"/>
                    <a:gd name="T64" fmla="*/ 14 w 27"/>
                    <a:gd name="T65" fmla="*/ 21 h 44"/>
                    <a:gd name="T66" fmla="*/ 17 w 27"/>
                    <a:gd name="T67" fmla="*/ 21 h 44"/>
                    <a:gd name="T68" fmla="*/ 13 w 27"/>
                    <a:gd name="T69" fmla="*/ 20 h 44"/>
                    <a:gd name="T70" fmla="*/ 15 w 27"/>
                    <a:gd name="T71" fmla="*/ 15 h 44"/>
                    <a:gd name="T72" fmla="*/ 12 w 27"/>
                    <a:gd name="T73" fmla="*/ 16 h 44"/>
                    <a:gd name="T74" fmla="*/ 12 w 27"/>
                    <a:gd name="T75" fmla="*/ 10 h 44"/>
                    <a:gd name="T76" fmla="*/ 12 w 27"/>
                    <a:gd name="T77" fmla="*/ 10 h 44"/>
                    <a:gd name="T78" fmla="*/ 6 w 27"/>
                    <a:gd name="T79" fmla="*/ 7 h 44"/>
                    <a:gd name="T80" fmla="*/ 13 w 27"/>
                    <a:gd name="T81"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44">
                      <a:moveTo>
                        <a:pt x="13" y="8"/>
                      </a:moveTo>
                      <a:cubicBezTo>
                        <a:pt x="8" y="6"/>
                        <a:pt x="8" y="6"/>
                        <a:pt x="8" y="6"/>
                      </a:cubicBezTo>
                      <a:cubicBezTo>
                        <a:pt x="11" y="6"/>
                        <a:pt x="8" y="3"/>
                        <a:pt x="12" y="4"/>
                      </a:cubicBezTo>
                      <a:cubicBezTo>
                        <a:pt x="6" y="3"/>
                        <a:pt x="12" y="0"/>
                        <a:pt x="4" y="1"/>
                      </a:cubicBezTo>
                      <a:cubicBezTo>
                        <a:pt x="6" y="7"/>
                        <a:pt x="1" y="17"/>
                        <a:pt x="10" y="23"/>
                      </a:cubicBezTo>
                      <a:cubicBezTo>
                        <a:pt x="6" y="22"/>
                        <a:pt x="6" y="22"/>
                        <a:pt x="6" y="22"/>
                      </a:cubicBezTo>
                      <a:cubicBezTo>
                        <a:pt x="13" y="25"/>
                        <a:pt x="0" y="27"/>
                        <a:pt x="13" y="29"/>
                      </a:cubicBezTo>
                      <a:cubicBezTo>
                        <a:pt x="6" y="29"/>
                        <a:pt x="6" y="29"/>
                        <a:pt x="6" y="29"/>
                      </a:cubicBezTo>
                      <a:cubicBezTo>
                        <a:pt x="5" y="31"/>
                        <a:pt x="16" y="31"/>
                        <a:pt x="9" y="34"/>
                      </a:cubicBezTo>
                      <a:cubicBezTo>
                        <a:pt x="12" y="33"/>
                        <a:pt x="12" y="33"/>
                        <a:pt x="12" y="33"/>
                      </a:cubicBezTo>
                      <a:cubicBezTo>
                        <a:pt x="12" y="34"/>
                        <a:pt x="11" y="34"/>
                        <a:pt x="11" y="35"/>
                      </a:cubicBezTo>
                      <a:cubicBezTo>
                        <a:pt x="12" y="34"/>
                        <a:pt x="12" y="34"/>
                        <a:pt x="12" y="34"/>
                      </a:cubicBezTo>
                      <a:cubicBezTo>
                        <a:pt x="15" y="35"/>
                        <a:pt x="14" y="36"/>
                        <a:pt x="13" y="37"/>
                      </a:cubicBezTo>
                      <a:cubicBezTo>
                        <a:pt x="11" y="37"/>
                        <a:pt x="12" y="37"/>
                        <a:pt x="11" y="36"/>
                      </a:cubicBezTo>
                      <a:cubicBezTo>
                        <a:pt x="9" y="37"/>
                        <a:pt x="13" y="37"/>
                        <a:pt x="14" y="38"/>
                      </a:cubicBezTo>
                      <a:cubicBezTo>
                        <a:pt x="12" y="39"/>
                        <a:pt x="11" y="39"/>
                        <a:pt x="10" y="39"/>
                      </a:cubicBezTo>
                      <a:cubicBezTo>
                        <a:pt x="13" y="41"/>
                        <a:pt x="6" y="42"/>
                        <a:pt x="16" y="43"/>
                      </a:cubicBezTo>
                      <a:cubicBezTo>
                        <a:pt x="18" y="44"/>
                        <a:pt x="19" y="43"/>
                        <a:pt x="20" y="44"/>
                      </a:cubicBezTo>
                      <a:cubicBezTo>
                        <a:pt x="23" y="42"/>
                        <a:pt x="19" y="40"/>
                        <a:pt x="16" y="39"/>
                      </a:cubicBezTo>
                      <a:cubicBezTo>
                        <a:pt x="16" y="40"/>
                        <a:pt x="16" y="40"/>
                        <a:pt x="16" y="40"/>
                      </a:cubicBezTo>
                      <a:cubicBezTo>
                        <a:pt x="7" y="39"/>
                        <a:pt x="18" y="38"/>
                        <a:pt x="14" y="37"/>
                      </a:cubicBezTo>
                      <a:cubicBezTo>
                        <a:pt x="18" y="37"/>
                        <a:pt x="18" y="38"/>
                        <a:pt x="20" y="38"/>
                      </a:cubicBezTo>
                      <a:cubicBezTo>
                        <a:pt x="27" y="35"/>
                        <a:pt x="14" y="35"/>
                        <a:pt x="23" y="33"/>
                      </a:cubicBezTo>
                      <a:cubicBezTo>
                        <a:pt x="23" y="33"/>
                        <a:pt x="23" y="33"/>
                        <a:pt x="23" y="33"/>
                      </a:cubicBezTo>
                      <a:cubicBezTo>
                        <a:pt x="24" y="32"/>
                        <a:pt x="23" y="32"/>
                        <a:pt x="22" y="32"/>
                      </a:cubicBezTo>
                      <a:cubicBezTo>
                        <a:pt x="19" y="33"/>
                        <a:pt x="19" y="33"/>
                        <a:pt x="19" y="33"/>
                      </a:cubicBezTo>
                      <a:cubicBezTo>
                        <a:pt x="18" y="32"/>
                        <a:pt x="14" y="33"/>
                        <a:pt x="12" y="33"/>
                      </a:cubicBezTo>
                      <a:cubicBezTo>
                        <a:pt x="16" y="32"/>
                        <a:pt x="10" y="32"/>
                        <a:pt x="12" y="31"/>
                      </a:cubicBezTo>
                      <a:cubicBezTo>
                        <a:pt x="16" y="30"/>
                        <a:pt x="16" y="31"/>
                        <a:pt x="18" y="31"/>
                      </a:cubicBezTo>
                      <a:cubicBezTo>
                        <a:pt x="15" y="31"/>
                        <a:pt x="15" y="31"/>
                        <a:pt x="15" y="31"/>
                      </a:cubicBezTo>
                      <a:cubicBezTo>
                        <a:pt x="15" y="30"/>
                        <a:pt x="19" y="29"/>
                        <a:pt x="21" y="28"/>
                      </a:cubicBezTo>
                      <a:cubicBezTo>
                        <a:pt x="18" y="28"/>
                        <a:pt x="19" y="29"/>
                        <a:pt x="15" y="29"/>
                      </a:cubicBezTo>
                      <a:cubicBezTo>
                        <a:pt x="20" y="27"/>
                        <a:pt x="18" y="23"/>
                        <a:pt x="14" y="21"/>
                      </a:cubicBezTo>
                      <a:cubicBezTo>
                        <a:pt x="14" y="21"/>
                        <a:pt x="18" y="20"/>
                        <a:pt x="17" y="21"/>
                      </a:cubicBezTo>
                      <a:cubicBezTo>
                        <a:pt x="18" y="21"/>
                        <a:pt x="16" y="20"/>
                        <a:pt x="13" y="20"/>
                      </a:cubicBezTo>
                      <a:cubicBezTo>
                        <a:pt x="10" y="19"/>
                        <a:pt x="12" y="17"/>
                        <a:pt x="15" y="15"/>
                      </a:cubicBezTo>
                      <a:cubicBezTo>
                        <a:pt x="12" y="16"/>
                        <a:pt x="12" y="16"/>
                        <a:pt x="12" y="16"/>
                      </a:cubicBezTo>
                      <a:cubicBezTo>
                        <a:pt x="7" y="15"/>
                        <a:pt x="15" y="12"/>
                        <a:pt x="12" y="10"/>
                      </a:cubicBezTo>
                      <a:cubicBezTo>
                        <a:pt x="12" y="10"/>
                        <a:pt x="12" y="10"/>
                        <a:pt x="12" y="10"/>
                      </a:cubicBezTo>
                      <a:cubicBezTo>
                        <a:pt x="12" y="9"/>
                        <a:pt x="5" y="9"/>
                        <a:pt x="6" y="7"/>
                      </a:cubicBezTo>
                      <a:cubicBezTo>
                        <a:pt x="10" y="8"/>
                        <a:pt x="9" y="8"/>
                        <a:pt x="13"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9" name="Freeform 743"/>
                <p:cNvSpPr>
                  <a:spLocks/>
                </p:cNvSpPr>
                <p:nvPr/>
              </p:nvSpPr>
              <p:spPr bwMode="auto">
                <a:xfrm>
                  <a:off x="3487" y="2578"/>
                  <a:ext cx="8" cy="3"/>
                </a:xfrm>
                <a:custGeom>
                  <a:avLst/>
                  <a:gdLst>
                    <a:gd name="T0" fmla="*/ 4 w 9"/>
                    <a:gd name="T1" fmla="*/ 2 h 3"/>
                    <a:gd name="T2" fmla="*/ 8 w 9"/>
                    <a:gd name="T3" fmla="*/ 3 h 3"/>
                    <a:gd name="T4" fmla="*/ 1 w 9"/>
                    <a:gd name="T5" fmla="*/ 0 h 3"/>
                    <a:gd name="T6" fmla="*/ 3 w 9"/>
                    <a:gd name="T7" fmla="*/ 2 h 3"/>
                    <a:gd name="T8" fmla="*/ 4 w 9"/>
                    <a:gd name="T9" fmla="*/ 2 h 3"/>
                  </a:gdLst>
                  <a:ahLst/>
                  <a:cxnLst>
                    <a:cxn ang="0">
                      <a:pos x="T0" y="T1"/>
                    </a:cxn>
                    <a:cxn ang="0">
                      <a:pos x="T2" y="T3"/>
                    </a:cxn>
                    <a:cxn ang="0">
                      <a:pos x="T4" y="T5"/>
                    </a:cxn>
                    <a:cxn ang="0">
                      <a:pos x="T6" y="T7"/>
                    </a:cxn>
                    <a:cxn ang="0">
                      <a:pos x="T8" y="T9"/>
                    </a:cxn>
                  </a:cxnLst>
                  <a:rect l="0" t="0" r="r" b="b"/>
                  <a:pathLst>
                    <a:path w="9" h="3">
                      <a:moveTo>
                        <a:pt x="4" y="2"/>
                      </a:moveTo>
                      <a:cubicBezTo>
                        <a:pt x="8" y="3"/>
                        <a:pt x="8" y="3"/>
                        <a:pt x="8" y="3"/>
                      </a:cubicBezTo>
                      <a:cubicBezTo>
                        <a:pt x="9" y="2"/>
                        <a:pt x="4" y="0"/>
                        <a:pt x="1" y="0"/>
                      </a:cubicBezTo>
                      <a:cubicBezTo>
                        <a:pt x="2" y="1"/>
                        <a:pt x="0" y="2"/>
                        <a:pt x="3" y="2"/>
                      </a:cubicBezTo>
                      <a:cubicBezTo>
                        <a:pt x="3" y="2"/>
                        <a:pt x="5" y="2"/>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0" name="Freeform 744"/>
                <p:cNvSpPr>
                  <a:spLocks/>
                </p:cNvSpPr>
                <p:nvPr/>
              </p:nvSpPr>
              <p:spPr bwMode="auto">
                <a:xfrm>
                  <a:off x="3486" y="2553"/>
                  <a:ext cx="14" cy="25"/>
                </a:xfrm>
                <a:custGeom>
                  <a:avLst/>
                  <a:gdLst>
                    <a:gd name="T0" fmla="*/ 10 w 17"/>
                    <a:gd name="T1" fmla="*/ 13 h 30"/>
                    <a:gd name="T2" fmla="*/ 7 w 17"/>
                    <a:gd name="T3" fmla="*/ 12 h 30"/>
                    <a:gd name="T4" fmla="*/ 2 w 17"/>
                    <a:gd name="T5" fmla="*/ 23 h 30"/>
                    <a:gd name="T6" fmla="*/ 7 w 17"/>
                    <a:gd name="T7" fmla="*/ 27 h 30"/>
                    <a:gd name="T8" fmla="*/ 3 w 17"/>
                    <a:gd name="T9" fmla="*/ 27 h 30"/>
                    <a:gd name="T10" fmla="*/ 8 w 17"/>
                    <a:gd name="T11" fmla="*/ 30 h 30"/>
                    <a:gd name="T12" fmla="*/ 6 w 17"/>
                    <a:gd name="T13" fmla="*/ 28 h 30"/>
                    <a:gd name="T14" fmla="*/ 9 w 17"/>
                    <a:gd name="T15" fmla="*/ 29 h 30"/>
                    <a:gd name="T16" fmla="*/ 8 w 17"/>
                    <a:gd name="T17" fmla="*/ 27 h 30"/>
                    <a:gd name="T18" fmla="*/ 11 w 17"/>
                    <a:gd name="T19" fmla="*/ 28 h 30"/>
                    <a:gd name="T20" fmla="*/ 6 w 17"/>
                    <a:gd name="T21" fmla="*/ 23 h 30"/>
                    <a:gd name="T22" fmla="*/ 11 w 17"/>
                    <a:gd name="T23" fmla="*/ 24 h 30"/>
                    <a:gd name="T24" fmla="*/ 15 w 17"/>
                    <a:gd name="T25" fmla="*/ 20 h 30"/>
                    <a:gd name="T26" fmla="*/ 13 w 17"/>
                    <a:gd name="T27" fmla="*/ 20 h 30"/>
                    <a:gd name="T28" fmla="*/ 8 w 17"/>
                    <a:gd name="T29" fmla="*/ 19 h 30"/>
                    <a:gd name="T30" fmla="*/ 15 w 17"/>
                    <a:gd name="T31" fmla="*/ 19 h 30"/>
                    <a:gd name="T32" fmla="*/ 15 w 17"/>
                    <a:gd name="T33" fmla="*/ 10 h 30"/>
                    <a:gd name="T34" fmla="*/ 10 w 17"/>
                    <a:gd name="T35" fmla="*/ 5 h 30"/>
                    <a:gd name="T36" fmla="*/ 14 w 17"/>
                    <a:gd name="T37" fmla="*/ 8 h 30"/>
                    <a:gd name="T38" fmla="*/ 16 w 17"/>
                    <a:gd name="T39" fmla="*/ 7 h 30"/>
                    <a:gd name="T40" fmla="*/ 9 w 17"/>
                    <a:gd name="T41" fmla="*/ 0 h 30"/>
                    <a:gd name="T42" fmla="*/ 10 w 17"/>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0">
                      <a:moveTo>
                        <a:pt x="10" y="13"/>
                      </a:moveTo>
                      <a:cubicBezTo>
                        <a:pt x="7" y="12"/>
                        <a:pt x="7" y="12"/>
                        <a:pt x="7" y="12"/>
                      </a:cubicBezTo>
                      <a:cubicBezTo>
                        <a:pt x="6" y="16"/>
                        <a:pt x="6" y="21"/>
                        <a:pt x="2" y="23"/>
                      </a:cubicBezTo>
                      <a:cubicBezTo>
                        <a:pt x="0" y="24"/>
                        <a:pt x="6" y="25"/>
                        <a:pt x="7" y="27"/>
                      </a:cubicBezTo>
                      <a:cubicBezTo>
                        <a:pt x="3" y="27"/>
                        <a:pt x="3" y="27"/>
                        <a:pt x="3" y="27"/>
                      </a:cubicBezTo>
                      <a:cubicBezTo>
                        <a:pt x="6" y="28"/>
                        <a:pt x="1" y="30"/>
                        <a:pt x="8" y="30"/>
                      </a:cubicBezTo>
                      <a:cubicBezTo>
                        <a:pt x="9" y="30"/>
                        <a:pt x="5" y="29"/>
                        <a:pt x="6" y="28"/>
                      </a:cubicBezTo>
                      <a:cubicBezTo>
                        <a:pt x="9" y="29"/>
                        <a:pt x="9" y="29"/>
                        <a:pt x="9" y="29"/>
                      </a:cubicBezTo>
                      <a:cubicBezTo>
                        <a:pt x="8" y="27"/>
                        <a:pt x="8" y="27"/>
                        <a:pt x="8" y="27"/>
                      </a:cubicBezTo>
                      <a:cubicBezTo>
                        <a:pt x="11" y="28"/>
                        <a:pt x="11" y="28"/>
                        <a:pt x="11" y="28"/>
                      </a:cubicBezTo>
                      <a:cubicBezTo>
                        <a:pt x="15" y="26"/>
                        <a:pt x="2" y="25"/>
                        <a:pt x="6" y="23"/>
                      </a:cubicBezTo>
                      <a:cubicBezTo>
                        <a:pt x="11" y="24"/>
                        <a:pt x="11" y="24"/>
                        <a:pt x="11" y="24"/>
                      </a:cubicBezTo>
                      <a:cubicBezTo>
                        <a:pt x="12" y="22"/>
                        <a:pt x="11" y="21"/>
                        <a:pt x="15" y="20"/>
                      </a:cubicBezTo>
                      <a:cubicBezTo>
                        <a:pt x="15" y="20"/>
                        <a:pt x="12" y="19"/>
                        <a:pt x="13" y="20"/>
                      </a:cubicBezTo>
                      <a:cubicBezTo>
                        <a:pt x="12" y="20"/>
                        <a:pt x="10" y="20"/>
                        <a:pt x="8" y="19"/>
                      </a:cubicBezTo>
                      <a:cubicBezTo>
                        <a:pt x="5" y="15"/>
                        <a:pt x="12" y="20"/>
                        <a:pt x="15" y="19"/>
                      </a:cubicBezTo>
                      <a:cubicBezTo>
                        <a:pt x="12" y="16"/>
                        <a:pt x="11" y="9"/>
                        <a:pt x="15" y="10"/>
                      </a:cubicBezTo>
                      <a:cubicBezTo>
                        <a:pt x="12" y="10"/>
                        <a:pt x="9" y="6"/>
                        <a:pt x="10" y="5"/>
                      </a:cubicBezTo>
                      <a:cubicBezTo>
                        <a:pt x="12" y="5"/>
                        <a:pt x="13" y="7"/>
                        <a:pt x="14" y="8"/>
                      </a:cubicBezTo>
                      <a:cubicBezTo>
                        <a:pt x="15" y="8"/>
                        <a:pt x="17" y="8"/>
                        <a:pt x="16" y="7"/>
                      </a:cubicBezTo>
                      <a:cubicBezTo>
                        <a:pt x="13" y="6"/>
                        <a:pt x="10" y="3"/>
                        <a:pt x="9" y="0"/>
                      </a:cubicBezTo>
                      <a:cubicBezTo>
                        <a:pt x="4" y="2"/>
                        <a:pt x="12" y="11"/>
                        <a:pt x="1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1" name="Freeform 745"/>
                <p:cNvSpPr>
                  <a:spLocks/>
                </p:cNvSpPr>
                <p:nvPr/>
              </p:nvSpPr>
              <p:spPr bwMode="auto">
                <a:xfrm>
                  <a:off x="3491" y="2561"/>
                  <a:ext cx="1" cy="2"/>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2" name="Freeform 746"/>
                <p:cNvSpPr>
                  <a:spLocks/>
                </p:cNvSpPr>
                <p:nvPr/>
              </p:nvSpPr>
              <p:spPr bwMode="auto">
                <a:xfrm>
                  <a:off x="3550" y="3251"/>
                  <a:ext cx="4" cy="2"/>
                </a:xfrm>
                <a:custGeom>
                  <a:avLst/>
                  <a:gdLst>
                    <a:gd name="T0" fmla="*/ 3 w 4"/>
                    <a:gd name="T1" fmla="*/ 2 h 2"/>
                    <a:gd name="T2" fmla="*/ 4 w 4"/>
                    <a:gd name="T3" fmla="*/ 0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3" name="Freeform 747"/>
                <p:cNvSpPr>
                  <a:spLocks/>
                </p:cNvSpPr>
                <p:nvPr/>
              </p:nvSpPr>
              <p:spPr bwMode="auto">
                <a:xfrm>
                  <a:off x="3549" y="3240"/>
                  <a:ext cx="13" cy="11"/>
                </a:xfrm>
                <a:custGeom>
                  <a:avLst/>
                  <a:gdLst>
                    <a:gd name="T0" fmla="*/ 15 w 15"/>
                    <a:gd name="T1" fmla="*/ 4 h 13"/>
                    <a:gd name="T2" fmla="*/ 14 w 15"/>
                    <a:gd name="T3" fmla="*/ 1 h 13"/>
                    <a:gd name="T4" fmla="*/ 0 w 15"/>
                    <a:gd name="T5" fmla="*/ 7 h 13"/>
                    <a:gd name="T6" fmla="*/ 10 w 15"/>
                    <a:gd name="T7" fmla="*/ 11 h 13"/>
                    <a:gd name="T8" fmla="*/ 6 w 15"/>
                    <a:gd name="T9" fmla="*/ 6 h 13"/>
                    <a:gd name="T10" fmla="*/ 13 w 15"/>
                    <a:gd name="T11" fmla="*/ 8 h 13"/>
                    <a:gd name="T12" fmla="*/ 11 w 15"/>
                    <a:gd name="T13" fmla="*/ 4 h 13"/>
                    <a:gd name="T14" fmla="*/ 15 w 15"/>
                    <a:gd name="T15" fmla="*/ 4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5" y="4"/>
                      </a:moveTo>
                      <a:cubicBezTo>
                        <a:pt x="14" y="1"/>
                        <a:pt x="14" y="1"/>
                        <a:pt x="14" y="1"/>
                      </a:cubicBezTo>
                      <a:cubicBezTo>
                        <a:pt x="3" y="3"/>
                        <a:pt x="6" y="0"/>
                        <a:pt x="0" y="7"/>
                      </a:cubicBezTo>
                      <a:cubicBezTo>
                        <a:pt x="2" y="9"/>
                        <a:pt x="6" y="13"/>
                        <a:pt x="10" y="11"/>
                      </a:cubicBezTo>
                      <a:cubicBezTo>
                        <a:pt x="9" y="10"/>
                        <a:pt x="5" y="8"/>
                        <a:pt x="6" y="6"/>
                      </a:cubicBezTo>
                      <a:cubicBezTo>
                        <a:pt x="9" y="6"/>
                        <a:pt x="9" y="9"/>
                        <a:pt x="13" y="8"/>
                      </a:cubicBezTo>
                      <a:cubicBezTo>
                        <a:pt x="15" y="5"/>
                        <a:pt x="10" y="7"/>
                        <a:pt x="11" y="4"/>
                      </a:cubicBezTo>
                      <a:lnTo>
                        <a:pt x="15"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4" name="Freeform 748"/>
                <p:cNvSpPr>
                  <a:spLocks/>
                </p:cNvSpPr>
                <p:nvPr/>
              </p:nvSpPr>
              <p:spPr bwMode="auto">
                <a:xfrm>
                  <a:off x="3553" y="3239"/>
                  <a:ext cx="4" cy="1"/>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3" y="2"/>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5" name="Freeform 749"/>
                <p:cNvSpPr>
                  <a:spLocks/>
                </p:cNvSpPr>
                <p:nvPr/>
              </p:nvSpPr>
              <p:spPr bwMode="auto">
                <a:xfrm>
                  <a:off x="3550" y="3235"/>
                  <a:ext cx="6" cy="3"/>
                </a:xfrm>
                <a:custGeom>
                  <a:avLst/>
                  <a:gdLst>
                    <a:gd name="T0" fmla="*/ 2 w 6"/>
                    <a:gd name="T1" fmla="*/ 3 h 3"/>
                    <a:gd name="T2" fmla="*/ 6 w 6"/>
                    <a:gd name="T3" fmla="*/ 3 h 3"/>
                    <a:gd name="T4" fmla="*/ 0 w 6"/>
                    <a:gd name="T5" fmla="*/ 0 h 3"/>
                    <a:gd name="T6" fmla="*/ 2 w 6"/>
                    <a:gd name="T7" fmla="*/ 3 h 3"/>
                  </a:gdLst>
                  <a:ahLst/>
                  <a:cxnLst>
                    <a:cxn ang="0">
                      <a:pos x="T0" y="T1"/>
                    </a:cxn>
                    <a:cxn ang="0">
                      <a:pos x="T2" y="T3"/>
                    </a:cxn>
                    <a:cxn ang="0">
                      <a:pos x="T4" y="T5"/>
                    </a:cxn>
                    <a:cxn ang="0">
                      <a:pos x="T6" y="T7"/>
                    </a:cxn>
                  </a:cxnLst>
                  <a:rect l="0" t="0" r="r" b="b"/>
                  <a:pathLst>
                    <a:path w="6" h="3">
                      <a:moveTo>
                        <a:pt x="2" y="3"/>
                      </a:moveTo>
                      <a:cubicBezTo>
                        <a:pt x="2" y="1"/>
                        <a:pt x="6" y="3"/>
                        <a:pt x="6" y="3"/>
                      </a:cubicBezTo>
                      <a:cubicBezTo>
                        <a:pt x="0" y="0"/>
                        <a:pt x="0" y="0"/>
                        <a:pt x="0" y="0"/>
                      </a:cubicBez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6" name="Freeform 750"/>
                <p:cNvSpPr>
                  <a:spLocks/>
                </p:cNvSpPr>
                <p:nvPr/>
              </p:nvSpPr>
              <p:spPr bwMode="auto">
                <a:xfrm>
                  <a:off x="3552" y="3228"/>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7" name="Freeform 751"/>
                <p:cNvSpPr>
                  <a:spLocks/>
                </p:cNvSpPr>
                <p:nvPr/>
              </p:nvSpPr>
              <p:spPr bwMode="auto">
                <a:xfrm>
                  <a:off x="3551" y="3225"/>
                  <a:ext cx="9" cy="9"/>
                </a:xfrm>
                <a:custGeom>
                  <a:avLst/>
                  <a:gdLst>
                    <a:gd name="T0" fmla="*/ 2 w 10"/>
                    <a:gd name="T1" fmla="*/ 0 h 10"/>
                    <a:gd name="T2" fmla="*/ 2 w 10"/>
                    <a:gd name="T3" fmla="*/ 4 h 10"/>
                    <a:gd name="T4" fmla="*/ 2 w 10"/>
                    <a:gd name="T5" fmla="*/ 4 h 10"/>
                    <a:gd name="T6" fmla="*/ 7 w 10"/>
                    <a:gd name="T7" fmla="*/ 7 h 10"/>
                    <a:gd name="T8" fmla="*/ 6 w 10"/>
                    <a:gd name="T9" fmla="*/ 10 h 10"/>
                    <a:gd name="T10" fmla="*/ 10 w 10"/>
                    <a:gd name="T11" fmla="*/ 8 h 10"/>
                    <a:gd name="T12" fmla="*/ 2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2" y="0"/>
                      </a:moveTo>
                      <a:cubicBezTo>
                        <a:pt x="0" y="1"/>
                        <a:pt x="1" y="2"/>
                        <a:pt x="2" y="4"/>
                      </a:cubicBezTo>
                      <a:cubicBezTo>
                        <a:pt x="2" y="4"/>
                        <a:pt x="2" y="4"/>
                        <a:pt x="2" y="4"/>
                      </a:cubicBezTo>
                      <a:cubicBezTo>
                        <a:pt x="4" y="3"/>
                        <a:pt x="9" y="5"/>
                        <a:pt x="7" y="7"/>
                      </a:cubicBezTo>
                      <a:cubicBezTo>
                        <a:pt x="8" y="9"/>
                        <a:pt x="3" y="8"/>
                        <a:pt x="6" y="10"/>
                      </a:cubicBezTo>
                      <a:cubicBezTo>
                        <a:pt x="10" y="8"/>
                        <a:pt x="10" y="8"/>
                        <a:pt x="10" y="8"/>
                      </a:cubicBezTo>
                      <a:cubicBezTo>
                        <a:pt x="10" y="5"/>
                        <a:pt x="4"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8" name="Freeform 752"/>
                <p:cNvSpPr>
                  <a:spLocks/>
                </p:cNvSpPr>
                <p:nvPr/>
              </p:nvSpPr>
              <p:spPr bwMode="auto">
                <a:xfrm>
                  <a:off x="3553" y="3229"/>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9" name="Freeform 753"/>
                <p:cNvSpPr>
                  <a:spLocks/>
                </p:cNvSpPr>
                <p:nvPr/>
              </p:nvSpPr>
              <p:spPr bwMode="auto">
                <a:xfrm>
                  <a:off x="3552" y="3234"/>
                  <a:ext cx="3" cy="0"/>
                </a:xfrm>
                <a:custGeom>
                  <a:avLst/>
                  <a:gdLst>
                    <a:gd name="T0" fmla="*/ 0 w 3"/>
                    <a:gd name="T1" fmla="*/ 1 w 3"/>
                    <a:gd name="T2" fmla="*/ 3 w 3"/>
                    <a:gd name="T3" fmla="*/ 0 w 3"/>
                  </a:gdLst>
                  <a:ahLst/>
                  <a:cxnLst>
                    <a:cxn ang="0">
                      <a:pos x="T0" y="0"/>
                    </a:cxn>
                    <a:cxn ang="0">
                      <a:pos x="T1" y="0"/>
                    </a:cxn>
                    <a:cxn ang="0">
                      <a:pos x="T2" y="0"/>
                    </a:cxn>
                    <a:cxn ang="0">
                      <a:pos x="T3" y="0"/>
                    </a:cxn>
                  </a:cxnLst>
                  <a:rect l="0" t="0" r="r" b="b"/>
                  <a:pathLst>
                    <a:path w="3">
                      <a:moveTo>
                        <a:pt x="0" y="0"/>
                      </a:moveTo>
                      <a:lnTo>
                        <a:pt x="1" y="0"/>
                      </a:lnTo>
                      <a:lnTo>
                        <a:pt x="3"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0" name="Freeform 754"/>
                <p:cNvSpPr>
                  <a:spLocks/>
                </p:cNvSpPr>
                <p:nvPr/>
              </p:nvSpPr>
              <p:spPr bwMode="auto">
                <a:xfrm>
                  <a:off x="3553" y="3216"/>
                  <a:ext cx="11" cy="8"/>
                </a:xfrm>
                <a:custGeom>
                  <a:avLst/>
                  <a:gdLst>
                    <a:gd name="T0" fmla="*/ 1 w 13"/>
                    <a:gd name="T1" fmla="*/ 2 h 9"/>
                    <a:gd name="T2" fmla="*/ 5 w 13"/>
                    <a:gd name="T3" fmla="*/ 9 h 9"/>
                    <a:gd name="T4" fmla="*/ 13 w 13"/>
                    <a:gd name="T5" fmla="*/ 5 h 9"/>
                    <a:gd name="T6" fmla="*/ 12 w 13"/>
                    <a:gd name="T7" fmla="*/ 1 h 9"/>
                    <a:gd name="T8" fmla="*/ 1 w 13"/>
                    <a:gd name="T9" fmla="*/ 2 h 9"/>
                  </a:gdLst>
                  <a:ahLst/>
                  <a:cxnLst>
                    <a:cxn ang="0">
                      <a:pos x="T0" y="T1"/>
                    </a:cxn>
                    <a:cxn ang="0">
                      <a:pos x="T2" y="T3"/>
                    </a:cxn>
                    <a:cxn ang="0">
                      <a:pos x="T4" y="T5"/>
                    </a:cxn>
                    <a:cxn ang="0">
                      <a:pos x="T6" y="T7"/>
                    </a:cxn>
                    <a:cxn ang="0">
                      <a:pos x="T8" y="T9"/>
                    </a:cxn>
                  </a:cxnLst>
                  <a:rect l="0" t="0" r="r" b="b"/>
                  <a:pathLst>
                    <a:path w="13" h="9">
                      <a:moveTo>
                        <a:pt x="1" y="2"/>
                      </a:moveTo>
                      <a:cubicBezTo>
                        <a:pt x="8" y="4"/>
                        <a:pt x="0" y="7"/>
                        <a:pt x="5" y="9"/>
                      </a:cubicBezTo>
                      <a:cubicBezTo>
                        <a:pt x="5" y="6"/>
                        <a:pt x="10" y="4"/>
                        <a:pt x="13" y="5"/>
                      </a:cubicBezTo>
                      <a:cubicBezTo>
                        <a:pt x="12" y="1"/>
                        <a:pt x="12" y="1"/>
                        <a:pt x="12" y="1"/>
                      </a:cubicBezTo>
                      <a:cubicBezTo>
                        <a:pt x="10" y="0"/>
                        <a:pt x="5"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1" name="Freeform 755"/>
                <p:cNvSpPr>
                  <a:spLocks/>
                </p:cNvSpPr>
                <p:nvPr/>
              </p:nvSpPr>
              <p:spPr bwMode="auto">
                <a:xfrm>
                  <a:off x="3569" y="321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2" name="Freeform 756"/>
                <p:cNvSpPr>
                  <a:spLocks/>
                </p:cNvSpPr>
                <p:nvPr/>
              </p:nvSpPr>
              <p:spPr bwMode="auto">
                <a:xfrm>
                  <a:off x="3559" y="3197"/>
                  <a:ext cx="15" cy="18"/>
                </a:xfrm>
                <a:custGeom>
                  <a:avLst/>
                  <a:gdLst>
                    <a:gd name="T0" fmla="*/ 3 w 17"/>
                    <a:gd name="T1" fmla="*/ 0 h 21"/>
                    <a:gd name="T2" fmla="*/ 9 w 17"/>
                    <a:gd name="T3" fmla="*/ 9 h 21"/>
                    <a:gd name="T4" fmla="*/ 4 w 17"/>
                    <a:gd name="T5" fmla="*/ 6 h 21"/>
                    <a:gd name="T6" fmla="*/ 6 w 17"/>
                    <a:gd name="T7" fmla="*/ 14 h 21"/>
                    <a:gd name="T8" fmla="*/ 0 w 17"/>
                    <a:gd name="T9" fmla="*/ 10 h 21"/>
                    <a:gd name="T10" fmla="*/ 5 w 17"/>
                    <a:gd name="T11" fmla="*/ 18 h 21"/>
                    <a:gd name="T12" fmla="*/ 0 w 17"/>
                    <a:gd name="T13" fmla="*/ 21 h 21"/>
                    <a:gd name="T14" fmla="*/ 7 w 17"/>
                    <a:gd name="T15" fmla="*/ 20 h 21"/>
                    <a:gd name="T16" fmla="*/ 7 w 17"/>
                    <a:gd name="T17" fmla="*/ 16 h 21"/>
                    <a:gd name="T18" fmla="*/ 11 w 17"/>
                    <a:gd name="T19" fmla="*/ 19 h 21"/>
                    <a:gd name="T20" fmla="*/ 16 w 17"/>
                    <a:gd name="T21" fmla="*/ 8 h 21"/>
                    <a:gd name="T22" fmla="*/ 3 w 17"/>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1">
                      <a:moveTo>
                        <a:pt x="3" y="0"/>
                      </a:moveTo>
                      <a:cubicBezTo>
                        <a:pt x="9" y="9"/>
                        <a:pt x="9" y="9"/>
                        <a:pt x="9" y="9"/>
                      </a:cubicBezTo>
                      <a:cubicBezTo>
                        <a:pt x="7" y="8"/>
                        <a:pt x="4" y="8"/>
                        <a:pt x="4" y="6"/>
                      </a:cubicBezTo>
                      <a:cubicBezTo>
                        <a:pt x="3" y="10"/>
                        <a:pt x="7" y="11"/>
                        <a:pt x="6" y="14"/>
                      </a:cubicBezTo>
                      <a:cubicBezTo>
                        <a:pt x="0" y="14"/>
                        <a:pt x="6" y="8"/>
                        <a:pt x="0" y="10"/>
                      </a:cubicBezTo>
                      <a:cubicBezTo>
                        <a:pt x="0" y="12"/>
                        <a:pt x="0" y="15"/>
                        <a:pt x="5" y="18"/>
                      </a:cubicBezTo>
                      <a:cubicBezTo>
                        <a:pt x="0" y="21"/>
                        <a:pt x="0" y="21"/>
                        <a:pt x="0" y="21"/>
                      </a:cubicBezTo>
                      <a:cubicBezTo>
                        <a:pt x="7" y="20"/>
                        <a:pt x="7" y="20"/>
                        <a:pt x="7" y="20"/>
                      </a:cubicBezTo>
                      <a:cubicBezTo>
                        <a:pt x="9" y="19"/>
                        <a:pt x="2" y="17"/>
                        <a:pt x="7" y="16"/>
                      </a:cubicBezTo>
                      <a:cubicBezTo>
                        <a:pt x="10" y="16"/>
                        <a:pt x="10" y="18"/>
                        <a:pt x="11" y="19"/>
                      </a:cubicBezTo>
                      <a:cubicBezTo>
                        <a:pt x="10" y="16"/>
                        <a:pt x="17" y="13"/>
                        <a:pt x="16" y="8"/>
                      </a:cubicBezTo>
                      <a:cubicBezTo>
                        <a:pt x="16" y="3"/>
                        <a:pt x="6" y="4"/>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3" name="Freeform 757"/>
                <p:cNvSpPr>
                  <a:spLocks/>
                </p:cNvSpPr>
                <p:nvPr/>
              </p:nvSpPr>
              <p:spPr bwMode="auto">
                <a:xfrm>
                  <a:off x="3567" y="3197"/>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4" name="Freeform 758"/>
                <p:cNvSpPr>
                  <a:spLocks/>
                </p:cNvSpPr>
                <p:nvPr/>
              </p:nvSpPr>
              <p:spPr bwMode="auto">
                <a:xfrm>
                  <a:off x="3561" y="3179"/>
                  <a:ext cx="14" cy="15"/>
                </a:xfrm>
                <a:custGeom>
                  <a:avLst/>
                  <a:gdLst>
                    <a:gd name="T0" fmla="*/ 0 w 17"/>
                    <a:gd name="T1" fmla="*/ 11 h 17"/>
                    <a:gd name="T2" fmla="*/ 4 w 17"/>
                    <a:gd name="T3" fmla="*/ 15 h 17"/>
                    <a:gd name="T4" fmla="*/ 1 w 17"/>
                    <a:gd name="T5" fmla="*/ 16 h 17"/>
                    <a:gd name="T6" fmla="*/ 6 w 17"/>
                    <a:gd name="T7" fmla="*/ 17 h 17"/>
                    <a:gd name="T8" fmla="*/ 4 w 17"/>
                    <a:gd name="T9" fmla="*/ 9 h 17"/>
                    <a:gd name="T10" fmla="*/ 13 w 17"/>
                    <a:gd name="T11" fmla="*/ 8 h 17"/>
                    <a:gd name="T12" fmla="*/ 10 w 17"/>
                    <a:gd name="T13" fmla="*/ 12 h 17"/>
                    <a:gd name="T14" fmla="*/ 10 w 17"/>
                    <a:gd name="T15" fmla="*/ 1 h 17"/>
                    <a:gd name="T16" fmla="*/ 8 w 17"/>
                    <a:gd name="T17" fmla="*/ 3 h 17"/>
                    <a:gd name="T18" fmla="*/ 6 w 17"/>
                    <a:gd name="T19" fmla="*/ 0 h 17"/>
                    <a:gd name="T20" fmla="*/ 0 w 17"/>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0" y="11"/>
                      </a:moveTo>
                      <a:cubicBezTo>
                        <a:pt x="4" y="15"/>
                        <a:pt x="4" y="15"/>
                        <a:pt x="4" y="15"/>
                      </a:cubicBezTo>
                      <a:cubicBezTo>
                        <a:pt x="3" y="16"/>
                        <a:pt x="2" y="16"/>
                        <a:pt x="1" y="16"/>
                      </a:cubicBezTo>
                      <a:cubicBezTo>
                        <a:pt x="2" y="16"/>
                        <a:pt x="5" y="17"/>
                        <a:pt x="6" y="17"/>
                      </a:cubicBezTo>
                      <a:cubicBezTo>
                        <a:pt x="12" y="16"/>
                        <a:pt x="4" y="12"/>
                        <a:pt x="4" y="9"/>
                      </a:cubicBezTo>
                      <a:cubicBezTo>
                        <a:pt x="7" y="3"/>
                        <a:pt x="7" y="10"/>
                        <a:pt x="13" y="8"/>
                      </a:cubicBezTo>
                      <a:cubicBezTo>
                        <a:pt x="12" y="10"/>
                        <a:pt x="11" y="10"/>
                        <a:pt x="10" y="12"/>
                      </a:cubicBezTo>
                      <a:cubicBezTo>
                        <a:pt x="17" y="9"/>
                        <a:pt x="12" y="4"/>
                        <a:pt x="10" y="1"/>
                      </a:cubicBezTo>
                      <a:cubicBezTo>
                        <a:pt x="9" y="2"/>
                        <a:pt x="7" y="2"/>
                        <a:pt x="8" y="3"/>
                      </a:cubicBezTo>
                      <a:cubicBezTo>
                        <a:pt x="6" y="0"/>
                        <a:pt x="6" y="0"/>
                        <a:pt x="6" y="0"/>
                      </a:cubicBezTo>
                      <a:cubicBezTo>
                        <a:pt x="1" y="3"/>
                        <a:pt x="0" y="5"/>
                        <a:pt x="0"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5" name="Freeform 759"/>
                <p:cNvSpPr>
                  <a:spLocks/>
                </p:cNvSpPr>
                <p:nvPr/>
              </p:nvSpPr>
              <p:spPr bwMode="auto">
                <a:xfrm>
                  <a:off x="3559" y="3193"/>
                  <a:ext cx="3" cy="2"/>
                </a:xfrm>
                <a:custGeom>
                  <a:avLst/>
                  <a:gdLst>
                    <a:gd name="T0" fmla="*/ 1 w 3"/>
                    <a:gd name="T1" fmla="*/ 2 h 2"/>
                    <a:gd name="T2" fmla="*/ 3 w 3"/>
                    <a:gd name="T3" fmla="*/ 0 h 2"/>
                    <a:gd name="T4" fmla="*/ 1 w 3"/>
                    <a:gd name="T5" fmla="*/ 2 h 2"/>
                  </a:gdLst>
                  <a:ahLst/>
                  <a:cxnLst>
                    <a:cxn ang="0">
                      <a:pos x="T0" y="T1"/>
                    </a:cxn>
                    <a:cxn ang="0">
                      <a:pos x="T2" y="T3"/>
                    </a:cxn>
                    <a:cxn ang="0">
                      <a:pos x="T4" y="T5"/>
                    </a:cxn>
                  </a:cxnLst>
                  <a:rect l="0" t="0" r="r" b="b"/>
                  <a:pathLst>
                    <a:path w="3" h="2">
                      <a:moveTo>
                        <a:pt x="1" y="2"/>
                      </a:moveTo>
                      <a:cubicBezTo>
                        <a:pt x="1" y="1"/>
                        <a:pt x="2" y="0"/>
                        <a:pt x="3" y="0"/>
                      </a:cubicBezTo>
                      <a:cubicBezTo>
                        <a:pt x="1"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6" name="Freeform 760"/>
                <p:cNvSpPr>
                  <a:spLocks/>
                </p:cNvSpPr>
                <p:nvPr/>
              </p:nvSpPr>
              <p:spPr bwMode="auto">
                <a:xfrm>
                  <a:off x="3569" y="317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7" name="Freeform 761"/>
                <p:cNvSpPr>
                  <a:spLocks/>
                </p:cNvSpPr>
                <p:nvPr/>
              </p:nvSpPr>
              <p:spPr bwMode="auto">
                <a:xfrm>
                  <a:off x="3562" y="3178"/>
                  <a:ext cx="2"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0"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8" name="Freeform 762"/>
                <p:cNvSpPr>
                  <a:spLocks/>
                </p:cNvSpPr>
                <p:nvPr/>
              </p:nvSpPr>
              <p:spPr bwMode="auto">
                <a:xfrm>
                  <a:off x="3559" y="3078"/>
                  <a:ext cx="22" cy="100"/>
                </a:xfrm>
                <a:custGeom>
                  <a:avLst/>
                  <a:gdLst>
                    <a:gd name="T0" fmla="*/ 23 w 25"/>
                    <a:gd name="T1" fmla="*/ 3 h 115"/>
                    <a:gd name="T2" fmla="*/ 20 w 25"/>
                    <a:gd name="T3" fmla="*/ 6 h 115"/>
                    <a:gd name="T4" fmla="*/ 16 w 25"/>
                    <a:gd name="T5" fmla="*/ 1 h 115"/>
                    <a:gd name="T6" fmla="*/ 9 w 25"/>
                    <a:gd name="T7" fmla="*/ 1 h 115"/>
                    <a:gd name="T8" fmla="*/ 11 w 25"/>
                    <a:gd name="T9" fmla="*/ 10 h 115"/>
                    <a:gd name="T10" fmla="*/ 8 w 25"/>
                    <a:gd name="T11" fmla="*/ 10 h 115"/>
                    <a:gd name="T12" fmla="*/ 9 w 25"/>
                    <a:gd name="T13" fmla="*/ 27 h 115"/>
                    <a:gd name="T14" fmla="*/ 9 w 25"/>
                    <a:gd name="T15" fmla="*/ 39 h 115"/>
                    <a:gd name="T16" fmla="*/ 4 w 25"/>
                    <a:gd name="T17" fmla="*/ 86 h 115"/>
                    <a:gd name="T18" fmla="*/ 10 w 25"/>
                    <a:gd name="T19" fmla="*/ 89 h 115"/>
                    <a:gd name="T20" fmla="*/ 6 w 25"/>
                    <a:gd name="T21" fmla="*/ 92 h 115"/>
                    <a:gd name="T22" fmla="*/ 6 w 25"/>
                    <a:gd name="T23" fmla="*/ 89 h 115"/>
                    <a:gd name="T24" fmla="*/ 3 w 25"/>
                    <a:gd name="T25" fmla="*/ 103 h 115"/>
                    <a:gd name="T26" fmla="*/ 11 w 25"/>
                    <a:gd name="T27" fmla="*/ 103 h 115"/>
                    <a:gd name="T28" fmla="*/ 3 w 25"/>
                    <a:gd name="T29" fmla="*/ 109 h 115"/>
                    <a:gd name="T30" fmla="*/ 7 w 25"/>
                    <a:gd name="T31" fmla="*/ 114 h 115"/>
                    <a:gd name="T32" fmla="*/ 13 w 25"/>
                    <a:gd name="T33" fmla="*/ 109 h 115"/>
                    <a:gd name="T34" fmla="*/ 15 w 25"/>
                    <a:gd name="T35" fmla="*/ 113 h 115"/>
                    <a:gd name="T36" fmla="*/ 9 w 25"/>
                    <a:gd name="T37" fmla="*/ 82 h 115"/>
                    <a:gd name="T38" fmla="*/ 13 w 25"/>
                    <a:gd name="T39" fmla="*/ 83 h 115"/>
                    <a:gd name="T40" fmla="*/ 18 w 25"/>
                    <a:gd name="T41" fmla="*/ 65 h 115"/>
                    <a:gd name="T42" fmla="*/ 12 w 25"/>
                    <a:gd name="T43" fmla="*/ 57 h 115"/>
                    <a:gd name="T44" fmla="*/ 15 w 25"/>
                    <a:gd name="T45" fmla="*/ 53 h 115"/>
                    <a:gd name="T46" fmla="*/ 12 w 25"/>
                    <a:gd name="T47" fmla="*/ 53 h 115"/>
                    <a:gd name="T48" fmla="*/ 16 w 25"/>
                    <a:gd name="T49" fmla="*/ 47 h 115"/>
                    <a:gd name="T50" fmla="*/ 9 w 25"/>
                    <a:gd name="T51" fmla="*/ 45 h 115"/>
                    <a:gd name="T52" fmla="*/ 21 w 25"/>
                    <a:gd name="T53" fmla="*/ 35 h 115"/>
                    <a:gd name="T54" fmla="*/ 16 w 25"/>
                    <a:gd name="T55" fmla="*/ 36 h 115"/>
                    <a:gd name="T56" fmla="*/ 13 w 25"/>
                    <a:gd name="T57" fmla="*/ 34 h 115"/>
                    <a:gd name="T58" fmla="*/ 20 w 25"/>
                    <a:gd name="T59" fmla="*/ 33 h 115"/>
                    <a:gd name="T60" fmla="*/ 16 w 25"/>
                    <a:gd name="T61" fmla="*/ 23 h 115"/>
                    <a:gd name="T62" fmla="*/ 13 w 25"/>
                    <a:gd name="T63" fmla="*/ 24 h 115"/>
                    <a:gd name="T64" fmla="*/ 16 w 25"/>
                    <a:gd name="T65" fmla="*/ 12 h 115"/>
                    <a:gd name="T66" fmla="*/ 22 w 25"/>
                    <a:gd name="T67" fmla="*/ 19 h 115"/>
                    <a:gd name="T68" fmla="*/ 25 w 25"/>
                    <a:gd name="T69" fmla="*/ 15 h 115"/>
                    <a:gd name="T70" fmla="*/ 17 w 25"/>
                    <a:gd name="T71" fmla="*/ 7 h 115"/>
                    <a:gd name="T72" fmla="*/ 23 w 25"/>
                    <a:gd name="T73"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 h="115">
                      <a:moveTo>
                        <a:pt x="23" y="3"/>
                      </a:moveTo>
                      <a:cubicBezTo>
                        <a:pt x="21" y="3"/>
                        <a:pt x="20" y="4"/>
                        <a:pt x="20" y="6"/>
                      </a:cubicBezTo>
                      <a:cubicBezTo>
                        <a:pt x="17" y="5"/>
                        <a:pt x="18" y="2"/>
                        <a:pt x="16" y="1"/>
                      </a:cubicBezTo>
                      <a:cubicBezTo>
                        <a:pt x="14" y="4"/>
                        <a:pt x="12" y="0"/>
                        <a:pt x="9" y="1"/>
                      </a:cubicBezTo>
                      <a:cubicBezTo>
                        <a:pt x="8" y="4"/>
                        <a:pt x="12" y="6"/>
                        <a:pt x="11" y="10"/>
                      </a:cubicBezTo>
                      <a:cubicBezTo>
                        <a:pt x="8" y="10"/>
                        <a:pt x="8" y="10"/>
                        <a:pt x="8" y="10"/>
                      </a:cubicBezTo>
                      <a:cubicBezTo>
                        <a:pt x="9" y="15"/>
                        <a:pt x="12" y="23"/>
                        <a:pt x="9" y="27"/>
                      </a:cubicBezTo>
                      <a:cubicBezTo>
                        <a:pt x="7" y="31"/>
                        <a:pt x="8" y="34"/>
                        <a:pt x="9" y="39"/>
                      </a:cubicBezTo>
                      <a:cubicBezTo>
                        <a:pt x="6" y="54"/>
                        <a:pt x="8" y="70"/>
                        <a:pt x="4" y="86"/>
                      </a:cubicBezTo>
                      <a:cubicBezTo>
                        <a:pt x="10" y="89"/>
                        <a:pt x="10" y="89"/>
                        <a:pt x="10" y="89"/>
                      </a:cubicBezTo>
                      <a:cubicBezTo>
                        <a:pt x="7" y="89"/>
                        <a:pt x="10" y="93"/>
                        <a:pt x="6" y="92"/>
                      </a:cubicBezTo>
                      <a:cubicBezTo>
                        <a:pt x="7" y="91"/>
                        <a:pt x="6" y="90"/>
                        <a:pt x="6" y="89"/>
                      </a:cubicBezTo>
                      <a:cubicBezTo>
                        <a:pt x="0" y="92"/>
                        <a:pt x="6" y="99"/>
                        <a:pt x="3" y="103"/>
                      </a:cubicBezTo>
                      <a:cubicBezTo>
                        <a:pt x="5" y="102"/>
                        <a:pt x="10" y="102"/>
                        <a:pt x="11" y="103"/>
                      </a:cubicBezTo>
                      <a:cubicBezTo>
                        <a:pt x="4" y="102"/>
                        <a:pt x="11" y="108"/>
                        <a:pt x="3" y="109"/>
                      </a:cubicBezTo>
                      <a:cubicBezTo>
                        <a:pt x="0" y="113"/>
                        <a:pt x="9" y="110"/>
                        <a:pt x="7" y="114"/>
                      </a:cubicBezTo>
                      <a:cubicBezTo>
                        <a:pt x="11" y="115"/>
                        <a:pt x="10" y="110"/>
                        <a:pt x="13" y="109"/>
                      </a:cubicBezTo>
                      <a:cubicBezTo>
                        <a:pt x="16" y="111"/>
                        <a:pt x="11" y="113"/>
                        <a:pt x="15" y="113"/>
                      </a:cubicBezTo>
                      <a:cubicBezTo>
                        <a:pt x="18" y="106"/>
                        <a:pt x="10" y="93"/>
                        <a:pt x="9" y="82"/>
                      </a:cubicBezTo>
                      <a:cubicBezTo>
                        <a:pt x="13" y="83"/>
                        <a:pt x="13" y="83"/>
                        <a:pt x="13" y="83"/>
                      </a:cubicBezTo>
                      <a:cubicBezTo>
                        <a:pt x="10" y="77"/>
                        <a:pt x="11" y="69"/>
                        <a:pt x="18" y="65"/>
                      </a:cubicBezTo>
                      <a:cubicBezTo>
                        <a:pt x="14" y="65"/>
                        <a:pt x="20" y="57"/>
                        <a:pt x="12" y="57"/>
                      </a:cubicBezTo>
                      <a:cubicBezTo>
                        <a:pt x="14" y="56"/>
                        <a:pt x="14" y="55"/>
                        <a:pt x="15" y="53"/>
                      </a:cubicBezTo>
                      <a:cubicBezTo>
                        <a:pt x="12" y="53"/>
                        <a:pt x="12" y="53"/>
                        <a:pt x="12" y="53"/>
                      </a:cubicBezTo>
                      <a:cubicBezTo>
                        <a:pt x="12" y="50"/>
                        <a:pt x="16" y="51"/>
                        <a:pt x="16" y="47"/>
                      </a:cubicBezTo>
                      <a:cubicBezTo>
                        <a:pt x="13" y="49"/>
                        <a:pt x="12" y="47"/>
                        <a:pt x="9" y="45"/>
                      </a:cubicBezTo>
                      <a:cubicBezTo>
                        <a:pt x="13" y="42"/>
                        <a:pt x="17" y="38"/>
                        <a:pt x="21" y="35"/>
                      </a:cubicBezTo>
                      <a:cubicBezTo>
                        <a:pt x="19" y="35"/>
                        <a:pt x="18" y="36"/>
                        <a:pt x="16" y="36"/>
                      </a:cubicBezTo>
                      <a:cubicBezTo>
                        <a:pt x="18" y="34"/>
                        <a:pt x="14" y="34"/>
                        <a:pt x="13" y="34"/>
                      </a:cubicBezTo>
                      <a:cubicBezTo>
                        <a:pt x="13" y="32"/>
                        <a:pt x="18" y="32"/>
                        <a:pt x="20" y="33"/>
                      </a:cubicBezTo>
                      <a:cubicBezTo>
                        <a:pt x="22" y="29"/>
                        <a:pt x="13" y="26"/>
                        <a:pt x="16" y="23"/>
                      </a:cubicBezTo>
                      <a:cubicBezTo>
                        <a:pt x="13" y="24"/>
                        <a:pt x="13" y="24"/>
                        <a:pt x="13" y="24"/>
                      </a:cubicBezTo>
                      <a:cubicBezTo>
                        <a:pt x="12" y="20"/>
                        <a:pt x="16" y="17"/>
                        <a:pt x="16" y="12"/>
                      </a:cubicBezTo>
                      <a:cubicBezTo>
                        <a:pt x="21" y="11"/>
                        <a:pt x="20" y="17"/>
                        <a:pt x="22" y="19"/>
                      </a:cubicBezTo>
                      <a:cubicBezTo>
                        <a:pt x="23" y="18"/>
                        <a:pt x="23" y="16"/>
                        <a:pt x="25" y="15"/>
                      </a:cubicBezTo>
                      <a:cubicBezTo>
                        <a:pt x="23" y="13"/>
                        <a:pt x="19" y="10"/>
                        <a:pt x="17" y="7"/>
                      </a:cubicBezTo>
                      <a:cubicBezTo>
                        <a:pt x="23" y="10"/>
                        <a:pt x="23" y="4"/>
                        <a:pt x="2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9" name="Freeform 763"/>
                <p:cNvSpPr>
                  <a:spLocks/>
                </p:cNvSpPr>
                <p:nvPr/>
              </p:nvSpPr>
              <p:spPr bwMode="auto">
                <a:xfrm>
                  <a:off x="3581" y="3091"/>
                  <a:ext cx="1"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1"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0" name="Freeform 764"/>
                <p:cNvSpPr>
                  <a:spLocks/>
                </p:cNvSpPr>
                <p:nvPr/>
              </p:nvSpPr>
              <p:spPr bwMode="auto">
                <a:xfrm>
                  <a:off x="3579" y="308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1" name="Freeform 765"/>
                <p:cNvSpPr>
                  <a:spLocks/>
                </p:cNvSpPr>
                <p:nvPr/>
              </p:nvSpPr>
              <p:spPr bwMode="auto">
                <a:xfrm>
                  <a:off x="3566" y="3101"/>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2" name="Freeform 766"/>
                <p:cNvSpPr>
                  <a:spLocks/>
                </p:cNvSpPr>
                <p:nvPr/>
              </p:nvSpPr>
              <p:spPr bwMode="auto">
                <a:xfrm>
                  <a:off x="3577" y="3106"/>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3" name="Freeform 767"/>
                <p:cNvSpPr>
                  <a:spLocks/>
                </p:cNvSpPr>
                <p:nvPr/>
              </p:nvSpPr>
              <p:spPr bwMode="auto">
                <a:xfrm>
                  <a:off x="3575" y="3128"/>
                  <a:ext cx="3" cy="2"/>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1" y="2"/>
                        <a:pt x="2" y="2"/>
                        <a:pt x="3" y="2"/>
                      </a:cubicBezTo>
                      <a:cubicBezTo>
                        <a:pt x="4"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4" name="Rectangle 768"/>
                <p:cNvSpPr>
                  <a:spLocks noChangeArrowheads="1"/>
                </p:cNvSpPr>
                <p:nvPr/>
              </p:nvSpPr>
              <p:spPr bwMode="auto">
                <a:xfrm>
                  <a:off x="3581" y="3084"/>
                  <a:ext cx="1" cy="4"/>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5" name="Freeform 769"/>
                <p:cNvSpPr>
                  <a:spLocks/>
                </p:cNvSpPr>
                <p:nvPr/>
              </p:nvSpPr>
              <p:spPr bwMode="auto">
                <a:xfrm>
                  <a:off x="3565" y="3022"/>
                  <a:ext cx="20" cy="55"/>
                </a:xfrm>
                <a:custGeom>
                  <a:avLst/>
                  <a:gdLst>
                    <a:gd name="T0" fmla="*/ 6 w 23"/>
                    <a:gd name="T1" fmla="*/ 4 h 63"/>
                    <a:gd name="T2" fmla="*/ 2 w 23"/>
                    <a:gd name="T3" fmla="*/ 15 h 63"/>
                    <a:gd name="T4" fmla="*/ 12 w 23"/>
                    <a:gd name="T5" fmla="*/ 23 h 63"/>
                    <a:gd name="T6" fmla="*/ 3 w 23"/>
                    <a:gd name="T7" fmla="*/ 22 h 63"/>
                    <a:gd name="T8" fmla="*/ 8 w 23"/>
                    <a:gd name="T9" fmla="*/ 43 h 63"/>
                    <a:gd name="T10" fmla="*/ 4 w 23"/>
                    <a:gd name="T11" fmla="*/ 43 h 63"/>
                    <a:gd name="T12" fmla="*/ 13 w 23"/>
                    <a:gd name="T13" fmla="*/ 52 h 63"/>
                    <a:gd name="T14" fmla="*/ 2 w 23"/>
                    <a:gd name="T15" fmla="*/ 51 h 63"/>
                    <a:gd name="T16" fmla="*/ 2 w 23"/>
                    <a:gd name="T17" fmla="*/ 50 h 63"/>
                    <a:gd name="T18" fmla="*/ 4 w 23"/>
                    <a:gd name="T19" fmla="*/ 61 h 63"/>
                    <a:gd name="T20" fmla="*/ 10 w 23"/>
                    <a:gd name="T21" fmla="*/ 63 h 63"/>
                    <a:gd name="T22" fmla="*/ 16 w 23"/>
                    <a:gd name="T23" fmla="*/ 63 h 63"/>
                    <a:gd name="T24" fmla="*/ 12 w 23"/>
                    <a:gd name="T25" fmla="*/ 56 h 63"/>
                    <a:gd name="T26" fmla="*/ 16 w 23"/>
                    <a:gd name="T27" fmla="*/ 55 h 63"/>
                    <a:gd name="T28" fmla="*/ 14 w 23"/>
                    <a:gd name="T29" fmla="*/ 52 h 63"/>
                    <a:gd name="T30" fmla="*/ 17 w 23"/>
                    <a:gd name="T31" fmla="*/ 52 h 63"/>
                    <a:gd name="T32" fmla="*/ 14 w 23"/>
                    <a:gd name="T33" fmla="*/ 46 h 63"/>
                    <a:gd name="T34" fmla="*/ 15 w 23"/>
                    <a:gd name="T35" fmla="*/ 47 h 63"/>
                    <a:gd name="T36" fmla="*/ 11 w 23"/>
                    <a:gd name="T37" fmla="*/ 43 h 63"/>
                    <a:gd name="T38" fmla="*/ 16 w 23"/>
                    <a:gd name="T39" fmla="*/ 41 h 63"/>
                    <a:gd name="T40" fmla="*/ 13 w 23"/>
                    <a:gd name="T41" fmla="*/ 41 h 63"/>
                    <a:gd name="T42" fmla="*/ 19 w 23"/>
                    <a:gd name="T43" fmla="*/ 28 h 63"/>
                    <a:gd name="T44" fmla="*/ 16 w 23"/>
                    <a:gd name="T45" fmla="*/ 27 h 63"/>
                    <a:gd name="T46" fmla="*/ 18 w 23"/>
                    <a:gd name="T47" fmla="*/ 33 h 63"/>
                    <a:gd name="T48" fmla="*/ 9 w 23"/>
                    <a:gd name="T49" fmla="*/ 32 h 63"/>
                    <a:gd name="T50" fmla="*/ 17 w 23"/>
                    <a:gd name="T51" fmla="*/ 24 h 63"/>
                    <a:gd name="T52" fmla="*/ 16 w 23"/>
                    <a:gd name="T53" fmla="*/ 14 h 63"/>
                    <a:gd name="T54" fmla="*/ 18 w 23"/>
                    <a:gd name="T55" fmla="*/ 14 h 63"/>
                    <a:gd name="T56" fmla="*/ 15 w 23"/>
                    <a:gd name="T57" fmla="*/ 8 h 63"/>
                    <a:gd name="T58" fmla="*/ 13 w 23"/>
                    <a:gd name="T59" fmla="*/ 10 h 63"/>
                    <a:gd name="T60" fmla="*/ 11 w 23"/>
                    <a:gd name="T61" fmla="*/ 7 h 63"/>
                    <a:gd name="T62" fmla="*/ 13 w 23"/>
                    <a:gd name="T63" fmla="*/ 7 h 63"/>
                    <a:gd name="T64" fmla="*/ 7 w 23"/>
                    <a:gd name="T65" fmla="*/ 0 h 63"/>
                    <a:gd name="T66" fmla="*/ 11 w 23"/>
                    <a:gd name="T67" fmla="*/ 7 h 63"/>
                    <a:gd name="T68" fmla="*/ 6 w 23"/>
                    <a:gd name="T69"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3">
                      <a:moveTo>
                        <a:pt x="6" y="4"/>
                      </a:moveTo>
                      <a:cubicBezTo>
                        <a:pt x="1" y="7"/>
                        <a:pt x="3" y="12"/>
                        <a:pt x="2" y="15"/>
                      </a:cubicBezTo>
                      <a:cubicBezTo>
                        <a:pt x="4" y="22"/>
                        <a:pt x="12" y="17"/>
                        <a:pt x="12" y="23"/>
                      </a:cubicBezTo>
                      <a:cubicBezTo>
                        <a:pt x="3" y="22"/>
                        <a:pt x="3" y="22"/>
                        <a:pt x="3" y="22"/>
                      </a:cubicBezTo>
                      <a:cubicBezTo>
                        <a:pt x="3" y="28"/>
                        <a:pt x="0" y="37"/>
                        <a:pt x="8" y="43"/>
                      </a:cubicBezTo>
                      <a:cubicBezTo>
                        <a:pt x="7" y="44"/>
                        <a:pt x="5" y="45"/>
                        <a:pt x="4" y="43"/>
                      </a:cubicBezTo>
                      <a:cubicBezTo>
                        <a:pt x="4" y="47"/>
                        <a:pt x="17" y="46"/>
                        <a:pt x="13" y="52"/>
                      </a:cubicBezTo>
                      <a:cubicBezTo>
                        <a:pt x="8" y="46"/>
                        <a:pt x="8" y="53"/>
                        <a:pt x="2" y="51"/>
                      </a:cubicBezTo>
                      <a:cubicBezTo>
                        <a:pt x="2" y="50"/>
                        <a:pt x="2" y="50"/>
                        <a:pt x="2" y="50"/>
                      </a:cubicBezTo>
                      <a:cubicBezTo>
                        <a:pt x="2" y="54"/>
                        <a:pt x="5" y="59"/>
                        <a:pt x="4" y="61"/>
                      </a:cubicBezTo>
                      <a:cubicBezTo>
                        <a:pt x="6" y="62"/>
                        <a:pt x="10" y="60"/>
                        <a:pt x="10" y="63"/>
                      </a:cubicBezTo>
                      <a:cubicBezTo>
                        <a:pt x="11" y="62"/>
                        <a:pt x="13" y="63"/>
                        <a:pt x="16" y="63"/>
                      </a:cubicBezTo>
                      <a:cubicBezTo>
                        <a:pt x="13" y="60"/>
                        <a:pt x="15" y="58"/>
                        <a:pt x="12" y="56"/>
                      </a:cubicBezTo>
                      <a:cubicBezTo>
                        <a:pt x="15" y="54"/>
                        <a:pt x="13" y="57"/>
                        <a:pt x="16" y="55"/>
                      </a:cubicBezTo>
                      <a:cubicBezTo>
                        <a:pt x="14" y="52"/>
                        <a:pt x="14" y="52"/>
                        <a:pt x="14" y="52"/>
                      </a:cubicBezTo>
                      <a:cubicBezTo>
                        <a:pt x="14" y="50"/>
                        <a:pt x="16" y="55"/>
                        <a:pt x="17" y="52"/>
                      </a:cubicBezTo>
                      <a:cubicBezTo>
                        <a:pt x="16" y="51"/>
                        <a:pt x="14" y="48"/>
                        <a:pt x="14" y="46"/>
                      </a:cubicBezTo>
                      <a:cubicBezTo>
                        <a:pt x="15" y="47"/>
                        <a:pt x="15" y="47"/>
                        <a:pt x="15" y="47"/>
                      </a:cubicBezTo>
                      <a:cubicBezTo>
                        <a:pt x="14" y="45"/>
                        <a:pt x="16" y="42"/>
                        <a:pt x="11" y="43"/>
                      </a:cubicBezTo>
                      <a:cubicBezTo>
                        <a:pt x="16" y="41"/>
                        <a:pt x="16" y="41"/>
                        <a:pt x="16" y="41"/>
                      </a:cubicBezTo>
                      <a:cubicBezTo>
                        <a:pt x="13" y="41"/>
                        <a:pt x="13" y="41"/>
                        <a:pt x="13" y="41"/>
                      </a:cubicBezTo>
                      <a:cubicBezTo>
                        <a:pt x="14" y="36"/>
                        <a:pt x="23" y="35"/>
                        <a:pt x="19" y="28"/>
                      </a:cubicBezTo>
                      <a:cubicBezTo>
                        <a:pt x="18" y="29"/>
                        <a:pt x="16" y="28"/>
                        <a:pt x="16" y="27"/>
                      </a:cubicBezTo>
                      <a:cubicBezTo>
                        <a:pt x="13" y="30"/>
                        <a:pt x="18" y="31"/>
                        <a:pt x="18" y="33"/>
                      </a:cubicBezTo>
                      <a:cubicBezTo>
                        <a:pt x="15" y="33"/>
                        <a:pt x="11" y="29"/>
                        <a:pt x="9" y="32"/>
                      </a:cubicBezTo>
                      <a:cubicBezTo>
                        <a:pt x="13" y="28"/>
                        <a:pt x="9" y="25"/>
                        <a:pt x="17" y="24"/>
                      </a:cubicBezTo>
                      <a:cubicBezTo>
                        <a:pt x="18" y="20"/>
                        <a:pt x="14" y="18"/>
                        <a:pt x="16" y="14"/>
                      </a:cubicBezTo>
                      <a:cubicBezTo>
                        <a:pt x="18" y="14"/>
                        <a:pt x="18" y="14"/>
                        <a:pt x="18" y="14"/>
                      </a:cubicBezTo>
                      <a:cubicBezTo>
                        <a:pt x="12" y="13"/>
                        <a:pt x="21" y="11"/>
                        <a:pt x="15" y="8"/>
                      </a:cubicBezTo>
                      <a:cubicBezTo>
                        <a:pt x="13" y="10"/>
                        <a:pt x="13" y="10"/>
                        <a:pt x="13" y="10"/>
                      </a:cubicBezTo>
                      <a:cubicBezTo>
                        <a:pt x="11" y="9"/>
                        <a:pt x="11" y="8"/>
                        <a:pt x="11" y="7"/>
                      </a:cubicBezTo>
                      <a:cubicBezTo>
                        <a:pt x="12" y="7"/>
                        <a:pt x="12" y="7"/>
                        <a:pt x="13" y="7"/>
                      </a:cubicBezTo>
                      <a:cubicBezTo>
                        <a:pt x="9" y="6"/>
                        <a:pt x="8" y="1"/>
                        <a:pt x="7" y="0"/>
                      </a:cubicBezTo>
                      <a:cubicBezTo>
                        <a:pt x="6" y="2"/>
                        <a:pt x="10" y="5"/>
                        <a:pt x="11" y="7"/>
                      </a:cubicBezTo>
                      <a:cubicBezTo>
                        <a:pt x="8" y="6"/>
                        <a:pt x="5" y="6"/>
                        <a:pt x="6"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6" name="Freeform 770"/>
                <p:cNvSpPr>
                  <a:spLocks/>
                </p:cNvSpPr>
                <p:nvPr/>
              </p:nvSpPr>
              <p:spPr bwMode="auto">
                <a:xfrm>
                  <a:off x="3578" y="3063"/>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7" name="Freeform 771"/>
                <p:cNvSpPr>
                  <a:spLocks/>
                </p:cNvSpPr>
                <p:nvPr/>
              </p:nvSpPr>
              <p:spPr bwMode="auto">
                <a:xfrm>
                  <a:off x="3566" y="2979"/>
                  <a:ext cx="23" cy="43"/>
                </a:xfrm>
                <a:custGeom>
                  <a:avLst/>
                  <a:gdLst>
                    <a:gd name="T0" fmla="*/ 13 w 27"/>
                    <a:gd name="T1" fmla="*/ 36 h 50"/>
                    <a:gd name="T2" fmla="*/ 18 w 27"/>
                    <a:gd name="T3" fmla="*/ 34 h 50"/>
                    <a:gd name="T4" fmla="*/ 8 w 27"/>
                    <a:gd name="T5" fmla="*/ 34 h 50"/>
                    <a:gd name="T6" fmla="*/ 7 w 27"/>
                    <a:gd name="T7" fmla="*/ 29 h 50"/>
                    <a:gd name="T8" fmla="*/ 16 w 27"/>
                    <a:gd name="T9" fmla="*/ 29 h 50"/>
                    <a:gd name="T10" fmla="*/ 17 w 27"/>
                    <a:gd name="T11" fmla="*/ 24 h 50"/>
                    <a:gd name="T12" fmla="*/ 11 w 27"/>
                    <a:gd name="T13" fmla="*/ 24 h 50"/>
                    <a:gd name="T14" fmla="*/ 8 w 27"/>
                    <a:gd name="T15" fmla="*/ 18 h 50"/>
                    <a:gd name="T16" fmla="*/ 10 w 27"/>
                    <a:gd name="T17" fmla="*/ 21 h 50"/>
                    <a:gd name="T18" fmla="*/ 17 w 27"/>
                    <a:gd name="T19" fmla="*/ 18 h 50"/>
                    <a:gd name="T20" fmla="*/ 2 w 27"/>
                    <a:gd name="T21" fmla="*/ 4 h 50"/>
                    <a:gd name="T22" fmla="*/ 2 w 27"/>
                    <a:gd name="T23" fmla="*/ 8 h 50"/>
                    <a:gd name="T24" fmla="*/ 9 w 27"/>
                    <a:gd name="T25" fmla="*/ 9 h 50"/>
                    <a:gd name="T26" fmla="*/ 7 w 27"/>
                    <a:gd name="T27" fmla="*/ 13 h 50"/>
                    <a:gd name="T28" fmla="*/ 4 w 27"/>
                    <a:gd name="T29" fmla="*/ 10 h 50"/>
                    <a:gd name="T30" fmla="*/ 3 w 27"/>
                    <a:gd name="T31" fmla="*/ 42 h 50"/>
                    <a:gd name="T32" fmla="*/ 3 w 27"/>
                    <a:gd name="T33" fmla="*/ 37 h 50"/>
                    <a:gd name="T34" fmla="*/ 7 w 27"/>
                    <a:gd name="T35" fmla="*/ 42 h 50"/>
                    <a:gd name="T36" fmla="*/ 14 w 27"/>
                    <a:gd name="T37" fmla="*/ 40 h 50"/>
                    <a:gd name="T38" fmla="*/ 12 w 27"/>
                    <a:gd name="T39" fmla="*/ 42 h 50"/>
                    <a:gd name="T40" fmla="*/ 18 w 27"/>
                    <a:gd name="T41" fmla="*/ 43 h 50"/>
                    <a:gd name="T42" fmla="*/ 21 w 27"/>
                    <a:gd name="T43" fmla="*/ 50 h 50"/>
                    <a:gd name="T44" fmla="*/ 22 w 27"/>
                    <a:gd name="T45" fmla="*/ 38 h 50"/>
                    <a:gd name="T46" fmla="*/ 13 w 27"/>
                    <a:gd name="T47" fmla="*/ 3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50">
                      <a:moveTo>
                        <a:pt x="13" y="36"/>
                      </a:moveTo>
                      <a:cubicBezTo>
                        <a:pt x="14" y="33"/>
                        <a:pt x="17" y="37"/>
                        <a:pt x="18" y="34"/>
                      </a:cubicBezTo>
                      <a:cubicBezTo>
                        <a:pt x="16" y="32"/>
                        <a:pt x="12" y="37"/>
                        <a:pt x="8" y="34"/>
                      </a:cubicBezTo>
                      <a:cubicBezTo>
                        <a:pt x="11" y="33"/>
                        <a:pt x="7" y="30"/>
                        <a:pt x="7" y="29"/>
                      </a:cubicBezTo>
                      <a:cubicBezTo>
                        <a:pt x="9" y="30"/>
                        <a:pt x="14" y="30"/>
                        <a:pt x="16" y="29"/>
                      </a:cubicBezTo>
                      <a:cubicBezTo>
                        <a:pt x="14" y="28"/>
                        <a:pt x="17" y="26"/>
                        <a:pt x="17" y="24"/>
                      </a:cubicBezTo>
                      <a:cubicBezTo>
                        <a:pt x="14" y="29"/>
                        <a:pt x="15" y="21"/>
                        <a:pt x="11" y="24"/>
                      </a:cubicBezTo>
                      <a:cubicBezTo>
                        <a:pt x="8" y="24"/>
                        <a:pt x="6" y="20"/>
                        <a:pt x="8" y="18"/>
                      </a:cubicBezTo>
                      <a:cubicBezTo>
                        <a:pt x="11" y="19"/>
                        <a:pt x="10" y="20"/>
                        <a:pt x="10" y="21"/>
                      </a:cubicBezTo>
                      <a:cubicBezTo>
                        <a:pt x="15" y="22"/>
                        <a:pt x="13" y="18"/>
                        <a:pt x="17" y="18"/>
                      </a:cubicBezTo>
                      <a:cubicBezTo>
                        <a:pt x="11" y="14"/>
                        <a:pt x="12" y="0"/>
                        <a:pt x="2" y="4"/>
                      </a:cubicBezTo>
                      <a:cubicBezTo>
                        <a:pt x="0" y="5"/>
                        <a:pt x="2" y="6"/>
                        <a:pt x="2" y="8"/>
                      </a:cubicBezTo>
                      <a:cubicBezTo>
                        <a:pt x="5" y="4"/>
                        <a:pt x="8" y="8"/>
                        <a:pt x="9" y="9"/>
                      </a:cubicBezTo>
                      <a:cubicBezTo>
                        <a:pt x="8" y="10"/>
                        <a:pt x="11" y="14"/>
                        <a:pt x="7" y="13"/>
                      </a:cubicBezTo>
                      <a:cubicBezTo>
                        <a:pt x="4" y="10"/>
                        <a:pt x="4" y="10"/>
                        <a:pt x="4" y="10"/>
                      </a:cubicBezTo>
                      <a:cubicBezTo>
                        <a:pt x="1" y="19"/>
                        <a:pt x="2" y="31"/>
                        <a:pt x="3" y="42"/>
                      </a:cubicBezTo>
                      <a:cubicBezTo>
                        <a:pt x="3" y="37"/>
                        <a:pt x="3" y="37"/>
                        <a:pt x="3" y="37"/>
                      </a:cubicBezTo>
                      <a:cubicBezTo>
                        <a:pt x="6" y="38"/>
                        <a:pt x="6" y="40"/>
                        <a:pt x="7" y="42"/>
                      </a:cubicBezTo>
                      <a:cubicBezTo>
                        <a:pt x="14" y="40"/>
                        <a:pt x="14" y="40"/>
                        <a:pt x="14" y="40"/>
                      </a:cubicBezTo>
                      <a:cubicBezTo>
                        <a:pt x="13" y="41"/>
                        <a:pt x="14" y="43"/>
                        <a:pt x="12" y="42"/>
                      </a:cubicBezTo>
                      <a:cubicBezTo>
                        <a:pt x="14" y="44"/>
                        <a:pt x="16" y="44"/>
                        <a:pt x="18" y="43"/>
                      </a:cubicBezTo>
                      <a:cubicBezTo>
                        <a:pt x="20" y="46"/>
                        <a:pt x="17" y="47"/>
                        <a:pt x="21" y="50"/>
                      </a:cubicBezTo>
                      <a:cubicBezTo>
                        <a:pt x="27" y="44"/>
                        <a:pt x="17" y="45"/>
                        <a:pt x="22" y="38"/>
                      </a:cubicBezTo>
                      <a:lnTo>
                        <a:pt x="13" y="36"/>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8" name="Freeform 772"/>
                <p:cNvSpPr>
                  <a:spLocks/>
                </p:cNvSpPr>
                <p:nvPr/>
              </p:nvSpPr>
              <p:spPr bwMode="auto">
                <a:xfrm>
                  <a:off x="3577" y="3020"/>
                  <a:ext cx="3" cy="2"/>
                </a:xfrm>
                <a:custGeom>
                  <a:avLst/>
                  <a:gdLst>
                    <a:gd name="T0" fmla="*/ 3 w 3"/>
                    <a:gd name="T1" fmla="*/ 2 h 2"/>
                    <a:gd name="T2" fmla="*/ 0 w 3"/>
                    <a:gd name="T3" fmla="*/ 0 h 2"/>
                    <a:gd name="T4" fmla="*/ 1 w 3"/>
                    <a:gd name="T5" fmla="*/ 2 h 2"/>
                    <a:gd name="T6" fmla="*/ 3 w 3"/>
                    <a:gd name="T7" fmla="*/ 2 h 2"/>
                  </a:gdLst>
                  <a:ahLst/>
                  <a:cxnLst>
                    <a:cxn ang="0">
                      <a:pos x="T0" y="T1"/>
                    </a:cxn>
                    <a:cxn ang="0">
                      <a:pos x="T2" y="T3"/>
                    </a:cxn>
                    <a:cxn ang="0">
                      <a:pos x="T4" y="T5"/>
                    </a:cxn>
                    <a:cxn ang="0">
                      <a:pos x="T6" y="T7"/>
                    </a:cxn>
                  </a:cxnLst>
                  <a:rect l="0" t="0" r="r" b="b"/>
                  <a:pathLst>
                    <a:path w="3" h="2">
                      <a:moveTo>
                        <a:pt x="3" y="2"/>
                      </a:moveTo>
                      <a:lnTo>
                        <a:pt x="0" y="0"/>
                      </a:lnTo>
                      <a:lnTo>
                        <a:pt x="1" y="2"/>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9" name="Freeform 773"/>
                <p:cNvSpPr>
                  <a:spLocks/>
                </p:cNvSpPr>
                <p:nvPr/>
              </p:nvSpPr>
              <p:spPr bwMode="auto">
                <a:xfrm>
                  <a:off x="3568" y="3017"/>
                  <a:ext cx="3" cy="3"/>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0" name="Freeform 774"/>
                <p:cNvSpPr>
                  <a:spLocks/>
                </p:cNvSpPr>
                <p:nvPr/>
              </p:nvSpPr>
              <p:spPr bwMode="auto">
                <a:xfrm>
                  <a:off x="3579" y="2989"/>
                  <a:ext cx="2" cy="2"/>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1" name="Freeform 775"/>
                <p:cNvSpPr>
                  <a:spLocks/>
                </p:cNvSpPr>
                <p:nvPr/>
              </p:nvSpPr>
              <p:spPr bwMode="auto">
                <a:xfrm>
                  <a:off x="3567" y="2971"/>
                  <a:ext cx="11" cy="13"/>
                </a:xfrm>
                <a:custGeom>
                  <a:avLst/>
                  <a:gdLst>
                    <a:gd name="T0" fmla="*/ 0 w 13"/>
                    <a:gd name="T1" fmla="*/ 0 h 15"/>
                    <a:gd name="T2" fmla="*/ 0 w 13"/>
                    <a:gd name="T3" fmla="*/ 12 h 15"/>
                    <a:gd name="T4" fmla="*/ 12 w 13"/>
                    <a:gd name="T5" fmla="*/ 12 h 15"/>
                    <a:gd name="T6" fmla="*/ 5 w 13"/>
                    <a:gd name="T7" fmla="*/ 7 h 15"/>
                    <a:gd name="T8" fmla="*/ 5 w 13"/>
                    <a:gd name="T9" fmla="*/ 0 h 15"/>
                    <a:gd name="T10" fmla="*/ 0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0" y="0"/>
                      </a:moveTo>
                      <a:cubicBezTo>
                        <a:pt x="1" y="4"/>
                        <a:pt x="4" y="7"/>
                        <a:pt x="0" y="12"/>
                      </a:cubicBezTo>
                      <a:cubicBezTo>
                        <a:pt x="4" y="15"/>
                        <a:pt x="8" y="11"/>
                        <a:pt x="12" y="12"/>
                      </a:cubicBezTo>
                      <a:cubicBezTo>
                        <a:pt x="13" y="10"/>
                        <a:pt x="6" y="10"/>
                        <a:pt x="5" y="7"/>
                      </a:cubicBezTo>
                      <a:cubicBezTo>
                        <a:pt x="8" y="6"/>
                        <a:pt x="4" y="3"/>
                        <a:pt x="5" y="0"/>
                      </a:cubicBezTo>
                      <a:cubicBezTo>
                        <a:pt x="3"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2" name="Freeform 776"/>
                <p:cNvSpPr>
                  <a:spLocks/>
                </p:cNvSpPr>
                <p:nvPr/>
              </p:nvSpPr>
              <p:spPr bwMode="auto">
                <a:xfrm>
                  <a:off x="3569" y="2872"/>
                  <a:ext cx="19" cy="103"/>
                </a:xfrm>
                <a:custGeom>
                  <a:avLst/>
                  <a:gdLst>
                    <a:gd name="T0" fmla="*/ 12 w 22"/>
                    <a:gd name="T1" fmla="*/ 98 h 119"/>
                    <a:gd name="T2" fmla="*/ 11 w 22"/>
                    <a:gd name="T3" fmla="*/ 92 h 119"/>
                    <a:gd name="T4" fmla="*/ 14 w 22"/>
                    <a:gd name="T5" fmla="*/ 95 h 119"/>
                    <a:gd name="T6" fmla="*/ 16 w 22"/>
                    <a:gd name="T7" fmla="*/ 90 h 119"/>
                    <a:gd name="T8" fmla="*/ 14 w 22"/>
                    <a:gd name="T9" fmla="*/ 90 h 119"/>
                    <a:gd name="T10" fmla="*/ 13 w 22"/>
                    <a:gd name="T11" fmla="*/ 79 h 119"/>
                    <a:gd name="T12" fmla="*/ 8 w 22"/>
                    <a:gd name="T13" fmla="*/ 77 h 119"/>
                    <a:gd name="T14" fmla="*/ 16 w 22"/>
                    <a:gd name="T15" fmla="*/ 70 h 119"/>
                    <a:gd name="T16" fmla="*/ 5 w 22"/>
                    <a:gd name="T17" fmla="*/ 72 h 119"/>
                    <a:gd name="T18" fmla="*/ 9 w 22"/>
                    <a:gd name="T19" fmla="*/ 60 h 119"/>
                    <a:gd name="T20" fmla="*/ 10 w 22"/>
                    <a:gd name="T21" fmla="*/ 62 h 119"/>
                    <a:gd name="T22" fmla="*/ 10 w 22"/>
                    <a:gd name="T23" fmla="*/ 56 h 119"/>
                    <a:gd name="T24" fmla="*/ 15 w 22"/>
                    <a:gd name="T25" fmla="*/ 56 h 119"/>
                    <a:gd name="T26" fmla="*/ 15 w 22"/>
                    <a:gd name="T27" fmla="*/ 46 h 119"/>
                    <a:gd name="T28" fmla="*/ 17 w 22"/>
                    <a:gd name="T29" fmla="*/ 47 h 119"/>
                    <a:gd name="T30" fmla="*/ 13 w 22"/>
                    <a:gd name="T31" fmla="*/ 28 h 119"/>
                    <a:gd name="T32" fmla="*/ 17 w 22"/>
                    <a:gd name="T33" fmla="*/ 26 h 119"/>
                    <a:gd name="T34" fmla="*/ 7 w 22"/>
                    <a:gd name="T35" fmla="*/ 27 h 119"/>
                    <a:gd name="T36" fmla="*/ 8 w 22"/>
                    <a:gd name="T37" fmla="*/ 20 h 119"/>
                    <a:gd name="T38" fmla="*/ 14 w 22"/>
                    <a:gd name="T39" fmla="*/ 22 h 119"/>
                    <a:gd name="T40" fmla="*/ 11 w 22"/>
                    <a:gd name="T41" fmla="*/ 17 h 119"/>
                    <a:gd name="T42" fmla="*/ 17 w 22"/>
                    <a:gd name="T43" fmla="*/ 14 h 119"/>
                    <a:gd name="T44" fmla="*/ 8 w 22"/>
                    <a:gd name="T45" fmla="*/ 6 h 119"/>
                    <a:gd name="T46" fmla="*/ 10 w 22"/>
                    <a:gd name="T47" fmla="*/ 1 h 119"/>
                    <a:gd name="T48" fmla="*/ 1 w 22"/>
                    <a:gd name="T49" fmla="*/ 5 h 119"/>
                    <a:gd name="T50" fmla="*/ 2 w 22"/>
                    <a:gd name="T51" fmla="*/ 31 h 119"/>
                    <a:gd name="T52" fmla="*/ 7 w 22"/>
                    <a:gd name="T53" fmla="*/ 38 h 119"/>
                    <a:gd name="T54" fmla="*/ 1 w 22"/>
                    <a:gd name="T55" fmla="*/ 39 h 119"/>
                    <a:gd name="T56" fmla="*/ 7 w 22"/>
                    <a:gd name="T57" fmla="*/ 39 h 119"/>
                    <a:gd name="T58" fmla="*/ 2 w 22"/>
                    <a:gd name="T59" fmla="*/ 43 h 119"/>
                    <a:gd name="T60" fmla="*/ 7 w 22"/>
                    <a:gd name="T61" fmla="*/ 46 h 119"/>
                    <a:gd name="T62" fmla="*/ 0 w 22"/>
                    <a:gd name="T63" fmla="*/ 48 h 119"/>
                    <a:gd name="T64" fmla="*/ 2 w 22"/>
                    <a:gd name="T65" fmla="*/ 90 h 119"/>
                    <a:gd name="T66" fmla="*/ 7 w 22"/>
                    <a:gd name="T67" fmla="*/ 89 h 119"/>
                    <a:gd name="T68" fmla="*/ 7 w 22"/>
                    <a:gd name="T69" fmla="*/ 105 h 119"/>
                    <a:gd name="T70" fmla="*/ 10 w 22"/>
                    <a:gd name="T71" fmla="*/ 107 h 119"/>
                    <a:gd name="T72" fmla="*/ 1 w 22"/>
                    <a:gd name="T73" fmla="*/ 107 h 119"/>
                    <a:gd name="T74" fmla="*/ 2 w 22"/>
                    <a:gd name="T75" fmla="*/ 112 h 119"/>
                    <a:gd name="T76" fmla="*/ 4 w 22"/>
                    <a:gd name="T77" fmla="*/ 109 h 119"/>
                    <a:gd name="T78" fmla="*/ 2 w 22"/>
                    <a:gd name="T79" fmla="*/ 114 h 119"/>
                    <a:gd name="T80" fmla="*/ 13 w 22"/>
                    <a:gd name="T81" fmla="*/ 111 h 119"/>
                    <a:gd name="T82" fmla="*/ 18 w 22"/>
                    <a:gd name="T83" fmla="*/ 98 h 119"/>
                    <a:gd name="T84" fmla="*/ 12 w 22"/>
                    <a:gd name="T85" fmla="*/ 9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9">
                      <a:moveTo>
                        <a:pt x="12" y="98"/>
                      </a:moveTo>
                      <a:cubicBezTo>
                        <a:pt x="12" y="96"/>
                        <a:pt x="9" y="93"/>
                        <a:pt x="11" y="92"/>
                      </a:cubicBezTo>
                      <a:cubicBezTo>
                        <a:pt x="14" y="92"/>
                        <a:pt x="14" y="93"/>
                        <a:pt x="14" y="95"/>
                      </a:cubicBezTo>
                      <a:cubicBezTo>
                        <a:pt x="19" y="94"/>
                        <a:pt x="13" y="92"/>
                        <a:pt x="16" y="90"/>
                      </a:cubicBezTo>
                      <a:cubicBezTo>
                        <a:pt x="16" y="90"/>
                        <a:pt x="15" y="91"/>
                        <a:pt x="14" y="90"/>
                      </a:cubicBezTo>
                      <a:cubicBezTo>
                        <a:pt x="15" y="84"/>
                        <a:pt x="10" y="87"/>
                        <a:pt x="13" y="79"/>
                      </a:cubicBezTo>
                      <a:cubicBezTo>
                        <a:pt x="11" y="78"/>
                        <a:pt x="11" y="77"/>
                        <a:pt x="8" y="77"/>
                      </a:cubicBezTo>
                      <a:cubicBezTo>
                        <a:pt x="12" y="73"/>
                        <a:pt x="12" y="75"/>
                        <a:pt x="16" y="70"/>
                      </a:cubicBezTo>
                      <a:cubicBezTo>
                        <a:pt x="14" y="70"/>
                        <a:pt x="9" y="72"/>
                        <a:pt x="5" y="72"/>
                      </a:cubicBezTo>
                      <a:cubicBezTo>
                        <a:pt x="11" y="65"/>
                        <a:pt x="4" y="64"/>
                        <a:pt x="9" y="60"/>
                      </a:cubicBezTo>
                      <a:cubicBezTo>
                        <a:pt x="9" y="60"/>
                        <a:pt x="10" y="61"/>
                        <a:pt x="10" y="62"/>
                      </a:cubicBezTo>
                      <a:cubicBezTo>
                        <a:pt x="16" y="62"/>
                        <a:pt x="8" y="58"/>
                        <a:pt x="10" y="56"/>
                      </a:cubicBezTo>
                      <a:cubicBezTo>
                        <a:pt x="15" y="56"/>
                        <a:pt x="15" y="56"/>
                        <a:pt x="15" y="56"/>
                      </a:cubicBezTo>
                      <a:cubicBezTo>
                        <a:pt x="14" y="53"/>
                        <a:pt x="11" y="49"/>
                        <a:pt x="15" y="46"/>
                      </a:cubicBezTo>
                      <a:cubicBezTo>
                        <a:pt x="17" y="47"/>
                        <a:pt x="17" y="47"/>
                        <a:pt x="17" y="47"/>
                      </a:cubicBezTo>
                      <a:cubicBezTo>
                        <a:pt x="13" y="41"/>
                        <a:pt x="15" y="34"/>
                        <a:pt x="13" y="28"/>
                      </a:cubicBezTo>
                      <a:cubicBezTo>
                        <a:pt x="17" y="26"/>
                        <a:pt x="17" y="26"/>
                        <a:pt x="17" y="26"/>
                      </a:cubicBezTo>
                      <a:cubicBezTo>
                        <a:pt x="13" y="18"/>
                        <a:pt x="15" y="33"/>
                        <a:pt x="7" y="27"/>
                      </a:cubicBezTo>
                      <a:cubicBezTo>
                        <a:pt x="17" y="27"/>
                        <a:pt x="4" y="24"/>
                        <a:pt x="8" y="20"/>
                      </a:cubicBezTo>
                      <a:cubicBezTo>
                        <a:pt x="12" y="18"/>
                        <a:pt x="10" y="24"/>
                        <a:pt x="14" y="22"/>
                      </a:cubicBezTo>
                      <a:cubicBezTo>
                        <a:pt x="9" y="21"/>
                        <a:pt x="13" y="19"/>
                        <a:pt x="11" y="17"/>
                      </a:cubicBezTo>
                      <a:cubicBezTo>
                        <a:pt x="16" y="18"/>
                        <a:pt x="12" y="13"/>
                        <a:pt x="17" y="14"/>
                      </a:cubicBezTo>
                      <a:cubicBezTo>
                        <a:pt x="8" y="6"/>
                        <a:pt x="8" y="6"/>
                        <a:pt x="8" y="6"/>
                      </a:cubicBezTo>
                      <a:cubicBezTo>
                        <a:pt x="11" y="5"/>
                        <a:pt x="11" y="3"/>
                        <a:pt x="10" y="1"/>
                      </a:cubicBezTo>
                      <a:cubicBezTo>
                        <a:pt x="10" y="5"/>
                        <a:pt x="3" y="0"/>
                        <a:pt x="1" y="5"/>
                      </a:cubicBezTo>
                      <a:cubicBezTo>
                        <a:pt x="3" y="12"/>
                        <a:pt x="5" y="23"/>
                        <a:pt x="2" y="31"/>
                      </a:cubicBezTo>
                      <a:cubicBezTo>
                        <a:pt x="9" y="32"/>
                        <a:pt x="2" y="37"/>
                        <a:pt x="7" y="38"/>
                      </a:cubicBezTo>
                      <a:cubicBezTo>
                        <a:pt x="1" y="39"/>
                        <a:pt x="1" y="39"/>
                        <a:pt x="1" y="39"/>
                      </a:cubicBezTo>
                      <a:cubicBezTo>
                        <a:pt x="3" y="45"/>
                        <a:pt x="5" y="38"/>
                        <a:pt x="7" y="39"/>
                      </a:cubicBezTo>
                      <a:cubicBezTo>
                        <a:pt x="8" y="42"/>
                        <a:pt x="4" y="43"/>
                        <a:pt x="2" y="43"/>
                      </a:cubicBezTo>
                      <a:cubicBezTo>
                        <a:pt x="1" y="47"/>
                        <a:pt x="4" y="44"/>
                        <a:pt x="7" y="46"/>
                      </a:cubicBezTo>
                      <a:cubicBezTo>
                        <a:pt x="0" y="48"/>
                        <a:pt x="0" y="48"/>
                        <a:pt x="0" y="48"/>
                      </a:cubicBezTo>
                      <a:cubicBezTo>
                        <a:pt x="2" y="60"/>
                        <a:pt x="7" y="77"/>
                        <a:pt x="2" y="90"/>
                      </a:cubicBezTo>
                      <a:cubicBezTo>
                        <a:pt x="7" y="89"/>
                        <a:pt x="7" y="89"/>
                        <a:pt x="7" y="89"/>
                      </a:cubicBezTo>
                      <a:cubicBezTo>
                        <a:pt x="4" y="96"/>
                        <a:pt x="16" y="100"/>
                        <a:pt x="7" y="105"/>
                      </a:cubicBezTo>
                      <a:cubicBezTo>
                        <a:pt x="10" y="107"/>
                        <a:pt x="10" y="107"/>
                        <a:pt x="10" y="107"/>
                      </a:cubicBezTo>
                      <a:cubicBezTo>
                        <a:pt x="8" y="106"/>
                        <a:pt x="4" y="108"/>
                        <a:pt x="1" y="107"/>
                      </a:cubicBezTo>
                      <a:cubicBezTo>
                        <a:pt x="2" y="108"/>
                        <a:pt x="0" y="110"/>
                        <a:pt x="2" y="112"/>
                      </a:cubicBezTo>
                      <a:cubicBezTo>
                        <a:pt x="4" y="109"/>
                        <a:pt x="4" y="109"/>
                        <a:pt x="4" y="109"/>
                      </a:cubicBezTo>
                      <a:cubicBezTo>
                        <a:pt x="8" y="111"/>
                        <a:pt x="5" y="114"/>
                        <a:pt x="2" y="114"/>
                      </a:cubicBezTo>
                      <a:cubicBezTo>
                        <a:pt x="6" y="119"/>
                        <a:pt x="10" y="112"/>
                        <a:pt x="13" y="111"/>
                      </a:cubicBezTo>
                      <a:cubicBezTo>
                        <a:pt x="5" y="104"/>
                        <a:pt x="22" y="104"/>
                        <a:pt x="18" y="98"/>
                      </a:cubicBezTo>
                      <a:cubicBezTo>
                        <a:pt x="16" y="94"/>
                        <a:pt x="14" y="98"/>
                        <a:pt x="12" y="9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3" name="Freeform 777"/>
                <p:cNvSpPr>
                  <a:spLocks/>
                </p:cNvSpPr>
                <p:nvPr/>
              </p:nvSpPr>
              <p:spPr bwMode="auto">
                <a:xfrm>
                  <a:off x="3569" y="296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4" name="Freeform 778"/>
                <p:cNvSpPr>
                  <a:spLocks/>
                </p:cNvSpPr>
                <p:nvPr/>
              </p:nvSpPr>
              <p:spPr bwMode="auto">
                <a:xfrm>
                  <a:off x="3577" y="2872"/>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5" name="Rectangle 779"/>
                <p:cNvSpPr>
                  <a:spLocks noChangeArrowheads="1"/>
                </p:cNvSpPr>
                <p:nvPr/>
              </p:nvSpPr>
              <p:spPr bwMode="auto">
                <a:xfrm>
                  <a:off x="3571" y="2971"/>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6" name="Freeform 780"/>
                <p:cNvSpPr>
                  <a:spLocks/>
                </p:cNvSpPr>
                <p:nvPr/>
              </p:nvSpPr>
              <p:spPr bwMode="auto">
                <a:xfrm>
                  <a:off x="3579" y="2972"/>
                  <a:ext cx="2" cy="2"/>
                </a:xfrm>
                <a:custGeom>
                  <a:avLst/>
                  <a:gdLst>
                    <a:gd name="T0" fmla="*/ 2 w 2"/>
                    <a:gd name="T1" fmla="*/ 2 h 2"/>
                    <a:gd name="T2" fmla="*/ 2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7" name="Freeform 781"/>
                <p:cNvSpPr>
                  <a:spLocks/>
                </p:cNvSpPr>
                <p:nvPr/>
              </p:nvSpPr>
              <p:spPr bwMode="auto">
                <a:xfrm>
                  <a:off x="3581" y="285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8" name="Freeform 782"/>
                <p:cNvSpPr>
                  <a:spLocks/>
                </p:cNvSpPr>
                <p:nvPr/>
              </p:nvSpPr>
              <p:spPr bwMode="auto">
                <a:xfrm>
                  <a:off x="3583" y="281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9" name="Freeform 783"/>
                <p:cNvSpPr>
                  <a:spLocks/>
                </p:cNvSpPr>
                <p:nvPr/>
              </p:nvSpPr>
              <p:spPr bwMode="auto">
                <a:xfrm>
                  <a:off x="3557" y="2696"/>
                  <a:ext cx="30" cy="175"/>
                </a:xfrm>
                <a:custGeom>
                  <a:avLst/>
                  <a:gdLst>
                    <a:gd name="T0" fmla="*/ 17 w 34"/>
                    <a:gd name="T1" fmla="*/ 7 h 203"/>
                    <a:gd name="T2" fmla="*/ 10 w 34"/>
                    <a:gd name="T3" fmla="*/ 4 h 203"/>
                    <a:gd name="T4" fmla="*/ 7 w 34"/>
                    <a:gd name="T5" fmla="*/ 11 h 203"/>
                    <a:gd name="T6" fmla="*/ 11 w 34"/>
                    <a:gd name="T7" fmla="*/ 22 h 203"/>
                    <a:gd name="T8" fmla="*/ 12 w 34"/>
                    <a:gd name="T9" fmla="*/ 45 h 203"/>
                    <a:gd name="T10" fmla="*/ 10 w 34"/>
                    <a:gd name="T11" fmla="*/ 59 h 203"/>
                    <a:gd name="T12" fmla="*/ 17 w 34"/>
                    <a:gd name="T13" fmla="*/ 79 h 203"/>
                    <a:gd name="T14" fmla="*/ 15 w 34"/>
                    <a:gd name="T15" fmla="*/ 83 h 203"/>
                    <a:gd name="T16" fmla="*/ 13 w 34"/>
                    <a:gd name="T17" fmla="*/ 94 h 203"/>
                    <a:gd name="T18" fmla="*/ 23 w 34"/>
                    <a:gd name="T19" fmla="*/ 98 h 203"/>
                    <a:gd name="T20" fmla="*/ 24 w 34"/>
                    <a:gd name="T21" fmla="*/ 108 h 203"/>
                    <a:gd name="T22" fmla="*/ 20 w 34"/>
                    <a:gd name="T23" fmla="*/ 117 h 203"/>
                    <a:gd name="T24" fmla="*/ 20 w 34"/>
                    <a:gd name="T25" fmla="*/ 130 h 203"/>
                    <a:gd name="T26" fmla="*/ 18 w 34"/>
                    <a:gd name="T27" fmla="*/ 144 h 203"/>
                    <a:gd name="T28" fmla="*/ 21 w 34"/>
                    <a:gd name="T29" fmla="*/ 155 h 203"/>
                    <a:gd name="T30" fmla="*/ 25 w 34"/>
                    <a:gd name="T31" fmla="*/ 163 h 203"/>
                    <a:gd name="T32" fmla="*/ 20 w 34"/>
                    <a:gd name="T33" fmla="*/ 166 h 203"/>
                    <a:gd name="T34" fmla="*/ 22 w 34"/>
                    <a:gd name="T35" fmla="*/ 174 h 203"/>
                    <a:gd name="T36" fmla="*/ 20 w 34"/>
                    <a:gd name="T37" fmla="*/ 202 h 203"/>
                    <a:gd name="T38" fmla="*/ 22 w 34"/>
                    <a:gd name="T39" fmla="*/ 188 h 203"/>
                    <a:gd name="T40" fmla="*/ 19 w 34"/>
                    <a:gd name="T41" fmla="*/ 185 h 203"/>
                    <a:gd name="T42" fmla="*/ 31 w 34"/>
                    <a:gd name="T43" fmla="*/ 182 h 203"/>
                    <a:gd name="T44" fmla="*/ 32 w 34"/>
                    <a:gd name="T45" fmla="*/ 178 h 203"/>
                    <a:gd name="T46" fmla="*/ 30 w 34"/>
                    <a:gd name="T47" fmla="*/ 168 h 203"/>
                    <a:gd name="T48" fmla="*/ 32 w 34"/>
                    <a:gd name="T49" fmla="*/ 160 h 203"/>
                    <a:gd name="T50" fmla="*/ 32 w 34"/>
                    <a:gd name="T51" fmla="*/ 147 h 203"/>
                    <a:gd name="T52" fmla="*/ 29 w 34"/>
                    <a:gd name="T53" fmla="*/ 136 h 203"/>
                    <a:gd name="T54" fmla="*/ 31 w 34"/>
                    <a:gd name="T55" fmla="*/ 136 h 203"/>
                    <a:gd name="T56" fmla="*/ 31 w 34"/>
                    <a:gd name="T57" fmla="*/ 133 h 203"/>
                    <a:gd name="T58" fmla="*/ 29 w 34"/>
                    <a:gd name="T59" fmla="*/ 124 h 203"/>
                    <a:gd name="T60" fmla="*/ 26 w 34"/>
                    <a:gd name="T61" fmla="*/ 115 h 203"/>
                    <a:gd name="T62" fmla="*/ 31 w 34"/>
                    <a:gd name="T63" fmla="*/ 112 h 203"/>
                    <a:gd name="T64" fmla="*/ 31 w 34"/>
                    <a:gd name="T65" fmla="*/ 101 h 203"/>
                    <a:gd name="T66" fmla="*/ 26 w 34"/>
                    <a:gd name="T67" fmla="*/ 96 h 203"/>
                    <a:gd name="T68" fmla="*/ 23 w 34"/>
                    <a:gd name="T69" fmla="*/ 83 h 203"/>
                    <a:gd name="T70" fmla="*/ 21 w 34"/>
                    <a:gd name="T71" fmla="*/ 64 h 203"/>
                    <a:gd name="T72" fmla="*/ 22 w 34"/>
                    <a:gd name="T73" fmla="*/ 59 h 203"/>
                    <a:gd name="T74" fmla="*/ 20 w 34"/>
                    <a:gd name="T75" fmla="*/ 38 h 203"/>
                    <a:gd name="T76" fmla="*/ 14 w 34"/>
                    <a:gd name="T77" fmla="*/ 46 h 203"/>
                    <a:gd name="T78" fmla="*/ 23 w 34"/>
                    <a:gd name="T79" fmla="*/ 3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03">
                      <a:moveTo>
                        <a:pt x="24" y="17"/>
                      </a:moveTo>
                      <a:cubicBezTo>
                        <a:pt x="22" y="14"/>
                        <a:pt x="21" y="10"/>
                        <a:pt x="17" y="7"/>
                      </a:cubicBezTo>
                      <a:cubicBezTo>
                        <a:pt x="19" y="8"/>
                        <a:pt x="19" y="8"/>
                        <a:pt x="19" y="8"/>
                      </a:cubicBezTo>
                      <a:cubicBezTo>
                        <a:pt x="18" y="6"/>
                        <a:pt x="14" y="0"/>
                        <a:pt x="10" y="4"/>
                      </a:cubicBezTo>
                      <a:cubicBezTo>
                        <a:pt x="12" y="5"/>
                        <a:pt x="12" y="5"/>
                        <a:pt x="12" y="5"/>
                      </a:cubicBezTo>
                      <a:cubicBezTo>
                        <a:pt x="16" y="9"/>
                        <a:pt x="8" y="8"/>
                        <a:pt x="7" y="11"/>
                      </a:cubicBezTo>
                      <a:cubicBezTo>
                        <a:pt x="8" y="15"/>
                        <a:pt x="17" y="17"/>
                        <a:pt x="15" y="21"/>
                      </a:cubicBezTo>
                      <a:cubicBezTo>
                        <a:pt x="15" y="22"/>
                        <a:pt x="13" y="22"/>
                        <a:pt x="11" y="22"/>
                      </a:cubicBezTo>
                      <a:cubicBezTo>
                        <a:pt x="10" y="25"/>
                        <a:pt x="17" y="26"/>
                        <a:pt x="18" y="29"/>
                      </a:cubicBezTo>
                      <a:cubicBezTo>
                        <a:pt x="0" y="30"/>
                        <a:pt x="23" y="39"/>
                        <a:pt x="12" y="45"/>
                      </a:cubicBezTo>
                      <a:cubicBezTo>
                        <a:pt x="13" y="48"/>
                        <a:pt x="12" y="52"/>
                        <a:pt x="15" y="56"/>
                      </a:cubicBezTo>
                      <a:cubicBezTo>
                        <a:pt x="11" y="54"/>
                        <a:pt x="15" y="60"/>
                        <a:pt x="10" y="59"/>
                      </a:cubicBezTo>
                      <a:cubicBezTo>
                        <a:pt x="20" y="60"/>
                        <a:pt x="6" y="71"/>
                        <a:pt x="19" y="72"/>
                      </a:cubicBezTo>
                      <a:cubicBezTo>
                        <a:pt x="15" y="77"/>
                        <a:pt x="20" y="72"/>
                        <a:pt x="17" y="79"/>
                      </a:cubicBezTo>
                      <a:cubicBezTo>
                        <a:pt x="15" y="79"/>
                        <a:pt x="15" y="77"/>
                        <a:pt x="15" y="77"/>
                      </a:cubicBezTo>
                      <a:cubicBezTo>
                        <a:pt x="12" y="80"/>
                        <a:pt x="20" y="81"/>
                        <a:pt x="15" y="83"/>
                      </a:cubicBezTo>
                      <a:cubicBezTo>
                        <a:pt x="14" y="88"/>
                        <a:pt x="18" y="84"/>
                        <a:pt x="22" y="87"/>
                      </a:cubicBezTo>
                      <a:cubicBezTo>
                        <a:pt x="20" y="92"/>
                        <a:pt x="18" y="91"/>
                        <a:pt x="13" y="94"/>
                      </a:cubicBezTo>
                      <a:cubicBezTo>
                        <a:pt x="19" y="94"/>
                        <a:pt x="16" y="98"/>
                        <a:pt x="20" y="100"/>
                      </a:cubicBezTo>
                      <a:cubicBezTo>
                        <a:pt x="20" y="100"/>
                        <a:pt x="21" y="96"/>
                        <a:pt x="23" y="98"/>
                      </a:cubicBezTo>
                      <a:cubicBezTo>
                        <a:pt x="23" y="105"/>
                        <a:pt x="28" y="103"/>
                        <a:pt x="29" y="109"/>
                      </a:cubicBezTo>
                      <a:cubicBezTo>
                        <a:pt x="23" y="112"/>
                        <a:pt x="29" y="103"/>
                        <a:pt x="24" y="108"/>
                      </a:cubicBezTo>
                      <a:cubicBezTo>
                        <a:pt x="21" y="105"/>
                        <a:pt x="21" y="102"/>
                        <a:pt x="16" y="100"/>
                      </a:cubicBezTo>
                      <a:cubicBezTo>
                        <a:pt x="16" y="105"/>
                        <a:pt x="17" y="111"/>
                        <a:pt x="20" y="117"/>
                      </a:cubicBezTo>
                      <a:cubicBezTo>
                        <a:pt x="19" y="120"/>
                        <a:pt x="16" y="115"/>
                        <a:pt x="16" y="117"/>
                      </a:cubicBezTo>
                      <a:cubicBezTo>
                        <a:pt x="13" y="123"/>
                        <a:pt x="23" y="126"/>
                        <a:pt x="20" y="130"/>
                      </a:cubicBezTo>
                      <a:cubicBezTo>
                        <a:pt x="16" y="129"/>
                        <a:pt x="16" y="129"/>
                        <a:pt x="16" y="129"/>
                      </a:cubicBezTo>
                      <a:cubicBezTo>
                        <a:pt x="21" y="132"/>
                        <a:pt x="16" y="139"/>
                        <a:pt x="18" y="144"/>
                      </a:cubicBezTo>
                      <a:cubicBezTo>
                        <a:pt x="20" y="143"/>
                        <a:pt x="21" y="143"/>
                        <a:pt x="22" y="143"/>
                      </a:cubicBezTo>
                      <a:cubicBezTo>
                        <a:pt x="14" y="143"/>
                        <a:pt x="27" y="150"/>
                        <a:pt x="21" y="155"/>
                      </a:cubicBezTo>
                      <a:cubicBezTo>
                        <a:pt x="26" y="155"/>
                        <a:pt x="30" y="159"/>
                        <a:pt x="30" y="163"/>
                      </a:cubicBezTo>
                      <a:cubicBezTo>
                        <a:pt x="29" y="164"/>
                        <a:pt x="26" y="163"/>
                        <a:pt x="25" y="163"/>
                      </a:cubicBezTo>
                      <a:cubicBezTo>
                        <a:pt x="28" y="158"/>
                        <a:pt x="19" y="159"/>
                        <a:pt x="16" y="155"/>
                      </a:cubicBezTo>
                      <a:cubicBezTo>
                        <a:pt x="19" y="158"/>
                        <a:pt x="16" y="163"/>
                        <a:pt x="20" y="166"/>
                      </a:cubicBezTo>
                      <a:cubicBezTo>
                        <a:pt x="16" y="165"/>
                        <a:pt x="16" y="165"/>
                        <a:pt x="16" y="165"/>
                      </a:cubicBezTo>
                      <a:cubicBezTo>
                        <a:pt x="15" y="170"/>
                        <a:pt x="26" y="169"/>
                        <a:pt x="22" y="174"/>
                      </a:cubicBezTo>
                      <a:cubicBezTo>
                        <a:pt x="18" y="173"/>
                        <a:pt x="18" y="173"/>
                        <a:pt x="18" y="173"/>
                      </a:cubicBezTo>
                      <a:cubicBezTo>
                        <a:pt x="19" y="183"/>
                        <a:pt x="13" y="194"/>
                        <a:pt x="20" y="202"/>
                      </a:cubicBezTo>
                      <a:cubicBezTo>
                        <a:pt x="23" y="203"/>
                        <a:pt x="29" y="199"/>
                        <a:pt x="31" y="198"/>
                      </a:cubicBezTo>
                      <a:cubicBezTo>
                        <a:pt x="29" y="194"/>
                        <a:pt x="24" y="191"/>
                        <a:pt x="22" y="188"/>
                      </a:cubicBezTo>
                      <a:cubicBezTo>
                        <a:pt x="27" y="188"/>
                        <a:pt x="27" y="188"/>
                        <a:pt x="27" y="188"/>
                      </a:cubicBezTo>
                      <a:cubicBezTo>
                        <a:pt x="24" y="187"/>
                        <a:pt x="22" y="183"/>
                        <a:pt x="19" y="185"/>
                      </a:cubicBezTo>
                      <a:cubicBezTo>
                        <a:pt x="16" y="182"/>
                        <a:pt x="23" y="183"/>
                        <a:pt x="20" y="180"/>
                      </a:cubicBezTo>
                      <a:cubicBezTo>
                        <a:pt x="26" y="180"/>
                        <a:pt x="26" y="182"/>
                        <a:pt x="31" y="182"/>
                      </a:cubicBezTo>
                      <a:cubicBezTo>
                        <a:pt x="28" y="179"/>
                        <a:pt x="28" y="179"/>
                        <a:pt x="28" y="179"/>
                      </a:cubicBezTo>
                      <a:cubicBezTo>
                        <a:pt x="30" y="180"/>
                        <a:pt x="30" y="177"/>
                        <a:pt x="32" y="178"/>
                      </a:cubicBezTo>
                      <a:cubicBezTo>
                        <a:pt x="25" y="173"/>
                        <a:pt x="34" y="171"/>
                        <a:pt x="31" y="165"/>
                      </a:cubicBezTo>
                      <a:cubicBezTo>
                        <a:pt x="30" y="168"/>
                        <a:pt x="30" y="168"/>
                        <a:pt x="30" y="168"/>
                      </a:cubicBezTo>
                      <a:cubicBezTo>
                        <a:pt x="27" y="168"/>
                        <a:pt x="28" y="167"/>
                        <a:pt x="27" y="165"/>
                      </a:cubicBezTo>
                      <a:cubicBezTo>
                        <a:pt x="31" y="164"/>
                        <a:pt x="30" y="163"/>
                        <a:pt x="32" y="160"/>
                      </a:cubicBezTo>
                      <a:cubicBezTo>
                        <a:pt x="30" y="158"/>
                        <a:pt x="25" y="156"/>
                        <a:pt x="25" y="153"/>
                      </a:cubicBezTo>
                      <a:cubicBezTo>
                        <a:pt x="30" y="154"/>
                        <a:pt x="28" y="148"/>
                        <a:pt x="32" y="147"/>
                      </a:cubicBezTo>
                      <a:cubicBezTo>
                        <a:pt x="27" y="146"/>
                        <a:pt x="30" y="141"/>
                        <a:pt x="27" y="140"/>
                      </a:cubicBezTo>
                      <a:cubicBezTo>
                        <a:pt x="26" y="139"/>
                        <a:pt x="26" y="136"/>
                        <a:pt x="29" y="136"/>
                      </a:cubicBezTo>
                      <a:cubicBezTo>
                        <a:pt x="30" y="138"/>
                        <a:pt x="30" y="138"/>
                        <a:pt x="30" y="138"/>
                      </a:cubicBezTo>
                      <a:cubicBezTo>
                        <a:pt x="31" y="136"/>
                        <a:pt x="31" y="136"/>
                        <a:pt x="31" y="136"/>
                      </a:cubicBezTo>
                      <a:cubicBezTo>
                        <a:pt x="32" y="136"/>
                        <a:pt x="32" y="136"/>
                        <a:pt x="32" y="136"/>
                      </a:cubicBezTo>
                      <a:cubicBezTo>
                        <a:pt x="32" y="135"/>
                        <a:pt x="28" y="135"/>
                        <a:pt x="31" y="133"/>
                      </a:cubicBezTo>
                      <a:cubicBezTo>
                        <a:pt x="32" y="133"/>
                        <a:pt x="32" y="134"/>
                        <a:pt x="33" y="134"/>
                      </a:cubicBezTo>
                      <a:cubicBezTo>
                        <a:pt x="33" y="130"/>
                        <a:pt x="24" y="127"/>
                        <a:pt x="29" y="124"/>
                      </a:cubicBezTo>
                      <a:cubicBezTo>
                        <a:pt x="26" y="123"/>
                        <a:pt x="26" y="118"/>
                        <a:pt x="20" y="120"/>
                      </a:cubicBezTo>
                      <a:cubicBezTo>
                        <a:pt x="22" y="118"/>
                        <a:pt x="27" y="119"/>
                        <a:pt x="26" y="115"/>
                      </a:cubicBezTo>
                      <a:cubicBezTo>
                        <a:pt x="21" y="113"/>
                        <a:pt x="28" y="111"/>
                        <a:pt x="25" y="109"/>
                      </a:cubicBezTo>
                      <a:cubicBezTo>
                        <a:pt x="30" y="112"/>
                        <a:pt x="26" y="109"/>
                        <a:pt x="31" y="112"/>
                      </a:cubicBezTo>
                      <a:cubicBezTo>
                        <a:pt x="33" y="109"/>
                        <a:pt x="26" y="106"/>
                        <a:pt x="27" y="102"/>
                      </a:cubicBezTo>
                      <a:cubicBezTo>
                        <a:pt x="31" y="101"/>
                        <a:pt x="31" y="101"/>
                        <a:pt x="31" y="101"/>
                      </a:cubicBezTo>
                      <a:cubicBezTo>
                        <a:pt x="29" y="99"/>
                        <a:pt x="25" y="98"/>
                        <a:pt x="29" y="96"/>
                      </a:cubicBezTo>
                      <a:cubicBezTo>
                        <a:pt x="26" y="96"/>
                        <a:pt x="26" y="96"/>
                        <a:pt x="26" y="96"/>
                      </a:cubicBezTo>
                      <a:cubicBezTo>
                        <a:pt x="28" y="93"/>
                        <a:pt x="26" y="90"/>
                        <a:pt x="30" y="86"/>
                      </a:cubicBezTo>
                      <a:cubicBezTo>
                        <a:pt x="23" y="83"/>
                        <a:pt x="23" y="83"/>
                        <a:pt x="23" y="83"/>
                      </a:cubicBezTo>
                      <a:cubicBezTo>
                        <a:pt x="30" y="78"/>
                        <a:pt x="24" y="72"/>
                        <a:pt x="18" y="68"/>
                      </a:cubicBezTo>
                      <a:cubicBezTo>
                        <a:pt x="18" y="67"/>
                        <a:pt x="19" y="64"/>
                        <a:pt x="21" y="64"/>
                      </a:cubicBezTo>
                      <a:cubicBezTo>
                        <a:pt x="23" y="66"/>
                        <a:pt x="23" y="66"/>
                        <a:pt x="23" y="66"/>
                      </a:cubicBezTo>
                      <a:cubicBezTo>
                        <a:pt x="23" y="63"/>
                        <a:pt x="27" y="60"/>
                        <a:pt x="22" y="59"/>
                      </a:cubicBezTo>
                      <a:cubicBezTo>
                        <a:pt x="20" y="56"/>
                        <a:pt x="25" y="57"/>
                        <a:pt x="26" y="55"/>
                      </a:cubicBezTo>
                      <a:cubicBezTo>
                        <a:pt x="18" y="50"/>
                        <a:pt x="32" y="39"/>
                        <a:pt x="20" y="38"/>
                      </a:cubicBezTo>
                      <a:cubicBezTo>
                        <a:pt x="20" y="40"/>
                        <a:pt x="17" y="44"/>
                        <a:pt x="18" y="48"/>
                      </a:cubicBezTo>
                      <a:cubicBezTo>
                        <a:pt x="17" y="47"/>
                        <a:pt x="14" y="48"/>
                        <a:pt x="14" y="46"/>
                      </a:cubicBezTo>
                      <a:cubicBezTo>
                        <a:pt x="13" y="42"/>
                        <a:pt x="18" y="40"/>
                        <a:pt x="16" y="36"/>
                      </a:cubicBezTo>
                      <a:cubicBezTo>
                        <a:pt x="23" y="36"/>
                        <a:pt x="23" y="36"/>
                        <a:pt x="23" y="36"/>
                      </a:cubicBezTo>
                      <a:cubicBezTo>
                        <a:pt x="31" y="29"/>
                        <a:pt x="13" y="23"/>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0" name="Freeform 784"/>
                <p:cNvSpPr>
                  <a:spLocks/>
                </p:cNvSpPr>
                <p:nvPr/>
              </p:nvSpPr>
              <p:spPr bwMode="auto">
                <a:xfrm>
                  <a:off x="3578" y="2753"/>
                  <a:ext cx="3"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1" name="Freeform 785"/>
                <p:cNvSpPr>
                  <a:spLocks/>
                </p:cNvSpPr>
                <p:nvPr/>
              </p:nvSpPr>
              <p:spPr bwMode="auto">
                <a:xfrm>
                  <a:off x="3577" y="2753"/>
                  <a:ext cx="2" cy="1"/>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0"/>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2" name="Freeform 786"/>
                <p:cNvSpPr>
                  <a:spLocks/>
                </p:cNvSpPr>
                <p:nvPr/>
              </p:nvSpPr>
              <p:spPr bwMode="auto">
                <a:xfrm>
                  <a:off x="3575" y="2697"/>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3" name="Freeform 787"/>
                <p:cNvSpPr>
                  <a:spLocks/>
                </p:cNvSpPr>
                <p:nvPr/>
              </p:nvSpPr>
              <p:spPr bwMode="auto">
                <a:xfrm>
                  <a:off x="3574" y="2697"/>
                  <a:ext cx="1" cy="2"/>
                </a:xfrm>
                <a:custGeom>
                  <a:avLst/>
                  <a:gdLst>
                    <a:gd name="T0" fmla="*/ 1 w 1"/>
                    <a:gd name="T1" fmla="*/ 0 h 2"/>
                    <a:gd name="T2" fmla="*/ 0 w 1"/>
                    <a:gd name="T3" fmla="*/ 1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1"/>
                      </a:lnTo>
                      <a:lnTo>
                        <a:pt x="0"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4" name="Freeform 788"/>
                <p:cNvSpPr>
                  <a:spLocks/>
                </p:cNvSpPr>
                <p:nvPr/>
              </p:nvSpPr>
              <p:spPr bwMode="auto">
                <a:xfrm>
                  <a:off x="3556" y="2606"/>
                  <a:ext cx="23" cy="91"/>
                </a:xfrm>
                <a:custGeom>
                  <a:avLst/>
                  <a:gdLst>
                    <a:gd name="T0" fmla="*/ 14 w 26"/>
                    <a:gd name="T1" fmla="*/ 18 h 106"/>
                    <a:gd name="T2" fmla="*/ 9 w 26"/>
                    <a:gd name="T3" fmla="*/ 13 h 106"/>
                    <a:gd name="T4" fmla="*/ 13 w 26"/>
                    <a:gd name="T5" fmla="*/ 9 h 106"/>
                    <a:gd name="T6" fmla="*/ 5 w 26"/>
                    <a:gd name="T7" fmla="*/ 2 h 106"/>
                    <a:gd name="T8" fmla="*/ 10 w 26"/>
                    <a:gd name="T9" fmla="*/ 52 h 106"/>
                    <a:gd name="T10" fmla="*/ 6 w 26"/>
                    <a:gd name="T11" fmla="*/ 49 h 106"/>
                    <a:gd name="T12" fmla="*/ 12 w 26"/>
                    <a:gd name="T13" fmla="*/ 68 h 106"/>
                    <a:gd name="T14" fmla="*/ 6 w 26"/>
                    <a:gd name="T15" fmla="*/ 67 h 106"/>
                    <a:gd name="T16" fmla="*/ 8 w 26"/>
                    <a:gd name="T17" fmla="*/ 79 h 106"/>
                    <a:gd name="T18" fmla="*/ 11 w 26"/>
                    <a:gd name="T19" fmla="*/ 78 h 106"/>
                    <a:gd name="T20" fmla="*/ 10 w 26"/>
                    <a:gd name="T21" fmla="*/ 81 h 106"/>
                    <a:gd name="T22" fmla="*/ 11 w 26"/>
                    <a:gd name="T23" fmla="*/ 80 h 106"/>
                    <a:gd name="T24" fmla="*/ 11 w 26"/>
                    <a:gd name="T25" fmla="*/ 88 h 106"/>
                    <a:gd name="T26" fmla="*/ 10 w 26"/>
                    <a:gd name="T27" fmla="*/ 86 h 106"/>
                    <a:gd name="T28" fmla="*/ 12 w 26"/>
                    <a:gd name="T29" fmla="*/ 91 h 106"/>
                    <a:gd name="T30" fmla="*/ 8 w 26"/>
                    <a:gd name="T31" fmla="*/ 91 h 106"/>
                    <a:gd name="T32" fmla="*/ 14 w 26"/>
                    <a:gd name="T33" fmla="*/ 105 h 106"/>
                    <a:gd name="T34" fmla="*/ 18 w 26"/>
                    <a:gd name="T35" fmla="*/ 106 h 106"/>
                    <a:gd name="T36" fmla="*/ 15 w 26"/>
                    <a:gd name="T37" fmla="*/ 94 h 106"/>
                    <a:gd name="T38" fmla="*/ 15 w 26"/>
                    <a:gd name="T39" fmla="*/ 95 h 106"/>
                    <a:gd name="T40" fmla="*/ 13 w 26"/>
                    <a:gd name="T41" fmla="*/ 88 h 106"/>
                    <a:gd name="T42" fmla="*/ 19 w 26"/>
                    <a:gd name="T43" fmla="*/ 92 h 106"/>
                    <a:gd name="T44" fmla="*/ 22 w 26"/>
                    <a:gd name="T45" fmla="*/ 80 h 106"/>
                    <a:gd name="T46" fmla="*/ 23 w 26"/>
                    <a:gd name="T47" fmla="*/ 80 h 106"/>
                    <a:gd name="T48" fmla="*/ 21 w 26"/>
                    <a:gd name="T49" fmla="*/ 77 h 106"/>
                    <a:gd name="T50" fmla="*/ 18 w 26"/>
                    <a:gd name="T51" fmla="*/ 79 h 106"/>
                    <a:gd name="T52" fmla="*/ 11 w 26"/>
                    <a:gd name="T53" fmla="*/ 77 h 106"/>
                    <a:gd name="T54" fmla="*/ 12 w 26"/>
                    <a:gd name="T55" fmla="*/ 72 h 106"/>
                    <a:gd name="T56" fmla="*/ 17 w 26"/>
                    <a:gd name="T57" fmla="*/ 75 h 106"/>
                    <a:gd name="T58" fmla="*/ 14 w 26"/>
                    <a:gd name="T59" fmla="*/ 72 h 106"/>
                    <a:gd name="T60" fmla="*/ 21 w 26"/>
                    <a:gd name="T61" fmla="*/ 69 h 106"/>
                    <a:gd name="T62" fmla="*/ 15 w 26"/>
                    <a:gd name="T63" fmla="*/ 68 h 106"/>
                    <a:gd name="T64" fmla="*/ 14 w 26"/>
                    <a:gd name="T65" fmla="*/ 48 h 106"/>
                    <a:gd name="T66" fmla="*/ 18 w 26"/>
                    <a:gd name="T67" fmla="*/ 51 h 106"/>
                    <a:gd name="T68" fmla="*/ 14 w 26"/>
                    <a:gd name="T69" fmla="*/ 47 h 106"/>
                    <a:gd name="T70" fmla="*/ 15 w 26"/>
                    <a:gd name="T71" fmla="*/ 34 h 106"/>
                    <a:gd name="T72" fmla="*/ 12 w 26"/>
                    <a:gd name="T73" fmla="*/ 35 h 106"/>
                    <a:gd name="T74" fmla="*/ 13 w 26"/>
                    <a:gd name="T75" fmla="*/ 22 h 106"/>
                    <a:gd name="T76" fmla="*/ 13 w 26"/>
                    <a:gd name="T77" fmla="*/ 22 h 106"/>
                    <a:gd name="T78" fmla="*/ 7 w 26"/>
                    <a:gd name="T79" fmla="*/ 16 h 106"/>
                    <a:gd name="T80" fmla="*/ 14 w 26"/>
                    <a:gd name="T81" fmla="*/ 1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6">
                      <a:moveTo>
                        <a:pt x="14" y="18"/>
                      </a:moveTo>
                      <a:cubicBezTo>
                        <a:pt x="9" y="13"/>
                        <a:pt x="9" y="13"/>
                        <a:pt x="9" y="13"/>
                      </a:cubicBezTo>
                      <a:cubicBezTo>
                        <a:pt x="11" y="12"/>
                        <a:pt x="9" y="7"/>
                        <a:pt x="13" y="9"/>
                      </a:cubicBezTo>
                      <a:cubicBezTo>
                        <a:pt x="7" y="6"/>
                        <a:pt x="13" y="0"/>
                        <a:pt x="5" y="2"/>
                      </a:cubicBezTo>
                      <a:cubicBezTo>
                        <a:pt x="7" y="16"/>
                        <a:pt x="2" y="36"/>
                        <a:pt x="10" y="52"/>
                      </a:cubicBezTo>
                      <a:cubicBezTo>
                        <a:pt x="6" y="49"/>
                        <a:pt x="6" y="49"/>
                        <a:pt x="6" y="49"/>
                      </a:cubicBezTo>
                      <a:cubicBezTo>
                        <a:pt x="13" y="58"/>
                        <a:pt x="0" y="61"/>
                        <a:pt x="12" y="68"/>
                      </a:cubicBezTo>
                      <a:cubicBezTo>
                        <a:pt x="6" y="67"/>
                        <a:pt x="6" y="67"/>
                        <a:pt x="6" y="67"/>
                      </a:cubicBezTo>
                      <a:cubicBezTo>
                        <a:pt x="4" y="71"/>
                        <a:pt x="15" y="74"/>
                        <a:pt x="8" y="79"/>
                      </a:cubicBezTo>
                      <a:cubicBezTo>
                        <a:pt x="11" y="78"/>
                        <a:pt x="11" y="78"/>
                        <a:pt x="11" y="78"/>
                      </a:cubicBezTo>
                      <a:cubicBezTo>
                        <a:pt x="11" y="79"/>
                        <a:pt x="10" y="80"/>
                        <a:pt x="10" y="81"/>
                      </a:cubicBezTo>
                      <a:cubicBezTo>
                        <a:pt x="11" y="80"/>
                        <a:pt x="11" y="80"/>
                        <a:pt x="11" y="80"/>
                      </a:cubicBezTo>
                      <a:cubicBezTo>
                        <a:pt x="13" y="83"/>
                        <a:pt x="13" y="85"/>
                        <a:pt x="11" y="88"/>
                      </a:cubicBezTo>
                      <a:cubicBezTo>
                        <a:pt x="9" y="88"/>
                        <a:pt x="11" y="86"/>
                        <a:pt x="10" y="86"/>
                      </a:cubicBezTo>
                      <a:cubicBezTo>
                        <a:pt x="8" y="87"/>
                        <a:pt x="12" y="89"/>
                        <a:pt x="12" y="91"/>
                      </a:cubicBezTo>
                      <a:cubicBezTo>
                        <a:pt x="10" y="93"/>
                        <a:pt x="9" y="91"/>
                        <a:pt x="8" y="91"/>
                      </a:cubicBezTo>
                      <a:cubicBezTo>
                        <a:pt x="11" y="97"/>
                        <a:pt x="5" y="101"/>
                        <a:pt x="14" y="105"/>
                      </a:cubicBezTo>
                      <a:cubicBezTo>
                        <a:pt x="16" y="105"/>
                        <a:pt x="17" y="103"/>
                        <a:pt x="18" y="106"/>
                      </a:cubicBezTo>
                      <a:cubicBezTo>
                        <a:pt x="21" y="101"/>
                        <a:pt x="17" y="98"/>
                        <a:pt x="15" y="94"/>
                      </a:cubicBezTo>
                      <a:cubicBezTo>
                        <a:pt x="15" y="95"/>
                        <a:pt x="15" y="95"/>
                        <a:pt x="15" y="95"/>
                      </a:cubicBezTo>
                      <a:cubicBezTo>
                        <a:pt x="5" y="92"/>
                        <a:pt x="17" y="93"/>
                        <a:pt x="13" y="88"/>
                      </a:cubicBezTo>
                      <a:cubicBezTo>
                        <a:pt x="17" y="89"/>
                        <a:pt x="17" y="91"/>
                        <a:pt x="19" y="92"/>
                      </a:cubicBezTo>
                      <a:cubicBezTo>
                        <a:pt x="26" y="86"/>
                        <a:pt x="13" y="84"/>
                        <a:pt x="22" y="80"/>
                      </a:cubicBezTo>
                      <a:cubicBezTo>
                        <a:pt x="23" y="80"/>
                        <a:pt x="23" y="80"/>
                        <a:pt x="23" y="80"/>
                      </a:cubicBezTo>
                      <a:cubicBezTo>
                        <a:pt x="23" y="79"/>
                        <a:pt x="22" y="78"/>
                        <a:pt x="21" y="77"/>
                      </a:cubicBezTo>
                      <a:cubicBezTo>
                        <a:pt x="20" y="77"/>
                        <a:pt x="19" y="78"/>
                        <a:pt x="18" y="79"/>
                      </a:cubicBezTo>
                      <a:cubicBezTo>
                        <a:pt x="17" y="78"/>
                        <a:pt x="13" y="77"/>
                        <a:pt x="11" y="77"/>
                      </a:cubicBezTo>
                      <a:cubicBezTo>
                        <a:pt x="16" y="75"/>
                        <a:pt x="9" y="75"/>
                        <a:pt x="12" y="72"/>
                      </a:cubicBezTo>
                      <a:cubicBezTo>
                        <a:pt x="15" y="72"/>
                        <a:pt x="15" y="74"/>
                        <a:pt x="17" y="75"/>
                      </a:cubicBezTo>
                      <a:cubicBezTo>
                        <a:pt x="14" y="72"/>
                        <a:pt x="14" y="72"/>
                        <a:pt x="14" y="72"/>
                      </a:cubicBezTo>
                      <a:cubicBezTo>
                        <a:pt x="14" y="70"/>
                        <a:pt x="19" y="70"/>
                        <a:pt x="21" y="69"/>
                      </a:cubicBezTo>
                      <a:cubicBezTo>
                        <a:pt x="18" y="66"/>
                        <a:pt x="19" y="70"/>
                        <a:pt x="15" y="68"/>
                      </a:cubicBezTo>
                      <a:cubicBezTo>
                        <a:pt x="19" y="65"/>
                        <a:pt x="18" y="53"/>
                        <a:pt x="14" y="48"/>
                      </a:cubicBezTo>
                      <a:cubicBezTo>
                        <a:pt x="15" y="50"/>
                        <a:pt x="18" y="48"/>
                        <a:pt x="18" y="51"/>
                      </a:cubicBezTo>
                      <a:cubicBezTo>
                        <a:pt x="18" y="50"/>
                        <a:pt x="16" y="47"/>
                        <a:pt x="14" y="47"/>
                      </a:cubicBezTo>
                      <a:cubicBezTo>
                        <a:pt x="11" y="43"/>
                        <a:pt x="13" y="38"/>
                        <a:pt x="15" y="34"/>
                      </a:cubicBezTo>
                      <a:cubicBezTo>
                        <a:pt x="12" y="35"/>
                        <a:pt x="12" y="35"/>
                        <a:pt x="12" y="35"/>
                      </a:cubicBezTo>
                      <a:cubicBezTo>
                        <a:pt x="7" y="32"/>
                        <a:pt x="16" y="28"/>
                        <a:pt x="13" y="22"/>
                      </a:cubicBezTo>
                      <a:cubicBezTo>
                        <a:pt x="13" y="22"/>
                        <a:pt x="13" y="22"/>
                        <a:pt x="13" y="22"/>
                      </a:cubicBezTo>
                      <a:cubicBezTo>
                        <a:pt x="12" y="20"/>
                        <a:pt x="5" y="19"/>
                        <a:pt x="7" y="16"/>
                      </a:cubicBezTo>
                      <a:cubicBezTo>
                        <a:pt x="10" y="17"/>
                        <a:pt x="10"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5" name="Freeform 789"/>
                <p:cNvSpPr>
                  <a:spLocks/>
                </p:cNvSpPr>
                <p:nvPr/>
              </p:nvSpPr>
              <p:spPr bwMode="auto">
                <a:xfrm>
                  <a:off x="3559" y="2603"/>
                  <a:ext cx="8" cy="4"/>
                </a:xfrm>
                <a:custGeom>
                  <a:avLst/>
                  <a:gdLst>
                    <a:gd name="T0" fmla="*/ 4 w 9"/>
                    <a:gd name="T1" fmla="*/ 3 h 5"/>
                    <a:gd name="T2" fmla="*/ 8 w 9"/>
                    <a:gd name="T3" fmla="*/ 5 h 5"/>
                    <a:gd name="T4" fmla="*/ 1 w 9"/>
                    <a:gd name="T5" fmla="*/ 1 h 5"/>
                    <a:gd name="T6" fmla="*/ 3 w 9"/>
                    <a:gd name="T7" fmla="*/ 4 h 5"/>
                    <a:gd name="T8" fmla="*/ 4 w 9"/>
                    <a:gd name="T9" fmla="*/ 3 h 5"/>
                  </a:gdLst>
                  <a:ahLst/>
                  <a:cxnLst>
                    <a:cxn ang="0">
                      <a:pos x="T0" y="T1"/>
                    </a:cxn>
                    <a:cxn ang="0">
                      <a:pos x="T2" y="T3"/>
                    </a:cxn>
                    <a:cxn ang="0">
                      <a:pos x="T4" y="T5"/>
                    </a:cxn>
                    <a:cxn ang="0">
                      <a:pos x="T6" y="T7"/>
                    </a:cxn>
                    <a:cxn ang="0">
                      <a:pos x="T8" y="T9"/>
                    </a:cxn>
                  </a:cxnLst>
                  <a:rect l="0" t="0" r="r" b="b"/>
                  <a:pathLst>
                    <a:path w="9" h="5">
                      <a:moveTo>
                        <a:pt x="4" y="3"/>
                      </a:moveTo>
                      <a:cubicBezTo>
                        <a:pt x="8" y="5"/>
                        <a:pt x="8" y="5"/>
                        <a:pt x="8" y="5"/>
                      </a:cubicBezTo>
                      <a:cubicBezTo>
                        <a:pt x="9" y="3"/>
                        <a:pt x="4" y="0"/>
                        <a:pt x="1" y="1"/>
                      </a:cubicBezTo>
                      <a:cubicBezTo>
                        <a:pt x="2" y="2"/>
                        <a:pt x="0" y="4"/>
                        <a:pt x="3" y="4"/>
                      </a:cubicBezTo>
                      <a:cubicBezTo>
                        <a:pt x="3" y="4"/>
                        <a:pt x="5" y="4"/>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6" name="Freeform 790"/>
                <p:cNvSpPr>
                  <a:spLocks/>
                </p:cNvSpPr>
                <p:nvPr/>
              </p:nvSpPr>
              <p:spPr bwMode="auto">
                <a:xfrm>
                  <a:off x="3554" y="2557"/>
                  <a:ext cx="16" cy="46"/>
                </a:xfrm>
                <a:custGeom>
                  <a:avLst/>
                  <a:gdLst>
                    <a:gd name="T0" fmla="*/ 10 w 19"/>
                    <a:gd name="T1" fmla="*/ 19 h 54"/>
                    <a:gd name="T2" fmla="*/ 6 w 19"/>
                    <a:gd name="T3" fmla="*/ 18 h 54"/>
                    <a:gd name="T4" fmla="*/ 5 w 19"/>
                    <a:gd name="T5" fmla="*/ 39 h 54"/>
                    <a:gd name="T6" fmla="*/ 11 w 19"/>
                    <a:gd name="T7" fmla="*/ 45 h 54"/>
                    <a:gd name="T8" fmla="*/ 7 w 19"/>
                    <a:gd name="T9" fmla="*/ 47 h 54"/>
                    <a:gd name="T10" fmla="*/ 12 w 19"/>
                    <a:gd name="T11" fmla="*/ 52 h 54"/>
                    <a:gd name="T12" fmla="*/ 10 w 19"/>
                    <a:gd name="T13" fmla="*/ 49 h 54"/>
                    <a:gd name="T14" fmla="*/ 12 w 19"/>
                    <a:gd name="T15" fmla="*/ 49 h 54"/>
                    <a:gd name="T16" fmla="*/ 12 w 19"/>
                    <a:gd name="T17" fmla="*/ 46 h 54"/>
                    <a:gd name="T18" fmla="*/ 14 w 19"/>
                    <a:gd name="T19" fmla="*/ 47 h 54"/>
                    <a:gd name="T20" fmla="*/ 9 w 19"/>
                    <a:gd name="T21" fmla="*/ 38 h 54"/>
                    <a:gd name="T22" fmla="*/ 14 w 19"/>
                    <a:gd name="T23" fmla="*/ 38 h 54"/>
                    <a:gd name="T24" fmla="*/ 16 w 19"/>
                    <a:gd name="T25" fmla="*/ 28 h 54"/>
                    <a:gd name="T26" fmla="*/ 15 w 19"/>
                    <a:gd name="T27" fmla="*/ 29 h 54"/>
                    <a:gd name="T28" fmla="*/ 10 w 19"/>
                    <a:gd name="T29" fmla="*/ 30 h 54"/>
                    <a:gd name="T30" fmla="*/ 16 w 19"/>
                    <a:gd name="T31" fmla="*/ 27 h 54"/>
                    <a:gd name="T32" fmla="*/ 14 w 19"/>
                    <a:gd name="T33" fmla="*/ 9 h 54"/>
                    <a:gd name="T34" fmla="*/ 7 w 19"/>
                    <a:gd name="T35" fmla="*/ 5 h 54"/>
                    <a:gd name="T36" fmla="*/ 12 w 19"/>
                    <a:gd name="T37" fmla="*/ 7 h 54"/>
                    <a:gd name="T38" fmla="*/ 13 w 19"/>
                    <a:gd name="T39" fmla="*/ 3 h 54"/>
                    <a:gd name="T40" fmla="*/ 4 w 19"/>
                    <a:gd name="T41" fmla="*/ 0 h 54"/>
                    <a:gd name="T42" fmla="*/ 10 w 19"/>
                    <a:gd name="T4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54">
                      <a:moveTo>
                        <a:pt x="10" y="19"/>
                      </a:moveTo>
                      <a:cubicBezTo>
                        <a:pt x="9" y="19"/>
                        <a:pt x="7" y="19"/>
                        <a:pt x="6" y="18"/>
                      </a:cubicBezTo>
                      <a:cubicBezTo>
                        <a:pt x="7" y="26"/>
                        <a:pt x="8" y="36"/>
                        <a:pt x="5" y="39"/>
                      </a:cubicBezTo>
                      <a:cubicBezTo>
                        <a:pt x="4" y="41"/>
                        <a:pt x="10" y="42"/>
                        <a:pt x="11" y="45"/>
                      </a:cubicBezTo>
                      <a:cubicBezTo>
                        <a:pt x="7" y="47"/>
                        <a:pt x="7" y="47"/>
                        <a:pt x="7" y="47"/>
                      </a:cubicBezTo>
                      <a:cubicBezTo>
                        <a:pt x="10" y="48"/>
                        <a:pt x="5" y="54"/>
                        <a:pt x="12" y="52"/>
                      </a:cubicBezTo>
                      <a:cubicBezTo>
                        <a:pt x="13" y="52"/>
                        <a:pt x="9" y="50"/>
                        <a:pt x="10" y="49"/>
                      </a:cubicBezTo>
                      <a:cubicBezTo>
                        <a:pt x="12" y="49"/>
                        <a:pt x="12" y="49"/>
                        <a:pt x="12" y="49"/>
                      </a:cubicBezTo>
                      <a:cubicBezTo>
                        <a:pt x="12" y="46"/>
                        <a:pt x="12" y="46"/>
                        <a:pt x="12" y="46"/>
                      </a:cubicBezTo>
                      <a:cubicBezTo>
                        <a:pt x="14" y="47"/>
                        <a:pt x="14" y="47"/>
                        <a:pt x="14" y="47"/>
                      </a:cubicBezTo>
                      <a:cubicBezTo>
                        <a:pt x="19" y="42"/>
                        <a:pt x="6" y="43"/>
                        <a:pt x="9" y="38"/>
                      </a:cubicBezTo>
                      <a:cubicBezTo>
                        <a:pt x="14" y="38"/>
                        <a:pt x="14" y="38"/>
                        <a:pt x="14" y="38"/>
                      </a:cubicBezTo>
                      <a:cubicBezTo>
                        <a:pt x="15" y="34"/>
                        <a:pt x="13" y="32"/>
                        <a:pt x="16" y="28"/>
                      </a:cubicBezTo>
                      <a:cubicBezTo>
                        <a:pt x="16" y="28"/>
                        <a:pt x="13" y="28"/>
                        <a:pt x="15" y="29"/>
                      </a:cubicBezTo>
                      <a:cubicBezTo>
                        <a:pt x="14" y="30"/>
                        <a:pt x="12" y="30"/>
                        <a:pt x="10" y="30"/>
                      </a:cubicBezTo>
                      <a:cubicBezTo>
                        <a:pt x="6" y="24"/>
                        <a:pt x="14" y="31"/>
                        <a:pt x="16" y="27"/>
                      </a:cubicBezTo>
                      <a:cubicBezTo>
                        <a:pt x="12" y="22"/>
                        <a:pt x="9" y="12"/>
                        <a:pt x="14" y="9"/>
                      </a:cubicBezTo>
                      <a:cubicBezTo>
                        <a:pt x="10" y="12"/>
                        <a:pt x="6" y="8"/>
                        <a:pt x="7" y="5"/>
                      </a:cubicBezTo>
                      <a:cubicBezTo>
                        <a:pt x="9" y="4"/>
                        <a:pt x="10" y="6"/>
                        <a:pt x="12" y="7"/>
                      </a:cubicBezTo>
                      <a:cubicBezTo>
                        <a:pt x="13" y="5"/>
                        <a:pt x="14" y="4"/>
                        <a:pt x="13" y="3"/>
                      </a:cubicBezTo>
                      <a:cubicBezTo>
                        <a:pt x="10" y="5"/>
                        <a:pt x="6" y="3"/>
                        <a:pt x="4" y="0"/>
                      </a:cubicBezTo>
                      <a:cubicBezTo>
                        <a:pt x="0" y="7"/>
                        <a:pt x="11" y="13"/>
                        <a:pt x="10"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7" name="Freeform 791"/>
                <p:cNvSpPr>
                  <a:spLocks/>
                </p:cNvSpPr>
                <p:nvPr/>
              </p:nvSpPr>
              <p:spPr bwMode="auto">
                <a:xfrm>
                  <a:off x="3558" y="2571"/>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8" name="Freeform 792"/>
                <p:cNvSpPr>
                  <a:spLocks/>
                </p:cNvSpPr>
                <p:nvPr/>
              </p:nvSpPr>
              <p:spPr bwMode="auto">
                <a:xfrm>
                  <a:off x="3634" y="3244"/>
                  <a:ext cx="3" cy="2"/>
                </a:xfrm>
                <a:custGeom>
                  <a:avLst/>
                  <a:gdLst>
                    <a:gd name="T0" fmla="*/ 3 w 3"/>
                    <a:gd name="T1" fmla="*/ 2 h 2"/>
                    <a:gd name="T2" fmla="*/ 3 w 3"/>
                    <a:gd name="T3" fmla="*/ 0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3"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9" name="Freeform 793"/>
                <p:cNvSpPr>
                  <a:spLocks/>
                </p:cNvSpPr>
                <p:nvPr/>
              </p:nvSpPr>
              <p:spPr bwMode="auto">
                <a:xfrm>
                  <a:off x="3632" y="3232"/>
                  <a:ext cx="13" cy="11"/>
                </a:xfrm>
                <a:custGeom>
                  <a:avLst/>
                  <a:gdLst>
                    <a:gd name="T0" fmla="*/ 15 w 15"/>
                    <a:gd name="T1" fmla="*/ 3 h 13"/>
                    <a:gd name="T2" fmla="*/ 13 w 15"/>
                    <a:gd name="T3" fmla="*/ 0 h 13"/>
                    <a:gd name="T4" fmla="*/ 0 w 15"/>
                    <a:gd name="T5" fmla="*/ 8 h 13"/>
                    <a:gd name="T6" fmla="*/ 10 w 15"/>
                    <a:gd name="T7" fmla="*/ 12 h 13"/>
                    <a:gd name="T8" fmla="*/ 6 w 15"/>
                    <a:gd name="T9" fmla="*/ 7 h 13"/>
                    <a:gd name="T10" fmla="*/ 13 w 15"/>
                    <a:gd name="T11" fmla="*/ 10 h 13"/>
                    <a:gd name="T12" fmla="*/ 11 w 15"/>
                    <a:gd name="T13" fmla="*/ 4 h 13"/>
                    <a:gd name="T14" fmla="*/ 15 w 15"/>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5" y="3"/>
                      </a:moveTo>
                      <a:cubicBezTo>
                        <a:pt x="13" y="0"/>
                        <a:pt x="13" y="0"/>
                        <a:pt x="13" y="0"/>
                      </a:cubicBezTo>
                      <a:cubicBezTo>
                        <a:pt x="3" y="4"/>
                        <a:pt x="6" y="1"/>
                        <a:pt x="0" y="8"/>
                      </a:cubicBezTo>
                      <a:cubicBezTo>
                        <a:pt x="2" y="10"/>
                        <a:pt x="6" y="13"/>
                        <a:pt x="10" y="12"/>
                      </a:cubicBezTo>
                      <a:cubicBezTo>
                        <a:pt x="9" y="10"/>
                        <a:pt x="5" y="9"/>
                        <a:pt x="6" y="7"/>
                      </a:cubicBezTo>
                      <a:cubicBezTo>
                        <a:pt x="9" y="7"/>
                        <a:pt x="9" y="9"/>
                        <a:pt x="13" y="10"/>
                      </a:cubicBezTo>
                      <a:cubicBezTo>
                        <a:pt x="15" y="5"/>
                        <a:pt x="10"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0" name="Freeform 794"/>
                <p:cNvSpPr>
                  <a:spLocks/>
                </p:cNvSpPr>
                <p:nvPr/>
              </p:nvSpPr>
              <p:spPr bwMode="auto">
                <a:xfrm>
                  <a:off x="3636" y="3231"/>
                  <a:ext cx="4" cy="2"/>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4"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1" name="Freeform 795"/>
                <p:cNvSpPr>
                  <a:spLocks/>
                </p:cNvSpPr>
                <p:nvPr/>
              </p:nvSpPr>
              <p:spPr bwMode="auto">
                <a:xfrm>
                  <a:off x="3632" y="3229"/>
                  <a:ext cx="6" cy="2"/>
                </a:xfrm>
                <a:custGeom>
                  <a:avLst/>
                  <a:gdLst>
                    <a:gd name="T0" fmla="*/ 3 w 7"/>
                    <a:gd name="T1" fmla="*/ 2 h 2"/>
                    <a:gd name="T2" fmla="*/ 7 w 7"/>
                    <a:gd name="T3" fmla="*/ 1 h 2"/>
                    <a:gd name="T4" fmla="*/ 0 w 7"/>
                    <a:gd name="T5" fmla="*/ 0 h 2"/>
                    <a:gd name="T6" fmla="*/ 3 w 7"/>
                    <a:gd name="T7" fmla="*/ 2 h 2"/>
                  </a:gdLst>
                  <a:ahLst/>
                  <a:cxnLst>
                    <a:cxn ang="0">
                      <a:pos x="T0" y="T1"/>
                    </a:cxn>
                    <a:cxn ang="0">
                      <a:pos x="T2" y="T3"/>
                    </a:cxn>
                    <a:cxn ang="0">
                      <a:pos x="T4" y="T5"/>
                    </a:cxn>
                    <a:cxn ang="0">
                      <a:pos x="T6" y="T7"/>
                    </a:cxn>
                  </a:cxnLst>
                  <a:rect l="0" t="0" r="r" b="b"/>
                  <a:pathLst>
                    <a:path w="7" h="2">
                      <a:moveTo>
                        <a:pt x="3" y="2"/>
                      </a:moveTo>
                      <a:cubicBezTo>
                        <a:pt x="3" y="0"/>
                        <a:pt x="7" y="1"/>
                        <a:pt x="7" y="1"/>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2" name="Freeform 796"/>
                <p:cNvSpPr>
                  <a:spLocks/>
                </p:cNvSpPr>
                <p:nvPr/>
              </p:nvSpPr>
              <p:spPr bwMode="auto">
                <a:xfrm>
                  <a:off x="3632" y="3222"/>
                  <a:ext cx="1" cy="0"/>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3" name="Freeform 797"/>
                <p:cNvSpPr>
                  <a:spLocks/>
                </p:cNvSpPr>
                <p:nvPr/>
              </p:nvSpPr>
              <p:spPr bwMode="auto">
                <a:xfrm>
                  <a:off x="3631" y="3219"/>
                  <a:ext cx="10" cy="7"/>
                </a:xfrm>
                <a:custGeom>
                  <a:avLst/>
                  <a:gdLst>
                    <a:gd name="T0" fmla="*/ 2 w 12"/>
                    <a:gd name="T1" fmla="*/ 0 h 8"/>
                    <a:gd name="T2" fmla="*/ 3 w 12"/>
                    <a:gd name="T3" fmla="*/ 3 h 8"/>
                    <a:gd name="T4" fmla="*/ 3 w 12"/>
                    <a:gd name="T5" fmla="*/ 3 h 8"/>
                    <a:gd name="T6" fmla="*/ 9 w 12"/>
                    <a:gd name="T7" fmla="*/ 4 h 8"/>
                    <a:gd name="T8" fmla="*/ 9 w 12"/>
                    <a:gd name="T9" fmla="*/ 8 h 8"/>
                    <a:gd name="T10" fmla="*/ 12 w 12"/>
                    <a:gd name="T11" fmla="*/ 5 h 8"/>
                    <a:gd name="T12" fmla="*/ 2 w 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2" y="0"/>
                      </a:moveTo>
                      <a:cubicBezTo>
                        <a:pt x="0" y="1"/>
                        <a:pt x="1" y="2"/>
                        <a:pt x="3" y="3"/>
                      </a:cubicBezTo>
                      <a:cubicBezTo>
                        <a:pt x="3" y="3"/>
                        <a:pt x="3" y="3"/>
                        <a:pt x="3" y="3"/>
                      </a:cubicBezTo>
                      <a:cubicBezTo>
                        <a:pt x="5" y="1"/>
                        <a:pt x="10" y="2"/>
                        <a:pt x="9" y="4"/>
                      </a:cubicBezTo>
                      <a:cubicBezTo>
                        <a:pt x="10" y="6"/>
                        <a:pt x="5" y="7"/>
                        <a:pt x="9" y="8"/>
                      </a:cubicBezTo>
                      <a:cubicBezTo>
                        <a:pt x="12" y="5"/>
                        <a:pt x="12" y="5"/>
                        <a:pt x="12"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4" name="Freeform 798"/>
                <p:cNvSpPr>
                  <a:spLocks/>
                </p:cNvSpPr>
                <p:nvPr/>
              </p:nvSpPr>
              <p:spPr bwMode="auto">
                <a:xfrm>
                  <a:off x="3633" y="3222"/>
                  <a:ext cx="2" cy="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2"/>
                        <a:pt x="1" y="2"/>
                        <a:pt x="1" y="2"/>
                      </a:cubicBezTo>
                      <a:cubicBezTo>
                        <a:pt x="2"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5" name="Freeform 799"/>
                <p:cNvSpPr>
                  <a:spLocks/>
                </p:cNvSpPr>
                <p:nvPr/>
              </p:nvSpPr>
              <p:spPr bwMode="auto">
                <a:xfrm>
                  <a:off x="3634" y="3227"/>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6" name="Freeform 800"/>
                <p:cNvSpPr>
                  <a:spLocks/>
                </p:cNvSpPr>
                <p:nvPr/>
              </p:nvSpPr>
              <p:spPr bwMode="auto">
                <a:xfrm>
                  <a:off x="3631" y="3209"/>
                  <a:ext cx="11" cy="7"/>
                </a:xfrm>
                <a:custGeom>
                  <a:avLst/>
                  <a:gdLst>
                    <a:gd name="T0" fmla="*/ 0 w 12"/>
                    <a:gd name="T1" fmla="*/ 4 h 9"/>
                    <a:gd name="T2" fmla="*/ 5 w 12"/>
                    <a:gd name="T3" fmla="*/ 9 h 9"/>
                    <a:gd name="T4" fmla="*/ 12 w 12"/>
                    <a:gd name="T5" fmla="*/ 4 h 9"/>
                    <a:gd name="T6" fmla="*/ 10 w 12"/>
                    <a:gd name="T7" fmla="*/ 0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cubicBezTo>
                        <a:pt x="6" y="3"/>
                        <a:pt x="0" y="9"/>
                        <a:pt x="5" y="9"/>
                      </a:cubicBezTo>
                      <a:cubicBezTo>
                        <a:pt x="4" y="6"/>
                        <a:pt x="9" y="3"/>
                        <a:pt x="12" y="4"/>
                      </a:cubicBezTo>
                      <a:cubicBezTo>
                        <a:pt x="10" y="0"/>
                        <a:pt x="10" y="0"/>
                        <a:pt x="10" y="0"/>
                      </a:cubicBezTo>
                      <a:cubicBezTo>
                        <a:pt x="7" y="0"/>
                        <a:pt x="3" y="1"/>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7" name="Freeform 801"/>
                <p:cNvSpPr>
                  <a:spLocks/>
                </p:cNvSpPr>
                <p:nvPr/>
              </p:nvSpPr>
              <p:spPr bwMode="auto">
                <a:xfrm>
                  <a:off x="3644" y="32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8" name="Freeform 802"/>
                <p:cNvSpPr>
                  <a:spLocks/>
                </p:cNvSpPr>
                <p:nvPr/>
              </p:nvSpPr>
              <p:spPr bwMode="auto">
                <a:xfrm>
                  <a:off x="3633" y="3190"/>
                  <a:ext cx="15" cy="17"/>
                </a:xfrm>
                <a:custGeom>
                  <a:avLst/>
                  <a:gdLst>
                    <a:gd name="T0" fmla="*/ 1 w 17"/>
                    <a:gd name="T1" fmla="*/ 0 h 19"/>
                    <a:gd name="T2" fmla="*/ 8 w 17"/>
                    <a:gd name="T3" fmla="*/ 7 h 19"/>
                    <a:gd name="T4" fmla="*/ 3 w 17"/>
                    <a:gd name="T5" fmla="*/ 5 h 19"/>
                    <a:gd name="T6" fmla="*/ 6 w 17"/>
                    <a:gd name="T7" fmla="*/ 12 h 19"/>
                    <a:gd name="T8" fmla="*/ 0 w 17"/>
                    <a:gd name="T9" fmla="*/ 9 h 19"/>
                    <a:gd name="T10" fmla="*/ 6 w 17"/>
                    <a:gd name="T11" fmla="*/ 16 h 19"/>
                    <a:gd name="T12" fmla="*/ 2 w 17"/>
                    <a:gd name="T13" fmla="*/ 19 h 19"/>
                    <a:gd name="T14" fmla="*/ 9 w 17"/>
                    <a:gd name="T15" fmla="*/ 18 h 19"/>
                    <a:gd name="T16" fmla="*/ 8 w 17"/>
                    <a:gd name="T17" fmla="*/ 14 h 19"/>
                    <a:gd name="T18" fmla="*/ 12 w 17"/>
                    <a:gd name="T19" fmla="*/ 16 h 19"/>
                    <a:gd name="T20" fmla="*/ 16 w 17"/>
                    <a:gd name="T21" fmla="*/ 5 h 19"/>
                    <a:gd name="T22" fmla="*/ 1 w 17"/>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9">
                      <a:moveTo>
                        <a:pt x="1" y="0"/>
                      </a:moveTo>
                      <a:cubicBezTo>
                        <a:pt x="8" y="7"/>
                        <a:pt x="8" y="7"/>
                        <a:pt x="8" y="7"/>
                      </a:cubicBezTo>
                      <a:cubicBezTo>
                        <a:pt x="6" y="7"/>
                        <a:pt x="4" y="7"/>
                        <a:pt x="3" y="5"/>
                      </a:cubicBezTo>
                      <a:cubicBezTo>
                        <a:pt x="2" y="9"/>
                        <a:pt x="7" y="9"/>
                        <a:pt x="6" y="12"/>
                      </a:cubicBezTo>
                      <a:cubicBezTo>
                        <a:pt x="0" y="14"/>
                        <a:pt x="5" y="7"/>
                        <a:pt x="0" y="9"/>
                      </a:cubicBezTo>
                      <a:cubicBezTo>
                        <a:pt x="0" y="11"/>
                        <a:pt x="1" y="14"/>
                        <a:pt x="6" y="16"/>
                      </a:cubicBezTo>
                      <a:cubicBezTo>
                        <a:pt x="2" y="19"/>
                        <a:pt x="2" y="19"/>
                        <a:pt x="2" y="19"/>
                      </a:cubicBezTo>
                      <a:cubicBezTo>
                        <a:pt x="9" y="18"/>
                        <a:pt x="9" y="18"/>
                        <a:pt x="9" y="18"/>
                      </a:cubicBezTo>
                      <a:cubicBezTo>
                        <a:pt x="11" y="16"/>
                        <a:pt x="3" y="15"/>
                        <a:pt x="8" y="14"/>
                      </a:cubicBezTo>
                      <a:cubicBezTo>
                        <a:pt x="11" y="13"/>
                        <a:pt x="11" y="15"/>
                        <a:pt x="12" y="16"/>
                      </a:cubicBezTo>
                      <a:cubicBezTo>
                        <a:pt x="10" y="14"/>
                        <a:pt x="17" y="10"/>
                        <a:pt x="16" y="5"/>
                      </a:cubicBezTo>
                      <a:cubicBezTo>
                        <a:pt x="15" y="1"/>
                        <a:pt x="5" y="3"/>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9" name="Freeform 803"/>
                <p:cNvSpPr>
                  <a:spLocks/>
                </p:cNvSpPr>
                <p:nvPr/>
              </p:nvSpPr>
              <p:spPr bwMode="auto">
                <a:xfrm>
                  <a:off x="3640" y="3189"/>
                  <a:ext cx="3" cy="1"/>
                </a:xfrm>
                <a:custGeom>
                  <a:avLst/>
                  <a:gdLst>
                    <a:gd name="T0" fmla="*/ 0 w 3"/>
                    <a:gd name="T1" fmla="*/ 1 h 1"/>
                    <a:gd name="T2" fmla="*/ 3 w 3"/>
                    <a:gd name="T3" fmla="*/ 0 h 1"/>
                    <a:gd name="T4" fmla="*/ 0 w 3"/>
                    <a:gd name="T5" fmla="*/ 1 h 1"/>
                    <a:gd name="T6" fmla="*/ 0 w 3"/>
                    <a:gd name="T7" fmla="*/ 1 h 1"/>
                  </a:gdLst>
                  <a:ahLst/>
                  <a:cxnLst>
                    <a:cxn ang="0">
                      <a:pos x="T0" y="T1"/>
                    </a:cxn>
                    <a:cxn ang="0">
                      <a:pos x="T2" y="T3"/>
                    </a:cxn>
                    <a:cxn ang="0">
                      <a:pos x="T4" y="T5"/>
                    </a:cxn>
                    <a:cxn ang="0">
                      <a:pos x="T6" y="T7"/>
                    </a:cxn>
                  </a:cxnLst>
                  <a:rect l="0" t="0" r="r" b="b"/>
                  <a:pathLst>
                    <a:path w="3" h="1">
                      <a:moveTo>
                        <a:pt x="0" y="1"/>
                      </a:moveTo>
                      <a:lnTo>
                        <a:pt x="3"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70" name="Freeform 804"/>
                <p:cNvSpPr>
                  <a:spLocks/>
                </p:cNvSpPr>
                <p:nvPr/>
              </p:nvSpPr>
              <p:spPr bwMode="auto">
                <a:xfrm>
                  <a:off x="3631" y="3173"/>
                  <a:ext cx="16" cy="15"/>
                </a:xfrm>
                <a:custGeom>
                  <a:avLst/>
                  <a:gdLst>
                    <a:gd name="T0" fmla="*/ 1 w 18"/>
                    <a:gd name="T1" fmla="*/ 11 h 17"/>
                    <a:gd name="T2" fmla="*/ 6 w 18"/>
                    <a:gd name="T3" fmla="*/ 15 h 17"/>
                    <a:gd name="T4" fmla="*/ 3 w 18"/>
                    <a:gd name="T5" fmla="*/ 16 h 17"/>
                    <a:gd name="T6" fmla="*/ 8 w 18"/>
                    <a:gd name="T7" fmla="*/ 16 h 17"/>
                    <a:gd name="T8" fmla="*/ 5 w 18"/>
                    <a:gd name="T9" fmla="*/ 9 h 17"/>
                    <a:gd name="T10" fmla="*/ 14 w 18"/>
                    <a:gd name="T11" fmla="*/ 7 h 17"/>
                    <a:gd name="T12" fmla="*/ 12 w 18"/>
                    <a:gd name="T13" fmla="*/ 11 h 17"/>
                    <a:gd name="T14" fmla="*/ 11 w 18"/>
                    <a:gd name="T15" fmla="*/ 0 h 17"/>
                    <a:gd name="T16" fmla="*/ 9 w 18"/>
                    <a:gd name="T17" fmla="*/ 2 h 17"/>
                    <a:gd name="T18" fmla="*/ 7 w 18"/>
                    <a:gd name="T19" fmla="*/ 0 h 17"/>
                    <a:gd name="T20" fmla="*/ 1 w 18"/>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7">
                      <a:moveTo>
                        <a:pt x="1" y="11"/>
                      </a:moveTo>
                      <a:cubicBezTo>
                        <a:pt x="6" y="15"/>
                        <a:pt x="6" y="15"/>
                        <a:pt x="6" y="15"/>
                      </a:cubicBezTo>
                      <a:cubicBezTo>
                        <a:pt x="5" y="15"/>
                        <a:pt x="4" y="15"/>
                        <a:pt x="3" y="16"/>
                      </a:cubicBezTo>
                      <a:cubicBezTo>
                        <a:pt x="4" y="16"/>
                        <a:pt x="7" y="17"/>
                        <a:pt x="8" y="16"/>
                      </a:cubicBezTo>
                      <a:cubicBezTo>
                        <a:pt x="14" y="14"/>
                        <a:pt x="6" y="11"/>
                        <a:pt x="5" y="9"/>
                      </a:cubicBezTo>
                      <a:cubicBezTo>
                        <a:pt x="7" y="3"/>
                        <a:pt x="8" y="9"/>
                        <a:pt x="14" y="7"/>
                      </a:cubicBezTo>
                      <a:cubicBezTo>
                        <a:pt x="13" y="8"/>
                        <a:pt x="12" y="9"/>
                        <a:pt x="12" y="11"/>
                      </a:cubicBezTo>
                      <a:cubicBezTo>
                        <a:pt x="18" y="7"/>
                        <a:pt x="12" y="3"/>
                        <a:pt x="11" y="0"/>
                      </a:cubicBezTo>
                      <a:cubicBezTo>
                        <a:pt x="10" y="1"/>
                        <a:pt x="8" y="1"/>
                        <a:pt x="9" y="2"/>
                      </a:cubicBezTo>
                      <a:cubicBezTo>
                        <a:pt x="7" y="0"/>
                        <a:pt x="7" y="0"/>
                        <a:pt x="7" y="0"/>
                      </a:cubicBezTo>
                      <a:cubicBezTo>
                        <a:pt x="2" y="3"/>
                        <a:pt x="0" y="5"/>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grpSp>
          <p:grpSp>
            <p:nvGrpSpPr>
              <p:cNvPr id="15" name="Group 1006"/>
              <p:cNvGrpSpPr>
                <a:grpSpLocks/>
              </p:cNvGrpSpPr>
              <p:nvPr/>
            </p:nvGrpSpPr>
            <p:grpSpPr bwMode="auto">
              <a:xfrm>
                <a:off x="3618" y="2560"/>
                <a:ext cx="314" cy="688"/>
                <a:chOff x="3618" y="2560"/>
                <a:chExt cx="314" cy="688"/>
              </a:xfrm>
            </p:grpSpPr>
            <p:sp>
              <p:nvSpPr>
                <p:cNvPr id="671" name="Freeform 806"/>
                <p:cNvSpPr>
                  <a:spLocks/>
                </p:cNvSpPr>
                <p:nvPr/>
              </p:nvSpPr>
              <p:spPr bwMode="auto">
                <a:xfrm>
                  <a:off x="3631" y="3187"/>
                  <a:ext cx="3"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1"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2" name="Freeform 807"/>
                <p:cNvSpPr>
                  <a:spLocks/>
                </p:cNvSpPr>
                <p:nvPr/>
              </p:nvSpPr>
              <p:spPr bwMode="auto">
                <a:xfrm>
                  <a:off x="3640" y="3172"/>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3" name="Freeform 808"/>
                <p:cNvSpPr>
                  <a:spLocks/>
                </p:cNvSpPr>
                <p:nvPr/>
              </p:nvSpPr>
              <p:spPr bwMode="auto">
                <a:xfrm>
                  <a:off x="3632" y="3172"/>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4" name="Freeform 809"/>
                <p:cNvSpPr>
                  <a:spLocks/>
                </p:cNvSpPr>
                <p:nvPr/>
              </p:nvSpPr>
              <p:spPr bwMode="auto">
                <a:xfrm>
                  <a:off x="3629" y="3075"/>
                  <a:ext cx="18" cy="96"/>
                </a:xfrm>
                <a:custGeom>
                  <a:avLst/>
                  <a:gdLst>
                    <a:gd name="T0" fmla="*/ 19 w 21"/>
                    <a:gd name="T1" fmla="*/ 1 h 111"/>
                    <a:gd name="T2" fmla="*/ 16 w 21"/>
                    <a:gd name="T3" fmla="*/ 5 h 111"/>
                    <a:gd name="T4" fmla="*/ 11 w 21"/>
                    <a:gd name="T5" fmla="*/ 0 h 111"/>
                    <a:gd name="T6" fmla="*/ 4 w 21"/>
                    <a:gd name="T7" fmla="*/ 0 h 111"/>
                    <a:gd name="T8" fmla="*/ 7 w 21"/>
                    <a:gd name="T9" fmla="*/ 9 h 111"/>
                    <a:gd name="T10" fmla="*/ 4 w 21"/>
                    <a:gd name="T11" fmla="*/ 9 h 111"/>
                    <a:gd name="T12" fmla="*/ 5 w 21"/>
                    <a:gd name="T13" fmla="*/ 26 h 111"/>
                    <a:gd name="T14" fmla="*/ 7 w 21"/>
                    <a:gd name="T15" fmla="*/ 37 h 111"/>
                    <a:gd name="T16" fmla="*/ 3 w 21"/>
                    <a:gd name="T17" fmla="*/ 84 h 111"/>
                    <a:gd name="T18" fmla="*/ 10 w 21"/>
                    <a:gd name="T19" fmla="*/ 86 h 111"/>
                    <a:gd name="T20" fmla="*/ 5 w 21"/>
                    <a:gd name="T21" fmla="*/ 90 h 111"/>
                    <a:gd name="T22" fmla="*/ 6 w 21"/>
                    <a:gd name="T23" fmla="*/ 87 h 111"/>
                    <a:gd name="T24" fmla="*/ 4 w 21"/>
                    <a:gd name="T25" fmla="*/ 100 h 111"/>
                    <a:gd name="T26" fmla="*/ 11 w 21"/>
                    <a:gd name="T27" fmla="*/ 100 h 111"/>
                    <a:gd name="T28" fmla="*/ 3 w 21"/>
                    <a:gd name="T29" fmla="*/ 106 h 111"/>
                    <a:gd name="T30" fmla="*/ 8 w 21"/>
                    <a:gd name="T31" fmla="*/ 111 h 111"/>
                    <a:gd name="T32" fmla="*/ 14 w 21"/>
                    <a:gd name="T33" fmla="*/ 106 h 111"/>
                    <a:gd name="T34" fmla="*/ 17 w 21"/>
                    <a:gd name="T35" fmla="*/ 110 h 111"/>
                    <a:gd name="T36" fmla="*/ 8 w 21"/>
                    <a:gd name="T37" fmla="*/ 80 h 111"/>
                    <a:gd name="T38" fmla="*/ 12 w 21"/>
                    <a:gd name="T39" fmla="*/ 81 h 111"/>
                    <a:gd name="T40" fmla="*/ 16 w 21"/>
                    <a:gd name="T41" fmla="*/ 63 h 111"/>
                    <a:gd name="T42" fmla="*/ 10 w 21"/>
                    <a:gd name="T43" fmla="*/ 55 h 111"/>
                    <a:gd name="T44" fmla="*/ 13 w 21"/>
                    <a:gd name="T45" fmla="*/ 52 h 111"/>
                    <a:gd name="T46" fmla="*/ 10 w 21"/>
                    <a:gd name="T47" fmla="*/ 51 h 111"/>
                    <a:gd name="T48" fmla="*/ 14 w 21"/>
                    <a:gd name="T49" fmla="*/ 46 h 111"/>
                    <a:gd name="T50" fmla="*/ 6 w 21"/>
                    <a:gd name="T51" fmla="*/ 44 h 111"/>
                    <a:gd name="T52" fmla="*/ 18 w 21"/>
                    <a:gd name="T53" fmla="*/ 33 h 111"/>
                    <a:gd name="T54" fmla="*/ 14 w 21"/>
                    <a:gd name="T55" fmla="*/ 35 h 111"/>
                    <a:gd name="T56" fmla="*/ 10 w 21"/>
                    <a:gd name="T57" fmla="*/ 32 h 111"/>
                    <a:gd name="T58" fmla="*/ 17 w 21"/>
                    <a:gd name="T59" fmla="*/ 31 h 111"/>
                    <a:gd name="T60" fmla="*/ 13 w 21"/>
                    <a:gd name="T61" fmla="*/ 22 h 111"/>
                    <a:gd name="T62" fmla="*/ 9 w 21"/>
                    <a:gd name="T63" fmla="*/ 23 h 111"/>
                    <a:gd name="T64" fmla="*/ 12 w 21"/>
                    <a:gd name="T65" fmla="*/ 11 h 111"/>
                    <a:gd name="T66" fmla="*/ 18 w 21"/>
                    <a:gd name="T67" fmla="*/ 17 h 111"/>
                    <a:gd name="T68" fmla="*/ 21 w 21"/>
                    <a:gd name="T69" fmla="*/ 13 h 111"/>
                    <a:gd name="T70" fmla="*/ 13 w 21"/>
                    <a:gd name="T71" fmla="*/ 6 h 111"/>
                    <a:gd name="T72" fmla="*/ 19 w 21"/>
                    <a:gd name="T73"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11">
                      <a:moveTo>
                        <a:pt x="19" y="1"/>
                      </a:moveTo>
                      <a:cubicBezTo>
                        <a:pt x="16" y="1"/>
                        <a:pt x="15" y="2"/>
                        <a:pt x="16" y="5"/>
                      </a:cubicBezTo>
                      <a:cubicBezTo>
                        <a:pt x="12" y="4"/>
                        <a:pt x="13" y="1"/>
                        <a:pt x="11" y="0"/>
                      </a:cubicBezTo>
                      <a:cubicBezTo>
                        <a:pt x="9" y="3"/>
                        <a:pt x="7" y="0"/>
                        <a:pt x="4" y="0"/>
                      </a:cubicBezTo>
                      <a:cubicBezTo>
                        <a:pt x="4" y="4"/>
                        <a:pt x="8" y="5"/>
                        <a:pt x="7" y="9"/>
                      </a:cubicBezTo>
                      <a:cubicBezTo>
                        <a:pt x="4" y="9"/>
                        <a:pt x="4" y="9"/>
                        <a:pt x="4" y="9"/>
                      </a:cubicBezTo>
                      <a:cubicBezTo>
                        <a:pt x="6" y="14"/>
                        <a:pt x="8" y="21"/>
                        <a:pt x="5" y="26"/>
                      </a:cubicBezTo>
                      <a:cubicBezTo>
                        <a:pt x="4" y="30"/>
                        <a:pt x="5" y="33"/>
                        <a:pt x="7" y="37"/>
                      </a:cubicBezTo>
                      <a:cubicBezTo>
                        <a:pt x="4" y="52"/>
                        <a:pt x="7" y="68"/>
                        <a:pt x="3" y="84"/>
                      </a:cubicBezTo>
                      <a:cubicBezTo>
                        <a:pt x="10" y="86"/>
                        <a:pt x="10" y="86"/>
                        <a:pt x="10" y="86"/>
                      </a:cubicBezTo>
                      <a:cubicBezTo>
                        <a:pt x="7" y="87"/>
                        <a:pt x="10" y="90"/>
                        <a:pt x="5" y="90"/>
                      </a:cubicBezTo>
                      <a:cubicBezTo>
                        <a:pt x="6" y="89"/>
                        <a:pt x="6" y="88"/>
                        <a:pt x="6" y="87"/>
                      </a:cubicBezTo>
                      <a:cubicBezTo>
                        <a:pt x="0" y="90"/>
                        <a:pt x="6" y="96"/>
                        <a:pt x="4" y="100"/>
                      </a:cubicBezTo>
                      <a:cubicBezTo>
                        <a:pt x="5" y="100"/>
                        <a:pt x="10" y="99"/>
                        <a:pt x="11" y="100"/>
                      </a:cubicBezTo>
                      <a:cubicBezTo>
                        <a:pt x="4" y="100"/>
                        <a:pt x="12" y="105"/>
                        <a:pt x="3" y="106"/>
                      </a:cubicBezTo>
                      <a:cubicBezTo>
                        <a:pt x="1" y="110"/>
                        <a:pt x="10" y="107"/>
                        <a:pt x="8" y="111"/>
                      </a:cubicBezTo>
                      <a:cubicBezTo>
                        <a:pt x="13" y="111"/>
                        <a:pt x="10" y="107"/>
                        <a:pt x="14" y="106"/>
                      </a:cubicBezTo>
                      <a:cubicBezTo>
                        <a:pt x="17" y="107"/>
                        <a:pt x="12" y="110"/>
                        <a:pt x="17" y="110"/>
                      </a:cubicBezTo>
                      <a:cubicBezTo>
                        <a:pt x="19" y="103"/>
                        <a:pt x="10" y="90"/>
                        <a:pt x="8" y="80"/>
                      </a:cubicBezTo>
                      <a:cubicBezTo>
                        <a:pt x="12" y="81"/>
                        <a:pt x="12" y="81"/>
                        <a:pt x="12" y="81"/>
                      </a:cubicBezTo>
                      <a:cubicBezTo>
                        <a:pt x="9" y="75"/>
                        <a:pt x="10" y="67"/>
                        <a:pt x="16" y="63"/>
                      </a:cubicBezTo>
                      <a:cubicBezTo>
                        <a:pt x="12" y="63"/>
                        <a:pt x="19" y="55"/>
                        <a:pt x="10" y="55"/>
                      </a:cubicBezTo>
                      <a:cubicBezTo>
                        <a:pt x="12" y="54"/>
                        <a:pt x="12" y="53"/>
                        <a:pt x="13" y="52"/>
                      </a:cubicBezTo>
                      <a:cubicBezTo>
                        <a:pt x="10" y="51"/>
                        <a:pt x="10" y="51"/>
                        <a:pt x="10" y="51"/>
                      </a:cubicBezTo>
                      <a:cubicBezTo>
                        <a:pt x="10" y="48"/>
                        <a:pt x="14" y="49"/>
                        <a:pt x="14" y="46"/>
                      </a:cubicBezTo>
                      <a:cubicBezTo>
                        <a:pt x="10" y="47"/>
                        <a:pt x="9" y="45"/>
                        <a:pt x="6" y="44"/>
                      </a:cubicBezTo>
                      <a:cubicBezTo>
                        <a:pt x="11" y="41"/>
                        <a:pt x="14" y="37"/>
                        <a:pt x="18" y="33"/>
                      </a:cubicBezTo>
                      <a:cubicBezTo>
                        <a:pt x="17" y="34"/>
                        <a:pt x="15" y="34"/>
                        <a:pt x="14" y="35"/>
                      </a:cubicBezTo>
                      <a:cubicBezTo>
                        <a:pt x="15" y="33"/>
                        <a:pt x="12" y="33"/>
                        <a:pt x="10" y="32"/>
                      </a:cubicBezTo>
                      <a:cubicBezTo>
                        <a:pt x="10" y="30"/>
                        <a:pt x="15" y="31"/>
                        <a:pt x="17" y="31"/>
                      </a:cubicBezTo>
                      <a:cubicBezTo>
                        <a:pt x="19" y="27"/>
                        <a:pt x="10" y="25"/>
                        <a:pt x="13" y="22"/>
                      </a:cubicBezTo>
                      <a:cubicBezTo>
                        <a:pt x="9" y="23"/>
                        <a:pt x="9" y="23"/>
                        <a:pt x="9" y="23"/>
                      </a:cubicBezTo>
                      <a:cubicBezTo>
                        <a:pt x="9" y="19"/>
                        <a:pt x="13" y="16"/>
                        <a:pt x="12" y="11"/>
                      </a:cubicBezTo>
                      <a:cubicBezTo>
                        <a:pt x="17" y="9"/>
                        <a:pt x="16" y="15"/>
                        <a:pt x="18" y="17"/>
                      </a:cubicBezTo>
                      <a:cubicBezTo>
                        <a:pt x="19" y="16"/>
                        <a:pt x="20" y="14"/>
                        <a:pt x="21" y="13"/>
                      </a:cubicBezTo>
                      <a:cubicBezTo>
                        <a:pt x="19" y="11"/>
                        <a:pt x="15" y="8"/>
                        <a:pt x="13" y="6"/>
                      </a:cubicBezTo>
                      <a:cubicBezTo>
                        <a:pt x="19" y="8"/>
                        <a:pt x="18" y="2"/>
                        <a:pt x="19"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5" name="Freeform 810"/>
                <p:cNvSpPr>
                  <a:spLocks/>
                </p:cNvSpPr>
                <p:nvPr/>
              </p:nvSpPr>
              <p:spPr bwMode="auto">
                <a:xfrm>
                  <a:off x="3647" y="3086"/>
                  <a:ext cx="2"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6" name="Freeform 811"/>
                <p:cNvSpPr>
                  <a:spLocks/>
                </p:cNvSpPr>
                <p:nvPr/>
              </p:nvSpPr>
              <p:spPr bwMode="auto">
                <a:xfrm>
                  <a:off x="3645" y="3075"/>
                  <a:ext cx="0" cy="1"/>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7" name="Freeform 812"/>
                <p:cNvSpPr>
                  <a:spLocks/>
                </p:cNvSpPr>
                <p:nvPr/>
              </p:nvSpPr>
              <p:spPr bwMode="auto">
                <a:xfrm>
                  <a:off x="3633" y="3097"/>
                  <a:ext cx="1"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8" name="Freeform 813"/>
                <p:cNvSpPr>
                  <a:spLocks/>
                </p:cNvSpPr>
                <p:nvPr/>
              </p:nvSpPr>
              <p:spPr bwMode="auto">
                <a:xfrm>
                  <a:off x="3644" y="3101"/>
                  <a:ext cx="4"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9" name="Freeform 814"/>
                <p:cNvSpPr>
                  <a:spLocks/>
                </p:cNvSpPr>
                <p:nvPr/>
              </p:nvSpPr>
              <p:spPr bwMode="auto">
                <a:xfrm>
                  <a:off x="3644" y="3123"/>
                  <a:ext cx="2"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0" name="Freeform 815"/>
                <p:cNvSpPr>
                  <a:spLocks/>
                </p:cNvSpPr>
                <p:nvPr/>
              </p:nvSpPr>
              <p:spPr bwMode="auto">
                <a:xfrm>
                  <a:off x="3646" y="3078"/>
                  <a:ext cx="2" cy="5"/>
                </a:xfrm>
                <a:custGeom>
                  <a:avLst/>
                  <a:gdLst>
                    <a:gd name="T0" fmla="*/ 2 w 2"/>
                    <a:gd name="T1" fmla="*/ 5 h 5"/>
                    <a:gd name="T2" fmla="*/ 1 w 2"/>
                    <a:gd name="T3" fmla="*/ 1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1" y="1"/>
                      </a:lnTo>
                      <a:lnTo>
                        <a:pt x="0" y="0"/>
                      </a:ln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1" name="Freeform 816"/>
                <p:cNvSpPr>
                  <a:spLocks/>
                </p:cNvSpPr>
                <p:nvPr/>
              </p:nvSpPr>
              <p:spPr bwMode="auto">
                <a:xfrm>
                  <a:off x="3628" y="3020"/>
                  <a:ext cx="21" cy="52"/>
                </a:xfrm>
                <a:custGeom>
                  <a:avLst/>
                  <a:gdLst>
                    <a:gd name="T0" fmla="*/ 4 w 24"/>
                    <a:gd name="T1" fmla="*/ 4 h 61"/>
                    <a:gd name="T2" fmla="*/ 1 w 24"/>
                    <a:gd name="T3" fmla="*/ 15 h 61"/>
                    <a:gd name="T4" fmla="*/ 12 w 24"/>
                    <a:gd name="T5" fmla="*/ 22 h 61"/>
                    <a:gd name="T6" fmla="*/ 2 w 24"/>
                    <a:gd name="T7" fmla="*/ 21 h 61"/>
                    <a:gd name="T8" fmla="*/ 9 w 24"/>
                    <a:gd name="T9" fmla="*/ 42 h 61"/>
                    <a:gd name="T10" fmla="*/ 5 w 24"/>
                    <a:gd name="T11" fmla="*/ 42 h 61"/>
                    <a:gd name="T12" fmla="*/ 16 w 24"/>
                    <a:gd name="T13" fmla="*/ 50 h 61"/>
                    <a:gd name="T14" fmla="*/ 4 w 24"/>
                    <a:gd name="T15" fmla="*/ 50 h 61"/>
                    <a:gd name="T16" fmla="*/ 4 w 24"/>
                    <a:gd name="T17" fmla="*/ 49 h 61"/>
                    <a:gd name="T18" fmla="*/ 7 w 24"/>
                    <a:gd name="T19" fmla="*/ 60 h 61"/>
                    <a:gd name="T20" fmla="*/ 13 w 24"/>
                    <a:gd name="T21" fmla="*/ 61 h 61"/>
                    <a:gd name="T22" fmla="*/ 19 w 24"/>
                    <a:gd name="T23" fmla="*/ 61 h 61"/>
                    <a:gd name="T24" fmla="*/ 15 w 24"/>
                    <a:gd name="T25" fmla="*/ 53 h 61"/>
                    <a:gd name="T26" fmla="*/ 19 w 24"/>
                    <a:gd name="T27" fmla="*/ 53 h 61"/>
                    <a:gd name="T28" fmla="*/ 16 w 24"/>
                    <a:gd name="T29" fmla="*/ 50 h 61"/>
                    <a:gd name="T30" fmla="*/ 20 w 24"/>
                    <a:gd name="T31" fmla="*/ 49 h 61"/>
                    <a:gd name="T32" fmla="*/ 16 w 24"/>
                    <a:gd name="T33" fmla="*/ 44 h 61"/>
                    <a:gd name="T34" fmla="*/ 17 w 24"/>
                    <a:gd name="T35" fmla="*/ 45 h 61"/>
                    <a:gd name="T36" fmla="*/ 12 w 24"/>
                    <a:gd name="T37" fmla="*/ 41 h 61"/>
                    <a:gd name="T38" fmla="*/ 18 w 24"/>
                    <a:gd name="T39" fmla="*/ 39 h 61"/>
                    <a:gd name="T40" fmla="*/ 14 w 24"/>
                    <a:gd name="T41" fmla="*/ 39 h 61"/>
                    <a:gd name="T42" fmla="*/ 19 w 24"/>
                    <a:gd name="T43" fmla="*/ 26 h 61"/>
                    <a:gd name="T44" fmla="*/ 16 w 24"/>
                    <a:gd name="T45" fmla="*/ 25 h 61"/>
                    <a:gd name="T46" fmla="*/ 19 w 24"/>
                    <a:gd name="T47" fmla="*/ 31 h 61"/>
                    <a:gd name="T48" fmla="*/ 9 w 24"/>
                    <a:gd name="T49" fmla="*/ 30 h 61"/>
                    <a:gd name="T50" fmla="*/ 17 w 24"/>
                    <a:gd name="T51" fmla="*/ 23 h 61"/>
                    <a:gd name="T52" fmla="*/ 16 w 24"/>
                    <a:gd name="T53" fmla="*/ 13 h 61"/>
                    <a:gd name="T54" fmla="*/ 17 w 24"/>
                    <a:gd name="T55" fmla="*/ 13 h 61"/>
                    <a:gd name="T56" fmla="*/ 14 w 24"/>
                    <a:gd name="T57" fmla="*/ 7 h 61"/>
                    <a:gd name="T58" fmla="*/ 12 w 24"/>
                    <a:gd name="T59" fmla="*/ 9 h 61"/>
                    <a:gd name="T60" fmla="*/ 9 w 24"/>
                    <a:gd name="T61" fmla="*/ 6 h 61"/>
                    <a:gd name="T62" fmla="*/ 11 w 24"/>
                    <a:gd name="T63" fmla="*/ 6 h 61"/>
                    <a:gd name="T64" fmla="*/ 5 w 24"/>
                    <a:gd name="T65" fmla="*/ 0 h 61"/>
                    <a:gd name="T66" fmla="*/ 9 w 24"/>
                    <a:gd name="T67" fmla="*/ 7 h 61"/>
                    <a:gd name="T68" fmla="*/ 4 w 24"/>
                    <a:gd name="T69"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61">
                      <a:moveTo>
                        <a:pt x="4" y="4"/>
                      </a:moveTo>
                      <a:cubicBezTo>
                        <a:pt x="0" y="7"/>
                        <a:pt x="2" y="11"/>
                        <a:pt x="1" y="15"/>
                      </a:cubicBezTo>
                      <a:cubicBezTo>
                        <a:pt x="4" y="22"/>
                        <a:pt x="11" y="16"/>
                        <a:pt x="12" y="22"/>
                      </a:cubicBezTo>
                      <a:cubicBezTo>
                        <a:pt x="2" y="21"/>
                        <a:pt x="2" y="21"/>
                        <a:pt x="2" y="21"/>
                      </a:cubicBezTo>
                      <a:cubicBezTo>
                        <a:pt x="3" y="28"/>
                        <a:pt x="1" y="37"/>
                        <a:pt x="9" y="42"/>
                      </a:cubicBezTo>
                      <a:cubicBezTo>
                        <a:pt x="8" y="42"/>
                        <a:pt x="7" y="44"/>
                        <a:pt x="5" y="42"/>
                      </a:cubicBezTo>
                      <a:cubicBezTo>
                        <a:pt x="6" y="46"/>
                        <a:pt x="19" y="44"/>
                        <a:pt x="16" y="50"/>
                      </a:cubicBezTo>
                      <a:cubicBezTo>
                        <a:pt x="10" y="44"/>
                        <a:pt x="10" y="51"/>
                        <a:pt x="4" y="50"/>
                      </a:cubicBezTo>
                      <a:cubicBezTo>
                        <a:pt x="4" y="49"/>
                        <a:pt x="4" y="49"/>
                        <a:pt x="4" y="49"/>
                      </a:cubicBezTo>
                      <a:cubicBezTo>
                        <a:pt x="4" y="53"/>
                        <a:pt x="7" y="58"/>
                        <a:pt x="7" y="60"/>
                      </a:cubicBezTo>
                      <a:cubicBezTo>
                        <a:pt x="9" y="60"/>
                        <a:pt x="13" y="58"/>
                        <a:pt x="13" y="61"/>
                      </a:cubicBezTo>
                      <a:cubicBezTo>
                        <a:pt x="14" y="60"/>
                        <a:pt x="16" y="60"/>
                        <a:pt x="19" y="61"/>
                      </a:cubicBezTo>
                      <a:cubicBezTo>
                        <a:pt x="16" y="57"/>
                        <a:pt x="18" y="55"/>
                        <a:pt x="15" y="53"/>
                      </a:cubicBezTo>
                      <a:cubicBezTo>
                        <a:pt x="18" y="52"/>
                        <a:pt x="16" y="55"/>
                        <a:pt x="19" y="53"/>
                      </a:cubicBezTo>
                      <a:cubicBezTo>
                        <a:pt x="16" y="50"/>
                        <a:pt x="16" y="50"/>
                        <a:pt x="16" y="50"/>
                      </a:cubicBezTo>
                      <a:cubicBezTo>
                        <a:pt x="17" y="48"/>
                        <a:pt x="19" y="52"/>
                        <a:pt x="20" y="49"/>
                      </a:cubicBezTo>
                      <a:cubicBezTo>
                        <a:pt x="18" y="49"/>
                        <a:pt x="16" y="46"/>
                        <a:pt x="16" y="44"/>
                      </a:cubicBezTo>
                      <a:cubicBezTo>
                        <a:pt x="17" y="45"/>
                        <a:pt x="17" y="45"/>
                        <a:pt x="17" y="45"/>
                      </a:cubicBezTo>
                      <a:cubicBezTo>
                        <a:pt x="16" y="43"/>
                        <a:pt x="18" y="40"/>
                        <a:pt x="12" y="41"/>
                      </a:cubicBezTo>
                      <a:cubicBezTo>
                        <a:pt x="18" y="39"/>
                        <a:pt x="18" y="39"/>
                        <a:pt x="18" y="39"/>
                      </a:cubicBezTo>
                      <a:cubicBezTo>
                        <a:pt x="14" y="39"/>
                        <a:pt x="14" y="39"/>
                        <a:pt x="14" y="39"/>
                      </a:cubicBezTo>
                      <a:cubicBezTo>
                        <a:pt x="15" y="34"/>
                        <a:pt x="24" y="33"/>
                        <a:pt x="19" y="26"/>
                      </a:cubicBezTo>
                      <a:cubicBezTo>
                        <a:pt x="18" y="28"/>
                        <a:pt x="16" y="26"/>
                        <a:pt x="16" y="25"/>
                      </a:cubicBezTo>
                      <a:cubicBezTo>
                        <a:pt x="13" y="28"/>
                        <a:pt x="18" y="29"/>
                        <a:pt x="19" y="31"/>
                      </a:cubicBezTo>
                      <a:cubicBezTo>
                        <a:pt x="15" y="32"/>
                        <a:pt x="11" y="27"/>
                        <a:pt x="9" y="30"/>
                      </a:cubicBezTo>
                      <a:cubicBezTo>
                        <a:pt x="13" y="27"/>
                        <a:pt x="9" y="24"/>
                        <a:pt x="17" y="23"/>
                      </a:cubicBezTo>
                      <a:cubicBezTo>
                        <a:pt x="18" y="19"/>
                        <a:pt x="14" y="17"/>
                        <a:pt x="16" y="13"/>
                      </a:cubicBezTo>
                      <a:cubicBezTo>
                        <a:pt x="17" y="13"/>
                        <a:pt x="17" y="13"/>
                        <a:pt x="17" y="13"/>
                      </a:cubicBezTo>
                      <a:cubicBezTo>
                        <a:pt x="11" y="12"/>
                        <a:pt x="19" y="10"/>
                        <a:pt x="14" y="7"/>
                      </a:cubicBezTo>
                      <a:cubicBezTo>
                        <a:pt x="12" y="9"/>
                        <a:pt x="12" y="9"/>
                        <a:pt x="12" y="9"/>
                      </a:cubicBezTo>
                      <a:cubicBezTo>
                        <a:pt x="10" y="9"/>
                        <a:pt x="10" y="8"/>
                        <a:pt x="9" y="6"/>
                      </a:cubicBezTo>
                      <a:cubicBezTo>
                        <a:pt x="10" y="6"/>
                        <a:pt x="10" y="6"/>
                        <a:pt x="11" y="6"/>
                      </a:cubicBezTo>
                      <a:cubicBezTo>
                        <a:pt x="7" y="5"/>
                        <a:pt x="7" y="1"/>
                        <a:pt x="5" y="0"/>
                      </a:cubicBezTo>
                      <a:cubicBezTo>
                        <a:pt x="5" y="2"/>
                        <a:pt x="8" y="4"/>
                        <a:pt x="9" y="7"/>
                      </a:cubicBezTo>
                      <a:cubicBezTo>
                        <a:pt x="7" y="6"/>
                        <a:pt x="3" y="6"/>
                        <a:pt x="4"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2" name="Freeform 817"/>
                <p:cNvSpPr>
                  <a:spLocks/>
                </p:cNvSpPr>
                <p:nvPr/>
              </p:nvSpPr>
              <p:spPr bwMode="auto">
                <a:xfrm>
                  <a:off x="3643" y="3059"/>
                  <a:ext cx="1"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3" name="Freeform 818"/>
                <p:cNvSpPr>
                  <a:spLocks/>
                </p:cNvSpPr>
                <p:nvPr/>
              </p:nvSpPr>
              <p:spPr bwMode="auto">
                <a:xfrm>
                  <a:off x="3625" y="2978"/>
                  <a:ext cx="25" cy="40"/>
                </a:xfrm>
                <a:custGeom>
                  <a:avLst/>
                  <a:gdLst>
                    <a:gd name="T0" fmla="*/ 14 w 28"/>
                    <a:gd name="T1" fmla="*/ 35 h 47"/>
                    <a:gd name="T2" fmla="*/ 20 w 28"/>
                    <a:gd name="T3" fmla="*/ 33 h 47"/>
                    <a:gd name="T4" fmla="*/ 9 w 28"/>
                    <a:gd name="T5" fmla="*/ 33 h 47"/>
                    <a:gd name="T6" fmla="*/ 7 w 28"/>
                    <a:gd name="T7" fmla="*/ 28 h 47"/>
                    <a:gd name="T8" fmla="*/ 17 w 28"/>
                    <a:gd name="T9" fmla="*/ 28 h 47"/>
                    <a:gd name="T10" fmla="*/ 18 w 28"/>
                    <a:gd name="T11" fmla="*/ 23 h 47"/>
                    <a:gd name="T12" fmla="*/ 12 w 28"/>
                    <a:gd name="T13" fmla="*/ 23 h 47"/>
                    <a:gd name="T14" fmla="*/ 9 w 28"/>
                    <a:gd name="T15" fmla="*/ 18 h 47"/>
                    <a:gd name="T16" fmla="*/ 11 w 28"/>
                    <a:gd name="T17" fmla="*/ 20 h 47"/>
                    <a:gd name="T18" fmla="*/ 17 w 28"/>
                    <a:gd name="T19" fmla="*/ 17 h 47"/>
                    <a:gd name="T20" fmla="*/ 1 w 28"/>
                    <a:gd name="T21" fmla="*/ 4 h 47"/>
                    <a:gd name="T22" fmla="*/ 2 w 28"/>
                    <a:gd name="T23" fmla="*/ 8 h 47"/>
                    <a:gd name="T24" fmla="*/ 9 w 28"/>
                    <a:gd name="T25" fmla="*/ 8 h 47"/>
                    <a:gd name="T26" fmla="*/ 7 w 28"/>
                    <a:gd name="T27" fmla="*/ 12 h 47"/>
                    <a:gd name="T28" fmla="*/ 4 w 28"/>
                    <a:gd name="T29" fmla="*/ 9 h 47"/>
                    <a:gd name="T30" fmla="*/ 4 w 28"/>
                    <a:gd name="T31" fmla="*/ 41 h 47"/>
                    <a:gd name="T32" fmla="*/ 4 w 28"/>
                    <a:gd name="T33" fmla="*/ 37 h 47"/>
                    <a:gd name="T34" fmla="*/ 9 w 28"/>
                    <a:gd name="T35" fmla="*/ 41 h 47"/>
                    <a:gd name="T36" fmla="*/ 15 w 28"/>
                    <a:gd name="T37" fmla="*/ 39 h 47"/>
                    <a:gd name="T38" fmla="*/ 13 w 28"/>
                    <a:gd name="T39" fmla="*/ 41 h 47"/>
                    <a:gd name="T40" fmla="*/ 20 w 28"/>
                    <a:gd name="T41" fmla="*/ 41 h 47"/>
                    <a:gd name="T42" fmla="*/ 23 w 28"/>
                    <a:gd name="T43" fmla="*/ 47 h 47"/>
                    <a:gd name="T44" fmla="*/ 23 w 28"/>
                    <a:gd name="T45" fmla="*/ 36 h 47"/>
                    <a:gd name="T46" fmla="*/ 14 w 28"/>
                    <a:gd name="T47"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5"/>
                      </a:moveTo>
                      <a:cubicBezTo>
                        <a:pt x="15" y="32"/>
                        <a:pt x="18" y="35"/>
                        <a:pt x="20" y="33"/>
                      </a:cubicBezTo>
                      <a:cubicBezTo>
                        <a:pt x="17" y="30"/>
                        <a:pt x="14" y="36"/>
                        <a:pt x="9" y="33"/>
                      </a:cubicBezTo>
                      <a:cubicBezTo>
                        <a:pt x="12" y="32"/>
                        <a:pt x="7" y="29"/>
                        <a:pt x="7" y="28"/>
                      </a:cubicBezTo>
                      <a:cubicBezTo>
                        <a:pt x="10" y="29"/>
                        <a:pt x="15" y="29"/>
                        <a:pt x="17" y="28"/>
                      </a:cubicBezTo>
                      <a:cubicBezTo>
                        <a:pt x="15" y="27"/>
                        <a:pt x="18" y="25"/>
                        <a:pt x="18" y="23"/>
                      </a:cubicBezTo>
                      <a:cubicBezTo>
                        <a:pt x="14" y="27"/>
                        <a:pt x="16" y="20"/>
                        <a:pt x="12" y="23"/>
                      </a:cubicBezTo>
                      <a:cubicBezTo>
                        <a:pt x="9" y="23"/>
                        <a:pt x="6" y="19"/>
                        <a:pt x="9" y="18"/>
                      </a:cubicBezTo>
                      <a:cubicBezTo>
                        <a:pt x="11" y="18"/>
                        <a:pt x="11" y="19"/>
                        <a:pt x="11" y="20"/>
                      </a:cubicBezTo>
                      <a:cubicBezTo>
                        <a:pt x="15" y="21"/>
                        <a:pt x="13" y="17"/>
                        <a:pt x="17" y="17"/>
                      </a:cubicBezTo>
                      <a:cubicBezTo>
                        <a:pt x="11" y="13"/>
                        <a:pt x="11" y="0"/>
                        <a:pt x="1" y="4"/>
                      </a:cubicBezTo>
                      <a:cubicBezTo>
                        <a:pt x="0" y="5"/>
                        <a:pt x="2" y="6"/>
                        <a:pt x="2" y="8"/>
                      </a:cubicBezTo>
                      <a:cubicBezTo>
                        <a:pt x="4" y="4"/>
                        <a:pt x="8" y="8"/>
                        <a:pt x="9" y="8"/>
                      </a:cubicBezTo>
                      <a:cubicBezTo>
                        <a:pt x="8" y="10"/>
                        <a:pt x="11" y="13"/>
                        <a:pt x="7" y="12"/>
                      </a:cubicBezTo>
                      <a:cubicBezTo>
                        <a:pt x="4" y="9"/>
                        <a:pt x="4" y="9"/>
                        <a:pt x="4" y="9"/>
                      </a:cubicBezTo>
                      <a:cubicBezTo>
                        <a:pt x="2" y="18"/>
                        <a:pt x="3" y="31"/>
                        <a:pt x="4" y="41"/>
                      </a:cubicBezTo>
                      <a:cubicBezTo>
                        <a:pt x="4" y="37"/>
                        <a:pt x="4" y="37"/>
                        <a:pt x="4" y="37"/>
                      </a:cubicBezTo>
                      <a:cubicBezTo>
                        <a:pt x="7" y="37"/>
                        <a:pt x="7" y="39"/>
                        <a:pt x="9" y="41"/>
                      </a:cubicBezTo>
                      <a:cubicBezTo>
                        <a:pt x="15" y="39"/>
                        <a:pt x="15" y="39"/>
                        <a:pt x="15" y="39"/>
                      </a:cubicBezTo>
                      <a:cubicBezTo>
                        <a:pt x="15" y="40"/>
                        <a:pt x="16" y="41"/>
                        <a:pt x="13" y="41"/>
                      </a:cubicBezTo>
                      <a:cubicBezTo>
                        <a:pt x="16" y="43"/>
                        <a:pt x="18" y="42"/>
                        <a:pt x="20" y="41"/>
                      </a:cubicBezTo>
                      <a:cubicBezTo>
                        <a:pt x="21" y="44"/>
                        <a:pt x="19" y="45"/>
                        <a:pt x="23" y="47"/>
                      </a:cubicBezTo>
                      <a:cubicBezTo>
                        <a:pt x="28" y="42"/>
                        <a:pt x="18" y="43"/>
                        <a:pt x="23" y="36"/>
                      </a:cubicBezTo>
                      <a:lnTo>
                        <a:pt x="14" y="3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4" name="Freeform 819"/>
                <p:cNvSpPr>
                  <a:spLocks/>
                </p:cNvSpPr>
                <p:nvPr/>
              </p:nvSpPr>
              <p:spPr bwMode="auto">
                <a:xfrm>
                  <a:off x="3637" y="3016"/>
                  <a:ext cx="4" cy="2"/>
                </a:xfrm>
                <a:custGeom>
                  <a:avLst/>
                  <a:gdLst>
                    <a:gd name="T0" fmla="*/ 4 w 4"/>
                    <a:gd name="T1" fmla="*/ 2 h 2"/>
                    <a:gd name="T2" fmla="*/ 0 w 4"/>
                    <a:gd name="T3" fmla="*/ 0 h 2"/>
                    <a:gd name="T4" fmla="*/ 2 w 4"/>
                    <a:gd name="T5" fmla="*/ 2 h 2"/>
                    <a:gd name="T6" fmla="*/ 4 w 4"/>
                    <a:gd name="T7" fmla="*/ 2 h 2"/>
                  </a:gdLst>
                  <a:ahLst/>
                  <a:cxnLst>
                    <a:cxn ang="0">
                      <a:pos x="T0" y="T1"/>
                    </a:cxn>
                    <a:cxn ang="0">
                      <a:pos x="T2" y="T3"/>
                    </a:cxn>
                    <a:cxn ang="0">
                      <a:pos x="T4" y="T5"/>
                    </a:cxn>
                    <a:cxn ang="0">
                      <a:pos x="T6" y="T7"/>
                    </a:cxn>
                  </a:cxnLst>
                  <a:rect l="0" t="0" r="r" b="b"/>
                  <a:pathLst>
                    <a:path w="4" h="2">
                      <a:moveTo>
                        <a:pt x="4" y="2"/>
                      </a:moveTo>
                      <a:lnTo>
                        <a:pt x="0" y="0"/>
                      </a:lnTo>
                      <a:lnTo>
                        <a:pt x="2" y="2"/>
                      </a:lnTo>
                      <a:lnTo>
                        <a:pt x="4"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5" name="Freeform 820"/>
                <p:cNvSpPr>
                  <a:spLocks/>
                </p:cNvSpPr>
                <p:nvPr/>
              </p:nvSpPr>
              <p:spPr bwMode="auto">
                <a:xfrm>
                  <a:off x="3628" y="3015"/>
                  <a:ext cx="4" cy="1"/>
                </a:xfrm>
                <a:custGeom>
                  <a:avLst/>
                  <a:gdLst>
                    <a:gd name="T0" fmla="*/ 0 w 5"/>
                    <a:gd name="T1" fmla="*/ 2 h 2"/>
                    <a:gd name="T2" fmla="*/ 4 w 5"/>
                    <a:gd name="T3" fmla="*/ 2 h 2"/>
                    <a:gd name="T4" fmla="*/ 0 w 5"/>
                    <a:gd name="T5" fmla="*/ 2 h 2"/>
                  </a:gdLst>
                  <a:ahLst/>
                  <a:cxnLst>
                    <a:cxn ang="0">
                      <a:pos x="T0" y="T1"/>
                    </a:cxn>
                    <a:cxn ang="0">
                      <a:pos x="T2" y="T3"/>
                    </a:cxn>
                    <a:cxn ang="0">
                      <a:pos x="T4" y="T5"/>
                    </a:cxn>
                  </a:cxnLst>
                  <a:rect l="0" t="0" r="r" b="b"/>
                  <a:pathLst>
                    <a:path w="5" h="2">
                      <a:moveTo>
                        <a:pt x="0" y="2"/>
                      </a:moveTo>
                      <a:cubicBezTo>
                        <a:pt x="4" y="2"/>
                        <a:pt x="4" y="2"/>
                        <a:pt x="4" y="2"/>
                      </a:cubicBezTo>
                      <a:cubicBezTo>
                        <a:pt x="5" y="0"/>
                        <a:pt x="3"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6" name="Freeform 821"/>
                <p:cNvSpPr>
                  <a:spLocks/>
                </p:cNvSpPr>
                <p:nvPr/>
              </p:nvSpPr>
              <p:spPr bwMode="auto">
                <a:xfrm>
                  <a:off x="3638" y="2986"/>
                  <a:ext cx="3" cy="3"/>
                </a:xfrm>
                <a:custGeom>
                  <a:avLst/>
                  <a:gdLst>
                    <a:gd name="T0" fmla="*/ 3 w 3"/>
                    <a:gd name="T1" fmla="*/ 3 h 3"/>
                    <a:gd name="T2" fmla="*/ 1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1" y="0"/>
                        <a:pt x="1" y="0"/>
                        <a:pt x="1" y="0"/>
                      </a:cubicBezTo>
                      <a:cubicBezTo>
                        <a:pt x="0" y="2"/>
                        <a:pt x="0" y="2"/>
                        <a:pt x="0" y="2"/>
                      </a:cubicBezTo>
                      <a:cubicBezTo>
                        <a:pt x="2" y="2"/>
                        <a:pt x="2"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7" name="Freeform 822"/>
                <p:cNvSpPr>
                  <a:spLocks/>
                </p:cNvSpPr>
                <p:nvPr/>
              </p:nvSpPr>
              <p:spPr bwMode="auto">
                <a:xfrm>
                  <a:off x="3625" y="2969"/>
                  <a:ext cx="12" cy="12"/>
                </a:xfrm>
                <a:custGeom>
                  <a:avLst/>
                  <a:gdLst>
                    <a:gd name="T0" fmla="*/ 0 w 14"/>
                    <a:gd name="T1" fmla="*/ 0 h 14"/>
                    <a:gd name="T2" fmla="*/ 1 w 14"/>
                    <a:gd name="T3" fmla="*/ 12 h 14"/>
                    <a:gd name="T4" fmla="*/ 13 w 14"/>
                    <a:gd name="T5" fmla="*/ 12 h 14"/>
                    <a:gd name="T6" fmla="*/ 5 w 14"/>
                    <a:gd name="T7" fmla="*/ 7 h 14"/>
                    <a:gd name="T8" fmla="*/ 5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cubicBezTo>
                        <a:pt x="1" y="5"/>
                        <a:pt x="4" y="7"/>
                        <a:pt x="1" y="12"/>
                      </a:cubicBezTo>
                      <a:cubicBezTo>
                        <a:pt x="5" y="14"/>
                        <a:pt x="9" y="11"/>
                        <a:pt x="13" y="12"/>
                      </a:cubicBezTo>
                      <a:cubicBezTo>
                        <a:pt x="14" y="9"/>
                        <a:pt x="6" y="9"/>
                        <a:pt x="5" y="7"/>
                      </a:cubicBezTo>
                      <a:cubicBezTo>
                        <a:pt x="9" y="6"/>
                        <a:pt x="4" y="3"/>
                        <a:pt x="5" y="0"/>
                      </a:cubicBezTo>
                      <a:cubicBezTo>
                        <a:pt x="3" y="0"/>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8" name="Freeform 823"/>
                <p:cNvSpPr>
                  <a:spLocks/>
                </p:cNvSpPr>
                <p:nvPr/>
              </p:nvSpPr>
              <p:spPr bwMode="auto">
                <a:xfrm>
                  <a:off x="3627" y="2872"/>
                  <a:ext cx="19" cy="101"/>
                </a:xfrm>
                <a:custGeom>
                  <a:avLst/>
                  <a:gdLst>
                    <a:gd name="T0" fmla="*/ 12 w 22"/>
                    <a:gd name="T1" fmla="*/ 96 h 117"/>
                    <a:gd name="T2" fmla="*/ 11 w 22"/>
                    <a:gd name="T3" fmla="*/ 90 h 117"/>
                    <a:gd name="T4" fmla="*/ 14 w 22"/>
                    <a:gd name="T5" fmla="*/ 93 h 117"/>
                    <a:gd name="T6" fmla="*/ 17 w 22"/>
                    <a:gd name="T7" fmla="*/ 88 h 117"/>
                    <a:gd name="T8" fmla="*/ 14 w 22"/>
                    <a:gd name="T9" fmla="*/ 88 h 117"/>
                    <a:gd name="T10" fmla="*/ 13 w 22"/>
                    <a:gd name="T11" fmla="*/ 78 h 117"/>
                    <a:gd name="T12" fmla="*/ 8 w 22"/>
                    <a:gd name="T13" fmla="*/ 76 h 117"/>
                    <a:gd name="T14" fmla="*/ 16 w 22"/>
                    <a:gd name="T15" fmla="*/ 69 h 117"/>
                    <a:gd name="T16" fmla="*/ 5 w 22"/>
                    <a:gd name="T17" fmla="*/ 71 h 117"/>
                    <a:gd name="T18" fmla="*/ 9 w 22"/>
                    <a:gd name="T19" fmla="*/ 59 h 117"/>
                    <a:gd name="T20" fmla="*/ 9 w 22"/>
                    <a:gd name="T21" fmla="*/ 61 h 117"/>
                    <a:gd name="T22" fmla="*/ 9 w 22"/>
                    <a:gd name="T23" fmla="*/ 55 h 117"/>
                    <a:gd name="T24" fmla="*/ 15 w 22"/>
                    <a:gd name="T25" fmla="*/ 55 h 117"/>
                    <a:gd name="T26" fmla="*/ 14 w 22"/>
                    <a:gd name="T27" fmla="*/ 46 h 117"/>
                    <a:gd name="T28" fmla="*/ 17 w 22"/>
                    <a:gd name="T29" fmla="*/ 46 h 117"/>
                    <a:gd name="T30" fmla="*/ 13 w 22"/>
                    <a:gd name="T31" fmla="*/ 28 h 117"/>
                    <a:gd name="T32" fmla="*/ 16 w 22"/>
                    <a:gd name="T33" fmla="*/ 25 h 117"/>
                    <a:gd name="T34" fmla="*/ 7 w 22"/>
                    <a:gd name="T35" fmla="*/ 27 h 117"/>
                    <a:gd name="T36" fmla="*/ 7 w 22"/>
                    <a:gd name="T37" fmla="*/ 20 h 117"/>
                    <a:gd name="T38" fmla="*/ 14 w 22"/>
                    <a:gd name="T39" fmla="*/ 22 h 117"/>
                    <a:gd name="T40" fmla="*/ 11 w 22"/>
                    <a:gd name="T41" fmla="*/ 17 h 117"/>
                    <a:gd name="T42" fmla="*/ 17 w 22"/>
                    <a:gd name="T43" fmla="*/ 14 h 117"/>
                    <a:gd name="T44" fmla="*/ 8 w 22"/>
                    <a:gd name="T45" fmla="*/ 7 h 117"/>
                    <a:gd name="T46" fmla="*/ 10 w 22"/>
                    <a:gd name="T47" fmla="*/ 2 h 117"/>
                    <a:gd name="T48" fmla="*/ 1 w 22"/>
                    <a:gd name="T49" fmla="*/ 5 h 117"/>
                    <a:gd name="T50" fmla="*/ 2 w 22"/>
                    <a:gd name="T51" fmla="*/ 31 h 117"/>
                    <a:gd name="T52" fmla="*/ 7 w 22"/>
                    <a:gd name="T53" fmla="*/ 38 h 117"/>
                    <a:gd name="T54" fmla="*/ 1 w 22"/>
                    <a:gd name="T55" fmla="*/ 39 h 117"/>
                    <a:gd name="T56" fmla="*/ 7 w 22"/>
                    <a:gd name="T57" fmla="*/ 39 h 117"/>
                    <a:gd name="T58" fmla="*/ 2 w 22"/>
                    <a:gd name="T59" fmla="*/ 43 h 117"/>
                    <a:gd name="T60" fmla="*/ 7 w 22"/>
                    <a:gd name="T61" fmla="*/ 45 h 117"/>
                    <a:gd name="T62" fmla="*/ 0 w 22"/>
                    <a:gd name="T63" fmla="*/ 48 h 117"/>
                    <a:gd name="T64" fmla="*/ 3 w 22"/>
                    <a:gd name="T65" fmla="*/ 89 h 117"/>
                    <a:gd name="T66" fmla="*/ 7 w 22"/>
                    <a:gd name="T67" fmla="*/ 88 h 117"/>
                    <a:gd name="T68" fmla="*/ 7 w 22"/>
                    <a:gd name="T69" fmla="*/ 103 h 117"/>
                    <a:gd name="T70" fmla="*/ 11 w 22"/>
                    <a:gd name="T71" fmla="*/ 105 h 117"/>
                    <a:gd name="T72" fmla="*/ 2 w 22"/>
                    <a:gd name="T73" fmla="*/ 105 h 117"/>
                    <a:gd name="T74" fmla="*/ 3 w 22"/>
                    <a:gd name="T75" fmla="*/ 110 h 117"/>
                    <a:gd name="T76" fmla="*/ 5 w 22"/>
                    <a:gd name="T77" fmla="*/ 107 h 117"/>
                    <a:gd name="T78" fmla="*/ 3 w 22"/>
                    <a:gd name="T79" fmla="*/ 112 h 117"/>
                    <a:gd name="T80" fmla="*/ 14 w 22"/>
                    <a:gd name="T81" fmla="*/ 108 h 117"/>
                    <a:gd name="T82" fmla="*/ 19 w 22"/>
                    <a:gd name="T83" fmla="*/ 96 h 117"/>
                    <a:gd name="T84" fmla="*/ 12 w 22"/>
                    <a:gd name="T85" fmla="*/ 9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7">
                      <a:moveTo>
                        <a:pt x="12" y="96"/>
                      </a:moveTo>
                      <a:cubicBezTo>
                        <a:pt x="12" y="94"/>
                        <a:pt x="10" y="92"/>
                        <a:pt x="11" y="90"/>
                      </a:cubicBezTo>
                      <a:cubicBezTo>
                        <a:pt x="14" y="90"/>
                        <a:pt x="15" y="91"/>
                        <a:pt x="14" y="93"/>
                      </a:cubicBezTo>
                      <a:cubicBezTo>
                        <a:pt x="19" y="92"/>
                        <a:pt x="13" y="90"/>
                        <a:pt x="17" y="88"/>
                      </a:cubicBezTo>
                      <a:cubicBezTo>
                        <a:pt x="16" y="88"/>
                        <a:pt x="15" y="89"/>
                        <a:pt x="14" y="88"/>
                      </a:cubicBezTo>
                      <a:cubicBezTo>
                        <a:pt x="15" y="83"/>
                        <a:pt x="10" y="85"/>
                        <a:pt x="13" y="78"/>
                      </a:cubicBezTo>
                      <a:cubicBezTo>
                        <a:pt x="11" y="77"/>
                        <a:pt x="11" y="76"/>
                        <a:pt x="8" y="76"/>
                      </a:cubicBezTo>
                      <a:cubicBezTo>
                        <a:pt x="12" y="72"/>
                        <a:pt x="12" y="74"/>
                        <a:pt x="16" y="69"/>
                      </a:cubicBezTo>
                      <a:cubicBezTo>
                        <a:pt x="14" y="69"/>
                        <a:pt x="9" y="71"/>
                        <a:pt x="5" y="71"/>
                      </a:cubicBezTo>
                      <a:cubicBezTo>
                        <a:pt x="11" y="63"/>
                        <a:pt x="4" y="63"/>
                        <a:pt x="9" y="59"/>
                      </a:cubicBezTo>
                      <a:cubicBezTo>
                        <a:pt x="9" y="59"/>
                        <a:pt x="10" y="60"/>
                        <a:pt x="9" y="61"/>
                      </a:cubicBezTo>
                      <a:cubicBezTo>
                        <a:pt x="15" y="60"/>
                        <a:pt x="8" y="57"/>
                        <a:pt x="9" y="55"/>
                      </a:cubicBezTo>
                      <a:cubicBezTo>
                        <a:pt x="15" y="55"/>
                        <a:pt x="15" y="55"/>
                        <a:pt x="15" y="55"/>
                      </a:cubicBezTo>
                      <a:cubicBezTo>
                        <a:pt x="14" y="53"/>
                        <a:pt x="10" y="48"/>
                        <a:pt x="14" y="46"/>
                      </a:cubicBezTo>
                      <a:cubicBezTo>
                        <a:pt x="17" y="46"/>
                        <a:pt x="17" y="46"/>
                        <a:pt x="17" y="46"/>
                      </a:cubicBezTo>
                      <a:cubicBezTo>
                        <a:pt x="13" y="40"/>
                        <a:pt x="15" y="33"/>
                        <a:pt x="13" y="28"/>
                      </a:cubicBezTo>
                      <a:cubicBezTo>
                        <a:pt x="16" y="25"/>
                        <a:pt x="16" y="25"/>
                        <a:pt x="16" y="25"/>
                      </a:cubicBezTo>
                      <a:cubicBezTo>
                        <a:pt x="12" y="18"/>
                        <a:pt x="14" y="32"/>
                        <a:pt x="7" y="27"/>
                      </a:cubicBezTo>
                      <a:cubicBezTo>
                        <a:pt x="16" y="26"/>
                        <a:pt x="3" y="24"/>
                        <a:pt x="7" y="20"/>
                      </a:cubicBezTo>
                      <a:cubicBezTo>
                        <a:pt x="11" y="18"/>
                        <a:pt x="9" y="24"/>
                        <a:pt x="14" y="22"/>
                      </a:cubicBezTo>
                      <a:cubicBezTo>
                        <a:pt x="9" y="21"/>
                        <a:pt x="12" y="19"/>
                        <a:pt x="11" y="17"/>
                      </a:cubicBezTo>
                      <a:cubicBezTo>
                        <a:pt x="16" y="18"/>
                        <a:pt x="12" y="13"/>
                        <a:pt x="17" y="14"/>
                      </a:cubicBezTo>
                      <a:cubicBezTo>
                        <a:pt x="8" y="7"/>
                        <a:pt x="8" y="7"/>
                        <a:pt x="8" y="7"/>
                      </a:cubicBezTo>
                      <a:cubicBezTo>
                        <a:pt x="11" y="5"/>
                        <a:pt x="10" y="3"/>
                        <a:pt x="10" y="2"/>
                      </a:cubicBezTo>
                      <a:cubicBezTo>
                        <a:pt x="10" y="6"/>
                        <a:pt x="3" y="0"/>
                        <a:pt x="1" y="5"/>
                      </a:cubicBezTo>
                      <a:cubicBezTo>
                        <a:pt x="3" y="12"/>
                        <a:pt x="4" y="23"/>
                        <a:pt x="2" y="31"/>
                      </a:cubicBezTo>
                      <a:cubicBezTo>
                        <a:pt x="8" y="32"/>
                        <a:pt x="2" y="36"/>
                        <a:pt x="7" y="38"/>
                      </a:cubicBezTo>
                      <a:cubicBezTo>
                        <a:pt x="1" y="39"/>
                        <a:pt x="1" y="39"/>
                        <a:pt x="1" y="39"/>
                      </a:cubicBezTo>
                      <a:cubicBezTo>
                        <a:pt x="2" y="44"/>
                        <a:pt x="5" y="37"/>
                        <a:pt x="7" y="39"/>
                      </a:cubicBezTo>
                      <a:cubicBezTo>
                        <a:pt x="8" y="41"/>
                        <a:pt x="4" y="43"/>
                        <a:pt x="2" y="43"/>
                      </a:cubicBezTo>
                      <a:cubicBezTo>
                        <a:pt x="1" y="46"/>
                        <a:pt x="3" y="43"/>
                        <a:pt x="7" y="45"/>
                      </a:cubicBezTo>
                      <a:cubicBezTo>
                        <a:pt x="0" y="48"/>
                        <a:pt x="0" y="48"/>
                        <a:pt x="0" y="48"/>
                      </a:cubicBezTo>
                      <a:cubicBezTo>
                        <a:pt x="2" y="59"/>
                        <a:pt x="7" y="75"/>
                        <a:pt x="3" y="89"/>
                      </a:cubicBezTo>
                      <a:cubicBezTo>
                        <a:pt x="7" y="88"/>
                        <a:pt x="7" y="88"/>
                        <a:pt x="7" y="88"/>
                      </a:cubicBezTo>
                      <a:cubicBezTo>
                        <a:pt x="5" y="94"/>
                        <a:pt x="17" y="98"/>
                        <a:pt x="7" y="103"/>
                      </a:cubicBezTo>
                      <a:cubicBezTo>
                        <a:pt x="11" y="105"/>
                        <a:pt x="11" y="105"/>
                        <a:pt x="11" y="105"/>
                      </a:cubicBezTo>
                      <a:cubicBezTo>
                        <a:pt x="9" y="104"/>
                        <a:pt x="5" y="106"/>
                        <a:pt x="2" y="105"/>
                      </a:cubicBezTo>
                      <a:cubicBezTo>
                        <a:pt x="3" y="106"/>
                        <a:pt x="1" y="108"/>
                        <a:pt x="3" y="110"/>
                      </a:cubicBezTo>
                      <a:cubicBezTo>
                        <a:pt x="5" y="107"/>
                        <a:pt x="5" y="107"/>
                        <a:pt x="5" y="107"/>
                      </a:cubicBezTo>
                      <a:cubicBezTo>
                        <a:pt x="9" y="109"/>
                        <a:pt x="6" y="111"/>
                        <a:pt x="3" y="112"/>
                      </a:cubicBezTo>
                      <a:cubicBezTo>
                        <a:pt x="8" y="117"/>
                        <a:pt x="11" y="109"/>
                        <a:pt x="14" y="108"/>
                      </a:cubicBezTo>
                      <a:cubicBezTo>
                        <a:pt x="6" y="102"/>
                        <a:pt x="22" y="102"/>
                        <a:pt x="19" y="96"/>
                      </a:cubicBezTo>
                      <a:cubicBezTo>
                        <a:pt x="16" y="92"/>
                        <a:pt x="15" y="96"/>
                        <a:pt x="12"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9" name="Freeform 824"/>
                <p:cNvSpPr>
                  <a:spLocks/>
                </p:cNvSpPr>
                <p:nvPr/>
              </p:nvSpPr>
              <p:spPr bwMode="auto">
                <a:xfrm>
                  <a:off x="3627" y="2962"/>
                  <a:ext cx="2"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0" name="Freeform 825"/>
                <p:cNvSpPr>
                  <a:spLocks/>
                </p:cNvSpPr>
                <p:nvPr/>
              </p:nvSpPr>
              <p:spPr bwMode="auto">
                <a:xfrm>
                  <a:off x="3634" y="2872"/>
                  <a:ext cx="2"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1" name="Rectangle 826"/>
                <p:cNvSpPr>
                  <a:spLocks noChangeArrowheads="1"/>
                </p:cNvSpPr>
                <p:nvPr/>
              </p:nvSpPr>
              <p:spPr bwMode="auto">
                <a:xfrm>
                  <a:off x="3630" y="296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2" name="Freeform 827"/>
                <p:cNvSpPr>
                  <a:spLocks/>
                </p:cNvSpPr>
                <p:nvPr/>
              </p:nvSpPr>
              <p:spPr bwMode="auto">
                <a:xfrm>
                  <a:off x="3637" y="2970"/>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3" name="Freeform 828"/>
                <p:cNvSpPr>
                  <a:spLocks/>
                </p:cNvSpPr>
                <p:nvPr/>
              </p:nvSpPr>
              <p:spPr bwMode="auto">
                <a:xfrm>
                  <a:off x="3638" y="2859"/>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4" name="Freeform 829"/>
                <p:cNvSpPr>
                  <a:spLocks/>
                </p:cNvSpPr>
                <p:nvPr/>
              </p:nvSpPr>
              <p:spPr bwMode="auto">
                <a:xfrm>
                  <a:off x="3643" y="281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5" name="Freeform 830"/>
                <p:cNvSpPr>
                  <a:spLocks/>
                </p:cNvSpPr>
                <p:nvPr/>
              </p:nvSpPr>
              <p:spPr bwMode="auto">
                <a:xfrm>
                  <a:off x="3621" y="2700"/>
                  <a:ext cx="27" cy="171"/>
                </a:xfrm>
                <a:custGeom>
                  <a:avLst/>
                  <a:gdLst>
                    <a:gd name="T0" fmla="*/ 18 w 31"/>
                    <a:gd name="T1" fmla="*/ 7 h 198"/>
                    <a:gd name="T2" fmla="*/ 11 w 31"/>
                    <a:gd name="T3" fmla="*/ 3 h 198"/>
                    <a:gd name="T4" fmla="*/ 8 w 31"/>
                    <a:gd name="T5" fmla="*/ 10 h 198"/>
                    <a:gd name="T6" fmla="*/ 11 w 31"/>
                    <a:gd name="T7" fmla="*/ 20 h 198"/>
                    <a:gd name="T8" fmla="*/ 11 w 31"/>
                    <a:gd name="T9" fmla="*/ 43 h 198"/>
                    <a:gd name="T10" fmla="*/ 9 w 31"/>
                    <a:gd name="T11" fmla="*/ 57 h 198"/>
                    <a:gd name="T12" fmla="*/ 14 w 31"/>
                    <a:gd name="T13" fmla="*/ 76 h 198"/>
                    <a:gd name="T14" fmla="*/ 12 w 31"/>
                    <a:gd name="T15" fmla="*/ 81 h 198"/>
                    <a:gd name="T16" fmla="*/ 10 w 31"/>
                    <a:gd name="T17" fmla="*/ 91 h 198"/>
                    <a:gd name="T18" fmla="*/ 20 w 31"/>
                    <a:gd name="T19" fmla="*/ 96 h 198"/>
                    <a:gd name="T20" fmla="*/ 20 w 31"/>
                    <a:gd name="T21" fmla="*/ 106 h 198"/>
                    <a:gd name="T22" fmla="*/ 15 w 31"/>
                    <a:gd name="T23" fmla="*/ 114 h 198"/>
                    <a:gd name="T24" fmla="*/ 15 w 31"/>
                    <a:gd name="T25" fmla="*/ 127 h 198"/>
                    <a:gd name="T26" fmla="*/ 13 w 31"/>
                    <a:gd name="T27" fmla="*/ 140 h 198"/>
                    <a:gd name="T28" fmla="*/ 15 w 31"/>
                    <a:gd name="T29" fmla="*/ 152 h 198"/>
                    <a:gd name="T30" fmla="*/ 19 w 31"/>
                    <a:gd name="T31" fmla="*/ 160 h 198"/>
                    <a:gd name="T32" fmla="*/ 14 w 31"/>
                    <a:gd name="T33" fmla="*/ 162 h 198"/>
                    <a:gd name="T34" fmla="*/ 15 w 31"/>
                    <a:gd name="T35" fmla="*/ 170 h 198"/>
                    <a:gd name="T36" fmla="*/ 13 w 31"/>
                    <a:gd name="T37" fmla="*/ 197 h 198"/>
                    <a:gd name="T38" fmla="*/ 15 w 31"/>
                    <a:gd name="T39" fmla="*/ 183 h 198"/>
                    <a:gd name="T40" fmla="*/ 12 w 31"/>
                    <a:gd name="T41" fmla="*/ 181 h 198"/>
                    <a:gd name="T42" fmla="*/ 24 w 31"/>
                    <a:gd name="T43" fmla="*/ 178 h 198"/>
                    <a:gd name="T44" fmla="*/ 25 w 31"/>
                    <a:gd name="T45" fmla="*/ 174 h 198"/>
                    <a:gd name="T46" fmla="*/ 24 w 31"/>
                    <a:gd name="T47" fmla="*/ 165 h 198"/>
                    <a:gd name="T48" fmla="*/ 26 w 31"/>
                    <a:gd name="T49" fmla="*/ 157 h 198"/>
                    <a:gd name="T50" fmla="*/ 27 w 31"/>
                    <a:gd name="T51" fmla="*/ 144 h 198"/>
                    <a:gd name="T52" fmla="*/ 24 w 31"/>
                    <a:gd name="T53" fmla="*/ 133 h 198"/>
                    <a:gd name="T54" fmla="*/ 25 w 31"/>
                    <a:gd name="T55" fmla="*/ 133 h 198"/>
                    <a:gd name="T56" fmla="*/ 25 w 31"/>
                    <a:gd name="T57" fmla="*/ 130 h 198"/>
                    <a:gd name="T58" fmla="*/ 24 w 31"/>
                    <a:gd name="T59" fmla="*/ 121 h 198"/>
                    <a:gd name="T60" fmla="*/ 22 w 31"/>
                    <a:gd name="T61" fmla="*/ 113 h 198"/>
                    <a:gd name="T62" fmla="*/ 27 w 31"/>
                    <a:gd name="T63" fmla="*/ 110 h 198"/>
                    <a:gd name="T64" fmla="*/ 27 w 31"/>
                    <a:gd name="T65" fmla="*/ 99 h 198"/>
                    <a:gd name="T66" fmla="*/ 22 w 31"/>
                    <a:gd name="T67" fmla="*/ 94 h 198"/>
                    <a:gd name="T68" fmla="*/ 21 w 31"/>
                    <a:gd name="T69" fmla="*/ 81 h 198"/>
                    <a:gd name="T70" fmla="*/ 19 w 31"/>
                    <a:gd name="T71" fmla="*/ 62 h 198"/>
                    <a:gd name="T72" fmla="*/ 20 w 31"/>
                    <a:gd name="T73" fmla="*/ 57 h 198"/>
                    <a:gd name="T74" fmla="*/ 19 w 31"/>
                    <a:gd name="T75" fmla="*/ 37 h 198"/>
                    <a:gd name="T76" fmla="*/ 13 w 31"/>
                    <a:gd name="T77" fmla="*/ 45 h 198"/>
                    <a:gd name="T78" fmla="*/ 23 w 31"/>
                    <a:gd name="T79"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198">
                      <a:moveTo>
                        <a:pt x="24" y="17"/>
                      </a:moveTo>
                      <a:cubicBezTo>
                        <a:pt x="23" y="14"/>
                        <a:pt x="22" y="9"/>
                        <a:pt x="18" y="7"/>
                      </a:cubicBezTo>
                      <a:cubicBezTo>
                        <a:pt x="20" y="7"/>
                        <a:pt x="20" y="7"/>
                        <a:pt x="20" y="7"/>
                      </a:cubicBezTo>
                      <a:cubicBezTo>
                        <a:pt x="19" y="5"/>
                        <a:pt x="16" y="0"/>
                        <a:pt x="11" y="3"/>
                      </a:cubicBezTo>
                      <a:cubicBezTo>
                        <a:pt x="13" y="4"/>
                        <a:pt x="13" y="4"/>
                        <a:pt x="13" y="4"/>
                      </a:cubicBezTo>
                      <a:cubicBezTo>
                        <a:pt x="17" y="8"/>
                        <a:pt x="9" y="7"/>
                        <a:pt x="8" y="10"/>
                      </a:cubicBezTo>
                      <a:cubicBezTo>
                        <a:pt x="9" y="14"/>
                        <a:pt x="17" y="16"/>
                        <a:pt x="15" y="20"/>
                      </a:cubicBezTo>
                      <a:cubicBezTo>
                        <a:pt x="15" y="21"/>
                        <a:pt x="13" y="21"/>
                        <a:pt x="11" y="20"/>
                      </a:cubicBezTo>
                      <a:cubicBezTo>
                        <a:pt x="11" y="24"/>
                        <a:pt x="17" y="25"/>
                        <a:pt x="18" y="28"/>
                      </a:cubicBezTo>
                      <a:cubicBezTo>
                        <a:pt x="0" y="28"/>
                        <a:pt x="22" y="38"/>
                        <a:pt x="11" y="43"/>
                      </a:cubicBezTo>
                      <a:cubicBezTo>
                        <a:pt x="12" y="46"/>
                        <a:pt x="11" y="50"/>
                        <a:pt x="14" y="54"/>
                      </a:cubicBezTo>
                      <a:cubicBezTo>
                        <a:pt x="10" y="52"/>
                        <a:pt x="13" y="58"/>
                        <a:pt x="9" y="57"/>
                      </a:cubicBezTo>
                      <a:cubicBezTo>
                        <a:pt x="19" y="59"/>
                        <a:pt x="4" y="69"/>
                        <a:pt x="16" y="70"/>
                      </a:cubicBezTo>
                      <a:cubicBezTo>
                        <a:pt x="13" y="75"/>
                        <a:pt x="17" y="70"/>
                        <a:pt x="14" y="76"/>
                      </a:cubicBezTo>
                      <a:cubicBezTo>
                        <a:pt x="13" y="76"/>
                        <a:pt x="13" y="75"/>
                        <a:pt x="12" y="75"/>
                      </a:cubicBezTo>
                      <a:cubicBezTo>
                        <a:pt x="10" y="77"/>
                        <a:pt x="18" y="79"/>
                        <a:pt x="12" y="81"/>
                      </a:cubicBezTo>
                      <a:cubicBezTo>
                        <a:pt x="11" y="86"/>
                        <a:pt x="15" y="82"/>
                        <a:pt x="19" y="85"/>
                      </a:cubicBezTo>
                      <a:cubicBezTo>
                        <a:pt x="17" y="90"/>
                        <a:pt x="15" y="89"/>
                        <a:pt x="10" y="91"/>
                      </a:cubicBezTo>
                      <a:cubicBezTo>
                        <a:pt x="16" y="92"/>
                        <a:pt x="13" y="95"/>
                        <a:pt x="16" y="98"/>
                      </a:cubicBezTo>
                      <a:cubicBezTo>
                        <a:pt x="16" y="97"/>
                        <a:pt x="18" y="94"/>
                        <a:pt x="20" y="96"/>
                      </a:cubicBezTo>
                      <a:cubicBezTo>
                        <a:pt x="19" y="102"/>
                        <a:pt x="24" y="101"/>
                        <a:pt x="25" y="107"/>
                      </a:cubicBezTo>
                      <a:cubicBezTo>
                        <a:pt x="18" y="110"/>
                        <a:pt x="25" y="101"/>
                        <a:pt x="20" y="106"/>
                      </a:cubicBezTo>
                      <a:cubicBezTo>
                        <a:pt x="17" y="102"/>
                        <a:pt x="17" y="99"/>
                        <a:pt x="12" y="97"/>
                      </a:cubicBezTo>
                      <a:cubicBezTo>
                        <a:pt x="12" y="102"/>
                        <a:pt x="13" y="108"/>
                        <a:pt x="15" y="114"/>
                      </a:cubicBezTo>
                      <a:cubicBezTo>
                        <a:pt x="14" y="117"/>
                        <a:pt x="12" y="112"/>
                        <a:pt x="11" y="114"/>
                      </a:cubicBezTo>
                      <a:cubicBezTo>
                        <a:pt x="8" y="120"/>
                        <a:pt x="18" y="123"/>
                        <a:pt x="15" y="127"/>
                      </a:cubicBezTo>
                      <a:cubicBezTo>
                        <a:pt x="12" y="126"/>
                        <a:pt x="12" y="126"/>
                        <a:pt x="12" y="126"/>
                      </a:cubicBezTo>
                      <a:cubicBezTo>
                        <a:pt x="16" y="129"/>
                        <a:pt x="10" y="135"/>
                        <a:pt x="13" y="140"/>
                      </a:cubicBezTo>
                      <a:cubicBezTo>
                        <a:pt x="14" y="140"/>
                        <a:pt x="16" y="139"/>
                        <a:pt x="17" y="140"/>
                      </a:cubicBezTo>
                      <a:cubicBezTo>
                        <a:pt x="8" y="140"/>
                        <a:pt x="21" y="147"/>
                        <a:pt x="15" y="152"/>
                      </a:cubicBezTo>
                      <a:cubicBezTo>
                        <a:pt x="20" y="151"/>
                        <a:pt x="23" y="156"/>
                        <a:pt x="24" y="159"/>
                      </a:cubicBezTo>
                      <a:cubicBezTo>
                        <a:pt x="22" y="160"/>
                        <a:pt x="20" y="160"/>
                        <a:pt x="19" y="160"/>
                      </a:cubicBezTo>
                      <a:cubicBezTo>
                        <a:pt x="22" y="155"/>
                        <a:pt x="13" y="155"/>
                        <a:pt x="10" y="151"/>
                      </a:cubicBezTo>
                      <a:cubicBezTo>
                        <a:pt x="13" y="154"/>
                        <a:pt x="10" y="159"/>
                        <a:pt x="14" y="162"/>
                      </a:cubicBezTo>
                      <a:cubicBezTo>
                        <a:pt x="9" y="161"/>
                        <a:pt x="9" y="161"/>
                        <a:pt x="9" y="161"/>
                      </a:cubicBezTo>
                      <a:cubicBezTo>
                        <a:pt x="9" y="166"/>
                        <a:pt x="19" y="165"/>
                        <a:pt x="15" y="170"/>
                      </a:cubicBezTo>
                      <a:cubicBezTo>
                        <a:pt x="12" y="169"/>
                        <a:pt x="12" y="169"/>
                        <a:pt x="12" y="169"/>
                      </a:cubicBezTo>
                      <a:cubicBezTo>
                        <a:pt x="12" y="179"/>
                        <a:pt x="6" y="190"/>
                        <a:pt x="13" y="197"/>
                      </a:cubicBezTo>
                      <a:cubicBezTo>
                        <a:pt x="16" y="198"/>
                        <a:pt x="22" y="194"/>
                        <a:pt x="24" y="194"/>
                      </a:cubicBezTo>
                      <a:cubicBezTo>
                        <a:pt x="22" y="190"/>
                        <a:pt x="17" y="187"/>
                        <a:pt x="15" y="183"/>
                      </a:cubicBezTo>
                      <a:cubicBezTo>
                        <a:pt x="20" y="184"/>
                        <a:pt x="20" y="184"/>
                        <a:pt x="20" y="184"/>
                      </a:cubicBezTo>
                      <a:cubicBezTo>
                        <a:pt x="17" y="183"/>
                        <a:pt x="15" y="179"/>
                        <a:pt x="12" y="181"/>
                      </a:cubicBezTo>
                      <a:cubicBezTo>
                        <a:pt x="9" y="178"/>
                        <a:pt x="16" y="179"/>
                        <a:pt x="14" y="176"/>
                      </a:cubicBezTo>
                      <a:cubicBezTo>
                        <a:pt x="19" y="176"/>
                        <a:pt x="19" y="178"/>
                        <a:pt x="24" y="178"/>
                      </a:cubicBezTo>
                      <a:cubicBezTo>
                        <a:pt x="21" y="175"/>
                        <a:pt x="21" y="175"/>
                        <a:pt x="21" y="175"/>
                      </a:cubicBezTo>
                      <a:cubicBezTo>
                        <a:pt x="23" y="176"/>
                        <a:pt x="23" y="173"/>
                        <a:pt x="25" y="174"/>
                      </a:cubicBezTo>
                      <a:cubicBezTo>
                        <a:pt x="19" y="169"/>
                        <a:pt x="28" y="167"/>
                        <a:pt x="25" y="162"/>
                      </a:cubicBezTo>
                      <a:cubicBezTo>
                        <a:pt x="24" y="165"/>
                        <a:pt x="24" y="165"/>
                        <a:pt x="24" y="165"/>
                      </a:cubicBezTo>
                      <a:cubicBezTo>
                        <a:pt x="21" y="165"/>
                        <a:pt x="21" y="163"/>
                        <a:pt x="21" y="162"/>
                      </a:cubicBezTo>
                      <a:cubicBezTo>
                        <a:pt x="25" y="160"/>
                        <a:pt x="24" y="159"/>
                        <a:pt x="26" y="157"/>
                      </a:cubicBezTo>
                      <a:cubicBezTo>
                        <a:pt x="24" y="154"/>
                        <a:pt x="19" y="153"/>
                        <a:pt x="19" y="150"/>
                      </a:cubicBezTo>
                      <a:cubicBezTo>
                        <a:pt x="24" y="151"/>
                        <a:pt x="22" y="145"/>
                        <a:pt x="27" y="144"/>
                      </a:cubicBezTo>
                      <a:cubicBezTo>
                        <a:pt x="21" y="143"/>
                        <a:pt x="25" y="138"/>
                        <a:pt x="22" y="137"/>
                      </a:cubicBezTo>
                      <a:cubicBezTo>
                        <a:pt x="20" y="136"/>
                        <a:pt x="21" y="133"/>
                        <a:pt x="24" y="133"/>
                      </a:cubicBezTo>
                      <a:cubicBezTo>
                        <a:pt x="25" y="135"/>
                        <a:pt x="25" y="135"/>
                        <a:pt x="25" y="135"/>
                      </a:cubicBezTo>
                      <a:cubicBezTo>
                        <a:pt x="25" y="133"/>
                        <a:pt x="25" y="133"/>
                        <a:pt x="25" y="133"/>
                      </a:cubicBezTo>
                      <a:cubicBezTo>
                        <a:pt x="26" y="133"/>
                        <a:pt x="26" y="133"/>
                        <a:pt x="26" y="133"/>
                      </a:cubicBezTo>
                      <a:cubicBezTo>
                        <a:pt x="27" y="132"/>
                        <a:pt x="23" y="132"/>
                        <a:pt x="25" y="130"/>
                      </a:cubicBezTo>
                      <a:cubicBezTo>
                        <a:pt x="27" y="130"/>
                        <a:pt x="27" y="131"/>
                        <a:pt x="27" y="132"/>
                      </a:cubicBezTo>
                      <a:cubicBezTo>
                        <a:pt x="28" y="128"/>
                        <a:pt x="19" y="124"/>
                        <a:pt x="24" y="121"/>
                      </a:cubicBezTo>
                      <a:cubicBezTo>
                        <a:pt x="22" y="121"/>
                        <a:pt x="22" y="116"/>
                        <a:pt x="16" y="117"/>
                      </a:cubicBezTo>
                      <a:cubicBezTo>
                        <a:pt x="18" y="115"/>
                        <a:pt x="22" y="116"/>
                        <a:pt x="22" y="113"/>
                      </a:cubicBezTo>
                      <a:cubicBezTo>
                        <a:pt x="17" y="111"/>
                        <a:pt x="24" y="109"/>
                        <a:pt x="21" y="106"/>
                      </a:cubicBezTo>
                      <a:cubicBezTo>
                        <a:pt x="26" y="110"/>
                        <a:pt x="22" y="106"/>
                        <a:pt x="27" y="110"/>
                      </a:cubicBezTo>
                      <a:cubicBezTo>
                        <a:pt x="29" y="107"/>
                        <a:pt x="22" y="104"/>
                        <a:pt x="23" y="100"/>
                      </a:cubicBezTo>
                      <a:cubicBezTo>
                        <a:pt x="27" y="99"/>
                        <a:pt x="27" y="99"/>
                        <a:pt x="27" y="99"/>
                      </a:cubicBezTo>
                      <a:cubicBezTo>
                        <a:pt x="26" y="97"/>
                        <a:pt x="22" y="95"/>
                        <a:pt x="26" y="94"/>
                      </a:cubicBezTo>
                      <a:cubicBezTo>
                        <a:pt x="22" y="94"/>
                        <a:pt x="22" y="94"/>
                        <a:pt x="22" y="94"/>
                      </a:cubicBezTo>
                      <a:cubicBezTo>
                        <a:pt x="24" y="92"/>
                        <a:pt x="23" y="88"/>
                        <a:pt x="27" y="85"/>
                      </a:cubicBezTo>
                      <a:cubicBezTo>
                        <a:pt x="21" y="81"/>
                        <a:pt x="21" y="81"/>
                        <a:pt x="21" y="81"/>
                      </a:cubicBezTo>
                      <a:cubicBezTo>
                        <a:pt x="28" y="77"/>
                        <a:pt x="22" y="70"/>
                        <a:pt x="16" y="66"/>
                      </a:cubicBezTo>
                      <a:cubicBezTo>
                        <a:pt x="16" y="65"/>
                        <a:pt x="17" y="62"/>
                        <a:pt x="19" y="62"/>
                      </a:cubicBezTo>
                      <a:cubicBezTo>
                        <a:pt x="21" y="64"/>
                        <a:pt x="21" y="64"/>
                        <a:pt x="21" y="64"/>
                      </a:cubicBezTo>
                      <a:cubicBezTo>
                        <a:pt x="22" y="62"/>
                        <a:pt x="26" y="59"/>
                        <a:pt x="20" y="57"/>
                      </a:cubicBezTo>
                      <a:cubicBezTo>
                        <a:pt x="18" y="55"/>
                        <a:pt x="24" y="56"/>
                        <a:pt x="25" y="54"/>
                      </a:cubicBezTo>
                      <a:cubicBezTo>
                        <a:pt x="17" y="48"/>
                        <a:pt x="31" y="39"/>
                        <a:pt x="19" y="37"/>
                      </a:cubicBezTo>
                      <a:cubicBezTo>
                        <a:pt x="19" y="39"/>
                        <a:pt x="17" y="43"/>
                        <a:pt x="17" y="47"/>
                      </a:cubicBezTo>
                      <a:cubicBezTo>
                        <a:pt x="16" y="46"/>
                        <a:pt x="13" y="46"/>
                        <a:pt x="13" y="45"/>
                      </a:cubicBezTo>
                      <a:cubicBezTo>
                        <a:pt x="13" y="41"/>
                        <a:pt x="17" y="39"/>
                        <a:pt x="15" y="35"/>
                      </a:cubicBezTo>
                      <a:cubicBezTo>
                        <a:pt x="23" y="35"/>
                        <a:pt x="23" y="35"/>
                        <a:pt x="23" y="35"/>
                      </a:cubicBezTo>
                      <a:cubicBezTo>
                        <a:pt x="31" y="29"/>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6" name="Freeform 831"/>
                <p:cNvSpPr>
                  <a:spLocks/>
                </p:cNvSpPr>
                <p:nvPr/>
              </p:nvSpPr>
              <p:spPr bwMode="auto">
                <a:xfrm>
                  <a:off x="3640" y="2757"/>
                  <a:ext cx="4" cy="2"/>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7" name="Freeform 832"/>
                <p:cNvSpPr>
                  <a:spLocks/>
                </p:cNvSpPr>
                <p:nvPr/>
              </p:nvSpPr>
              <p:spPr bwMode="auto">
                <a:xfrm>
                  <a:off x="3639" y="2755"/>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2"/>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8" name="Freeform 833"/>
                <p:cNvSpPr>
                  <a:spLocks/>
                </p:cNvSpPr>
                <p:nvPr/>
              </p:nvSpPr>
              <p:spPr bwMode="auto">
                <a:xfrm>
                  <a:off x="3640" y="2702"/>
                  <a:ext cx="2" cy="2"/>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0" y="1"/>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9" name="Freeform 834"/>
                <p:cNvSpPr>
                  <a:spLocks/>
                </p:cNvSpPr>
                <p:nvPr/>
              </p:nvSpPr>
              <p:spPr bwMode="auto">
                <a:xfrm>
                  <a:off x="3638" y="2702"/>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0" name="Freeform 835"/>
                <p:cNvSpPr>
                  <a:spLocks/>
                </p:cNvSpPr>
                <p:nvPr/>
              </p:nvSpPr>
              <p:spPr bwMode="auto">
                <a:xfrm>
                  <a:off x="3621" y="2612"/>
                  <a:ext cx="23" cy="89"/>
                </a:xfrm>
                <a:custGeom>
                  <a:avLst/>
                  <a:gdLst>
                    <a:gd name="T0" fmla="*/ 14 w 26"/>
                    <a:gd name="T1" fmla="*/ 18 h 103"/>
                    <a:gd name="T2" fmla="*/ 10 w 26"/>
                    <a:gd name="T3" fmla="*/ 13 h 103"/>
                    <a:gd name="T4" fmla="*/ 13 w 26"/>
                    <a:gd name="T5" fmla="*/ 9 h 103"/>
                    <a:gd name="T6" fmla="*/ 5 w 26"/>
                    <a:gd name="T7" fmla="*/ 2 h 103"/>
                    <a:gd name="T8" fmla="*/ 10 w 26"/>
                    <a:gd name="T9" fmla="*/ 51 h 103"/>
                    <a:gd name="T10" fmla="*/ 7 w 26"/>
                    <a:gd name="T11" fmla="*/ 48 h 103"/>
                    <a:gd name="T12" fmla="*/ 13 w 26"/>
                    <a:gd name="T13" fmla="*/ 66 h 103"/>
                    <a:gd name="T14" fmla="*/ 6 w 26"/>
                    <a:gd name="T15" fmla="*/ 65 h 103"/>
                    <a:gd name="T16" fmla="*/ 9 w 26"/>
                    <a:gd name="T17" fmla="*/ 77 h 103"/>
                    <a:gd name="T18" fmla="*/ 12 w 26"/>
                    <a:gd name="T19" fmla="*/ 76 h 103"/>
                    <a:gd name="T20" fmla="*/ 10 w 26"/>
                    <a:gd name="T21" fmla="*/ 79 h 103"/>
                    <a:gd name="T22" fmla="*/ 11 w 26"/>
                    <a:gd name="T23" fmla="*/ 78 h 103"/>
                    <a:gd name="T24" fmla="*/ 12 w 26"/>
                    <a:gd name="T25" fmla="*/ 86 h 103"/>
                    <a:gd name="T26" fmla="*/ 11 w 26"/>
                    <a:gd name="T27" fmla="*/ 83 h 103"/>
                    <a:gd name="T28" fmla="*/ 13 w 26"/>
                    <a:gd name="T29" fmla="*/ 89 h 103"/>
                    <a:gd name="T30" fmla="*/ 9 w 26"/>
                    <a:gd name="T31" fmla="*/ 89 h 103"/>
                    <a:gd name="T32" fmla="*/ 15 w 26"/>
                    <a:gd name="T33" fmla="*/ 103 h 103"/>
                    <a:gd name="T34" fmla="*/ 19 w 26"/>
                    <a:gd name="T35" fmla="*/ 103 h 103"/>
                    <a:gd name="T36" fmla="*/ 15 w 26"/>
                    <a:gd name="T37" fmla="*/ 92 h 103"/>
                    <a:gd name="T38" fmla="*/ 15 w 26"/>
                    <a:gd name="T39" fmla="*/ 93 h 103"/>
                    <a:gd name="T40" fmla="*/ 13 w 26"/>
                    <a:gd name="T41" fmla="*/ 86 h 103"/>
                    <a:gd name="T42" fmla="*/ 19 w 26"/>
                    <a:gd name="T43" fmla="*/ 90 h 103"/>
                    <a:gd name="T44" fmla="*/ 23 w 26"/>
                    <a:gd name="T45" fmla="*/ 78 h 103"/>
                    <a:gd name="T46" fmla="*/ 23 w 26"/>
                    <a:gd name="T47" fmla="*/ 79 h 103"/>
                    <a:gd name="T48" fmla="*/ 22 w 26"/>
                    <a:gd name="T49" fmla="*/ 75 h 103"/>
                    <a:gd name="T50" fmla="*/ 19 w 26"/>
                    <a:gd name="T51" fmla="*/ 77 h 103"/>
                    <a:gd name="T52" fmla="*/ 12 w 26"/>
                    <a:gd name="T53" fmla="*/ 75 h 103"/>
                    <a:gd name="T54" fmla="*/ 12 w 26"/>
                    <a:gd name="T55" fmla="*/ 71 h 103"/>
                    <a:gd name="T56" fmla="*/ 18 w 26"/>
                    <a:gd name="T57" fmla="*/ 74 h 103"/>
                    <a:gd name="T58" fmla="*/ 15 w 26"/>
                    <a:gd name="T59" fmla="*/ 71 h 103"/>
                    <a:gd name="T60" fmla="*/ 21 w 26"/>
                    <a:gd name="T61" fmla="*/ 67 h 103"/>
                    <a:gd name="T62" fmla="*/ 15 w 26"/>
                    <a:gd name="T63" fmla="*/ 66 h 103"/>
                    <a:gd name="T64" fmla="*/ 15 w 26"/>
                    <a:gd name="T65" fmla="*/ 47 h 103"/>
                    <a:gd name="T66" fmla="*/ 18 w 26"/>
                    <a:gd name="T67" fmla="*/ 50 h 103"/>
                    <a:gd name="T68" fmla="*/ 14 w 26"/>
                    <a:gd name="T69" fmla="*/ 46 h 103"/>
                    <a:gd name="T70" fmla="*/ 16 w 26"/>
                    <a:gd name="T71" fmla="*/ 33 h 103"/>
                    <a:gd name="T72" fmla="*/ 13 w 26"/>
                    <a:gd name="T73" fmla="*/ 34 h 103"/>
                    <a:gd name="T74" fmla="*/ 14 w 26"/>
                    <a:gd name="T75" fmla="*/ 22 h 103"/>
                    <a:gd name="T76" fmla="*/ 14 w 26"/>
                    <a:gd name="T77" fmla="*/ 22 h 103"/>
                    <a:gd name="T78" fmla="*/ 8 w 26"/>
                    <a:gd name="T79" fmla="*/ 15 h 103"/>
                    <a:gd name="T80" fmla="*/ 14 w 26"/>
                    <a:gd name="T81" fmla="*/ 1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3">
                      <a:moveTo>
                        <a:pt x="14" y="18"/>
                      </a:moveTo>
                      <a:cubicBezTo>
                        <a:pt x="10" y="13"/>
                        <a:pt x="10" y="13"/>
                        <a:pt x="10" y="13"/>
                      </a:cubicBezTo>
                      <a:cubicBezTo>
                        <a:pt x="12" y="12"/>
                        <a:pt x="9" y="7"/>
                        <a:pt x="13" y="9"/>
                      </a:cubicBezTo>
                      <a:cubicBezTo>
                        <a:pt x="8" y="6"/>
                        <a:pt x="13" y="0"/>
                        <a:pt x="5" y="2"/>
                      </a:cubicBezTo>
                      <a:cubicBezTo>
                        <a:pt x="8" y="16"/>
                        <a:pt x="3" y="35"/>
                        <a:pt x="10" y="51"/>
                      </a:cubicBezTo>
                      <a:cubicBezTo>
                        <a:pt x="7" y="48"/>
                        <a:pt x="7" y="48"/>
                        <a:pt x="7" y="48"/>
                      </a:cubicBezTo>
                      <a:cubicBezTo>
                        <a:pt x="14" y="57"/>
                        <a:pt x="0" y="60"/>
                        <a:pt x="13" y="66"/>
                      </a:cubicBezTo>
                      <a:cubicBezTo>
                        <a:pt x="6" y="65"/>
                        <a:pt x="6" y="65"/>
                        <a:pt x="6" y="65"/>
                      </a:cubicBezTo>
                      <a:cubicBezTo>
                        <a:pt x="5" y="69"/>
                        <a:pt x="16" y="73"/>
                        <a:pt x="9" y="77"/>
                      </a:cubicBezTo>
                      <a:cubicBezTo>
                        <a:pt x="12" y="76"/>
                        <a:pt x="12" y="76"/>
                        <a:pt x="12" y="76"/>
                      </a:cubicBezTo>
                      <a:cubicBezTo>
                        <a:pt x="10" y="79"/>
                        <a:pt x="10" y="79"/>
                        <a:pt x="10" y="79"/>
                      </a:cubicBezTo>
                      <a:cubicBezTo>
                        <a:pt x="11" y="78"/>
                        <a:pt x="11" y="78"/>
                        <a:pt x="11" y="78"/>
                      </a:cubicBezTo>
                      <a:cubicBezTo>
                        <a:pt x="14" y="81"/>
                        <a:pt x="14" y="83"/>
                        <a:pt x="12" y="86"/>
                      </a:cubicBezTo>
                      <a:cubicBezTo>
                        <a:pt x="10" y="86"/>
                        <a:pt x="11" y="84"/>
                        <a:pt x="11" y="83"/>
                      </a:cubicBezTo>
                      <a:cubicBezTo>
                        <a:pt x="8" y="85"/>
                        <a:pt x="13" y="87"/>
                        <a:pt x="13" y="89"/>
                      </a:cubicBezTo>
                      <a:cubicBezTo>
                        <a:pt x="11" y="91"/>
                        <a:pt x="10" y="89"/>
                        <a:pt x="9" y="89"/>
                      </a:cubicBezTo>
                      <a:cubicBezTo>
                        <a:pt x="12" y="95"/>
                        <a:pt x="5" y="98"/>
                        <a:pt x="15" y="103"/>
                      </a:cubicBezTo>
                      <a:cubicBezTo>
                        <a:pt x="16" y="103"/>
                        <a:pt x="18" y="101"/>
                        <a:pt x="19" y="103"/>
                      </a:cubicBezTo>
                      <a:cubicBezTo>
                        <a:pt x="22" y="99"/>
                        <a:pt x="18" y="96"/>
                        <a:pt x="15" y="92"/>
                      </a:cubicBezTo>
                      <a:cubicBezTo>
                        <a:pt x="15" y="93"/>
                        <a:pt x="15" y="93"/>
                        <a:pt x="15" y="93"/>
                      </a:cubicBezTo>
                      <a:cubicBezTo>
                        <a:pt x="6" y="90"/>
                        <a:pt x="17" y="91"/>
                        <a:pt x="13" y="86"/>
                      </a:cubicBezTo>
                      <a:cubicBezTo>
                        <a:pt x="17" y="87"/>
                        <a:pt x="17" y="89"/>
                        <a:pt x="19" y="90"/>
                      </a:cubicBezTo>
                      <a:cubicBezTo>
                        <a:pt x="26" y="84"/>
                        <a:pt x="14" y="82"/>
                        <a:pt x="23" y="78"/>
                      </a:cubicBezTo>
                      <a:cubicBezTo>
                        <a:pt x="23" y="79"/>
                        <a:pt x="23" y="79"/>
                        <a:pt x="23" y="79"/>
                      </a:cubicBezTo>
                      <a:cubicBezTo>
                        <a:pt x="24" y="78"/>
                        <a:pt x="22" y="76"/>
                        <a:pt x="22" y="75"/>
                      </a:cubicBezTo>
                      <a:cubicBezTo>
                        <a:pt x="20" y="75"/>
                        <a:pt x="20" y="77"/>
                        <a:pt x="19" y="77"/>
                      </a:cubicBezTo>
                      <a:cubicBezTo>
                        <a:pt x="18" y="76"/>
                        <a:pt x="14" y="75"/>
                        <a:pt x="12" y="75"/>
                      </a:cubicBezTo>
                      <a:cubicBezTo>
                        <a:pt x="16" y="73"/>
                        <a:pt x="10" y="73"/>
                        <a:pt x="12" y="71"/>
                      </a:cubicBezTo>
                      <a:cubicBezTo>
                        <a:pt x="16" y="70"/>
                        <a:pt x="16" y="73"/>
                        <a:pt x="18" y="74"/>
                      </a:cubicBezTo>
                      <a:cubicBezTo>
                        <a:pt x="15" y="71"/>
                        <a:pt x="15" y="71"/>
                        <a:pt x="15" y="71"/>
                      </a:cubicBezTo>
                      <a:cubicBezTo>
                        <a:pt x="15" y="68"/>
                        <a:pt x="19" y="68"/>
                        <a:pt x="21" y="67"/>
                      </a:cubicBezTo>
                      <a:cubicBezTo>
                        <a:pt x="18" y="65"/>
                        <a:pt x="19" y="68"/>
                        <a:pt x="15" y="66"/>
                      </a:cubicBezTo>
                      <a:cubicBezTo>
                        <a:pt x="20" y="64"/>
                        <a:pt x="19" y="52"/>
                        <a:pt x="15" y="47"/>
                      </a:cubicBezTo>
                      <a:cubicBezTo>
                        <a:pt x="15" y="48"/>
                        <a:pt x="19" y="47"/>
                        <a:pt x="18" y="50"/>
                      </a:cubicBezTo>
                      <a:cubicBezTo>
                        <a:pt x="19" y="49"/>
                        <a:pt x="17" y="46"/>
                        <a:pt x="14" y="46"/>
                      </a:cubicBezTo>
                      <a:cubicBezTo>
                        <a:pt x="12" y="42"/>
                        <a:pt x="14" y="37"/>
                        <a:pt x="16" y="33"/>
                      </a:cubicBezTo>
                      <a:cubicBezTo>
                        <a:pt x="13" y="34"/>
                        <a:pt x="13" y="34"/>
                        <a:pt x="13" y="34"/>
                      </a:cubicBezTo>
                      <a:cubicBezTo>
                        <a:pt x="8" y="32"/>
                        <a:pt x="17" y="27"/>
                        <a:pt x="14" y="22"/>
                      </a:cubicBezTo>
                      <a:cubicBezTo>
                        <a:pt x="14" y="22"/>
                        <a:pt x="14" y="22"/>
                        <a:pt x="14" y="22"/>
                      </a:cubicBezTo>
                      <a:cubicBezTo>
                        <a:pt x="13" y="20"/>
                        <a:pt x="6" y="19"/>
                        <a:pt x="8" y="15"/>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1" name="Freeform 836"/>
                <p:cNvSpPr>
                  <a:spLocks/>
                </p:cNvSpPr>
                <p:nvPr/>
              </p:nvSpPr>
              <p:spPr bwMode="auto">
                <a:xfrm>
                  <a:off x="3625" y="2610"/>
                  <a:ext cx="6" cy="3"/>
                </a:xfrm>
                <a:custGeom>
                  <a:avLst/>
                  <a:gdLst>
                    <a:gd name="T0" fmla="*/ 3 w 8"/>
                    <a:gd name="T1" fmla="*/ 3 h 4"/>
                    <a:gd name="T2" fmla="*/ 8 w 8"/>
                    <a:gd name="T3" fmla="*/ 4 h 4"/>
                    <a:gd name="T4" fmla="*/ 0 w 8"/>
                    <a:gd name="T5" fmla="*/ 1 h 4"/>
                    <a:gd name="T6" fmla="*/ 2 w 8"/>
                    <a:gd name="T7" fmla="*/ 4 h 4"/>
                    <a:gd name="T8" fmla="*/ 3 w 8"/>
                    <a:gd name="T9" fmla="*/ 3 h 4"/>
                  </a:gdLst>
                  <a:ahLst/>
                  <a:cxnLst>
                    <a:cxn ang="0">
                      <a:pos x="T0" y="T1"/>
                    </a:cxn>
                    <a:cxn ang="0">
                      <a:pos x="T2" y="T3"/>
                    </a:cxn>
                    <a:cxn ang="0">
                      <a:pos x="T4" y="T5"/>
                    </a:cxn>
                    <a:cxn ang="0">
                      <a:pos x="T6" y="T7"/>
                    </a:cxn>
                    <a:cxn ang="0">
                      <a:pos x="T8" y="T9"/>
                    </a:cxn>
                  </a:cxnLst>
                  <a:rect l="0" t="0" r="r" b="b"/>
                  <a:pathLst>
                    <a:path w="8" h="4">
                      <a:moveTo>
                        <a:pt x="3" y="3"/>
                      </a:moveTo>
                      <a:cubicBezTo>
                        <a:pt x="8" y="4"/>
                        <a:pt x="8" y="4"/>
                        <a:pt x="8" y="4"/>
                      </a:cubicBezTo>
                      <a:cubicBezTo>
                        <a:pt x="8" y="2"/>
                        <a:pt x="3" y="0"/>
                        <a:pt x="0" y="1"/>
                      </a:cubicBezTo>
                      <a:cubicBezTo>
                        <a:pt x="1" y="2"/>
                        <a:pt x="0" y="3"/>
                        <a:pt x="2" y="4"/>
                      </a:cubicBezTo>
                      <a:cubicBezTo>
                        <a:pt x="2" y="3"/>
                        <a:pt x="4"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2" name="Freeform 837"/>
                <p:cNvSpPr>
                  <a:spLocks/>
                </p:cNvSpPr>
                <p:nvPr/>
              </p:nvSpPr>
              <p:spPr bwMode="auto">
                <a:xfrm>
                  <a:off x="3618" y="2560"/>
                  <a:ext cx="16" cy="50"/>
                </a:xfrm>
                <a:custGeom>
                  <a:avLst/>
                  <a:gdLst>
                    <a:gd name="T0" fmla="*/ 9 w 19"/>
                    <a:gd name="T1" fmla="*/ 23 h 58"/>
                    <a:gd name="T2" fmla="*/ 5 w 19"/>
                    <a:gd name="T3" fmla="*/ 22 h 58"/>
                    <a:gd name="T4" fmla="*/ 5 w 19"/>
                    <a:gd name="T5" fmla="*/ 44 h 58"/>
                    <a:gd name="T6" fmla="*/ 12 w 19"/>
                    <a:gd name="T7" fmla="*/ 49 h 58"/>
                    <a:gd name="T8" fmla="*/ 8 w 19"/>
                    <a:gd name="T9" fmla="*/ 51 h 58"/>
                    <a:gd name="T10" fmla="*/ 13 w 19"/>
                    <a:gd name="T11" fmla="*/ 56 h 58"/>
                    <a:gd name="T12" fmla="*/ 11 w 19"/>
                    <a:gd name="T13" fmla="*/ 53 h 58"/>
                    <a:gd name="T14" fmla="*/ 13 w 19"/>
                    <a:gd name="T15" fmla="*/ 53 h 58"/>
                    <a:gd name="T16" fmla="*/ 12 w 19"/>
                    <a:gd name="T17" fmla="*/ 50 h 58"/>
                    <a:gd name="T18" fmla="*/ 15 w 19"/>
                    <a:gd name="T19" fmla="*/ 51 h 58"/>
                    <a:gd name="T20" fmla="*/ 8 w 19"/>
                    <a:gd name="T21" fmla="*/ 42 h 58"/>
                    <a:gd name="T22" fmla="*/ 14 w 19"/>
                    <a:gd name="T23" fmla="*/ 42 h 58"/>
                    <a:gd name="T24" fmla="*/ 15 w 19"/>
                    <a:gd name="T25" fmla="*/ 32 h 58"/>
                    <a:gd name="T26" fmla="*/ 14 w 19"/>
                    <a:gd name="T27" fmla="*/ 33 h 58"/>
                    <a:gd name="T28" fmla="*/ 9 w 19"/>
                    <a:gd name="T29" fmla="*/ 34 h 58"/>
                    <a:gd name="T30" fmla="*/ 15 w 19"/>
                    <a:gd name="T31" fmla="*/ 31 h 58"/>
                    <a:gd name="T32" fmla="*/ 13 w 19"/>
                    <a:gd name="T33" fmla="*/ 12 h 58"/>
                    <a:gd name="T34" fmla="*/ 7 w 19"/>
                    <a:gd name="T35" fmla="*/ 6 h 58"/>
                    <a:gd name="T36" fmla="*/ 12 w 19"/>
                    <a:gd name="T37" fmla="*/ 9 h 58"/>
                    <a:gd name="T38" fmla="*/ 14 w 19"/>
                    <a:gd name="T39" fmla="*/ 5 h 58"/>
                    <a:gd name="T40" fmla="*/ 5 w 19"/>
                    <a:gd name="T41" fmla="*/ 0 h 58"/>
                    <a:gd name="T42" fmla="*/ 9 w 19"/>
                    <a:gd name="T43"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58">
                      <a:moveTo>
                        <a:pt x="9" y="23"/>
                      </a:moveTo>
                      <a:cubicBezTo>
                        <a:pt x="8" y="22"/>
                        <a:pt x="6" y="22"/>
                        <a:pt x="5" y="22"/>
                      </a:cubicBezTo>
                      <a:cubicBezTo>
                        <a:pt x="5" y="31"/>
                        <a:pt x="7" y="41"/>
                        <a:pt x="5" y="44"/>
                      </a:cubicBezTo>
                      <a:cubicBezTo>
                        <a:pt x="4" y="46"/>
                        <a:pt x="10" y="46"/>
                        <a:pt x="12" y="49"/>
                      </a:cubicBezTo>
                      <a:cubicBezTo>
                        <a:pt x="8" y="51"/>
                        <a:pt x="8" y="51"/>
                        <a:pt x="8" y="51"/>
                      </a:cubicBezTo>
                      <a:cubicBezTo>
                        <a:pt x="10" y="53"/>
                        <a:pt x="6" y="58"/>
                        <a:pt x="13" y="56"/>
                      </a:cubicBezTo>
                      <a:cubicBezTo>
                        <a:pt x="13" y="56"/>
                        <a:pt x="10" y="55"/>
                        <a:pt x="11" y="53"/>
                      </a:cubicBezTo>
                      <a:cubicBezTo>
                        <a:pt x="13" y="53"/>
                        <a:pt x="13" y="53"/>
                        <a:pt x="13" y="53"/>
                      </a:cubicBezTo>
                      <a:cubicBezTo>
                        <a:pt x="12" y="50"/>
                        <a:pt x="12" y="50"/>
                        <a:pt x="12" y="50"/>
                      </a:cubicBezTo>
                      <a:cubicBezTo>
                        <a:pt x="15" y="51"/>
                        <a:pt x="15" y="51"/>
                        <a:pt x="15" y="51"/>
                      </a:cubicBezTo>
                      <a:cubicBezTo>
                        <a:pt x="19" y="46"/>
                        <a:pt x="6" y="48"/>
                        <a:pt x="8" y="42"/>
                      </a:cubicBezTo>
                      <a:cubicBezTo>
                        <a:pt x="14" y="42"/>
                        <a:pt x="14" y="42"/>
                        <a:pt x="14" y="42"/>
                      </a:cubicBezTo>
                      <a:cubicBezTo>
                        <a:pt x="14" y="38"/>
                        <a:pt x="12" y="36"/>
                        <a:pt x="15" y="32"/>
                      </a:cubicBezTo>
                      <a:cubicBezTo>
                        <a:pt x="15" y="32"/>
                        <a:pt x="12" y="32"/>
                        <a:pt x="14" y="33"/>
                      </a:cubicBezTo>
                      <a:cubicBezTo>
                        <a:pt x="13" y="34"/>
                        <a:pt x="11" y="35"/>
                        <a:pt x="9" y="34"/>
                      </a:cubicBezTo>
                      <a:cubicBezTo>
                        <a:pt x="4" y="28"/>
                        <a:pt x="13" y="35"/>
                        <a:pt x="15" y="31"/>
                      </a:cubicBezTo>
                      <a:cubicBezTo>
                        <a:pt x="11" y="26"/>
                        <a:pt x="8" y="15"/>
                        <a:pt x="13" y="12"/>
                      </a:cubicBezTo>
                      <a:cubicBezTo>
                        <a:pt x="9" y="14"/>
                        <a:pt x="6" y="10"/>
                        <a:pt x="7" y="6"/>
                      </a:cubicBezTo>
                      <a:cubicBezTo>
                        <a:pt x="10" y="5"/>
                        <a:pt x="11" y="8"/>
                        <a:pt x="12" y="9"/>
                      </a:cubicBezTo>
                      <a:cubicBezTo>
                        <a:pt x="13" y="8"/>
                        <a:pt x="15" y="7"/>
                        <a:pt x="14" y="5"/>
                      </a:cubicBezTo>
                      <a:cubicBezTo>
                        <a:pt x="11" y="6"/>
                        <a:pt x="7" y="4"/>
                        <a:pt x="5" y="0"/>
                      </a:cubicBezTo>
                      <a:cubicBezTo>
                        <a:pt x="0" y="7"/>
                        <a:pt x="9" y="16"/>
                        <a:pt x="9" y="2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3" name="Freeform 838"/>
                <p:cNvSpPr>
                  <a:spLocks/>
                </p:cNvSpPr>
                <p:nvPr/>
              </p:nvSpPr>
              <p:spPr bwMode="auto">
                <a:xfrm>
                  <a:off x="3621" y="2577"/>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4" name="Freeform 839"/>
                <p:cNvSpPr>
                  <a:spLocks/>
                </p:cNvSpPr>
                <p:nvPr/>
              </p:nvSpPr>
              <p:spPr bwMode="auto">
                <a:xfrm>
                  <a:off x="3681" y="3247"/>
                  <a:ext cx="4" cy="1"/>
                </a:xfrm>
                <a:custGeom>
                  <a:avLst/>
                  <a:gdLst>
                    <a:gd name="T0" fmla="*/ 3 w 4"/>
                    <a:gd name="T1" fmla="*/ 1 h 1"/>
                    <a:gd name="T2" fmla="*/ 4 w 4"/>
                    <a:gd name="T3" fmla="*/ 0 h 1"/>
                    <a:gd name="T4" fmla="*/ 0 w 4"/>
                    <a:gd name="T5" fmla="*/ 0 h 1"/>
                    <a:gd name="T6" fmla="*/ 3 w 4"/>
                    <a:gd name="T7" fmla="*/ 1 h 1"/>
                  </a:gdLst>
                  <a:ahLst/>
                  <a:cxnLst>
                    <a:cxn ang="0">
                      <a:pos x="T0" y="T1"/>
                    </a:cxn>
                    <a:cxn ang="0">
                      <a:pos x="T2" y="T3"/>
                    </a:cxn>
                    <a:cxn ang="0">
                      <a:pos x="T4" y="T5"/>
                    </a:cxn>
                    <a:cxn ang="0">
                      <a:pos x="T6" y="T7"/>
                    </a:cxn>
                  </a:cxnLst>
                  <a:rect l="0" t="0" r="r" b="b"/>
                  <a:pathLst>
                    <a:path w="4" h="1">
                      <a:moveTo>
                        <a:pt x="3" y="1"/>
                      </a:moveTo>
                      <a:lnTo>
                        <a:pt x="4"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5" name="Freeform 840"/>
                <p:cNvSpPr>
                  <a:spLocks/>
                </p:cNvSpPr>
                <p:nvPr/>
              </p:nvSpPr>
              <p:spPr bwMode="auto">
                <a:xfrm>
                  <a:off x="3679" y="3234"/>
                  <a:ext cx="14" cy="12"/>
                </a:xfrm>
                <a:custGeom>
                  <a:avLst/>
                  <a:gdLst>
                    <a:gd name="T0" fmla="*/ 15 w 16"/>
                    <a:gd name="T1" fmla="*/ 3 h 14"/>
                    <a:gd name="T2" fmla="*/ 13 w 16"/>
                    <a:gd name="T3" fmla="*/ 0 h 14"/>
                    <a:gd name="T4" fmla="*/ 0 w 16"/>
                    <a:gd name="T5" fmla="*/ 10 h 14"/>
                    <a:gd name="T6" fmla="*/ 11 w 16"/>
                    <a:gd name="T7" fmla="*/ 12 h 14"/>
                    <a:gd name="T8" fmla="*/ 6 w 16"/>
                    <a:gd name="T9" fmla="*/ 8 h 14"/>
                    <a:gd name="T10" fmla="*/ 14 w 16"/>
                    <a:gd name="T11" fmla="*/ 9 h 14"/>
                    <a:gd name="T12" fmla="*/ 11 w 16"/>
                    <a:gd name="T13" fmla="*/ 4 h 14"/>
                    <a:gd name="T14" fmla="*/ 15 w 16"/>
                    <a:gd name="T15" fmla="*/ 3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4">
                      <a:moveTo>
                        <a:pt x="15" y="3"/>
                      </a:moveTo>
                      <a:cubicBezTo>
                        <a:pt x="13" y="0"/>
                        <a:pt x="13" y="0"/>
                        <a:pt x="13" y="0"/>
                      </a:cubicBezTo>
                      <a:cubicBezTo>
                        <a:pt x="3" y="5"/>
                        <a:pt x="5" y="2"/>
                        <a:pt x="0" y="10"/>
                      </a:cubicBezTo>
                      <a:cubicBezTo>
                        <a:pt x="2" y="11"/>
                        <a:pt x="7" y="14"/>
                        <a:pt x="11" y="12"/>
                      </a:cubicBezTo>
                      <a:cubicBezTo>
                        <a:pt x="10" y="11"/>
                        <a:pt x="6" y="10"/>
                        <a:pt x="6" y="8"/>
                      </a:cubicBezTo>
                      <a:cubicBezTo>
                        <a:pt x="9" y="8"/>
                        <a:pt x="10" y="10"/>
                        <a:pt x="14" y="9"/>
                      </a:cubicBezTo>
                      <a:cubicBezTo>
                        <a:pt x="16" y="5"/>
                        <a:pt x="11"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6" name="Freeform 841"/>
                <p:cNvSpPr>
                  <a:spLocks/>
                </p:cNvSpPr>
                <p:nvPr/>
              </p:nvSpPr>
              <p:spPr bwMode="auto">
                <a:xfrm>
                  <a:off x="3682" y="3234"/>
                  <a:ext cx="5"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5" y="0"/>
                        <a:pt x="5" y="0"/>
                        <a:pt x="5" y="0"/>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7" name="Freeform 842"/>
                <p:cNvSpPr>
                  <a:spLocks/>
                </p:cNvSpPr>
                <p:nvPr/>
              </p:nvSpPr>
              <p:spPr bwMode="auto">
                <a:xfrm>
                  <a:off x="3678" y="3232"/>
                  <a:ext cx="6" cy="2"/>
                </a:xfrm>
                <a:custGeom>
                  <a:avLst/>
                  <a:gdLst>
                    <a:gd name="T0" fmla="*/ 3 w 7"/>
                    <a:gd name="T1" fmla="*/ 2 h 2"/>
                    <a:gd name="T2" fmla="*/ 7 w 7"/>
                    <a:gd name="T3" fmla="*/ 1 h 2"/>
                    <a:gd name="T4" fmla="*/ 0 w 7"/>
                    <a:gd name="T5" fmla="*/ 0 h 2"/>
                    <a:gd name="T6" fmla="*/ 3 w 7"/>
                    <a:gd name="T7" fmla="*/ 2 h 2"/>
                  </a:gdLst>
                  <a:ahLst/>
                  <a:cxnLst>
                    <a:cxn ang="0">
                      <a:pos x="T0" y="T1"/>
                    </a:cxn>
                    <a:cxn ang="0">
                      <a:pos x="T2" y="T3"/>
                    </a:cxn>
                    <a:cxn ang="0">
                      <a:pos x="T4" y="T5"/>
                    </a:cxn>
                    <a:cxn ang="0">
                      <a:pos x="T6" y="T7"/>
                    </a:cxn>
                  </a:cxnLst>
                  <a:rect l="0" t="0" r="r" b="b"/>
                  <a:pathLst>
                    <a:path w="7" h="2">
                      <a:moveTo>
                        <a:pt x="3" y="2"/>
                      </a:moveTo>
                      <a:cubicBezTo>
                        <a:pt x="3" y="0"/>
                        <a:pt x="7" y="1"/>
                        <a:pt x="7" y="1"/>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8" name="Freeform 843"/>
                <p:cNvSpPr>
                  <a:spLocks/>
                </p:cNvSpPr>
                <p:nvPr/>
              </p:nvSpPr>
              <p:spPr bwMode="auto">
                <a:xfrm>
                  <a:off x="3678" y="3225"/>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9" name="Freeform 844"/>
                <p:cNvSpPr>
                  <a:spLocks/>
                </p:cNvSpPr>
                <p:nvPr/>
              </p:nvSpPr>
              <p:spPr bwMode="auto">
                <a:xfrm>
                  <a:off x="3676" y="3222"/>
                  <a:ext cx="11" cy="6"/>
                </a:xfrm>
                <a:custGeom>
                  <a:avLst/>
                  <a:gdLst>
                    <a:gd name="T0" fmla="*/ 2 w 13"/>
                    <a:gd name="T1" fmla="*/ 0 h 8"/>
                    <a:gd name="T2" fmla="*/ 3 w 13"/>
                    <a:gd name="T3" fmla="*/ 4 h 8"/>
                    <a:gd name="T4" fmla="*/ 3 w 13"/>
                    <a:gd name="T5" fmla="*/ 3 h 8"/>
                    <a:gd name="T6" fmla="*/ 9 w 13"/>
                    <a:gd name="T7" fmla="*/ 4 h 8"/>
                    <a:gd name="T8" fmla="*/ 9 w 13"/>
                    <a:gd name="T9" fmla="*/ 8 h 8"/>
                    <a:gd name="T10" fmla="*/ 13 w 13"/>
                    <a:gd name="T11" fmla="*/ 5 h 8"/>
                    <a:gd name="T12" fmla="*/ 2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2" y="0"/>
                      </a:moveTo>
                      <a:cubicBezTo>
                        <a:pt x="0" y="1"/>
                        <a:pt x="2" y="2"/>
                        <a:pt x="3" y="4"/>
                      </a:cubicBezTo>
                      <a:cubicBezTo>
                        <a:pt x="3" y="3"/>
                        <a:pt x="3" y="3"/>
                        <a:pt x="3" y="3"/>
                      </a:cubicBezTo>
                      <a:cubicBezTo>
                        <a:pt x="5" y="2"/>
                        <a:pt x="10" y="2"/>
                        <a:pt x="9" y="4"/>
                      </a:cubicBezTo>
                      <a:cubicBezTo>
                        <a:pt x="11" y="6"/>
                        <a:pt x="6" y="7"/>
                        <a:pt x="9" y="8"/>
                      </a:cubicBezTo>
                      <a:cubicBezTo>
                        <a:pt x="13" y="5"/>
                        <a:pt x="13" y="5"/>
                        <a:pt x="13"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0" name="Freeform 845"/>
                <p:cNvSpPr>
                  <a:spLocks/>
                </p:cNvSpPr>
                <p:nvPr/>
              </p:nvSpPr>
              <p:spPr bwMode="auto">
                <a:xfrm>
                  <a:off x="3680" y="322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1" name="Freeform 846"/>
                <p:cNvSpPr>
                  <a:spLocks/>
                </p:cNvSpPr>
                <p:nvPr/>
              </p:nvSpPr>
              <p:spPr bwMode="auto">
                <a:xfrm>
                  <a:off x="3680" y="3230"/>
                  <a:ext cx="2" cy="1"/>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2" name="Freeform 847"/>
                <p:cNvSpPr>
                  <a:spLocks/>
                </p:cNvSpPr>
                <p:nvPr/>
              </p:nvSpPr>
              <p:spPr bwMode="auto">
                <a:xfrm>
                  <a:off x="3676" y="3211"/>
                  <a:ext cx="11" cy="9"/>
                </a:xfrm>
                <a:custGeom>
                  <a:avLst/>
                  <a:gdLst>
                    <a:gd name="T0" fmla="*/ 0 w 13"/>
                    <a:gd name="T1" fmla="*/ 4 h 10"/>
                    <a:gd name="T2" fmla="*/ 6 w 13"/>
                    <a:gd name="T3" fmla="*/ 10 h 10"/>
                    <a:gd name="T4" fmla="*/ 13 w 13"/>
                    <a:gd name="T5" fmla="*/ 4 h 10"/>
                    <a:gd name="T6" fmla="*/ 11 w 13"/>
                    <a:gd name="T7" fmla="*/ 1 h 10"/>
                    <a:gd name="T8" fmla="*/ 0 w 13"/>
                    <a:gd name="T9" fmla="*/ 4 h 10"/>
                  </a:gdLst>
                  <a:ahLst/>
                  <a:cxnLst>
                    <a:cxn ang="0">
                      <a:pos x="T0" y="T1"/>
                    </a:cxn>
                    <a:cxn ang="0">
                      <a:pos x="T2" y="T3"/>
                    </a:cxn>
                    <a:cxn ang="0">
                      <a:pos x="T4" y="T5"/>
                    </a:cxn>
                    <a:cxn ang="0">
                      <a:pos x="T6" y="T7"/>
                    </a:cxn>
                    <a:cxn ang="0">
                      <a:pos x="T8" y="T9"/>
                    </a:cxn>
                  </a:cxnLst>
                  <a:rect l="0" t="0" r="r" b="b"/>
                  <a:pathLst>
                    <a:path w="13" h="10">
                      <a:moveTo>
                        <a:pt x="0" y="4"/>
                      </a:moveTo>
                      <a:cubicBezTo>
                        <a:pt x="7" y="4"/>
                        <a:pt x="1" y="10"/>
                        <a:pt x="6" y="10"/>
                      </a:cubicBezTo>
                      <a:cubicBezTo>
                        <a:pt x="5" y="7"/>
                        <a:pt x="9" y="4"/>
                        <a:pt x="13" y="4"/>
                      </a:cubicBezTo>
                      <a:cubicBezTo>
                        <a:pt x="11" y="1"/>
                        <a:pt x="11" y="1"/>
                        <a:pt x="11" y="1"/>
                      </a:cubicBezTo>
                      <a:cubicBezTo>
                        <a:pt x="8" y="0"/>
                        <a:pt x="3" y="2"/>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3" name="Freeform 848"/>
                <p:cNvSpPr>
                  <a:spLocks/>
                </p:cNvSpPr>
                <p:nvPr/>
              </p:nvSpPr>
              <p:spPr bwMode="auto">
                <a:xfrm>
                  <a:off x="3689" y="3207"/>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4" name="Freeform 849"/>
                <p:cNvSpPr>
                  <a:spLocks/>
                </p:cNvSpPr>
                <p:nvPr/>
              </p:nvSpPr>
              <p:spPr bwMode="auto">
                <a:xfrm>
                  <a:off x="3679" y="3193"/>
                  <a:ext cx="15" cy="17"/>
                </a:xfrm>
                <a:custGeom>
                  <a:avLst/>
                  <a:gdLst>
                    <a:gd name="T0" fmla="*/ 1 w 17"/>
                    <a:gd name="T1" fmla="*/ 0 h 20"/>
                    <a:gd name="T2" fmla="*/ 8 w 17"/>
                    <a:gd name="T3" fmla="*/ 8 h 20"/>
                    <a:gd name="T4" fmla="*/ 3 w 17"/>
                    <a:gd name="T5" fmla="*/ 6 h 20"/>
                    <a:gd name="T6" fmla="*/ 6 w 17"/>
                    <a:gd name="T7" fmla="*/ 13 h 20"/>
                    <a:gd name="T8" fmla="*/ 0 w 17"/>
                    <a:gd name="T9" fmla="*/ 10 h 20"/>
                    <a:gd name="T10" fmla="*/ 6 w 17"/>
                    <a:gd name="T11" fmla="*/ 16 h 20"/>
                    <a:gd name="T12" fmla="*/ 2 w 17"/>
                    <a:gd name="T13" fmla="*/ 20 h 20"/>
                    <a:gd name="T14" fmla="*/ 9 w 17"/>
                    <a:gd name="T15" fmla="*/ 18 h 20"/>
                    <a:gd name="T16" fmla="*/ 8 w 17"/>
                    <a:gd name="T17" fmla="*/ 15 h 20"/>
                    <a:gd name="T18" fmla="*/ 12 w 17"/>
                    <a:gd name="T19" fmla="*/ 16 h 20"/>
                    <a:gd name="T20" fmla="*/ 16 w 17"/>
                    <a:gd name="T21" fmla="*/ 6 h 20"/>
                    <a:gd name="T22" fmla="*/ 1 w 17"/>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0">
                      <a:moveTo>
                        <a:pt x="1" y="0"/>
                      </a:moveTo>
                      <a:cubicBezTo>
                        <a:pt x="8" y="8"/>
                        <a:pt x="8" y="8"/>
                        <a:pt x="8" y="8"/>
                      </a:cubicBezTo>
                      <a:cubicBezTo>
                        <a:pt x="6" y="7"/>
                        <a:pt x="4" y="8"/>
                        <a:pt x="3" y="6"/>
                      </a:cubicBezTo>
                      <a:cubicBezTo>
                        <a:pt x="2" y="10"/>
                        <a:pt x="6" y="10"/>
                        <a:pt x="6" y="13"/>
                      </a:cubicBezTo>
                      <a:cubicBezTo>
                        <a:pt x="0" y="14"/>
                        <a:pt x="5" y="8"/>
                        <a:pt x="0" y="10"/>
                      </a:cubicBezTo>
                      <a:cubicBezTo>
                        <a:pt x="0" y="12"/>
                        <a:pt x="1" y="15"/>
                        <a:pt x="6" y="16"/>
                      </a:cubicBezTo>
                      <a:cubicBezTo>
                        <a:pt x="2" y="20"/>
                        <a:pt x="2" y="20"/>
                        <a:pt x="2" y="20"/>
                      </a:cubicBezTo>
                      <a:cubicBezTo>
                        <a:pt x="9" y="18"/>
                        <a:pt x="9" y="18"/>
                        <a:pt x="9" y="18"/>
                      </a:cubicBezTo>
                      <a:cubicBezTo>
                        <a:pt x="10" y="16"/>
                        <a:pt x="3" y="16"/>
                        <a:pt x="8" y="15"/>
                      </a:cubicBezTo>
                      <a:cubicBezTo>
                        <a:pt x="11" y="14"/>
                        <a:pt x="11" y="15"/>
                        <a:pt x="12" y="16"/>
                      </a:cubicBezTo>
                      <a:cubicBezTo>
                        <a:pt x="10" y="14"/>
                        <a:pt x="17" y="10"/>
                        <a:pt x="16" y="6"/>
                      </a:cubicBezTo>
                      <a:cubicBezTo>
                        <a:pt x="15" y="2"/>
                        <a:pt x="4" y="3"/>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5" name="Freeform 850"/>
                <p:cNvSpPr>
                  <a:spLocks/>
                </p:cNvSpPr>
                <p:nvPr/>
              </p:nvSpPr>
              <p:spPr bwMode="auto">
                <a:xfrm>
                  <a:off x="3685" y="3192"/>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6" name="Freeform 851"/>
                <p:cNvSpPr>
                  <a:spLocks/>
                </p:cNvSpPr>
                <p:nvPr/>
              </p:nvSpPr>
              <p:spPr bwMode="auto">
                <a:xfrm>
                  <a:off x="3677" y="3177"/>
                  <a:ext cx="16" cy="13"/>
                </a:xfrm>
                <a:custGeom>
                  <a:avLst/>
                  <a:gdLst>
                    <a:gd name="T0" fmla="*/ 1 w 18"/>
                    <a:gd name="T1" fmla="*/ 10 h 16"/>
                    <a:gd name="T2" fmla="*/ 5 w 18"/>
                    <a:gd name="T3" fmla="*/ 14 h 16"/>
                    <a:gd name="T4" fmla="*/ 2 w 18"/>
                    <a:gd name="T5" fmla="*/ 15 h 16"/>
                    <a:gd name="T6" fmla="*/ 8 w 18"/>
                    <a:gd name="T7" fmla="*/ 16 h 16"/>
                    <a:gd name="T8" fmla="*/ 5 w 18"/>
                    <a:gd name="T9" fmla="*/ 9 h 16"/>
                    <a:gd name="T10" fmla="*/ 14 w 18"/>
                    <a:gd name="T11" fmla="*/ 6 h 16"/>
                    <a:gd name="T12" fmla="*/ 12 w 18"/>
                    <a:gd name="T13" fmla="*/ 11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5" y="15"/>
                        <a:pt x="4" y="15"/>
                        <a:pt x="2" y="15"/>
                      </a:cubicBezTo>
                      <a:cubicBezTo>
                        <a:pt x="4" y="15"/>
                        <a:pt x="6" y="16"/>
                        <a:pt x="8" y="16"/>
                      </a:cubicBezTo>
                      <a:cubicBezTo>
                        <a:pt x="14" y="14"/>
                        <a:pt x="6" y="11"/>
                        <a:pt x="5" y="9"/>
                      </a:cubicBezTo>
                      <a:cubicBezTo>
                        <a:pt x="7" y="3"/>
                        <a:pt x="8" y="9"/>
                        <a:pt x="14" y="6"/>
                      </a:cubicBezTo>
                      <a:cubicBezTo>
                        <a:pt x="13" y="8"/>
                        <a:pt x="12" y="8"/>
                        <a:pt x="12" y="11"/>
                      </a:cubicBezTo>
                      <a:cubicBezTo>
                        <a:pt x="18" y="7"/>
                        <a:pt x="12" y="2"/>
                        <a:pt x="10" y="0"/>
                      </a:cubicBezTo>
                      <a:cubicBezTo>
                        <a:pt x="10" y="1"/>
                        <a:pt x="8" y="1"/>
                        <a:pt x="8" y="2"/>
                      </a:cubicBezTo>
                      <a:cubicBezTo>
                        <a:pt x="6" y="0"/>
                        <a:pt x="6" y="0"/>
                        <a:pt x="6" y="0"/>
                      </a:cubicBezTo>
                      <a:cubicBezTo>
                        <a:pt x="2" y="2"/>
                        <a:pt x="0" y="4"/>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7" name="Freeform 852"/>
                <p:cNvSpPr>
                  <a:spLocks/>
                </p:cNvSpPr>
                <p:nvPr/>
              </p:nvSpPr>
              <p:spPr bwMode="auto">
                <a:xfrm>
                  <a:off x="3676" y="3190"/>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2" y="1"/>
                        <a:pt x="2" y="1"/>
                        <a:pt x="3" y="0"/>
                      </a:cubicBezTo>
                      <a:cubicBezTo>
                        <a:pt x="2"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8" name="Freeform 853"/>
                <p:cNvSpPr>
                  <a:spLocks/>
                </p:cNvSpPr>
                <p:nvPr/>
              </p:nvSpPr>
              <p:spPr bwMode="auto">
                <a:xfrm>
                  <a:off x="3686" y="317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19" name="Freeform 854"/>
                <p:cNvSpPr>
                  <a:spLocks/>
                </p:cNvSpPr>
                <p:nvPr/>
              </p:nvSpPr>
              <p:spPr bwMode="auto">
                <a:xfrm>
                  <a:off x="3678" y="3175"/>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2"/>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0" name="Freeform 855"/>
                <p:cNvSpPr>
                  <a:spLocks/>
                </p:cNvSpPr>
                <p:nvPr/>
              </p:nvSpPr>
              <p:spPr bwMode="auto">
                <a:xfrm>
                  <a:off x="3675" y="3078"/>
                  <a:ext cx="19" cy="96"/>
                </a:xfrm>
                <a:custGeom>
                  <a:avLst/>
                  <a:gdLst>
                    <a:gd name="T0" fmla="*/ 20 w 22"/>
                    <a:gd name="T1" fmla="*/ 1 h 111"/>
                    <a:gd name="T2" fmla="*/ 17 w 22"/>
                    <a:gd name="T3" fmla="*/ 5 h 111"/>
                    <a:gd name="T4" fmla="*/ 13 w 22"/>
                    <a:gd name="T5" fmla="*/ 0 h 111"/>
                    <a:gd name="T6" fmla="*/ 6 w 22"/>
                    <a:gd name="T7" fmla="*/ 0 h 111"/>
                    <a:gd name="T8" fmla="*/ 8 w 22"/>
                    <a:gd name="T9" fmla="*/ 9 h 111"/>
                    <a:gd name="T10" fmla="*/ 5 w 22"/>
                    <a:gd name="T11" fmla="*/ 9 h 111"/>
                    <a:gd name="T12" fmla="*/ 6 w 22"/>
                    <a:gd name="T13" fmla="*/ 26 h 111"/>
                    <a:gd name="T14" fmla="*/ 7 w 22"/>
                    <a:gd name="T15" fmla="*/ 37 h 111"/>
                    <a:gd name="T16" fmla="*/ 3 w 22"/>
                    <a:gd name="T17" fmla="*/ 84 h 111"/>
                    <a:gd name="T18" fmla="*/ 10 w 22"/>
                    <a:gd name="T19" fmla="*/ 86 h 111"/>
                    <a:gd name="T20" fmla="*/ 5 w 22"/>
                    <a:gd name="T21" fmla="*/ 89 h 111"/>
                    <a:gd name="T22" fmla="*/ 6 w 22"/>
                    <a:gd name="T23" fmla="*/ 87 h 111"/>
                    <a:gd name="T24" fmla="*/ 4 w 22"/>
                    <a:gd name="T25" fmla="*/ 100 h 111"/>
                    <a:gd name="T26" fmla="*/ 11 w 22"/>
                    <a:gd name="T27" fmla="*/ 100 h 111"/>
                    <a:gd name="T28" fmla="*/ 3 w 22"/>
                    <a:gd name="T29" fmla="*/ 106 h 111"/>
                    <a:gd name="T30" fmla="*/ 8 w 22"/>
                    <a:gd name="T31" fmla="*/ 110 h 111"/>
                    <a:gd name="T32" fmla="*/ 13 w 22"/>
                    <a:gd name="T33" fmla="*/ 106 h 111"/>
                    <a:gd name="T34" fmla="*/ 16 w 22"/>
                    <a:gd name="T35" fmla="*/ 109 h 111"/>
                    <a:gd name="T36" fmla="*/ 8 w 22"/>
                    <a:gd name="T37" fmla="*/ 79 h 111"/>
                    <a:gd name="T38" fmla="*/ 12 w 22"/>
                    <a:gd name="T39" fmla="*/ 81 h 111"/>
                    <a:gd name="T40" fmla="*/ 17 w 22"/>
                    <a:gd name="T41" fmla="*/ 63 h 111"/>
                    <a:gd name="T42" fmla="*/ 10 w 22"/>
                    <a:gd name="T43" fmla="*/ 55 h 111"/>
                    <a:gd name="T44" fmla="*/ 13 w 22"/>
                    <a:gd name="T45" fmla="*/ 51 h 111"/>
                    <a:gd name="T46" fmla="*/ 10 w 22"/>
                    <a:gd name="T47" fmla="*/ 51 h 111"/>
                    <a:gd name="T48" fmla="*/ 15 w 22"/>
                    <a:gd name="T49" fmla="*/ 46 h 111"/>
                    <a:gd name="T50" fmla="*/ 7 w 22"/>
                    <a:gd name="T51" fmla="*/ 44 h 111"/>
                    <a:gd name="T52" fmla="*/ 19 w 22"/>
                    <a:gd name="T53" fmla="*/ 33 h 111"/>
                    <a:gd name="T54" fmla="*/ 14 w 22"/>
                    <a:gd name="T55" fmla="*/ 35 h 111"/>
                    <a:gd name="T56" fmla="*/ 11 w 22"/>
                    <a:gd name="T57" fmla="*/ 32 h 111"/>
                    <a:gd name="T58" fmla="*/ 18 w 22"/>
                    <a:gd name="T59" fmla="*/ 31 h 111"/>
                    <a:gd name="T60" fmla="*/ 14 w 22"/>
                    <a:gd name="T61" fmla="*/ 22 h 111"/>
                    <a:gd name="T62" fmla="*/ 10 w 22"/>
                    <a:gd name="T63" fmla="*/ 23 h 111"/>
                    <a:gd name="T64" fmla="*/ 13 w 22"/>
                    <a:gd name="T65" fmla="*/ 11 h 111"/>
                    <a:gd name="T66" fmla="*/ 19 w 22"/>
                    <a:gd name="T67" fmla="*/ 17 h 111"/>
                    <a:gd name="T68" fmla="*/ 22 w 22"/>
                    <a:gd name="T69" fmla="*/ 14 h 111"/>
                    <a:gd name="T70" fmla="*/ 14 w 22"/>
                    <a:gd name="T71" fmla="*/ 6 h 111"/>
                    <a:gd name="T72" fmla="*/ 20 w 22"/>
                    <a:gd name="T73"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111">
                      <a:moveTo>
                        <a:pt x="20" y="1"/>
                      </a:moveTo>
                      <a:cubicBezTo>
                        <a:pt x="18" y="2"/>
                        <a:pt x="17" y="3"/>
                        <a:pt x="17" y="5"/>
                      </a:cubicBezTo>
                      <a:cubicBezTo>
                        <a:pt x="14" y="4"/>
                        <a:pt x="15" y="2"/>
                        <a:pt x="13" y="0"/>
                      </a:cubicBezTo>
                      <a:cubicBezTo>
                        <a:pt x="11" y="3"/>
                        <a:pt x="9" y="0"/>
                        <a:pt x="6" y="0"/>
                      </a:cubicBezTo>
                      <a:cubicBezTo>
                        <a:pt x="5" y="4"/>
                        <a:pt x="9" y="6"/>
                        <a:pt x="8" y="9"/>
                      </a:cubicBezTo>
                      <a:cubicBezTo>
                        <a:pt x="5" y="9"/>
                        <a:pt x="5" y="9"/>
                        <a:pt x="5" y="9"/>
                      </a:cubicBezTo>
                      <a:cubicBezTo>
                        <a:pt x="7" y="14"/>
                        <a:pt x="9" y="21"/>
                        <a:pt x="6" y="26"/>
                      </a:cubicBezTo>
                      <a:cubicBezTo>
                        <a:pt x="5" y="30"/>
                        <a:pt x="6" y="33"/>
                        <a:pt x="7" y="37"/>
                      </a:cubicBezTo>
                      <a:cubicBezTo>
                        <a:pt x="5" y="52"/>
                        <a:pt x="7" y="68"/>
                        <a:pt x="3" y="84"/>
                      </a:cubicBezTo>
                      <a:cubicBezTo>
                        <a:pt x="10" y="86"/>
                        <a:pt x="10" y="86"/>
                        <a:pt x="10" y="86"/>
                      </a:cubicBezTo>
                      <a:cubicBezTo>
                        <a:pt x="7" y="87"/>
                        <a:pt x="10" y="90"/>
                        <a:pt x="5" y="89"/>
                      </a:cubicBezTo>
                      <a:cubicBezTo>
                        <a:pt x="6" y="89"/>
                        <a:pt x="6" y="88"/>
                        <a:pt x="6" y="87"/>
                      </a:cubicBezTo>
                      <a:cubicBezTo>
                        <a:pt x="0" y="90"/>
                        <a:pt x="6" y="96"/>
                        <a:pt x="4" y="100"/>
                      </a:cubicBezTo>
                      <a:cubicBezTo>
                        <a:pt x="5" y="99"/>
                        <a:pt x="10" y="99"/>
                        <a:pt x="11" y="100"/>
                      </a:cubicBezTo>
                      <a:cubicBezTo>
                        <a:pt x="4" y="100"/>
                        <a:pt x="11" y="105"/>
                        <a:pt x="3" y="106"/>
                      </a:cubicBezTo>
                      <a:cubicBezTo>
                        <a:pt x="1" y="110"/>
                        <a:pt x="9" y="106"/>
                        <a:pt x="8" y="110"/>
                      </a:cubicBezTo>
                      <a:cubicBezTo>
                        <a:pt x="12" y="111"/>
                        <a:pt x="10" y="106"/>
                        <a:pt x="13" y="106"/>
                      </a:cubicBezTo>
                      <a:cubicBezTo>
                        <a:pt x="17" y="107"/>
                        <a:pt x="12" y="109"/>
                        <a:pt x="16" y="109"/>
                      </a:cubicBezTo>
                      <a:cubicBezTo>
                        <a:pt x="19" y="103"/>
                        <a:pt x="10" y="90"/>
                        <a:pt x="8" y="79"/>
                      </a:cubicBezTo>
                      <a:cubicBezTo>
                        <a:pt x="12" y="81"/>
                        <a:pt x="12" y="81"/>
                        <a:pt x="12" y="81"/>
                      </a:cubicBezTo>
                      <a:cubicBezTo>
                        <a:pt x="10" y="75"/>
                        <a:pt x="10" y="66"/>
                        <a:pt x="17" y="63"/>
                      </a:cubicBezTo>
                      <a:cubicBezTo>
                        <a:pt x="13" y="63"/>
                        <a:pt x="19" y="55"/>
                        <a:pt x="10" y="55"/>
                      </a:cubicBezTo>
                      <a:cubicBezTo>
                        <a:pt x="13" y="54"/>
                        <a:pt x="12" y="53"/>
                        <a:pt x="13" y="51"/>
                      </a:cubicBezTo>
                      <a:cubicBezTo>
                        <a:pt x="10" y="51"/>
                        <a:pt x="10" y="51"/>
                        <a:pt x="10" y="51"/>
                      </a:cubicBezTo>
                      <a:cubicBezTo>
                        <a:pt x="11" y="48"/>
                        <a:pt x="15" y="49"/>
                        <a:pt x="15" y="46"/>
                      </a:cubicBezTo>
                      <a:cubicBezTo>
                        <a:pt x="11" y="47"/>
                        <a:pt x="10" y="45"/>
                        <a:pt x="7" y="44"/>
                      </a:cubicBezTo>
                      <a:cubicBezTo>
                        <a:pt x="11" y="41"/>
                        <a:pt x="15" y="37"/>
                        <a:pt x="19" y="33"/>
                      </a:cubicBezTo>
                      <a:cubicBezTo>
                        <a:pt x="17" y="34"/>
                        <a:pt x="16" y="34"/>
                        <a:pt x="14" y="35"/>
                      </a:cubicBezTo>
                      <a:cubicBezTo>
                        <a:pt x="16" y="33"/>
                        <a:pt x="12" y="33"/>
                        <a:pt x="11" y="32"/>
                      </a:cubicBezTo>
                      <a:cubicBezTo>
                        <a:pt x="11" y="30"/>
                        <a:pt x="16" y="31"/>
                        <a:pt x="18" y="31"/>
                      </a:cubicBezTo>
                      <a:cubicBezTo>
                        <a:pt x="20" y="27"/>
                        <a:pt x="11" y="25"/>
                        <a:pt x="14" y="22"/>
                      </a:cubicBezTo>
                      <a:cubicBezTo>
                        <a:pt x="10" y="23"/>
                        <a:pt x="10" y="23"/>
                        <a:pt x="10" y="23"/>
                      </a:cubicBezTo>
                      <a:cubicBezTo>
                        <a:pt x="10" y="19"/>
                        <a:pt x="14" y="16"/>
                        <a:pt x="13" y="11"/>
                      </a:cubicBezTo>
                      <a:cubicBezTo>
                        <a:pt x="18" y="9"/>
                        <a:pt x="17" y="15"/>
                        <a:pt x="19" y="17"/>
                      </a:cubicBezTo>
                      <a:cubicBezTo>
                        <a:pt x="20" y="16"/>
                        <a:pt x="21" y="14"/>
                        <a:pt x="22" y="14"/>
                      </a:cubicBezTo>
                      <a:cubicBezTo>
                        <a:pt x="20" y="12"/>
                        <a:pt x="16" y="8"/>
                        <a:pt x="14" y="6"/>
                      </a:cubicBezTo>
                      <a:cubicBezTo>
                        <a:pt x="20" y="8"/>
                        <a:pt x="20" y="3"/>
                        <a:pt x="2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1" name="Freeform 856"/>
                <p:cNvSpPr>
                  <a:spLocks/>
                </p:cNvSpPr>
                <p:nvPr/>
              </p:nvSpPr>
              <p:spPr bwMode="auto">
                <a:xfrm>
                  <a:off x="3694" y="3090"/>
                  <a:ext cx="1"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2" y="1"/>
                        <a:pt x="2" y="1"/>
                        <a:pt x="2" y="1"/>
                      </a:cubicBezTo>
                      <a:cubicBezTo>
                        <a:pt x="2" y="1"/>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2" name="Freeform 857"/>
                <p:cNvSpPr>
                  <a:spLocks/>
                </p:cNvSpPr>
                <p:nvPr/>
              </p:nvSpPr>
              <p:spPr bwMode="auto">
                <a:xfrm>
                  <a:off x="3692" y="307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3" name="Freeform 858"/>
                <p:cNvSpPr>
                  <a:spLocks/>
                </p:cNvSpPr>
                <p:nvPr/>
              </p:nvSpPr>
              <p:spPr bwMode="auto">
                <a:xfrm>
                  <a:off x="3680" y="3100"/>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4" name="Freeform 859"/>
                <p:cNvSpPr>
                  <a:spLocks/>
                </p:cNvSpPr>
                <p:nvPr/>
              </p:nvSpPr>
              <p:spPr bwMode="auto">
                <a:xfrm>
                  <a:off x="3691" y="3104"/>
                  <a:ext cx="3"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5" name="Freeform 860"/>
                <p:cNvSpPr>
                  <a:spLocks/>
                </p:cNvSpPr>
                <p:nvPr/>
              </p:nvSpPr>
              <p:spPr bwMode="auto">
                <a:xfrm>
                  <a:off x="3689" y="3127"/>
                  <a:ext cx="3" cy="1"/>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6" name="Freeform 861"/>
                <p:cNvSpPr>
                  <a:spLocks/>
                </p:cNvSpPr>
                <p:nvPr/>
              </p:nvSpPr>
              <p:spPr bwMode="auto">
                <a:xfrm>
                  <a:off x="3694" y="3082"/>
                  <a:ext cx="1" cy="4"/>
                </a:xfrm>
                <a:custGeom>
                  <a:avLst/>
                  <a:gdLst>
                    <a:gd name="T0" fmla="*/ 1 w 1"/>
                    <a:gd name="T1" fmla="*/ 4 h 4"/>
                    <a:gd name="T2" fmla="*/ 0 w 1"/>
                    <a:gd name="T3" fmla="*/ 2 h 4"/>
                    <a:gd name="T4" fmla="*/ 0 w 1"/>
                    <a:gd name="T5" fmla="*/ 0 h 4"/>
                    <a:gd name="T6" fmla="*/ 1 w 1"/>
                    <a:gd name="T7" fmla="*/ 4 h 4"/>
                  </a:gdLst>
                  <a:ahLst/>
                  <a:cxnLst>
                    <a:cxn ang="0">
                      <a:pos x="T0" y="T1"/>
                    </a:cxn>
                    <a:cxn ang="0">
                      <a:pos x="T2" y="T3"/>
                    </a:cxn>
                    <a:cxn ang="0">
                      <a:pos x="T4" y="T5"/>
                    </a:cxn>
                    <a:cxn ang="0">
                      <a:pos x="T6" y="T7"/>
                    </a:cxn>
                  </a:cxnLst>
                  <a:rect l="0" t="0" r="r" b="b"/>
                  <a:pathLst>
                    <a:path w="1" h="4">
                      <a:moveTo>
                        <a:pt x="1" y="4"/>
                      </a:moveTo>
                      <a:lnTo>
                        <a:pt x="0" y="2"/>
                      </a:lnTo>
                      <a:lnTo>
                        <a:pt x="0" y="0"/>
                      </a:lnTo>
                      <a:lnTo>
                        <a:pt x="1"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7" name="Freeform 862"/>
                <p:cNvSpPr>
                  <a:spLocks/>
                </p:cNvSpPr>
                <p:nvPr/>
              </p:nvSpPr>
              <p:spPr bwMode="auto">
                <a:xfrm>
                  <a:off x="3677" y="3023"/>
                  <a:ext cx="20" cy="53"/>
                </a:xfrm>
                <a:custGeom>
                  <a:avLst/>
                  <a:gdLst>
                    <a:gd name="T0" fmla="*/ 5 w 23"/>
                    <a:gd name="T1" fmla="*/ 4 h 61"/>
                    <a:gd name="T2" fmla="*/ 2 w 23"/>
                    <a:gd name="T3" fmla="*/ 15 h 61"/>
                    <a:gd name="T4" fmla="*/ 12 w 23"/>
                    <a:gd name="T5" fmla="*/ 23 h 61"/>
                    <a:gd name="T6" fmla="*/ 2 w 23"/>
                    <a:gd name="T7" fmla="*/ 21 h 61"/>
                    <a:gd name="T8" fmla="*/ 8 w 23"/>
                    <a:gd name="T9" fmla="*/ 42 h 61"/>
                    <a:gd name="T10" fmla="*/ 4 w 23"/>
                    <a:gd name="T11" fmla="*/ 42 h 61"/>
                    <a:gd name="T12" fmla="*/ 14 w 23"/>
                    <a:gd name="T13" fmla="*/ 50 h 61"/>
                    <a:gd name="T14" fmla="*/ 3 w 23"/>
                    <a:gd name="T15" fmla="*/ 50 h 61"/>
                    <a:gd name="T16" fmla="*/ 2 w 23"/>
                    <a:gd name="T17" fmla="*/ 49 h 61"/>
                    <a:gd name="T18" fmla="*/ 5 w 23"/>
                    <a:gd name="T19" fmla="*/ 60 h 61"/>
                    <a:gd name="T20" fmla="*/ 11 w 23"/>
                    <a:gd name="T21" fmla="*/ 61 h 61"/>
                    <a:gd name="T22" fmla="*/ 16 w 23"/>
                    <a:gd name="T23" fmla="*/ 61 h 61"/>
                    <a:gd name="T24" fmla="*/ 13 w 23"/>
                    <a:gd name="T25" fmla="*/ 54 h 61"/>
                    <a:gd name="T26" fmla="*/ 17 w 23"/>
                    <a:gd name="T27" fmla="*/ 53 h 61"/>
                    <a:gd name="T28" fmla="*/ 14 w 23"/>
                    <a:gd name="T29" fmla="*/ 51 h 61"/>
                    <a:gd name="T30" fmla="*/ 18 w 23"/>
                    <a:gd name="T31" fmla="*/ 50 h 61"/>
                    <a:gd name="T32" fmla="*/ 15 w 23"/>
                    <a:gd name="T33" fmla="*/ 45 h 61"/>
                    <a:gd name="T34" fmla="*/ 16 w 23"/>
                    <a:gd name="T35" fmla="*/ 45 h 61"/>
                    <a:gd name="T36" fmla="*/ 11 w 23"/>
                    <a:gd name="T37" fmla="*/ 42 h 61"/>
                    <a:gd name="T38" fmla="*/ 16 w 23"/>
                    <a:gd name="T39" fmla="*/ 40 h 61"/>
                    <a:gd name="T40" fmla="*/ 13 w 23"/>
                    <a:gd name="T41" fmla="*/ 40 h 61"/>
                    <a:gd name="T42" fmla="*/ 19 w 23"/>
                    <a:gd name="T43" fmla="*/ 27 h 61"/>
                    <a:gd name="T44" fmla="*/ 15 w 23"/>
                    <a:gd name="T45" fmla="*/ 26 h 61"/>
                    <a:gd name="T46" fmla="*/ 18 w 23"/>
                    <a:gd name="T47" fmla="*/ 32 h 61"/>
                    <a:gd name="T48" fmla="*/ 9 w 23"/>
                    <a:gd name="T49" fmla="*/ 31 h 61"/>
                    <a:gd name="T50" fmla="*/ 17 w 23"/>
                    <a:gd name="T51" fmla="*/ 23 h 61"/>
                    <a:gd name="T52" fmla="*/ 16 w 23"/>
                    <a:gd name="T53" fmla="*/ 14 h 61"/>
                    <a:gd name="T54" fmla="*/ 17 w 23"/>
                    <a:gd name="T55" fmla="*/ 14 h 61"/>
                    <a:gd name="T56" fmla="*/ 14 w 23"/>
                    <a:gd name="T57" fmla="*/ 7 h 61"/>
                    <a:gd name="T58" fmla="*/ 13 w 23"/>
                    <a:gd name="T59" fmla="*/ 9 h 61"/>
                    <a:gd name="T60" fmla="*/ 10 w 23"/>
                    <a:gd name="T61" fmla="*/ 7 h 61"/>
                    <a:gd name="T62" fmla="*/ 12 w 23"/>
                    <a:gd name="T63" fmla="*/ 6 h 61"/>
                    <a:gd name="T64" fmla="*/ 7 w 23"/>
                    <a:gd name="T65" fmla="*/ 0 h 61"/>
                    <a:gd name="T66" fmla="*/ 10 w 23"/>
                    <a:gd name="T67" fmla="*/ 7 h 61"/>
                    <a:gd name="T68" fmla="*/ 5 w 23"/>
                    <a:gd name="T69"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1">
                      <a:moveTo>
                        <a:pt x="5" y="4"/>
                      </a:moveTo>
                      <a:cubicBezTo>
                        <a:pt x="0" y="7"/>
                        <a:pt x="3" y="11"/>
                        <a:pt x="2" y="15"/>
                      </a:cubicBezTo>
                      <a:cubicBezTo>
                        <a:pt x="4" y="22"/>
                        <a:pt x="11" y="16"/>
                        <a:pt x="12" y="23"/>
                      </a:cubicBezTo>
                      <a:cubicBezTo>
                        <a:pt x="2" y="21"/>
                        <a:pt x="2" y="21"/>
                        <a:pt x="2" y="21"/>
                      </a:cubicBezTo>
                      <a:cubicBezTo>
                        <a:pt x="3" y="27"/>
                        <a:pt x="0" y="36"/>
                        <a:pt x="8" y="42"/>
                      </a:cubicBezTo>
                      <a:cubicBezTo>
                        <a:pt x="7" y="43"/>
                        <a:pt x="5" y="44"/>
                        <a:pt x="4" y="42"/>
                      </a:cubicBezTo>
                      <a:cubicBezTo>
                        <a:pt x="4" y="46"/>
                        <a:pt x="17" y="45"/>
                        <a:pt x="14" y="50"/>
                      </a:cubicBezTo>
                      <a:cubicBezTo>
                        <a:pt x="8" y="45"/>
                        <a:pt x="8" y="52"/>
                        <a:pt x="3" y="50"/>
                      </a:cubicBezTo>
                      <a:cubicBezTo>
                        <a:pt x="2" y="49"/>
                        <a:pt x="2" y="49"/>
                        <a:pt x="2" y="49"/>
                      </a:cubicBezTo>
                      <a:cubicBezTo>
                        <a:pt x="2" y="53"/>
                        <a:pt x="5" y="58"/>
                        <a:pt x="5" y="60"/>
                      </a:cubicBezTo>
                      <a:cubicBezTo>
                        <a:pt x="7" y="60"/>
                        <a:pt x="11" y="58"/>
                        <a:pt x="11" y="61"/>
                      </a:cubicBezTo>
                      <a:cubicBezTo>
                        <a:pt x="11" y="60"/>
                        <a:pt x="14" y="61"/>
                        <a:pt x="16" y="61"/>
                      </a:cubicBezTo>
                      <a:cubicBezTo>
                        <a:pt x="14" y="58"/>
                        <a:pt x="16" y="56"/>
                        <a:pt x="13" y="54"/>
                      </a:cubicBezTo>
                      <a:cubicBezTo>
                        <a:pt x="16" y="52"/>
                        <a:pt x="14" y="55"/>
                        <a:pt x="17" y="53"/>
                      </a:cubicBezTo>
                      <a:cubicBezTo>
                        <a:pt x="14" y="51"/>
                        <a:pt x="14" y="51"/>
                        <a:pt x="14" y="51"/>
                      </a:cubicBezTo>
                      <a:cubicBezTo>
                        <a:pt x="15" y="49"/>
                        <a:pt x="17" y="53"/>
                        <a:pt x="18" y="50"/>
                      </a:cubicBezTo>
                      <a:cubicBezTo>
                        <a:pt x="16" y="49"/>
                        <a:pt x="14" y="47"/>
                        <a:pt x="15" y="45"/>
                      </a:cubicBezTo>
                      <a:cubicBezTo>
                        <a:pt x="16" y="45"/>
                        <a:pt x="16" y="45"/>
                        <a:pt x="16" y="45"/>
                      </a:cubicBezTo>
                      <a:cubicBezTo>
                        <a:pt x="15" y="43"/>
                        <a:pt x="16" y="41"/>
                        <a:pt x="11" y="42"/>
                      </a:cubicBezTo>
                      <a:cubicBezTo>
                        <a:pt x="16" y="40"/>
                        <a:pt x="16" y="40"/>
                        <a:pt x="16" y="40"/>
                      </a:cubicBezTo>
                      <a:cubicBezTo>
                        <a:pt x="13" y="40"/>
                        <a:pt x="13" y="40"/>
                        <a:pt x="13" y="40"/>
                      </a:cubicBezTo>
                      <a:cubicBezTo>
                        <a:pt x="15" y="35"/>
                        <a:pt x="23" y="34"/>
                        <a:pt x="19" y="27"/>
                      </a:cubicBezTo>
                      <a:cubicBezTo>
                        <a:pt x="18" y="29"/>
                        <a:pt x="16" y="27"/>
                        <a:pt x="15" y="26"/>
                      </a:cubicBezTo>
                      <a:cubicBezTo>
                        <a:pt x="13" y="29"/>
                        <a:pt x="18" y="30"/>
                        <a:pt x="18" y="32"/>
                      </a:cubicBezTo>
                      <a:cubicBezTo>
                        <a:pt x="15" y="32"/>
                        <a:pt x="11" y="28"/>
                        <a:pt x="9" y="31"/>
                      </a:cubicBezTo>
                      <a:cubicBezTo>
                        <a:pt x="13" y="28"/>
                        <a:pt x="8" y="24"/>
                        <a:pt x="17" y="23"/>
                      </a:cubicBezTo>
                      <a:cubicBezTo>
                        <a:pt x="18" y="19"/>
                        <a:pt x="14" y="18"/>
                        <a:pt x="16" y="14"/>
                      </a:cubicBezTo>
                      <a:cubicBezTo>
                        <a:pt x="17" y="14"/>
                        <a:pt x="17" y="14"/>
                        <a:pt x="17" y="14"/>
                      </a:cubicBezTo>
                      <a:cubicBezTo>
                        <a:pt x="12" y="13"/>
                        <a:pt x="20" y="11"/>
                        <a:pt x="14" y="7"/>
                      </a:cubicBezTo>
                      <a:cubicBezTo>
                        <a:pt x="13" y="9"/>
                        <a:pt x="13" y="9"/>
                        <a:pt x="13" y="9"/>
                      </a:cubicBezTo>
                      <a:cubicBezTo>
                        <a:pt x="11" y="9"/>
                        <a:pt x="11" y="8"/>
                        <a:pt x="10" y="7"/>
                      </a:cubicBezTo>
                      <a:cubicBezTo>
                        <a:pt x="11" y="7"/>
                        <a:pt x="11" y="7"/>
                        <a:pt x="12" y="6"/>
                      </a:cubicBezTo>
                      <a:cubicBezTo>
                        <a:pt x="8" y="6"/>
                        <a:pt x="8" y="1"/>
                        <a:pt x="7" y="0"/>
                      </a:cubicBezTo>
                      <a:cubicBezTo>
                        <a:pt x="6" y="2"/>
                        <a:pt x="9" y="5"/>
                        <a:pt x="10" y="7"/>
                      </a:cubicBezTo>
                      <a:cubicBezTo>
                        <a:pt x="8" y="6"/>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8" name="Freeform 863"/>
                <p:cNvSpPr>
                  <a:spLocks/>
                </p:cNvSpPr>
                <p:nvPr/>
              </p:nvSpPr>
              <p:spPr bwMode="auto">
                <a:xfrm>
                  <a:off x="3691" y="3062"/>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0"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9" name="Freeform 864"/>
                <p:cNvSpPr>
                  <a:spLocks/>
                </p:cNvSpPr>
                <p:nvPr/>
              </p:nvSpPr>
              <p:spPr bwMode="auto">
                <a:xfrm>
                  <a:off x="3678" y="2982"/>
                  <a:ext cx="22" cy="41"/>
                </a:xfrm>
                <a:custGeom>
                  <a:avLst/>
                  <a:gdLst>
                    <a:gd name="T0" fmla="*/ 12 w 26"/>
                    <a:gd name="T1" fmla="*/ 34 h 48"/>
                    <a:gd name="T2" fmla="*/ 18 w 26"/>
                    <a:gd name="T3" fmla="*/ 33 h 48"/>
                    <a:gd name="T4" fmla="*/ 8 w 26"/>
                    <a:gd name="T5" fmla="*/ 33 h 48"/>
                    <a:gd name="T6" fmla="*/ 6 w 26"/>
                    <a:gd name="T7" fmla="*/ 27 h 48"/>
                    <a:gd name="T8" fmla="*/ 15 w 26"/>
                    <a:gd name="T9" fmla="*/ 28 h 48"/>
                    <a:gd name="T10" fmla="*/ 17 w 26"/>
                    <a:gd name="T11" fmla="*/ 23 h 48"/>
                    <a:gd name="T12" fmla="*/ 11 w 26"/>
                    <a:gd name="T13" fmla="*/ 23 h 48"/>
                    <a:gd name="T14" fmla="*/ 8 w 26"/>
                    <a:gd name="T15" fmla="*/ 17 h 48"/>
                    <a:gd name="T16" fmla="*/ 10 w 26"/>
                    <a:gd name="T17" fmla="*/ 20 h 48"/>
                    <a:gd name="T18" fmla="*/ 17 w 26"/>
                    <a:gd name="T19" fmla="*/ 17 h 48"/>
                    <a:gd name="T20" fmla="*/ 2 w 26"/>
                    <a:gd name="T21" fmla="*/ 3 h 48"/>
                    <a:gd name="T22" fmla="*/ 3 w 26"/>
                    <a:gd name="T23" fmla="*/ 7 h 48"/>
                    <a:gd name="T24" fmla="*/ 10 w 26"/>
                    <a:gd name="T25" fmla="*/ 7 h 48"/>
                    <a:gd name="T26" fmla="*/ 7 w 26"/>
                    <a:gd name="T27" fmla="*/ 11 h 48"/>
                    <a:gd name="T28" fmla="*/ 4 w 26"/>
                    <a:gd name="T29" fmla="*/ 8 h 48"/>
                    <a:gd name="T30" fmla="*/ 2 w 26"/>
                    <a:gd name="T31" fmla="*/ 40 h 48"/>
                    <a:gd name="T32" fmla="*/ 3 w 26"/>
                    <a:gd name="T33" fmla="*/ 36 h 48"/>
                    <a:gd name="T34" fmla="*/ 6 w 26"/>
                    <a:gd name="T35" fmla="*/ 40 h 48"/>
                    <a:gd name="T36" fmla="*/ 13 w 26"/>
                    <a:gd name="T37" fmla="*/ 38 h 48"/>
                    <a:gd name="T38" fmla="*/ 11 w 26"/>
                    <a:gd name="T39" fmla="*/ 41 h 48"/>
                    <a:gd name="T40" fmla="*/ 18 w 26"/>
                    <a:gd name="T41" fmla="*/ 41 h 48"/>
                    <a:gd name="T42" fmla="*/ 20 w 26"/>
                    <a:gd name="T43" fmla="*/ 48 h 48"/>
                    <a:gd name="T44" fmla="*/ 21 w 26"/>
                    <a:gd name="T45" fmla="*/ 37 h 48"/>
                    <a:gd name="T46" fmla="*/ 12 w 2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48">
                      <a:moveTo>
                        <a:pt x="12" y="34"/>
                      </a:moveTo>
                      <a:cubicBezTo>
                        <a:pt x="14" y="32"/>
                        <a:pt x="16" y="35"/>
                        <a:pt x="18" y="33"/>
                      </a:cubicBezTo>
                      <a:cubicBezTo>
                        <a:pt x="15" y="30"/>
                        <a:pt x="12" y="36"/>
                        <a:pt x="8" y="33"/>
                      </a:cubicBezTo>
                      <a:cubicBezTo>
                        <a:pt x="10" y="31"/>
                        <a:pt x="6" y="28"/>
                        <a:pt x="6" y="27"/>
                      </a:cubicBezTo>
                      <a:cubicBezTo>
                        <a:pt x="9" y="29"/>
                        <a:pt x="14" y="28"/>
                        <a:pt x="15" y="28"/>
                      </a:cubicBezTo>
                      <a:cubicBezTo>
                        <a:pt x="14" y="27"/>
                        <a:pt x="17" y="25"/>
                        <a:pt x="17" y="23"/>
                      </a:cubicBezTo>
                      <a:cubicBezTo>
                        <a:pt x="13" y="27"/>
                        <a:pt x="15" y="19"/>
                        <a:pt x="11" y="23"/>
                      </a:cubicBezTo>
                      <a:cubicBezTo>
                        <a:pt x="8" y="22"/>
                        <a:pt x="6" y="18"/>
                        <a:pt x="8" y="17"/>
                      </a:cubicBezTo>
                      <a:cubicBezTo>
                        <a:pt x="11" y="17"/>
                        <a:pt x="10" y="19"/>
                        <a:pt x="10" y="20"/>
                      </a:cubicBezTo>
                      <a:cubicBezTo>
                        <a:pt x="15" y="21"/>
                        <a:pt x="13" y="17"/>
                        <a:pt x="17" y="17"/>
                      </a:cubicBezTo>
                      <a:cubicBezTo>
                        <a:pt x="11" y="12"/>
                        <a:pt x="12" y="0"/>
                        <a:pt x="2" y="3"/>
                      </a:cubicBezTo>
                      <a:cubicBezTo>
                        <a:pt x="0" y="4"/>
                        <a:pt x="2" y="5"/>
                        <a:pt x="3" y="7"/>
                      </a:cubicBezTo>
                      <a:cubicBezTo>
                        <a:pt x="5" y="3"/>
                        <a:pt x="8" y="7"/>
                        <a:pt x="10" y="7"/>
                      </a:cubicBezTo>
                      <a:cubicBezTo>
                        <a:pt x="8" y="9"/>
                        <a:pt x="11" y="12"/>
                        <a:pt x="7" y="11"/>
                      </a:cubicBezTo>
                      <a:cubicBezTo>
                        <a:pt x="4" y="8"/>
                        <a:pt x="4" y="8"/>
                        <a:pt x="4" y="8"/>
                      </a:cubicBezTo>
                      <a:cubicBezTo>
                        <a:pt x="1" y="17"/>
                        <a:pt x="1" y="30"/>
                        <a:pt x="2" y="40"/>
                      </a:cubicBezTo>
                      <a:cubicBezTo>
                        <a:pt x="3" y="36"/>
                        <a:pt x="3" y="36"/>
                        <a:pt x="3" y="36"/>
                      </a:cubicBezTo>
                      <a:cubicBezTo>
                        <a:pt x="5" y="36"/>
                        <a:pt x="5" y="38"/>
                        <a:pt x="6" y="40"/>
                      </a:cubicBezTo>
                      <a:cubicBezTo>
                        <a:pt x="13" y="38"/>
                        <a:pt x="13" y="38"/>
                        <a:pt x="13" y="38"/>
                      </a:cubicBezTo>
                      <a:cubicBezTo>
                        <a:pt x="13" y="40"/>
                        <a:pt x="13" y="41"/>
                        <a:pt x="11" y="41"/>
                      </a:cubicBezTo>
                      <a:cubicBezTo>
                        <a:pt x="14" y="42"/>
                        <a:pt x="16" y="42"/>
                        <a:pt x="18" y="41"/>
                      </a:cubicBezTo>
                      <a:cubicBezTo>
                        <a:pt x="19" y="44"/>
                        <a:pt x="16" y="45"/>
                        <a:pt x="20" y="48"/>
                      </a:cubicBezTo>
                      <a:cubicBezTo>
                        <a:pt x="26" y="42"/>
                        <a:pt x="16" y="43"/>
                        <a:pt x="21" y="37"/>
                      </a:cubicBezTo>
                      <a:lnTo>
                        <a:pt x="12"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0" name="Freeform 865"/>
                <p:cNvSpPr>
                  <a:spLocks/>
                </p:cNvSpPr>
                <p:nvPr/>
              </p:nvSpPr>
              <p:spPr bwMode="auto">
                <a:xfrm>
                  <a:off x="3688" y="3021"/>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1" name="Freeform 866"/>
                <p:cNvSpPr>
                  <a:spLocks/>
                </p:cNvSpPr>
                <p:nvPr/>
              </p:nvSpPr>
              <p:spPr bwMode="auto">
                <a:xfrm>
                  <a:off x="3679" y="3018"/>
                  <a:ext cx="4" cy="3"/>
                </a:xfrm>
                <a:custGeom>
                  <a:avLst/>
                  <a:gdLst>
                    <a:gd name="T0" fmla="*/ 0 w 5"/>
                    <a:gd name="T1" fmla="*/ 2 h 3"/>
                    <a:gd name="T2" fmla="*/ 3 w 5"/>
                    <a:gd name="T3" fmla="*/ 3 h 3"/>
                    <a:gd name="T4" fmla="*/ 0 w 5"/>
                    <a:gd name="T5" fmla="*/ 2 h 3"/>
                  </a:gdLst>
                  <a:ahLst/>
                  <a:cxnLst>
                    <a:cxn ang="0">
                      <a:pos x="T0" y="T1"/>
                    </a:cxn>
                    <a:cxn ang="0">
                      <a:pos x="T2" y="T3"/>
                    </a:cxn>
                    <a:cxn ang="0">
                      <a:pos x="T4" y="T5"/>
                    </a:cxn>
                  </a:cxnLst>
                  <a:rect l="0" t="0" r="r" b="b"/>
                  <a:pathLst>
                    <a:path w="5" h="3">
                      <a:moveTo>
                        <a:pt x="0" y="2"/>
                      </a:moveTo>
                      <a:cubicBezTo>
                        <a:pt x="3" y="3"/>
                        <a:pt x="3" y="3"/>
                        <a:pt x="3" y="3"/>
                      </a:cubicBezTo>
                      <a:cubicBezTo>
                        <a:pt x="5" y="0"/>
                        <a:pt x="3"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2" name="Freeform 867"/>
                <p:cNvSpPr>
                  <a:spLocks/>
                </p:cNvSpPr>
                <p:nvPr/>
              </p:nvSpPr>
              <p:spPr bwMode="auto">
                <a:xfrm>
                  <a:off x="3691" y="2991"/>
                  <a:ext cx="2" cy="2"/>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3" name="Freeform 868"/>
                <p:cNvSpPr>
                  <a:spLocks/>
                </p:cNvSpPr>
                <p:nvPr/>
              </p:nvSpPr>
              <p:spPr bwMode="auto">
                <a:xfrm>
                  <a:off x="3679" y="2972"/>
                  <a:ext cx="11" cy="13"/>
                </a:xfrm>
                <a:custGeom>
                  <a:avLst/>
                  <a:gdLst>
                    <a:gd name="T0" fmla="*/ 1 w 13"/>
                    <a:gd name="T1" fmla="*/ 0 h 15"/>
                    <a:gd name="T2" fmla="*/ 0 w 13"/>
                    <a:gd name="T3" fmla="*/ 12 h 15"/>
                    <a:gd name="T4" fmla="*/ 12 w 13"/>
                    <a:gd name="T5" fmla="*/ 12 h 15"/>
                    <a:gd name="T6" fmla="*/ 5 w 13"/>
                    <a:gd name="T7" fmla="*/ 7 h 15"/>
                    <a:gd name="T8" fmla="*/ 5 w 13"/>
                    <a:gd name="T9" fmla="*/ 0 h 15"/>
                    <a:gd name="T10" fmla="*/ 1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1" y="0"/>
                      </a:moveTo>
                      <a:cubicBezTo>
                        <a:pt x="1" y="5"/>
                        <a:pt x="4" y="7"/>
                        <a:pt x="0" y="12"/>
                      </a:cubicBezTo>
                      <a:cubicBezTo>
                        <a:pt x="4" y="15"/>
                        <a:pt x="8" y="11"/>
                        <a:pt x="12" y="12"/>
                      </a:cubicBezTo>
                      <a:cubicBezTo>
                        <a:pt x="13" y="10"/>
                        <a:pt x="6" y="10"/>
                        <a:pt x="5" y="7"/>
                      </a:cubicBezTo>
                      <a:cubicBezTo>
                        <a:pt x="9" y="6"/>
                        <a:pt x="4" y="3"/>
                        <a:pt x="5" y="0"/>
                      </a:cubicBezTo>
                      <a:cubicBezTo>
                        <a:pt x="4" y="1"/>
                        <a:pt x="2"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4" name="Freeform 869"/>
                <p:cNvSpPr>
                  <a:spLocks/>
                </p:cNvSpPr>
                <p:nvPr/>
              </p:nvSpPr>
              <p:spPr bwMode="auto">
                <a:xfrm>
                  <a:off x="3682" y="2877"/>
                  <a:ext cx="18" cy="100"/>
                </a:xfrm>
                <a:custGeom>
                  <a:avLst/>
                  <a:gdLst>
                    <a:gd name="T0" fmla="*/ 12 w 21"/>
                    <a:gd name="T1" fmla="*/ 96 h 116"/>
                    <a:gd name="T2" fmla="*/ 11 w 21"/>
                    <a:gd name="T3" fmla="*/ 90 h 116"/>
                    <a:gd name="T4" fmla="*/ 13 w 21"/>
                    <a:gd name="T5" fmla="*/ 93 h 116"/>
                    <a:gd name="T6" fmla="*/ 16 w 21"/>
                    <a:gd name="T7" fmla="*/ 88 h 116"/>
                    <a:gd name="T8" fmla="*/ 14 w 21"/>
                    <a:gd name="T9" fmla="*/ 88 h 116"/>
                    <a:gd name="T10" fmla="*/ 13 w 21"/>
                    <a:gd name="T11" fmla="*/ 78 h 116"/>
                    <a:gd name="T12" fmla="*/ 8 w 21"/>
                    <a:gd name="T13" fmla="*/ 76 h 116"/>
                    <a:gd name="T14" fmla="*/ 17 w 21"/>
                    <a:gd name="T15" fmla="*/ 69 h 116"/>
                    <a:gd name="T16" fmla="*/ 6 w 21"/>
                    <a:gd name="T17" fmla="*/ 70 h 116"/>
                    <a:gd name="T18" fmla="*/ 10 w 21"/>
                    <a:gd name="T19" fmla="*/ 58 h 116"/>
                    <a:gd name="T20" fmla="*/ 11 w 21"/>
                    <a:gd name="T21" fmla="*/ 61 h 116"/>
                    <a:gd name="T22" fmla="*/ 11 w 21"/>
                    <a:gd name="T23" fmla="*/ 54 h 116"/>
                    <a:gd name="T24" fmla="*/ 16 w 21"/>
                    <a:gd name="T25" fmla="*/ 55 h 116"/>
                    <a:gd name="T26" fmla="*/ 16 w 21"/>
                    <a:gd name="T27" fmla="*/ 46 h 116"/>
                    <a:gd name="T28" fmla="*/ 19 w 21"/>
                    <a:gd name="T29" fmla="*/ 46 h 116"/>
                    <a:gd name="T30" fmla="*/ 15 w 21"/>
                    <a:gd name="T31" fmla="*/ 28 h 116"/>
                    <a:gd name="T32" fmla="*/ 18 w 21"/>
                    <a:gd name="T33" fmla="*/ 25 h 116"/>
                    <a:gd name="T34" fmla="*/ 9 w 21"/>
                    <a:gd name="T35" fmla="*/ 27 h 116"/>
                    <a:gd name="T36" fmla="*/ 9 w 21"/>
                    <a:gd name="T37" fmla="*/ 19 h 116"/>
                    <a:gd name="T38" fmla="*/ 16 w 21"/>
                    <a:gd name="T39" fmla="*/ 21 h 116"/>
                    <a:gd name="T40" fmla="*/ 13 w 21"/>
                    <a:gd name="T41" fmla="*/ 17 h 116"/>
                    <a:gd name="T42" fmla="*/ 19 w 21"/>
                    <a:gd name="T43" fmla="*/ 14 h 116"/>
                    <a:gd name="T44" fmla="*/ 10 w 21"/>
                    <a:gd name="T45" fmla="*/ 6 h 116"/>
                    <a:gd name="T46" fmla="*/ 12 w 21"/>
                    <a:gd name="T47" fmla="*/ 1 h 116"/>
                    <a:gd name="T48" fmla="*/ 3 w 21"/>
                    <a:gd name="T49" fmla="*/ 5 h 116"/>
                    <a:gd name="T50" fmla="*/ 4 w 21"/>
                    <a:gd name="T51" fmla="*/ 31 h 116"/>
                    <a:gd name="T52" fmla="*/ 9 w 21"/>
                    <a:gd name="T53" fmla="*/ 37 h 116"/>
                    <a:gd name="T54" fmla="*/ 3 w 21"/>
                    <a:gd name="T55" fmla="*/ 38 h 116"/>
                    <a:gd name="T56" fmla="*/ 9 w 21"/>
                    <a:gd name="T57" fmla="*/ 38 h 116"/>
                    <a:gd name="T58" fmla="*/ 3 w 21"/>
                    <a:gd name="T59" fmla="*/ 42 h 116"/>
                    <a:gd name="T60" fmla="*/ 8 w 21"/>
                    <a:gd name="T61" fmla="*/ 45 h 116"/>
                    <a:gd name="T62" fmla="*/ 1 w 21"/>
                    <a:gd name="T63" fmla="*/ 47 h 116"/>
                    <a:gd name="T64" fmla="*/ 2 w 21"/>
                    <a:gd name="T65" fmla="*/ 88 h 116"/>
                    <a:gd name="T66" fmla="*/ 7 w 21"/>
                    <a:gd name="T67" fmla="*/ 87 h 116"/>
                    <a:gd name="T68" fmla="*/ 6 w 21"/>
                    <a:gd name="T69" fmla="*/ 103 h 116"/>
                    <a:gd name="T70" fmla="*/ 10 w 21"/>
                    <a:gd name="T71" fmla="*/ 105 h 116"/>
                    <a:gd name="T72" fmla="*/ 0 w 21"/>
                    <a:gd name="T73" fmla="*/ 104 h 116"/>
                    <a:gd name="T74" fmla="*/ 1 w 21"/>
                    <a:gd name="T75" fmla="*/ 109 h 116"/>
                    <a:gd name="T76" fmla="*/ 3 w 21"/>
                    <a:gd name="T77" fmla="*/ 106 h 116"/>
                    <a:gd name="T78" fmla="*/ 1 w 21"/>
                    <a:gd name="T79" fmla="*/ 111 h 116"/>
                    <a:gd name="T80" fmla="*/ 13 w 21"/>
                    <a:gd name="T81" fmla="*/ 108 h 116"/>
                    <a:gd name="T82" fmla="*/ 18 w 21"/>
                    <a:gd name="T83" fmla="*/ 96 h 116"/>
                    <a:gd name="T84" fmla="*/ 12 w 21"/>
                    <a:gd name="T85" fmla="*/ 9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116">
                      <a:moveTo>
                        <a:pt x="12" y="96"/>
                      </a:moveTo>
                      <a:cubicBezTo>
                        <a:pt x="12" y="94"/>
                        <a:pt x="9" y="91"/>
                        <a:pt x="11" y="90"/>
                      </a:cubicBezTo>
                      <a:cubicBezTo>
                        <a:pt x="13" y="90"/>
                        <a:pt x="14" y="91"/>
                        <a:pt x="13" y="93"/>
                      </a:cubicBezTo>
                      <a:cubicBezTo>
                        <a:pt x="19" y="92"/>
                        <a:pt x="13" y="90"/>
                        <a:pt x="16" y="88"/>
                      </a:cubicBezTo>
                      <a:cubicBezTo>
                        <a:pt x="16" y="88"/>
                        <a:pt x="15" y="89"/>
                        <a:pt x="14" y="88"/>
                      </a:cubicBezTo>
                      <a:cubicBezTo>
                        <a:pt x="15" y="83"/>
                        <a:pt x="9" y="85"/>
                        <a:pt x="13" y="78"/>
                      </a:cubicBezTo>
                      <a:cubicBezTo>
                        <a:pt x="12" y="77"/>
                        <a:pt x="12" y="76"/>
                        <a:pt x="8" y="76"/>
                      </a:cubicBezTo>
                      <a:cubicBezTo>
                        <a:pt x="13" y="72"/>
                        <a:pt x="13" y="74"/>
                        <a:pt x="17" y="69"/>
                      </a:cubicBezTo>
                      <a:cubicBezTo>
                        <a:pt x="15" y="69"/>
                        <a:pt x="10" y="70"/>
                        <a:pt x="6" y="70"/>
                      </a:cubicBezTo>
                      <a:cubicBezTo>
                        <a:pt x="12" y="63"/>
                        <a:pt x="5" y="63"/>
                        <a:pt x="10" y="58"/>
                      </a:cubicBezTo>
                      <a:cubicBezTo>
                        <a:pt x="10" y="59"/>
                        <a:pt x="11" y="60"/>
                        <a:pt x="11" y="61"/>
                      </a:cubicBezTo>
                      <a:cubicBezTo>
                        <a:pt x="17" y="60"/>
                        <a:pt x="10" y="57"/>
                        <a:pt x="11" y="54"/>
                      </a:cubicBezTo>
                      <a:cubicBezTo>
                        <a:pt x="16" y="55"/>
                        <a:pt x="16" y="55"/>
                        <a:pt x="16" y="55"/>
                      </a:cubicBezTo>
                      <a:cubicBezTo>
                        <a:pt x="16" y="53"/>
                        <a:pt x="12" y="48"/>
                        <a:pt x="16" y="46"/>
                      </a:cubicBezTo>
                      <a:cubicBezTo>
                        <a:pt x="19" y="46"/>
                        <a:pt x="19" y="46"/>
                        <a:pt x="19" y="46"/>
                      </a:cubicBezTo>
                      <a:cubicBezTo>
                        <a:pt x="15" y="40"/>
                        <a:pt x="17" y="33"/>
                        <a:pt x="15" y="28"/>
                      </a:cubicBezTo>
                      <a:cubicBezTo>
                        <a:pt x="18" y="25"/>
                        <a:pt x="18" y="25"/>
                        <a:pt x="18" y="25"/>
                      </a:cubicBezTo>
                      <a:cubicBezTo>
                        <a:pt x="14" y="18"/>
                        <a:pt x="16" y="32"/>
                        <a:pt x="9" y="27"/>
                      </a:cubicBezTo>
                      <a:cubicBezTo>
                        <a:pt x="18" y="26"/>
                        <a:pt x="5" y="23"/>
                        <a:pt x="9" y="19"/>
                      </a:cubicBezTo>
                      <a:cubicBezTo>
                        <a:pt x="13" y="18"/>
                        <a:pt x="11" y="23"/>
                        <a:pt x="16" y="21"/>
                      </a:cubicBezTo>
                      <a:cubicBezTo>
                        <a:pt x="11" y="20"/>
                        <a:pt x="14" y="19"/>
                        <a:pt x="13" y="17"/>
                      </a:cubicBezTo>
                      <a:cubicBezTo>
                        <a:pt x="18" y="18"/>
                        <a:pt x="14" y="13"/>
                        <a:pt x="19" y="14"/>
                      </a:cubicBezTo>
                      <a:cubicBezTo>
                        <a:pt x="10" y="6"/>
                        <a:pt x="10" y="6"/>
                        <a:pt x="10" y="6"/>
                      </a:cubicBezTo>
                      <a:cubicBezTo>
                        <a:pt x="13" y="5"/>
                        <a:pt x="13" y="3"/>
                        <a:pt x="12" y="1"/>
                      </a:cubicBezTo>
                      <a:cubicBezTo>
                        <a:pt x="12" y="6"/>
                        <a:pt x="5" y="0"/>
                        <a:pt x="3" y="5"/>
                      </a:cubicBezTo>
                      <a:cubicBezTo>
                        <a:pt x="5" y="11"/>
                        <a:pt x="6" y="22"/>
                        <a:pt x="4" y="31"/>
                      </a:cubicBezTo>
                      <a:cubicBezTo>
                        <a:pt x="10" y="32"/>
                        <a:pt x="4" y="36"/>
                        <a:pt x="9" y="37"/>
                      </a:cubicBezTo>
                      <a:cubicBezTo>
                        <a:pt x="3" y="38"/>
                        <a:pt x="3" y="38"/>
                        <a:pt x="3" y="38"/>
                      </a:cubicBezTo>
                      <a:cubicBezTo>
                        <a:pt x="4" y="44"/>
                        <a:pt x="6" y="37"/>
                        <a:pt x="9" y="38"/>
                      </a:cubicBezTo>
                      <a:cubicBezTo>
                        <a:pt x="10" y="41"/>
                        <a:pt x="6" y="43"/>
                        <a:pt x="3" y="42"/>
                      </a:cubicBezTo>
                      <a:cubicBezTo>
                        <a:pt x="3" y="46"/>
                        <a:pt x="5" y="43"/>
                        <a:pt x="8" y="45"/>
                      </a:cubicBezTo>
                      <a:cubicBezTo>
                        <a:pt x="1" y="47"/>
                        <a:pt x="1" y="47"/>
                        <a:pt x="1" y="47"/>
                      </a:cubicBezTo>
                      <a:cubicBezTo>
                        <a:pt x="3" y="59"/>
                        <a:pt x="7" y="75"/>
                        <a:pt x="2" y="88"/>
                      </a:cubicBezTo>
                      <a:cubicBezTo>
                        <a:pt x="7" y="87"/>
                        <a:pt x="7" y="87"/>
                        <a:pt x="7" y="87"/>
                      </a:cubicBezTo>
                      <a:cubicBezTo>
                        <a:pt x="4" y="93"/>
                        <a:pt x="16" y="98"/>
                        <a:pt x="6" y="103"/>
                      </a:cubicBezTo>
                      <a:cubicBezTo>
                        <a:pt x="10" y="105"/>
                        <a:pt x="10" y="105"/>
                        <a:pt x="10" y="105"/>
                      </a:cubicBezTo>
                      <a:cubicBezTo>
                        <a:pt x="8" y="104"/>
                        <a:pt x="3" y="106"/>
                        <a:pt x="0" y="104"/>
                      </a:cubicBezTo>
                      <a:cubicBezTo>
                        <a:pt x="2" y="106"/>
                        <a:pt x="0" y="107"/>
                        <a:pt x="1" y="109"/>
                      </a:cubicBezTo>
                      <a:cubicBezTo>
                        <a:pt x="3" y="106"/>
                        <a:pt x="3" y="106"/>
                        <a:pt x="3" y="106"/>
                      </a:cubicBezTo>
                      <a:cubicBezTo>
                        <a:pt x="7" y="109"/>
                        <a:pt x="5" y="111"/>
                        <a:pt x="1" y="111"/>
                      </a:cubicBezTo>
                      <a:cubicBezTo>
                        <a:pt x="6" y="116"/>
                        <a:pt x="9" y="109"/>
                        <a:pt x="13" y="108"/>
                      </a:cubicBezTo>
                      <a:cubicBezTo>
                        <a:pt x="5" y="101"/>
                        <a:pt x="21" y="102"/>
                        <a:pt x="18" y="96"/>
                      </a:cubicBezTo>
                      <a:cubicBezTo>
                        <a:pt x="16" y="92"/>
                        <a:pt x="14" y="96"/>
                        <a:pt x="12"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5" name="Freeform 870"/>
                <p:cNvSpPr>
                  <a:spLocks/>
                </p:cNvSpPr>
                <p:nvPr/>
              </p:nvSpPr>
              <p:spPr bwMode="auto">
                <a:xfrm>
                  <a:off x="3681" y="296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6" name="Freeform 871"/>
                <p:cNvSpPr>
                  <a:spLocks/>
                </p:cNvSpPr>
                <p:nvPr/>
              </p:nvSpPr>
              <p:spPr bwMode="auto">
                <a:xfrm>
                  <a:off x="3692" y="2876"/>
                  <a:ext cx="1" cy="2"/>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1"/>
                        <a:pt x="1" y="1"/>
                      </a:cubicBezTo>
                      <a:cubicBezTo>
                        <a:pt x="0" y="0"/>
                        <a:pt x="1"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7" name="Rectangle 872"/>
                <p:cNvSpPr>
                  <a:spLocks noChangeArrowheads="1"/>
                </p:cNvSpPr>
                <p:nvPr/>
              </p:nvSpPr>
              <p:spPr bwMode="auto">
                <a:xfrm>
                  <a:off x="3683" y="2972"/>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8" name="Freeform 873"/>
                <p:cNvSpPr>
                  <a:spLocks/>
                </p:cNvSpPr>
                <p:nvPr/>
              </p:nvSpPr>
              <p:spPr bwMode="auto">
                <a:xfrm>
                  <a:off x="3691" y="2974"/>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9" name="Freeform 874"/>
                <p:cNvSpPr>
                  <a:spLocks/>
                </p:cNvSpPr>
                <p:nvPr/>
              </p:nvSpPr>
              <p:spPr bwMode="auto">
                <a:xfrm>
                  <a:off x="3696" y="2862"/>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0" name="Freeform 875"/>
                <p:cNvSpPr>
                  <a:spLocks/>
                </p:cNvSpPr>
                <p:nvPr/>
              </p:nvSpPr>
              <p:spPr bwMode="auto">
                <a:xfrm>
                  <a:off x="3699" y="282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1" name="Freeform 876"/>
                <p:cNvSpPr>
                  <a:spLocks/>
                </p:cNvSpPr>
                <p:nvPr/>
              </p:nvSpPr>
              <p:spPr bwMode="auto">
                <a:xfrm>
                  <a:off x="3673" y="2704"/>
                  <a:ext cx="29" cy="171"/>
                </a:xfrm>
                <a:custGeom>
                  <a:avLst/>
                  <a:gdLst>
                    <a:gd name="T0" fmla="*/ 17 w 34"/>
                    <a:gd name="T1" fmla="*/ 7 h 198"/>
                    <a:gd name="T2" fmla="*/ 10 w 34"/>
                    <a:gd name="T3" fmla="*/ 4 h 198"/>
                    <a:gd name="T4" fmla="*/ 7 w 34"/>
                    <a:gd name="T5" fmla="*/ 11 h 198"/>
                    <a:gd name="T6" fmla="*/ 11 w 34"/>
                    <a:gd name="T7" fmla="*/ 21 h 198"/>
                    <a:gd name="T8" fmla="*/ 12 w 34"/>
                    <a:gd name="T9" fmla="*/ 43 h 198"/>
                    <a:gd name="T10" fmla="*/ 10 w 34"/>
                    <a:gd name="T11" fmla="*/ 58 h 198"/>
                    <a:gd name="T12" fmla="*/ 16 w 34"/>
                    <a:gd name="T13" fmla="*/ 77 h 198"/>
                    <a:gd name="T14" fmla="*/ 14 w 34"/>
                    <a:gd name="T15" fmla="*/ 81 h 198"/>
                    <a:gd name="T16" fmla="*/ 13 w 34"/>
                    <a:gd name="T17" fmla="*/ 92 h 198"/>
                    <a:gd name="T18" fmla="*/ 23 w 34"/>
                    <a:gd name="T19" fmla="*/ 96 h 198"/>
                    <a:gd name="T20" fmla="*/ 23 w 34"/>
                    <a:gd name="T21" fmla="*/ 106 h 198"/>
                    <a:gd name="T22" fmla="*/ 19 w 34"/>
                    <a:gd name="T23" fmla="*/ 114 h 198"/>
                    <a:gd name="T24" fmla="*/ 19 w 34"/>
                    <a:gd name="T25" fmla="*/ 127 h 198"/>
                    <a:gd name="T26" fmla="*/ 18 w 34"/>
                    <a:gd name="T27" fmla="*/ 140 h 198"/>
                    <a:gd name="T28" fmla="*/ 20 w 34"/>
                    <a:gd name="T29" fmla="*/ 151 h 198"/>
                    <a:gd name="T30" fmla="*/ 24 w 34"/>
                    <a:gd name="T31" fmla="*/ 160 h 198"/>
                    <a:gd name="T32" fmla="*/ 20 w 34"/>
                    <a:gd name="T33" fmla="*/ 162 h 198"/>
                    <a:gd name="T34" fmla="*/ 21 w 34"/>
                    <a:gd name="T35" fmla="*/ 170 h 198"/>
                    <a:gd name="T36" fmla="*/ 20 w 34"/>
                    <a:gd name="T37" fmla="*/ 197 h 198"/>
                    <a:gd name="T38" fmla="*/ 22 w 34"/>
                    <a:gd name="T39" fmla="*/ 183 h 198"/>
                    <a:gd name="T40" fmla="*/ 18 w 34"/>
                    <a:gd name="T41" fmla="*/ 181 h 198"/>
                    <a:gd name="T42" fmla="*/ 30 w 34"/>
                    <a:gd name="T43" fmla="*/ 178 h 198"/>
                    <a:gd name="T44" fmla="*/ 31 w 34"/>
                    <a:gd name="T45" fmla="*/ 174 h 198"/>
                    <a:gd name="T46" fmla="*/ 30 w 34"/>
                    <a:gd name="T47" fmla="*/ 164 h 198"/>
                    <a:gd name="T48" fmla="*/ 32 w 34"/>
                    <a:gd name="T49" fmla="*/ 156 h 198"/>
                    <a:gd name="T50" fmla="*/ 32 w 34"/>
                    <a:gd name="T51" fmla="*/ 144 h 198"/>
                    <a:gd name="T52" fmla="*/ 29 w 34"/>
                    <a:gd name="T53" fmla="*/ 133 h 198"/>
                    <a:gd name="T54" fmla="*/ 30 w 34"/>
                    <a:gd name="T55" fmla="*/ 133 h 198"/>
                    <a:gd name="T56" fmla="*/ 30 w 34"/>
                    <a:gd name="T57" fmla="*/ 129 h 198"/>
                    <a:gd name="T58" fmla="*/ 29 w 34"/>
                    <a:gd name="T59" fmla="*/ 121 h 198"/>
                    <a:gd name="T60" fmla="*/ 26 w 34"/>
                    <a:gd name="T61" fmla="*/ 112 h 198"/>
                    <a:gd name="T62" fmla="*/ 31 w 34"/>
                    <a:gd name="T63" fmla="*/ 109 h 198"/>
                    <a:gd name="T64" fmla="*/ 31 w 34"/>
                    <a:gd name="T65" fmla="*/ 98 h 198"/>
                    <a:gd name="T66" fmla="*/ 25 w 34"/>
                    <a:gd name="T67" fmla="*/ 94 h 198"/>
                    <a:gd name="T68" fmla="*/ 23 w 34"/>
                    <a:gd name="T69" fmla="*/ 81 h 198"/>
                    <a:gd name="T70" fmla="*/ 21 w 34"/>
                    <a:gd name="T71" fmla="*/ 62 h 198"/>
                    <a:gd name="T72" fmla="*/ 21 w 34"/>
                    <a:gd name="T73" fmla="*/ 57 h 198"/>
                    <a:gd name="T74" fmla="*/ 20 w 34"/>
                    <a:gd name="T75" fmla="*/ 37 h 198"/>
                    <a:gd name="T76" fmla="*/ 14 w 34"/>
                    <a:gd name="T77" fmla="*/ 45 h 198"/>
                    <a:gd name="T78" fmla="*/ 23 w 34"/>
                    <a:gd name="T79"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198">
                      <a:moveTo>
                        <a:pt x="24" y="17"/>
                      </a:moveTo>
                      <a:cubicBezTo>
                        <a:pt x="22" y="14"/>
                        <a:pt x="21" y="9"/>
                        <a:pt x="17" y="7"/>
                      </a:cubicBezTo>
                      <a:cubicBezTo>
                        <a:pt x="19" y="7"/>
                        <a:pt x="19" y="7"/>
                        <a:pt x="19" y="7"/>
                      </a:cubicBezTo>
                      <a:cubicBezTo>
                        <a:pt x="18" y="6"/>
                        <a:pt x="14" y="0"/>
                        <a:pt x="10" y="4"/>
                      </a:cubicBezTo>
                      <a:cubicBezTo>
                        <a:pt x="12" y="5"/>
                        <a:pt x="12" y="5"/>
                        <a:pt x="12" y="5"/>
                      </a:cubicBezTo>
                      <a:cubicBezTo>
                        <a:pt x="16" y="9"/>
                        <a:pt x="8" y="7"/>
                        <a:pt x="7" y="11"/>
                      </a:cubicBezTo>
                      <a:cubicBezTo>
                        <a:pt x="8" y="15"/>
                        <a:pt x="17" y="17"/>
                        <a:pt x="15" y="20"/>
                      </a:cubicBezTo>
                      <a:cubicBezTo>
                        <a:pt x="15" y="21"/>
                        <a:pt x="13" y="21"/>
                        <a:pt x="11" y="21"/>
                      </a:cubicBezTo>
                      <a:cubicBezTo>
                        <a:pt x="10" y="24"/>
                        <a:pt x="17" y="26"/>
                        <a:pt x="18" y="28"/>
                      </a:cubicBezTo>
                      <a:cubicBezTo>
                        <a:pt x="0" y="29"/>
                        <a:pt x="23" y="38"/>
                        <a:pt x="12" y="43"/>
                      </a:cubicBezTo>
                      <a:cubicBezTo>
                        <a:pt x="13" y="47"/>
                        <a:pt x="12" y="51"/>
                        <a:pt x="15" y="55"/>
                      </a:cubicBezTo>
                      <a:cubicBezTo>
                        <a:pt x="11" y="53"/>
                        <a:pt x="15" y="59"/>
                        <a:pt x="10" y="58"/>
                      </a:cubicBezTo>
                      <a:cubicBezTo>
                        <a:pt x="20" y="59"/>
                        <a:pt x="6" y="70"/>
                        <a:pt x="18" y="70"/>
                      </a:cubicBezTo>
                      <a:cubicBezTo>
                        <a:pt x="15" y="76"/>
                        <a:pt x="19" y="70"/>
                        <a:pt x="16" y="77"/>
                      </a:cubicBezTo>
                      <a:cubicBezTo>
                        <a:pt x="15" y="77"/>
                        <a:pt x="15" y="76"/>
                        <a:pt x="15" y="75"/>
                      </a:cubicBezTo>
                      <a:cubicBezTo>
                        <a:pt x="12" y="78"/>
                        <a:pt x="20" y="79"/>
                        <a:pt x="14" y="81"/>
                      </a:cubicBezTo>
                      <a:cubicBezTo>
                        <a:pt x="13" y="86"/>
                        <a:pt x="18" y="82"/>
                        <a:pt x="21" y="85"/>
                      </a:cubicBezTo>
                      <a:cubicBezTo>
                        <a:pt x="20" y="90"/>
                        <a:pt x="18" y="89"/>
                        <a:pt x="13" y="92"/>
                      </a:cubicBezTo>
                      <a:cubicBezTo>
                        <a:pt x="19" y="92"/>
                        <a:pt x="16" y="95"/>
                        <a:pt x="19" y="98"/>
                      </a:cubicBezTo>
                      <a:cubicBezTo>
                        <a:pt x="20" y="97"/>
                        <a:pt x="21" y="94"/>
                        <a:pt x="23" y="96"/>
                      </a:cubicBezTo>
                      <a:cubicBezTo>
                        <a:pt x="22" y="102"/>
                        <a:pt x="27" y="101"/>
                        <a:pt x="29" y="106"/>
                      </a:cubicBezTo>
                      <a:cubicBezTo>
                        <a:pt x="22" y="109"/>
                        <a:pt x="29" y="101"/>
                        <a:pt x="23" y="106"/>
                      </a:cubicBezTo>
                      <a:cubicBezTo>
                        <a:pt x="20" y="102"/>
                        <a:pt x="20" y="100"/>
                        <a:pt x="15" y="98"/>
                      </a:cubicBezTo>
                      <a:cubicBezTo>
                        <a:pt x="15" y="103"/>
                        <a:pt x="16" y="108"/>
                        <a:pt x="19" y="114"/>
                      </a:cubicBezTo>
                      <a:cubicBezTo>
                        <a:pt x="18" y="117"/>
                        <a:pt x="16" y="112"/>
                        <a:pt x="15" y="115"/>
                      </a:cubicBezTo>
                      <a:cubicBezTo>
                        <a:pt x="12" y="120"/>
                        <a:pt x="22" y="123"/>
                        <a:pt x="19" y="127"/>
                      </a:cubicBezTo>
                      <a:cubicBezTo>
                        <a:pt x="16" y="126"/>
                        <a:pt x="16" y="126"/>
                        <a:pt x="16" y="126"/>
                      </a:cubicBezTo>
                      <a:cubicBezTo>
                        <a:pt x="21" y="129"/>
                        <a:pt x="15" y="135"/>
                        <a:pt x="18" y="140"/>
                      </a:cubicBezTo>
                      <a:cubicBezTo>
                        <a:pt x="19" y="140"/>
                        <a:pt x="21" y="139"/>
                        <a:pt x="22" y="140"/>
                      </a:cubicBezTo>
                      <a:cubicBezTo>
                        <a:pt x="13" y="140"/>
                        <a:pt x="26" y="147"/>
                        <a:pt x="20" y="151"/>
                      </a:cubicBezTo>
                      <a:cubicBezTo>
                        <a:pt x="26" y="151"/>
                        <a:pt x="29" y="156"/>
                        <a:pt x="30" y="159"/>
                      </a:cubicBezTo>
                      <a:cubicBezTo>
                        <a:pt x="28" y="160"/>
                        <a:pt x="26" y="160"/>
                        <a:pt x="24" y="160"/>
                      </a:cubicBezTo>
                      <a:cubicBezTo>
                        <a:pt x="28" y="155"/>
                        <a:pt x="18" y="155"/>
                        <a:pt x="16" y="151"/>
                      </a:cubicBezTo>
                      <a:cubicBezTo>
                        <a:pt x="19" y="154"/>
                        <a:pt x="16" y="160"/>
                        <a:pt x="20" y="162"/>
                      </a:cubicBezTo>
                      <a:cubicBezTo>
                        <a:pt x="15" y="161"/>
                        <a:pt x="15" y="161"/>
                        <a:pt x="15" y="161"/>
                      </a:cubicBezTo>
                      <a:cubicBezTo>
                        <a:pt x="15" y="166"/>
                        <a:pt x="25" y="165"/>
                        <a:pt x="21" y="170"/>
                      </a:cubicBezTo>
                      <a:cubicBezTo>
                        <a:pt x="18" y="169"/>
                        <a:pt x="18" y="169"/>
                        <a:pt x="18" y="169"/>
                      </a:cubicBezTo>
                      <a:cubicBezTo>
                        <a:pt x="19" y="179"/>
                        <a:pt x="13" y="190"/>
                        <a:pt x="20" y="197"/>
                      </a:cubicBezTo>
                      <a:cubicBezTo>
                        <a:pt x="22" y="198"/>
                        <a:pt x="29" y="194"/>
                        <a:pt x="31" y="194"/>
                      </a:cubicBezTo>
                      <a:cubicBezTo>
                        <a:pt x="28" y="189"/>
                        <a:pt x="24" y="187"/>
                        <a:pt x="22" y="183"/>
                      </a:cubicBezTo>
                      <a:cubicBezTo>
                        <a:pt x="27" y="183"/>
                        <a:pt x="27" y="183"/>
                        <a:pt x="27" y="183"/>
                      </a:cubicBezTo>
                      <a:cubicBezTo>
                        <a:pt x="23" y="183"/>
                        <a:pt x="21" y="178"/>
                        <a:pt x="18" y="181"/>
                      </a:cubicBezTo>
                      <a:cubicBezTo>
                        <a:pt x="16" y="178"/>
                        <a:pt x="23" y="179"/>
                        <a:pt x="20" y="175"/>
                      </a:cubicBezTo>
                      <a:cubicBezTo>
                        <a:pt x="25" y="176"/>
                        <a:pt x="26" y="178"/>
                        <a:pt x="30" y="178"/>
                      </a:cubicBezTo>
                      <a:cubicBezTo>
                        <a:pt x="28" y="175"/>
                        <a:pt x="28" y="175"/>
                        <a:pt x="28" y="175"/>
                      </a:cubicBezTo>
                      <a:cubicBezTo>
                        <a:pt x="30" y="176"/>
                        <a:pt x="29" y="173"/>
                        <a:pt x="31" y="174"/>
                      </a:cubicBezTo>
                      <a:cubicBezTo>
                        <a:pt x="25" y="169"/>
                        <a:pt x="34" y="167"/>
                        <a:pt x="31" y="161"/>
                      </a:cubicBezTo>
                      <a:cubicBezTo>
                        <a:pt x="30" y="164"/>
                        <a:pt x="30" y="164"/>
                        <a:pt x="30" y="164"/>
                      </a:cubicBezTo>
                      <a:cubicBezTo>
                        <a:pt x="27" y="164"/>
                        <a:pt x="27" y="163"/>
                        <a:pt x="26" y="161"/>
                      </a:cubicBezTo>
                      <a:cubicBezTo>
                        <a:pt x="31" y="160"/>
                        <a:pt x="30" y="159"/>
                        <a:pt x="32" y="156"/>
                      </a:cubicBezTo>
                      <a:cubicBezTo>
                        <a:pt x="29" y="154"/>
                        <a:pt x="24" y="153"/>
                        <a:pt x="24" y="150"/>
                      </a:cubicBezTo>
                      <a:cubicBezTo>
                        <a:pt x="30" y="150"/>
                        <a:pt x="27" y="144"/>
                        <a:pt x="32" y="144"/>
                      </a:cubicBezTo>
                      <a:cubicBezTo>
                        <a:pt x="26" y="143"/>
                        <a:pt x="30" y="137"/>
                        <a:pt x="26" y="137"/>
                      </a:cubicBezTo>
                      <a:cubicBezTo>
                        <a:pt x="25" y="135"/>
                        <a:pt x="26" y="133"/>
                        <a:pt x="29" y="133"/>
                      </a:cubicBezTo>
                      <a:cubicBezTo>
                        <a:pt x="30" y="134"/>
                        <a:pt x="30" y="134"/>
                        <a:pt x="30" y="134"/>
                      </a:cubicBezTo>
                      <a:cubicBezTo>
                        <a:pt x="30" y="133"/>
                        <a:pt x="30" y="133"/>
                        <a:pt x="30" y="133"/>
                      </a:cubicBezTo>
                      <a:cubicBezTo>
                        <a:pt x="31" y="133"/>
                        <a:pt x="31" y="133"/>
                        <a:pt x="31" y="133"/>
                      </a:cubicBezTo>
                      <a:cubicBezTo>
                        <a:pt x="31" y="131"/>
                        <a:pt x="27" y="131"/>
                        <a:pt x="30" y="129"/>
                      </a:cubicBezTo>
                      <a:cubicBezTo>
                        <a:pt x="31" y="129"/>
                        <a:pt x="31" y="130"/>
                        <a:pt x="32" y="131"/>
                      </a:cubicBezTo>
                      <a:cubicBezTo>
                        <a:pt x="33" y="127"/>
                        <a:pt x="24" y="124"/>
                        <a:pt x="29" y="121"/>
                      </a:cubicBezTo>
                      <a:cubicBezTo>
                        <a:pt x="26" y="120"/>
                        <a:pt x="26" y="116"/>
                        <a:pt x="20" y="117"/>
                      </a:cubicBezTo>
                      <a:cubicBezTo>
                        <a:pt x="22" y="115"/>
                        <a:pt x="27" y="116"/>
                        <a:pt x="26" y="112"/>
                      </a:cubicBezTo>
                      <a:cubicBezTo>
                        <a:pt x="21" y="111"/>
                        <a:pt x="27" y="109"/>
                        <a:pt x="24" y="106"/>
                      </a:cubicBezTo>
                      <a:cubicBezTo>
                        <a:pt x="29" y="109"/>
                        <a:pt x="26" y="106"/>
                        <a:pt x="31" y="109"/>
                      </a:cubicBezTo>
                      <a:cubicBezTo>
                        <a:pt x="33" y="107"/>
                        <a:pt x="26" y="103"/>
                        <a:pt x="27" y="99"/>
                      </a:cubicBezTo>
                      <a:cubicBezTo>
                        <a:pt x="31" y="98"/>
                        <a:pt x="31" y="98"/>
                        <a:pt x="31" y="98"/>
                      </a:cubicBezTo>
                      <a:cubicBezTo>
                        <a:pt x="29" y="97"/>
                        <a:pt x="25" y="95"/>
                        <a:pt x="29" y="94"/>
                      </a:cubicBezTo>
                      <a:cubicBezTo>
                        <a:pt x="25" y="94"/>
                        <a:pt x="25" y="94"/>
                        <a:pt x="25" y="94"/>
                      </a:cubicBezTo>
                      <a:cubicBezTo>
                        <a:pt x="27" y="91"/>
                        <a:pt x="26" y="87"/>
                        <a:pt x="30" y="84"/>
                      </a:cubicBezTo>
                      <a:cubicBezTo>
                        <a:pt x="23" y="81"/>
                        <a:pt x="23" y="81"/>
                        <a:pt x="23" y="81"/>
                      </a:cubicBezTo>
                      <a:cubicBezTo>
                        <a:pt x="30" y="76"/>
                        <a:pt x="24" y="70"/>
                        <a:pt x="18" y="67"/>
                      </a:cubicBezTo>
                      <a:cubicBezTo>
                        <a:pt x="18" y="65"/>
                        <a:pt x="19" y="62"/>
                        <a:pt x="21" y="62"/>
                      </a:cubicBezTo>
                      <a:cubicBezTo>
                        <a:pt x="23" y="64"/>
                        <a:pt x="23" y="64"/>
                        <a:pt x="23" y="64"/>
                      </a:cubicBezTo>
                      <a:cubicBezTo>
                        <a:pt x="23" y="62"/>
                        <a:pt x="27" y="59"/>
                        <a:pt x="21" y="57"/>
                      </a:cubicBezTo>
                      <a:cubicBezTo>
                        <a:pt x="20" y="55"/>
                        <a:pt x="25" y="55"/>
                        <a:pt x="26" y="53"/>
                      </a:cubicBezTo>
                      <a:cubicBezTo>
                        <a:pt x="18" y="48"/>
                        <a:pt x="32" y="38"/>
                        <a:pt x="20" y="37"/>
                      </a:cubicBezTo>
                      <a:cubicBezTo>
                        <a:pt x="20" y="39"/>
                        <a:pt x="17" y="43"/>
                        <a:pt x="18" y="47"/>
                      </a:cubicBezTo>
                      <a:cubicBezTo>
                        <a:pt x="17" y="46"/>
                        <a:pt x="14" y="47"/>
                        <a:pt x="14" y="45"/>
                      </a:cubicBezTo>
                      <a:cubicBezTo>
                        <a:pt x="13" y="41"/>
                        <a:pt x="18" y="39"/>
                        <a:pt x="16" y="35"/>
                      </a:cubicBezTo>
                      <a:cubicBezTo>
                        <a:pt x="23" y="35"/>
                        <a:pt x="23" y="35"/>
                        <a:pt x="23" y="35"/>
                      </a:cubicBezTo>
                      <a:cubicBezTo>
                        <a:pt x="31" y="28"/>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2" name="Freeform 877"/>
                <p:cNvSpPr>
                  <a:spLocks/>
                </p:cNvSpPr>
                <p:nvPr/>
              </p:nvSpPr>
              <p:spPr bwMode="auto">
                <a:xfrm>
                  <a:off x="3694" y="2761"/>
                  <a:ext cx="3" cy="3"/>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3" name="Freeform 878"/>
                <p:cNvSpPr>
                  <a:spLocks/>
                </p:cNvSpPr>
                <p:nvPr/>
              </p:nvSpPr>
              <p:spPr bwMode="auto">
                <a:xfrm>
                  <a:off x="3693" y="2759"/>
                  <a:ext cx="1"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4" name="Freeform 879"/>
                <p:cNvSpPr>
                  <a:spLocks/>
                </p:cNvSpPr>
                <p:nvPr/>
              </p:nvSpPr>
              <p:spPr bwMode="auto">
                <a:xfrm>
                  <a:off x="3691" y="2706"/>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5" name="Freeform 880"/>
                <p:cNvSpPr>
                  <a:spLocks/>
                </p:cNvSpPr>
                <p:nvPr/>
              </p:nvSpPr>
              <p:spPr bwMode="auto">
                <a:xfrm>
                  <a:off x="3689" y="2706"/>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6" name="Freeform 881"/>
                <p:cNvSpPr>
                  <a:spLocks/>
                </p:cNvSpPr>
                <p:nvPr/>
              </p:nvSpPr>
              <p:spPr bwMode="auto">
                <a:xfrm>
                  <a:off x="3672" y="2616"/>
                  <a:ext cx="22" cy="90"/>
                </a:xfrm>
                <a:custGeom>
                  <a:avLst/>
                  <a:gdLst>
                    <a:gd name="T0" fmla="*/ 15 w 26"/>
                    <a:gd name="T1" fmla="*/ 18 h 104"/>
                    <a:gd name="T2" fmla="*/ 11 w 26"/>
                    <a:gd name="T3" fmla="*/ 13 h 104"/>
                    <a:gd name="T4" fmla="*/ 15 w 26"/>
                    <a:gd name="T5" fmla="*/ 9 h 104"/>
                    <a:gd name="T6" fmla="*/ 8 w 26"/>
                    <a:gd name="T7" fmla="*/ 1 h 104"/>
                    <a:gd name="T8" fmla="*/ 10 w 26"/>
                    <a:gd name="T9" fmla="*/ 51 h 104"/>
                    <a:gd name="T10" fmla="*/ 7 w 26"/>
                    <a:gd name="T11" fmla="*/ 48 h 104"/>
                    <a:gd name="T12" fmla="*/ 12 w 26"/>
                    <a:gd name="T13" fmla="*/ 67 h 104"/>
                    <a:gd name="T14" fmla="*/ 6 w 26"/>
                    <a:gd name="T15" fmla="*/ 66 h 104"/>
                    <a:gd name="T16" fmla="*/ 8 w 26"/>
                    <a:gd name="T17" fmla="*/ 77 h 104"/>
                    <a:gd name="T18" fmla="*/ 11 w 26"/>
                    <a:gd name="T19" fmla="*/ 77 h 104"/>
                    <a:gd name="T20" fmla="*/ 10 w 26"/>
                    <a:gd name="T21" fmla="*/ 79 h 104"/>
                    <a:gd name="T22" fmla="*/ 11 w 26"/>
                    <a:gd name="T23" fmla="*/ 79 h 104"/>
                    <a:gd name="T24" fmla="*/ 12 w 26"/>
                    <a:gd name="T25" fmla="*/ 86 h 104"/>
                    <a:gd name="T26" fmla="*/ 10 w 26"/>
                    <a:gd name="T27" fmla="*/ 84 h 104"/>
                    <a:gd name="T28" fmla="*/ 12 w 26"/>
                    <a:gd name="T29" fmla="*/ 89 h 104"/>
                    <a:gd name="T30" fmla="*/ 9 w 26"/>
                    <a:gd name="T31" fmla="*/ 89 h 104"/>
                    <a:gd name="T32" fmla="*/ 14 w 26"/>
                    <a:gd name="T33" fmla="*/ 103 h 104"/>
                    <a:gd name="T34" fmla="*/ 19 w 26"/>
                    <a:gd name="T35" fmla="*/ 104 h 104"/>
                    <a:gd name="T36" fmla="*/ 15 w 26"/>
                    <a:gd name="T37" fmla="*/ 92 h 104"/>
                    <a:gd name="T38" fmla="*/ 15 w 26"/>
                    <a:gd name="T39" fmla="*/ 93 h 104"/>
                    <a:gd name="T40" fmla="*/ 13 w 26"/>
                    <a:gd name="T41" fmla="*/ 86 h 104"/>
                    <a:gd name="T42" fmla="*/ 19 w 26"/>
                    <a:gd name="T43" fmla="*/ 90 h 104"/>
                    <a:gd name="T44" fmla="*/ 22 w 26"/>
                    <a:gd name="T45" fmla="*/ 78 h 104"/>
                    <a:gd name="T46" fmla="*/ 23 w 26"/>
                    <a:gd name="T47" fmla="*/ 79 h 104"/>
                    <a:gd name="T48" fmla="*/ 21 w 26"/>
                    <a:gd name="T49" fmla="*/ 75 h 104"/>
                    <a:gd name="T50" fmla="*/ 18 w 26"/>
                    <a:gd name="T51" fmla="*/ 78 h 104"/>
                    <a:gd name="T52" fmla="*/ 12 w 26"/>
                    <a:gd name="T53" fmla="*/ 75 h 104"/>
                    <a:gd name="T54" fmla="*/ 12 w 26"/>
                    <a:gd name="T55" fmla="*/ 71 h 104"/>
                    <a:gd name="T56" fmla="*/ 17 w 26"/>
                    <a:gd name="T57" fmla="*/ 74 h 104"/>
                    <a:gd name="T58" fmla="*/ 15 w 26"/>
                    <a:gd name="T59" fmla="*/ 71 h 104"/>
                    <a:gd name="T60" fmla="*/ 21 w 26"/>
                    <a:gd name="T61" fmla="*/ 67 h 104"/>
                    <a:gd name="T62" fmla="*/ 15 w 26"/>
                    <a:gd name="T63" fmla="*/ 67 h 104"/>
                    <a:gd name="T64" fmla="*/ 14 w 26"/>
                    <a:gd name="T65" fmla="*/ 47 h 104"/>
                    <a:gd name="T66" fmla="*/ 18 w 26"/>
                    <a:gd name="T67" fmla="*/ 50 h 104"/>
                    <a:gd name="T68" fmla="*/ 14 w 26"/>
                    <a:gd name="T69" fmla="*/ 46 h 104"/>
                    <a:gd name="T70" fmla="*/ 16 w 26"/>
                    <a:gd name="T71" fmla="*/ 34 h 104"/>
                    <a:gd name="T72" fmla="*/ 13 w 26"/>
                    <a:gd name="T73" fmla="*/ 35 h 104"/>
                    <a:gd name="T74" fmla="*/ 15 w 26"/>
                    <a:gd name="T75" fmla="*/ 22 h 104"/>
                    <a:gd name="T76" fmla="*/ 15 w 26"/>
                    <a:gd name="T77" fmla="*/ 22 h 104"/>
                    <a:gd name="T78" fmla="*/ 9 w 26"/>
                    <a:gd name="T79" fmla="*/ 15 h 104"/>
                    <a:gd name="T80" fmla="*/ 15 w 26"/>
                    <a:gd name="T81"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4">
                      <a:moveTo>
                        <a:pt x="15" y="18"/>
                      </a:moveTo>
                      <a:cubicBezTo>
                        <a:pt x="11" y="13"/>
                        <a:pt x="11" y="13"/>
                        <a:pt x="11" y="13"/>
                      </a:cubicBezTo>
                      <a:cubicBezTo>
                        <a:pt x="14" y="12"/>
                        <a:pt x="11" y="6"/>
                        <a:pt x="15" y="9"/>
                      </a:cubicBezTo>
                      <a:cubicBezTo>
                        <a:pt x="10" y="5"/>
                        <a:pt x="16" y="0"/>
                        <a:pt x="8" y="1"/>
                      </a:cubicBezTo>
                      <a:cubicBezTo>
                        <a:pt x="9" y="15"/>
                        <a:pt x="3" y="34"/>
                        <a:pt x="10" y="51"/>
                      </a:cubicBezTo>
                      <a:cubicBezTo>
                        <a:pt x="7" y="48"/>
                        <a:pt x="7" y="48"/>
                        <a:pt x="7" y="48"/>
                      </a:cubicBezTo>
                      <a:cubicBezTo>
                        <a:pt x="13" y="57"/>
                        <a:pt x="0" y="60"/>
                        <a:pt x="12" y="67"/>
                      </a:cubicBezTo>
                      <a:cubicBezTo>
                        <a:pt x="6" y="66"/>
                        <a:pt x="6" y="66"/>
                        <a:pt x="6" y="66"/>
                      </a:cubicBezTo>
                      <a:cubicBezTo>
                        <a:pt x="4" y="70"/>
                        <a:pt x="15" y="73"/>
                        <a:pt x="8" y="77"/>
                      </a:cubicBezTo>
                      <a:cubicBezTo>
                        <a:pt x="11" y="77"/>
                        <a:pt x="11" y="77"/>
                        <a:pt x="11" y="77"/>
                      </a:cubicBezTo>
                      <a:cubicBezTo>
                        <a:pt x="11" y="78"/>
                        <a:pt x="10" y="78"/>
                        <a:pt x="10" y="79"/>
                      </a:cubicBezTo>
                      <a:cubicBezTo>
                        <a:pt x="11" y="79"/>
                        <a:pt x="11" y="79"/>
                        <a:pt x="11" y="79"/>
                      </a:cubicBezTo>
                      <a:cubicBezTo>
                        <a:pt x="14" y="81"/>
                        <a:pt x="13" y="83"/>
                        <a:pt x="12" y="86"/>
                      </a:cubicBezTo>
                      <a:cubicBezTo>
                        <a:pt x="10" y="86"/>
                        <a:pt x="11" y="85"/>
                        <a:pt x="10" y="84"/>
                      </a:cubicBezTo>
                      <a:cubicBezTo>
                        <a:pt x="8" y="85"/>
                        <a:pt x="12" y="87"/>
                        <a:pt x="12" y="89"/>
                      </a:cubicBezTo>
                      <a:cubicBezTo>
                        <a:pt x="11" y="91"/>
                        <a:pt x="10" y="89"/>
                        <a:pt x="9" y="89"/>
                      </a:cubicBezTo>
                      <a:cubicBezTo>
                        <a:pt x="12" y="95"/>
                        <a:pt x="5" y="98"/>
                        <a:pt x="14" y="103"/>
                      </a:cubicBezTo>
                      <a:cubicBezTo>
                        <a:pt x="16" y="103"/>
                        <a:pt x="18" y="101"/>
                        <a:pt x="19" y="104"/>
                      </a:cubicBezTo>
                      <a:cubicBezTo>
                        <a:pt x="21" y="99"/>
                        <a:pt x="18" y="96"/>
                        <a:pt x="15" y="92"/>
                      </a:cubicBezTo>
                      <a:cubicBezTo>
                        <a:pt x="15" y="93"/>
                        <a:pt x="15" y="93"/>
                        <a:pt x="15" y="93"/>
                      </a:cubicBezTo>
                      <a:cubicBezTo>
                        <a:pt x="6" y="90"/>
                        <a:pt x="17" y="91"/>
                        <a:pt x="13" y="86"/>
                      </a:cubicBezTo>
                      <a:cubicBezTo>
                        <a:pt x="17" y="87"/>
                        <a:pt x="17" y="89"/>
                        <a:pt x="19" y="90"/>
                      </a:cubicBezTo>
                      <a:cubicBezTo>
                        <a:pt x="26" y="84"/>
                        <a:pt x="13" y="82"/>
                        <a:pt x="22" y="78"/>
                      </a:cubicBezTo>
                      <a:cubicBezTo>
                        <a:pt x="23" y="79"/>
                        <a:pt x="23" y="79"/>
                        <a:pt x="23" y="79"/>
                      </a:cubicBezTo>
                      <a:cubicBezTo>
                        <a:pt x="24" y="78"/>
                        <a:pt x="22" y="76"/>
                        <a:pt x="21" y="75"/>
                      </a:cubicBezTo>
                      <a:cubicBezTo>
                        <a:pt x="20" y="76"/>
                        <a:pt x="19" y="77"/>
                        <a:pt x="18" y="78"/>
                      </a:cubicBezTo>
                      <a:cubicBezTo>
                        <a:pt x="17" y="76"/>
                        <a:pt x="13" y="76"/>
                        <a:pt x="12" y="75"/>
                      </a:cubicBezTo>
                      <a:cubicBezTo>
                        <a:pt x="16" y="74"/>
                        <a:pt x="10" y="73"/>
                        <a:pt x="12" y="71"/>
                      </a:cubicBezTo>
                      <a:cubicBezTo>
                        <a:pt x="15" y="70"/>
                        <a:pt x="15" y="73"/>
                        <a:pt x="17" y="74"/>
                      </a:cubicBezTo>
                      <a:cubicBezTo>
                        <a:pt x="15" y="71"/>
                        <a:pt x="15" y="71"/>
                        <a:pt x="15" y="71"/>
                      </a:cubicBezTo>
                      <a:cubicBezTo>
                        <a:pt x="14" y="69"/>
                        <a:pt x="19" y="69"/>
                        <a:pt x="21" y="67"/>
                      </a:cubicBezTo>
                      <a:cubicBezTo>
                        <a:pt x="18" y="65"/>
                        <a:pt x="19" y="69"/>
                        <a:pt x="15" y="67"/>
                      </a:cubicBezTo>
                      <a:cubicBezTo>
                        <a:pt x="19" y="64"/>
                        <a:pt x="18" y="52"/>
                        <a:pt x="14" y="47"/>
                      </a:cubicBezTo>
                      <a:cubicBezTo>
                        <a:pt x="15" y="49"/>
                        <a:pt x="18" y="48"/>
                        <a:pt x="18" y="50"/>
                      </a:cubicBezTo>
                      <a:cubicBezTo>
                        <a:pt x="18" y="49"/>
                        <a:pt x="17" y="46"/>
                        <a:pt x="14" y="46"/>
                      </a:cubicBezTo>
                      <a:cubicBezTo>
                        <a:pt x="11" y="42"/>
                        <a:pt x="13" y="37"/>
                        <a:pt x="16" y="34"/>
                      </a:cubicBezTo>
                      <a:cubicBezTo>
                        <a:pt x="13" y="35"/>
                        <a:pt x="13" y="35"/>
                        <a:pt x="13" y="35"/>
                      </a:cubicBezTo>
                      <a:cubicBezTo>
                        <a:pt x="8" y="31"/>
                        <a:pt x="17" y="27"/>
                        <a:pt x="15" y="22"/>
                      </a:cubicBezTo>
                      <a:cubicBezTo>
                        <a:pt x="15" y="22"/>
                        <a:pt x="15" y="22"/>
                        <a:pt x="15" y="22"/>
                      </a:cubicBezTo>
                      <a:cubicBezTo>
                        <a:pt x="14" y="20"/>
                        <a:pt x="7" y="18"/>
                        <a:pt x="9" y="15"/>
                      </a:cubicBezTo>
                      <a:cubicBezTo>
                        <a:pt x="12" y="16"/>
                        <a:pt x="12" y="18"/>
                        <a:pt x="15"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7" name="Freeform 882"/>
                <p:cNvSpPr>
                  <a:spLocks/>
                </p:cNvSpPr>
                <p:nvPr/>
              </p:nvSpPr>
              <p:spPr bwMode="auto">
                <a:xfrm>
                  <a:off x="3677" y="2613"/>
                  <a:ext cx="8" cy="4"/>
                </a:xfrm>
                <a:custGeom>
                  <a:avLst/>
                  <a:gdLst>
                    <a:gd name="T0" fmla="*/ 4 w 9"/>
                    <a:gd name="T1" fmla="*/ 2 h 5"/>
                    <a:gd name="T2" fmla="*/ 8 w 9"/>
                    <a:gd name="T3" fmla="*/ 5 h 5"/>
                    <a:gd name="T4" fmla="*/ 2 w 9"/>
                    <a:gd name="T5" fmla="*/ 0 h 5"/>
                    <a:gd name="T6" fmla="*/ 3 w 9"/>
                    <a:gd name="T7" fmla="*/ 3 h 5"/>
                    <a:gd name="T8" fmla="*/ 4 w 9"/>
                    <a:gd name="T9" fmla="*/ 2 h 5"/>
                  </a:gdLst>
                  <a:ahLst/>
                  <a:cxnLst>
                    <a:cxn ang="0">
                      <a:pos x="T0" y="T1"/>
                    </a:cxn>
                    <a:cxn ang="0">
                      <a:pos x="T2" y="T3"/>
                    </a:cxn>
                    <a:cxn ang="0">
                      <a:pos x="T4" y="T5"/>
                    </a:cxn>
                    <a:cxn ang="0">
                      <a:pos x="T6" y="T7"/>
                    </a:cxn>
                    <a:cxn ang="0">
                      <a:pos x="T8" y="T9"/>
                    </a:cxn>
                  </a:cxnLst>
                  <a:rect l="0" t="0" r="r" b="b"/>
                  <a:pathLst>
                    <a:path w="9" h="5">
                      <a:moveTo>
                        <a:pt x="4" y="2"/>
                      </a:moveTo>
                      <a:cubicBezTo>
                        <a:pt x="8" y="5"/>
                        <a:pt x="8" y="5"/>
                        <a:pt x="8" y="5"/>
                      </a:cubicBezTo>
                      <a:cubicBezTo>
                        <a:pt x="9" y="3"/>
                        <a:pt x="4" y="0"/>
                        <a:pt x="2" y="0"/>
                      </a:cubicBezTo>
                      <a:cubicBezTo>
                        <a:pt x="2" y="1"/>
                        <a:pt x="0" y="3"/>
                        <a:pt x="3" y="3"/>
                      </a:cubicBezTo>
                      <a:cubicBezTo>
                        <a:pt x="3" y="3"/>
                        <a:pt x="5"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8" name="Freeform 883"/>
                <p:cNvSpPr>
                  <a:spLocks/>
                </p:cNvSpPr>
                <p:nvPr/>
              </p:nvSpPr>
              <p:spPr bwMode="auto">
                <a:xfrm>
                  <a:off x="3674" y="2571"/>
                  <a:ext cx="15" cy="42"/>
                </a:xfrm>
                <a:custGeom>
                  <a:avLst/>
                  <a:gdLst>
                    <a:gd name="T0" fmla="*/ 10 w 18"/>
                    <a:gd name="T1" fmla="*/ 17 h 49"/>
                    <a:gd name="T2" fmla="*/ 6 w 18"/>
                    <a:gd name="T3" fmla="*/ 16 h 49"/>
                    <a:gd name="T4" fmla="*/ 4 w 18"/>
                    <a:gd name="T5" fmla="*/ 35 h 49"/>
                    <a:gd name="T6" fmla="*/ 10 w 18"/>
                    <a:gd name="T7" fmla="*/ 41 h 49"/>
                    <a:gd name="T8" fmla="*/ 6 w 18"/>
                    <a:gd name="T9" fmla="*/ 42 h 49"/>
                    <a:gd name="T10" fmla="*/ 10 w 18"/>
                    <a:gd name="T11" fmla="*/ 48 h 49"/>
                    <a:gd name="T12" fmla="*/ 9 w 18"/>
                    <a:gd name="T13" fmla="*/ 45 h 49"/>
                    <a:gd name="T14" fmla="*/ 11 w 18"/>
                    <a:gd name="T15" fmla="*/ 45 h 49"/>
                    <a:gd name="T16" fmla="*/ 10 w 18"/>
                    <a:gd name="T17" fmla="*/ 42 h 49"/>
                    <a:gd name="T18" fmla="*/ 13 w 18"/>
                    <a:gd name="T19" fmla="*/ 43 h 49"/>
                    <a:gd name="T20" fmla="*/ 8 w 18"/>
                    <a:gd name="T21" fmla="*/ 34 h 49"/>
                    <a:gd name="T22" fmla="*/ 14 w 18"/>
                    <a:gd name="T23" fmla="*/ 34 h 49"/>
                    <a:gd name="T24" fmla="*/ 16 w 18"/>
                    <a:gd name="T25" fmla="*/ 25 h 49"/>
                    <a:gd name="T26" fmla="*/ 15 w 18"/>
                    <a:gd name="T27" fmla="*/ 26 h 49"/>
                    <a:gd name="T28" fmla="*/ 10 w 18"/>
                    <a:gd name="T29" fmla="*/ 27 h 49"/>
                    <a:gd name="T30" fmla="*/ 16 w 18"/>
                    <a:gd name="T31" fmla="*/ 24 h 49"/>
                    <a:gd name="T32" fmla="*/ 13 w 18"/>
                    <a:gd name="T33" fmla="*/ 7 h 49"/>
                    <a:gd name="T34" fmla="*/ 6 w 18"/>
                    <a:gd name="T35" fmla="*/ 4 h 49"/>
                    <a:gd name="T36" fmla="*/ 12 w 18"/>
                    <a:gd name="T37" fmla="*/ 5 h 49"/>
                    <a:gd name="T38" fmla="*/ 13 w 18"/>
                    <a:gd name="T39" fmla="*/ 2 h 49"/>
                    <a:gd name="T40" fmla="*/ 3 w 18"/>
                    <a:gd name="T41" fmla="*/ 0 h 49"/>
                    <a:gd name="T42" fmla="*/ 10 w 18"/>
                    <a:gd name="T4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49">
                      <a:moveTo>
                        <a:pt x="10" y="17"/>
                      </a:moveTo>
                      <a:cubicBezTo>
                        <a:pt x="9" y="16"/>
                        <a:pt x="7" y="16"/>
                        <a:pt x="6" y="16"/>
                      </a:cubicBezTo>
                      <a:cubicBezTo>
                        <a:pt x="7" y="23"/>
                        <a:pt x="8" y="32"/>
                        <a:pt x="4" y="35"/>
                      </a:cubicBezTo>
                      <a:cubicBezTo>
                        <a:pt x="3" y="37"/>
                        <a:pt x="9" y="38"/>
                        <a:pt x="10" y="41"/>
                      </a:cubicBezTo>
                      <a:cubicBezTo>
                        <a:pt x="6" y="42"/>
                        <a:pt x="6" y="42"/>
                        <a:pt x="6" y="42"/>
                      </a:cubicBezTo>
                      <a:cubicBezTo>
                        <a:pt x="8" y="44"/>
                        <a:pt x="4" y="49"/>
                        <a:pt x="10" y="48"/>
                      </a:cubicBezTo>
                      <a:cubicBezTo>
                        <a:pt x="11" y="48"/>
                        <a:pt x="7" y="46"/>
                        <a:pt x="9" y="45"/>
                      </a:cubicBezTo>
                      <a:cubicBezTo>
                        <a:pt x="11" y="45"/>
                        <a:pt x="11" y="45"/>
                        <a:pt x="11" y="45"/>
                      </a:cubicBezTo>
                      <a:cubicBezTo>
                        <a:pt x="10" y="42"/>
                        <a:pt x="10" y="42"/>
                        <a:pt x="10" y="42"/>
                      </a:cubicBezTo>
                      <a:cubicBezTo>
                        <a:pt x="13" y="43"/>
                        <a:pt x="13" y="43"/>
                        <a:pt x="13" y="43"/>
                      </a:cubicBezTo>
                      <a:cubicBezTo>
                        <a:pt x="18" y="39"/>
                        <a:pt x="5" y="39"/>
                        <a:pt x="8" y="34"/>
                      </a:cubicBezTo>
                      <a:cubicBezTo>
                        <a:pt x="14" y="34"/>
                        <a:pt x="14" y="34"/>
                        <a:pt x="14" y="34"/>
                      </a:cubicBezTo>
                      <a:cubicBezTo>
                        <a:pt x="14" y="31"/>
                        <a:pt x="13" y="29"/>
                        <a:pt x="16" y="25"/>
                      </a:cubicBezTo>
                      <a:cubicBezTo>
                        <a:pt x="16" y="25"/>
                        <a:pt x="13" y="25"/>
                        <a:pt x="15" y="26"/>
                      </a:cubicBezTo>
                      <a:cubicBezTo>
                        <a:pt x="14" y="27"/>
                        <a:pt x="12" y="27"/>
                        <a:pt x="10" y="27"/>
                      </a:cubicBezTo>
                      <a:cubicBezTo>
                        <a:pt x="6" y="21"/>
                        <a:pt x="14" y="28"/>
                        <a:pt x="16" y="24"/>
                      </a:cubicBezTo>
                      <a:cubicBezTo>
                        <a:pt x="12" y="19"/>
                        <a:pt x="9" y="10"/>
                        <a:pt x="13" y="7"/>
                      </a:cubicBezTo>
                      <a:cubicBezTo>
                        <a:pt x="10" y="10"/>
                        <a:pt x="6" y="7"/>
                        <a:pt x="6" y="4"/>
                      </a:cubicBezTo>
                      <a:cubicBezTo>
                        <a:pt x="9" y="3"/>
                        <a:pt x="10" y="5"/>
                        <a:pt x="12" y="5"/>
                      </a:cubicBezTo>
                      <a:cubicBezTo>
                        <a:pt x="12" y="4"/>
                        <a:pt x="14" y="3"/>
                        <a:pt x="13" y="2"/>
                      </a:cubicBezTo>
                      <a:cubicBezTo>
                        <a:pt x="10" y="3"/>
                        <a:pt x="5" y="2"/>
                        <a:pt x="3" y="0"/>
                      </a:cubicBezTo>
                      <a:cubicBezTo>
                        <a:pt x="0" y="6"/>
                        <a:pt x="10" y="10"/>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9" name="Freeform 884"/>
                <p:cNvSpPr>
                  <a:spLocks/>
                </p:cNvSpPr>
                <p:nvPr/>
              </p:nvSpPr>
              <p:spPr bwMode="auto">
                <a:xfrm>
                  <a:off x="3678" y="2582"/>
                  <a:ext cx="1" cy="3"/>
                </a:xfrm>
                <a:custGeom>
                  <a:avLst/>
                  <a:gdLst>
                    <a:gd name="T0" fmla="*/ 0 w 1"/>
                    <a:gd name="T1" fmla="*/ 2 h 3"/>
                    <a:gd name="T2" fmla="*/ 1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1" y="3"/>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0" name="Freeform 885"/>
                <p:cNvSpPr>
                  <a:spLocks/>
                </p:cNvSpPr>
                <p:nvPr/>
              </p:nvSpPr>
              <p:spPr bwMode="auto">
                <a:xfrm>
                  <a:off x="3751" y="3244"/>
                  <a:ext cx="4" cy="3"/>
                </a:xfrm>
                <a:custGeom>
                  <a:avLst/>
                  <a:gdLst>
                    <a:gd name="T0" fmla="*/ 2 w 4"/>
                    <a:gd name="T1" fmla="*/ 3 h 3"/>
                    <a:gd name="T2" fmla="*/ 4 w 4"/>
                    <a:gd name="T3" fmla="*/ 1 h 3"/>
                    <a:gd name="T4" fmla="*/ 0 w 4"/>
                    <a:gd name="T5" fmla="*/ 0 h 3"/>
                    <a:gd name="T6" fmla="*/ 2 w 4"/>
                    <a:gd name="T7" fmla="*/ 3 h 3"/>
                  </a:gdLst>
                  <a:ahLst/>
                  <a:cxnLst>
                    <a:cxn ang="0">
                      <a:pos x="T0" y="T1"/>
                    </a:cxn>
                    <a:cxn ang="0">
                      <a:pos x="T2" y="T3"/>
                    </a:cxn>
                    <a:cxn ang="0">
                      <a:pos x="T4" y="T5"/>
                    </a:cxn>
                    <a:cxn ang="0">
                      <a:pos x="T6" y="T7"/>
                    </a:cxn>
                  </a:cxnLst>
                  <a:rect l="0" t="0" r="r" b="b"/>
                  <a:pathLst>
                    <a:path w="4" h="3">
                      <a:moveTo>
                        <a:pt x="2" y="3"/>
                      </a:moveTo>
                      <a:lnTo>
                        <a:pt x="4" y="1"/>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1" name="Freeform 886"/>
                <p:cNvSpPr>
                  <a:spLocks/>
                </p:cNvSpPr>
                <p:nvPr/>
              </p:nvSpPr>
              <p:spPr bwMode="auto">
                <a:xfrm>
                  <a:off x="3750" y="3234"/>
                  <a:ext cx="14" cy="10"/>
                </a:xfrm>
                <a:custGeom>
                  <a:avLst/>
                  <a:gdLst>
                    <a:gd name="T0" fmla="*/ 16 w 16"/>
                    <a:gd name="T1" fmla="*/ 3 h 11"/>
                    <a:gd name="T2" fmla="*/ 14 w 16"/>
                    <a:gd name="T3" fmla="*/ 0 h 11"/>
                    <a:gd name="T4" fmla="*/ 0 w 16"/>
                    <a:gd name="T5" fmla="*/ 6 h 11"/>
                    <a:gd name="T6" fmla="*/ 9 w 16"/>
                    <a:gd name="T7" fmla="*/ 10 h 11"/>
                    <a:gd name="T8" fmla="*/ 6 w 16"/>
                    <a:gd name="T9" fmla="*/ 5 h 11"/>
                    <a:gd name="T10" fmla="*/ 12 w 16"/>
                    <a:gd name="T11" fmla="*/ 9 h 11"/>
                    <a:gd name="T12" fmla="*/ 11 w 16"/>
                    <a:gd name="T13" fmla="*/ 3 h 11"/>
                    <a:gd name="T14" fmla="*/ 16 w 16"/>
                    <a:gd name="T15" fmla="*/ 3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6" y="3"/>
                      </a:moveTo>
                      <a:cubicBezTo>
                        <a:pt x="14" y="0"/>
                        <a:pt x="14" y="0"/>
                        <a:pt x="14" y="0"/>
                      </a:cubicBezTo>
                      <a:cubicBezTo>
                        <a:pt x="4" y="2"/>
                        <a:pt x="7" y="0"/>
                        <a:pt x="0" y="6"/>
                      </a:cubicBezTo>
                      <a:cubicBezTo>
                        <a:pt x="1" y="7"/>
                        <a:pt x="5" y="11"/>
                        <a:pt x="9" y="10"/>
                      </a:cubicBezTo>
                      <a:cubicBezTo>
                        <a:pt x="9" y="9"/>
                        <a:pt x="5" y="7"/>
                        <a:pt x="6" y="5"/>
                      </a:cubicBezTo>
                      <a:cubicBezTo>
                        <a:pt x="9" y="6"/>
                        <a:pt x="8" y="8"/>
                        <a:pt x="12" y="9"/>
                      </a:cubicBezTo>
                      <a:cubicBezTo>
                        <a:pt x="15" y="5"/>
                        <a:pt x="10" y="7"/>
                        <a:pt x="11" y="3"/>
                      </a:cubicBezTo>
                      <a:lnTo>
                        <a:pt x="16"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2" name="Freeform 887"/>
                <p:cNvSpPr>
                  <a:spLocks/>
                </p:cNvSpPr>
                <p:nvPr/>
              </p:nvSpPr>
              <p:spPr bwMode="auto">
                <a:xfrm>
                  <a:off x="3755" y="3233"/>
                  <a:ext cx="4" cy="1"/>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3"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3" name="Freeform 888"/>
                <p:cNvSpPr>
                  <a:spLocks/>
                </p:cNvSpPr>
                <p:nvPr/>
              </p:nvSpPr>
              <p:spPr bwMode="auto">
                <a:xfrm>
                  <a:off x="3751" y="3230"/>
                  <a:ext cx="6" cy="3"/>
                </a:xfrm>
                <a:custGeom>
                  <a:avLst/>
                  <a:gdLst>
                    <a:gd name="T0" fmla="*/ 3 w 7"/>
                    <a:gd name="T1" fmla="*/ 3 h 3"/>
                    <a:gd name="T2" fmla="*/ 7 w 7"/>
                    <a:gd name="T3" fmla="*/ 2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0"/>
                        <a:pt x="7" y="2"/>
                        <a:pt x="7" y="2"/>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4" name="Freeform 889"/>
                <p:cNvSpPr>
                  <a:spLocks/>
                </p:cNvSpPr>
                <p:nvPr/>
              </p:nvSpPr>
              <p:spPr bwMode="auto">
                <a:xfrm>
                  <a:off x="3752" y="3224"/>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5" name="Freeform 890"/>
                <p:cNvSpPr>
                  <a:spLocks/>
                </p:cNvSpPr>
                <p:nvPr/>
              </p:nvSpPr>
              <p:spPr bwMode="auto">
                <a:xfrm>
                  <a:off x="3750" y="3221"/>
                  <a:ext cx="12" cy="7"/>
                </a:xfrm>
                <a:custGeom>
                  <a:avLst/>
                  <a:gdLst>
                    <a:gd name="T0" fmla="*/ 3 w 13"/>
                    <a:gd name="T1" fmla="*/ 0 h 9"/>
                    <a:gd name="T2" fmla="*/ 3 w 13"/>
                    <a:gd name="T3" fmla="*/ 4 h 9"/>
                    <a:gd name="T4" fmla="*/ 4 w 13"/>
                    <a:gd name="T5" fmla="*/ 3 h 9"/>
                    <a:gd name="T6" fmla="*/ 9 w 13"/>
                    <a:gd name="T7" fmla="*/ 5 h 9"/>
                    <a:gd name="T8" fmla="*/ 9 w 13"/>
                    <a:gd name="T9" fmla="*/ 9 h 9"/>
                    <a:gd name="T10" fmla="*/ 13 w 13"/>
                    <a:gd name="T11" fmla="*/ 6 h 9"/>
                    <a:gd name="T12" fmla="*/ 3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3" y="0"/>
                      </a:moveTo>
                      <a:cubicBezTo>
                        <a:pt x="0" y="1"/>
                        <a:pt x="2" y="2"/>
                        <a:pt x="3" y="4"/>
                      </a:cubicBezTo>
                      <a:cubicBezTo>
                        <a:pt x="4" y="3"/>
                        <a:pt x="4" y="3"/>
                        <a:pt x="4" y="3"/>
                      </a:cubicBezTo>
                      <a:cubicBezTo>
                        <a:pt x="5" y="2"/>
                        <a:pt x="10" y="3"/>
                        <a:pt x="9" y="5"/>
                      </a:cubicBezTo>
                      <a:cubicBezTo>
                        <a:pt x="10" y="7"/>
                        <a:pt x="6" y="7"/>
                        <a:pt x="9" y="9"/>
                      </a:cubicBezTo>
                      <a:cubicBezTo>
                        <a:pt x="13" y="6"/>
                        <a:pt x="13" y="6"/>
                        <a:pt x="13" y="6"/>
                      </a:cubicBezTo>
                      <a:cubicBezTo>
                        <a:pt x="12" y="3"/>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6" name="Freeform 891"/>
                <p:cNvSpPr>
                  <a:spLocks/>
                </p:cNvSpPr>
                <p:nvPr/>
              </p:nvSpPr>
              <p:spPr bwMode="auto">
                <a:xfrm>
                  <a:off x="3754" y="3225"/>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7" name="Freeform 892"/>
                <p:cNvSpPr>
                  <a:spLocks/>
                </p:cNvSpPr>
                <p:nvPr/>
              </p:nvSpPr>
              <p:spPr bwMode="auto">
                <a:xfrm>
                  <a:off x="3754" y="3228"/>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8" name="Freeform 893"/>
                <p:cNvSpPr>
                  <a:spLocks/>
                </p:cNvSpPr>
                <p:nvPr/>
              </p:nvSpPr>
              <p:spPr bwMode="auto">
                <a:xfrm>
                  <a:off x="3752" y="3211"/>
                  <a:ext cx="11" cy="8"/>
                </a:xfrm>
                <a:custGeom>
                  <a:avLst/>
                  <a:gdLst>
                    <a:gd name="T0" fmla="*/ 0 w 12"/>
                    <a:gd name="T1" fmla="*/ 4 h 9"/>
                    <a:gd name="T2" fmla="*/ 5 w 12"/>
                    <a:gd name="T3" fmla="*/ 9 h 9"/>
                    <a:gd name="T4" fmla="*/ 12 w 12"/>
                    <a:gd name="T5" fmla="*/ 4 h 9"/>
                    <a:gd name="T6" fmla="*/ 10 w 12"/>
                    <a:gd name="T7" fmla="*/ 1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cubicBezTo>
                        <a:pt x="6" y="4"/>
                        <a:pt x="0" y="9"/>
                        <a:pt x="5" y="9"/>
                      </a:cubicBezTo>
                      <a:cubicBezTo>
                        <a:pt x="4" y="6"/>
                        <a:pt x="9" y="4"/>
                        <a:pt x="12" y="4"/>
                      </a:cubicBezTo>
                      <a:cubicBezTo>
                        <a:pt x="10" y="1"/>
                        <a:pt x="10" y="1"/>
                        <a:pt x="10" y="1"/>
                      </a:cubicBezTo>
                      <a:cubicBezTo>
                        <a:pt x="8" y="0"/>
                        <a:pt x="3" y="2"/>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9" name="Freeform 894"/>
                <p:cNvSpPr>
                  <a:spLocks/>
                </p:cNvSpPr>
                <p:nvPr/>
              </p:nvSpPr>
              <p:spPr bwMode="auto">
                <a:xfrm>
                  <a:off x="3765" y="320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0" name="Freeform 895"/>
                <p:cNvSpPr>
                  <a:spLocks/>
                </p:cNvSpPr>
                <p:nvPr/>
              </p:nvSpPr>
              <p:spPr bwMode="auto">
                <a:xfrm>
                  <a:off x="3755" y="3195"/>
                  <a:ext cx="14" cy="15"/>
                </a:xfrm>
                <a:custGeom>
                  <a:avLst/>
                  <a:gdLst>
                    <a:gd name="T0" fmla="*/ 1 w 17"/>
                    <a:gd name="T1" fmla="*/ 0 h 18"/>
                    <a:gd name="T2" fmla="*/ 8 w 17"/>
                    <a:gd name="T3" fmla="*/ 7 h 18"/>
                    <a:gd name="T4" fmla="*/ 3 w 17"/>
                    <a:gd name="T5" fmla="*/ 5 h 18"/>
                    <a:gd name="T6" fmla="*/ 6 w 17"/>
                    <a:gd name="T7" fmla="*/ 11 h 18"/>
                    <a:gd name="T8" fmla="*/ 0 w 17"/>
                    <a:gd name="T9" fmla="*/ 8 h 18"/>
                    <a:gd name="T10" fmla="*/ 6 w 17"/>
                    <a:gd name="T11" fmla="*/ 15 h 18"/>
                    <a:gd name="T12" fmla="*/ 2 w 17"/>
                    <a:gd name="T13" fmla="*/ 18 h 18"/>
                    <a:gd name="T14" fmla="*/ 8 w 17"/>
                    <a:gd name="T15" fmla="*/ 17 h 18"/>
                    <a:gd name="T16" fmla="*/ 8 w 17"/>
                    <a:gd name="T17" fmla="*/ 13 h 18"/>
                    <a:gd name="T18" fmla="*/ 12 w 17"/>
                    <a:gd name="T19" fmla="*/ 15 h 18"/>
                    <a:gd name="T20" fmla="*/ 15 w 17"/>
                    <a:gd name="T21" fmla="*/ 5 h 18"/>
                    <a:gd name="T22" fmla="*/ 1 w 17"/>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8">
                      <a:moveTo>
                        <a:pt x="1" y="0"/>
                      </a:moveTo>
                      <a:cubicBezTo>
                        <a:pt x="8" y="7"/>
                        <a:pt x="8" y="7"/>
                        <a:pt x="8" y="7"/>
                      </a:cubicBezTo>
                      <a:cubicBezTo>
                        <a:pt x="6" y="6"/>
                        <a:pt x="4" y="7"/>
                        <a:pt x="3" y="5"/>
                      </a:cubicBezTo>
                      <a:cubicBezTo>
                        <a:pt x="2" y="8"/>
                        <a:pt x="6" y="9"/>
                        <a:pt x="6" y="11"/>
                      </a:cubicBezTo>
                      <a:cubicBezTo>
                        <a:pt x="0" y="13"/>
                        <a:pt x="5" y="7"/>
                        <a:pt x="0" y="8"/>
                      </a:cubicBezTo>
                      <a:cubicBezTo>
                        <a:pt x="0" y="10"/>
                        <a:pt x="0" y="13"/>
                        <a:pt x="6" y="15"/>
                      </a:cubicBezTo>
                      <a:cubicBezTo>
                        <a:pt x="2" y="18"/>
                        <a:pt x="2" y="18"/>
                        <a:pt x="2" y="18"/>
                      </a:cubicBezTo>
                      <a:cubicBezTo>
                        <a:pt x="8" y="17"/>
                        <a:pt x="8" y="17"/>
                        <a:pt x="8" y="17"/>
                      </a:cubicBezTo>
                      <a:cubicBezTo>
                        <a:pt x="10" y="15"/>
                        <a:pt x="3" y="14"/>
                        <a:pt x="8" y="13"/>
                      </a:cubicBezTo>
                      <a:cubicBezTo>
                        <a:pt x="10" y="13"/>
                        <a:pt x="11" y="14"/>
                        <a:pt x="12" y="15"/>
                      </a:cubicBezTo>
                      <a:cubicBezTo>
                        <a:pt x="10" y="13"/>
                        <a:pt x="17" y="9"/>
                        <a:pt x="15" y="5"/>
                      </a:cubicBezTo>
                      <a:cubicBezTo>
                        <a:pt x="15"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1" name="Freeform 896"/>
                <p:cNvSpPr>
                  <a:spLocks/>
                </p:cNvSpPr>
                <p:nvPr/>
              </p:nvSpPr>
              <p:spPr bwMode="auto">
                <a:xfrm>
                  <a:off x="3761" y="3194"/>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2" name="Freeform 897"/>
                <p:cNvSpPr>
                  <a:spLocks/>
                </p:cNvSpPr>
                <p:nvPr/>
              </p:nvSpPr>
              <p:spPr bwMode="auto">
                <a:xfrm>
                  <a:off x="3754" y="3178"/>
                  <a:ext cx="15" cy="14"/>
                </a:xfrm>
                <a:custGeom>
                  <a:avLst/>
                  <a:gdLst>
                    <a:gd name="T0" fmla="*/ 1 w 18"/>
                    <a:gd name="T1" fmla="*/ 10 h 16"/>
                    <a:gd name="T2" fmla="*/ 5 w 18"/>
                    <a:gd name="T3" fmla="*/ 14 h 16"/>
                    <a:gd name="T4" fmla="*/ 2 w 18"/>
                    <a:gd name="T5" fmla="*/ 15 h 16"/>
                    <a:gd name="T6" fmla="*/ 7 w 18"/>
                    <a:gd name="T7" fmla="*/ 16 h 16"/>
                    <a:gd name="T8" fmla="*/ 4 w 18"/>
                    <a:gd name="T9" fmla="*/ 9 h 16"/>
                    <a:gd name="T10" fmla="*/ 13 w 18"/>
                    <a:gd name="T11" fmla="*/ 7 h 16"/>
                    <a:gd name="T12" fmla="*/ 11 w 18"/>
                    <a:gd name="T13" fmla="*/ 11 h 16"/>
                    <a:gd name="T14" fmla="*/ 10 w 18"/>
                    <a:gd name="T15" fmla="*/ 1 h 16"/>
                    <a:gd name="T16" fmla="*/ 8 w 18"/>
                    <a:gd name="T17" fmla="*/ 3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4" y="14"/>
                        <a:pt x="3" y="15"/>
                        <a:pt x="2" y="15"/>
                      </a:cubicBezTo>
                      <a:cubicBezTo>
                        <a:pt x="3" y="15"/>
                        <a:pt x="6" y="16"/>
                        <a:pt x="7" y="16"/>
                      </a:cubicBezTo>
                      <a:cubicBezTo>
                        <a:pt x="13" y="14"/>
                        <a:pt x="5" y="11"/>
                        <a:pt x="4" y="9"/>
                      </a:cubicBezTo>
                      <a:cubicBezTo>
                        <a:pt x="7" y="3"/>
                        <a:pt x="7" y="9"/>
                        <a:pt x="13" y="7"/>
                      </a:cubicBezTo>
                      <a:cubicBezTo>
                        <a:pt x="13" y="8"/>
                        <a:pt x="11" y="8"/>
                        <a:pt x="11" y="11"/>
                      </a:cubicBezTo>
                      <a:cubicBezTo>
                        <a:pt x="18" y="7"/>
                        <a:pt x="11" y="3"/>
                        <a:pt x="10" y="1"/>
                      </a:cubicBezTo>
                      <a:cubicBezTo>
                        <a:pt x="9" y="1"/>
                        <a:pt x="7" y="1"/>
                        <a:pt x="8" y="3"/>
                      </a:cubicBezTo>
                      <a:cubicBezTo>
                        <a:pt x="6" y="0"/>
                        <a:pt x="6" y="0"/>
                        <a:pt x="6" y="0"/>
                      </a:cubicBezTo>
                      <a:cubicBezTo>
                        <a:pt x="1" y="3"/>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3" name="Freeform 898"/>
                <p:cNvSpPr>
                  <a:spLocks/>
                </p:cNvSpPr>
                <p:nvPr/>
              </p:nvSpPr>
              <p:spPr bwMode="auto">
                <a:xfrm>
                  <a:off x="3753" y="3191"/>
                  <a:ext cx="3"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1"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4" name="Freeform 899"/>
                <p:cNvSpPr>
                  <a:spLocks/>
                </p:cNvSpPr>
                <p:nvPr/>
              </p:nvSpPr>
              <p:spPr bwMode="auto">
                <a:xfrm>
                  <a:off x="3762" y="3178"/>
                  <a:ext cx="1" cy="1"/>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1" y="2"/>
                      </a:cubicBezTo>
                      <a:cubicBezTo>
                        <a:pt x="1" y="1"/>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5" name="Freeform 900"/>
                <p:cNvSpPr>
                  <a:spLocks/>
                </p:cNvSpPr>
                <p:nvPr/>
              </p:nvSpPr>
              <p:spPr bwMode="auto">
                <a:xfrm>
                  <a:off x="3754" y="3178"/>
                  <a:ext cx="2" cy="2"/>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1"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6" name="Freeform 901"/>
                <p:cNvSpPr>
                  <a:spLocks/>
                </p:cNvSpPr>
                <p:nvPr/>
              </p:nvSpPr>
              <p:spPr bwMode="auto">
                <a:xfrm>
                  <a:off x="3750" y="3088"/>
                  <a:ext cx="18" cy="89"/>
                </a:xfrm>
                <a:custGeom>
                  <a:avLst/>
                  <a:gdLst>
                    <a:gd name="T0" fmla="*/ 18 w 20"/>
                    <a:gd name="T1" fmla="*/ 1 h 103"/>
                    <a:gd name="T2" fmla="*/ 15 w 20"/>
                    <a:gd name="T3" fmla="*/ 4 h 103"/>
                    <a:gd name="T4" fmla="*/ 11 w 20"/>
                    <a:gd name="T5" fmla="*/ 0 h 103"/>
                    <a:gd name="T6" fmla="*/ 4 w 20"/>
                    <a:gd name="T7" fmla="*/ 0 h 103"/>
                    <a:gd name="T8" fmla="*/ 6 w 20"/>
                    <a:gd name="T9" fmla="*/ 8 h 103"/>
                    <a:gd name="T10" fmla="*/ 3 w 20"/>
                    <a:gd name="T11" fmla="*/ 8 h 103"/>
                    <a:gd name="T12" fmla="*/ 4 w 20"/>
                    <a:gd name="T13" fmla="*/ 23 h 103"/>
                    <a:gd name="T14" fmla="*/ 6 w 20"/>
                    <a:gd name="T15" fmla="*/ 34 h 103"/>
                    <a:gd name="T16" fmla="*/ 3 w 20"/>
                    <a:gd name="T17" fmla="*/ 78 h 103"/>
                    <a:gd name="T18" fmla="*/ 9 w 20"/>
                    <a:gd name="T19" fmla="*/ 80 h 103"/>
                    <a:gd name="T20" fmla="*/ 5 w 20"/>
                    <a:gd name="T21" fmla="*/ 83 h 103"/>
                    <a:gd name="T22" fmla="*/ 5 w 20"/>
                    <a:gd name="T23" fmla="*/ 80 h 103"/>
                    <a:gd name="T24" fmla="*/ 4 w 20"/>
                    <a:gd name="T25" fmla="*/ 93 h 103"/>
                    <a:gd name="T26" fmla="*/ 12 w 20"/>
                    <a:gd name="T27" fmla="*/ 93 h 103"/>
                    <a:gd name="T28" fmla="*/ 4 w 20"/>
                    <a:gd name="T29" fmla="*/ 98 h 103"/>
                    <a:gd name="T30" fmla="*/ 9 w 20"/>
                    <a:gd name="T31" fmla="*/ 102 h 103"/>
                    <a:gd name="T32" fmla="*/ 14 w 20"/>
                    <a:gd name="T33" fmla="*/ 98 h 103"/>
                    <a:gd name="T34" fmla="*/ 17 w 20"/>
                    <a:gd name="T35" fmla="*/ 101 h 103"/>
                    <a:gd name="T36" fmla="*/ 8 w 20"/>
                    <a:gd name="T37" fmla="*/ 73 h 103"/>
                    <a:gd name="T38" fmla="*/ 12 w 20"/>
                    <a:gd name="T39" fmla="*/ 74 h 103"/>
                    <a:gd name="T40" fmla="*/ 16 w 20"/>
                    <a:gd name="T41" fmla="*/ 58 h 103"/>
                    <a:gd name="T42" fmla="*/ 9 w 20"/>
                    <a:gd name="T43" fmla="*/ 51 h 103"/>
                    <a:gd name="T44" fmla="*/ 12 w 20"/>
                    <a:gd name="T45" fmla="*/ 47 h 103"/>
                    <a:gd name="T46" fmla="*/ 9 w 20"/>
                    <a:gd name="T47" fmla="*/ 47 h 103"/>
                    <a:gd name="T48" fmla="*/ 13 w 20"/>
                    <a:gd name="T49" fmla="*/ 42 h 103"/>
                    <a:gd name="T50" fmla="*/ 6 w 20"/>
                    <a:gd name="T51" fmla="*/ 41 h 103"/>
                    <a:gd name="T52" fmla="*/ 17 w 20"/>
                    <a:gd name="T53" fmla="*/ 31 h 103"/>
                    <a:gd name="T54" fmla="*/ 13 w 20"/>
                    <a:gd name="T55" fmla="*/ 32 h 103"/>
                    <a:gd name="T56" fmla="*/ 9 w 20"/>
                    <a:gd name="T57" fmla="*/ 30 h 103"/>
                    <a:gd name="T58" fmla="*/ 16 w 20"/>
                    <a:gd name="T59" fmla="*/ 28 h 103"/>
                    <a:gd name="T60" fmla="*/ 12 w 20"/>
                    <a:gd name="T61" fmla="*/ 20 h 103"/>
                    <a:gd name="T62" fmla="*/ 8 w 20"/>
                    <a:gd name="T63" fmla="*/ 21 h 103"/>
                    <a:gd name="T64" fmla="*/ 11 w 20"/>
                    <a:gd name="T65" fmla="*/ 10 h 103"/>
                    <a:gd name="T66" fmla="*/ 17 w 20"/>
                    <a:gd name="T67" fmla="*/ 16 h 103"/>
                    <a:gd name="T68" fmla="*/ 20 w 20"/>
                    <a:gd name="T69" fmla="*/ 12 h 103"/>
                    <a:gd name="T70" fmla="*/ 12 w 20"/>
                    <a:gd name="T71" fmla="*/ 5 h 103"/>
                    <a:gd name="T72" fmla="*/ 18 w 20"/>
                    <a:gd name="T73" fmla="*/ 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03">
                      <a:moveTo>
                        <a:pt x="18" y="1"/>
                      </a:moveTo>
                      <a:cubicBezTo>
                        <a:pt x="16" y="1"/>
                        <a:pt x="14" y="2"/>
                        <a:pt x="15" y="4"/>
                      </a:cubicBezTo>
                      <a:cubicBezTo>
                        <a:pt x="12" y="4"/>
                        <a:pt x="12" y="1"/>
                        <a:pt x="11" y="0"/>
                      </a:cubicBezTo>
                      <a:cubicBezTo>
                        <a:pt x="8" y="3"/>
                        <a:pt x="7" y="0"/>
                        <a:pt x="4" y="0"/>
                      </a:cubicBezTo>
                      <a:cubicBezTo>
                        <a:pt x="3" y="3"/>
                        <a:pt x="7" y="5"/>
                        <a:pt x="6" y="8"/>
                      </a:cubicBezTo>
                      <a:cubicBezTo>
                        <a:pt x="3" y="8"/>
                        <a:pt x="3" y="8"/>
                        <a:pt x="3" y="8"/>
                      </a:cubicBezTo>
                      <a:cubicBezTo>
                        <a:pt x="5" y="13"/>
                        <a:pt x="7" y="20"/>
                        <a:pt x="4" y="23"/>
                      </a:cubicBezTo>
                      <a:cubicBezTo>
                        <a:pt x="3" y="27"/>
                        <a:pt x="5" y="30"/>
                        <a:pt x="6" y="34"/>
                      </a:cubicBezTo>
                      <a:cubicBezTo>
                        <a:pt x="4" y="48"/>
                        <a:pt x="7" y="63"/>
                        <a:pt x="3" y="78"/>
                      </a:cubicBezTo>
                      <a:cubicBezTo>
                        <a:pt x="9" y="80"/>
                        <a:pt x="9" y="80"/>
                        <a:pt x="9" y="80"/>
                      </a:cubicBezTo>
                      <a:cubicBezTo>
                        <a:pt x="6" y="80"/>
                        <a:pt x="10" y="83"/>
                        <a:pt x="5" y="83"/>
                      </a:cubicBezTo>
                      <a:cubicBezTo>
                        <a:pt x="6" y="82"/>
                        <a:pt x="6" y="81"/>
                        <a:pt x="5" y="80"/>
                      </a:cubicBezTo>
                      <a:cubicBezTo>
                        <a:pt x="0" y="83"/>
                        <a:pt x="6" y="89"/>
                        <a:pt x="4" y="93"/>
                      </a:cubicBezTo>
                      <a:cubicBezTo>
                        <a:pt x="5" y="92"/>
                        <a:pt x="11" y="92"/>
                        <a:pt x="12" y="93"/>
                      </a:cubicBezTo>
                      <a:cubicBezTo>
                        <a:pt x="4" y="92"/>
                        <a:pt x="12" y="97"/>
                        <a:pt x="4" y="98"/>
                      </a:cubicBezTo>
                      <a:cubicBezTo>
                        <a:pt x="2" y="102"/>
                        <a:pt x="10" y="98"/>
                        <a:pt x="9" y="102"/>
                      </a:cubicBezTo>
                      <a:cubicBezTo>
                        <a:pt x="13" y="103"/>
                        <a:pt x="11" y="99"/>
                        <a:pt x="14" y="98"/>
                      </a:cubicBezTo>
                      <a:cubicBezTo>
                        <a:pt x="17" y="99"/>
                        <a:pt x="12" y="101"/>
                        <a:pt x="17" y="101"/>
                      </a:cubicBezTo>
                      <a:cubicBezTo>
                        <a:pt x="19" y="95"/>
                        <a:pt x="10" y="83"/>
                        <a:pt x="8" y="73"/>
                      </a:cubicBezTo>
                      <a:cubicBezTo>
                        <a:pt x="12" y="74"/>
                        <a:pt x="12" y="74"/>
                        <a:pt x="12" y="74"/>
                      </a:cubicBezTo>
                      <a:cubicBezTo>
                        <a:pt x="9" y="69"/>
                        <a:pt x="9" y="61"/>
                        <a:pt x="16" y="58"/>
                      </a:cubicBezTo>
                      <a:cubicBezTo>
                        <a:pt x="12" y="58"/>
                        <a:pt x="18" y="50"/>
                        <a:pt x="9" y="51"/>
                      </a:cubicBezTo>
                      <a:cubicBezTo>
                        <a:pt x="11" y="50"/>
                        <a:pt x="11" y="49"/>
                        <a:pt x="12" y="47"/>
                      </a:cubicBezTo>
                      <a:cubicBezTo>
                        <a:pt x="9" y="47"/>
                        <a:pt x="9" y="47"/>
                        <a:pt x="9" y="47"/>
                      </a:cubicBezTo>
                      <a:cubicBezTo>
                        <a:pt x="9" y="44"/>
                        <a:pt x="14" y="45"/>
                        <a:pt x="13" y="42"/>
                      </a:cubicBezTo>
                      <a:cubicBezTo>
                        <a:pt x="10" y="44"/>
                        <a:pt x="9" y="42"/>
                        <a:pt x="6" y="41"/>
                      </a:cubicBezTo>
                      <a:cubicBezTo>
                        <a:pt x="10" y="37"/>
                        <a:pt x="14" y="34"/>
                        <a:pt x="17" y="31"/>
                      </a:cubicBezTo>
                      <a:cubicBezTo>
                        <a:pt x="16" y="31"/>
                        <a:pt x="14" y="31"/>
                        <a:pt x="13" y="32"/>
                      </a:cubicBezTo>
                      <a:cubicBezTo>
                        <a:pt x="14" y="30"/>
                        <a:pt x="11" y="30"/>
                        <a:pt x="9" y="30"/>
                      </a:cubicBezTo>
                      <a:cubicBezTo>
                        <a:pt x="9" y="28"/>
                        <a:pt x="14" y="28"/>
                        <a:pt x="16" y="28"/>
                      </a:cubicBezTo>
                      <a:cubicBezTo>
                        <a:pt x="18" y="25"/>
                        <a:pt x="9" y="23"/>
                        <a:pt x="12" y="20"/>
                      </a:cubicBezTo>
                      <a:cubicBezTo>
                        <a:pt x="8" y="21"/>
                        <a:pt x="8" y="21"/>
                        <a:pt x="8" y="21"/>
                      </a:cubicBezTo>
                      <a:cubicBezTo>
                        <a:pt x="8" y="17"/>
                        <a:pt x="12" y="14"/>
                        <a:pt x="11" y="10"/>
                      </a:cubicBezTo>
                      <a:cubicBezTo>
                        <a:pt x="16" y="8"/>
                        <a:pt x="15" y="14"/>
                        <a:pt x="17" y="16"/>
                      </a:cubicBezTo>
                      <a:cubicBezTo>
                        <a:pt x="18" y="15"/>
                        <a:pt x="19" y="13"/>
                        <a:pt x="20" y="12"/>
                      </a:cubicBezTo>
                      <a:cubicBezTo>
                        <a:pt x="18" y="11"/>
                        <a:pt x="14" y="8"/>
                        <a:pt x="12" y="5"/>
                      </a:cubicBezTo>
                      <a:cubicBezTo>
                        <a:pt x="18" y="8"/>
                        <a:pt x="18" y="2"/>
                        <a:pt x="18"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7" name="Freeform 902"/>
                <p:cNvSpPr>
                  <a:spLocks/>
                </p:cNvSpPr>
                <p:nvPr/>
              </p:nvSpPr>
              <p:spPr bwMode="auto">
                <a:xfrm>
                  <a:off x="3768" y="3098"/>
                  <a:ext cx="1"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2"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8" name="Freeform 903"/>
                <p:cNvSpPr>
                  <a:spLocks/>
                </p:cNvSpPr>
                <p:nvPr/>
              </p:nvSpPr>
              <p:spPr bwMode="auto">
                <a:xfrm>
                  <a:off x="3766" y="3088"/>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0"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9" name="Freeform 904"/>
                <p:cNvSpPr>
                  <a:spLocks/>
                </p:cNvSpPr>
                <p:nvPr/>
              </p:nvSpPr>
              <p:spPr bwMode="auto">
                <a:xfrm>
                  <a:off x="3754" y="3108"/>
                  <a:ext cx="1" cy="1"/>
                </a:xfrm>
                <a:custGeom>
                  <a:avLst/>
                  <a:gdLst>
                    <a:gd name="T0" fmla="*/ 0 w 1"/>
                    <a:gd name="T1" fmla="*/ 1 h 1"/>
                    <a:gd name="T2" fmla="*/ 0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0"/>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0" name="Freeform 905"/>
                <p:cNvSpPr>
                  <a:spLocks/>
                </p:cNvSpPr>
                <p:nvPr/>
              </p:nvSpPr>
              <p:spPr bwMode="auto">
                <a:xfrm>
                  <a:off x="3765" y="3112"/>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2"/>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1" name="Freeform 906"/>
                <p:cNvSpPr>
                  <a:spLocks/>
                </p:cNvSpPr>
                <p:nvPr/>
              </p:nvSpPr>
              <p:spPr bwMode="auto">
                <a:xfrm>
                  <a:off x="3764" y="3132"/>
                  <a:ext cx="3"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2"/>
                        <a:pt x="3" y="2"/>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2" name="Freeform 907"/>
                <p:cNvSpPr>
                  <a:spLocks/>
                </p:cNvSpPr>
                <p:nvPr/>
              </p:nvSpPr>
              <p:spPr bwMode="auto">
                <a:xfrm>
                  <a:off x="3767" y="3091"/>
                  <a:ext cx="2" cy="4"/>
                </a:xfrm>
                <a:custGeom>
                  <a:avLst/>
                  <a:gdLst>
                    <a:gd name="T0" fmla="*/ 2 w 2"/>
                    <a:gd name="T1" fmla="*/ 4 h 4"/>
                    <a:gd name="T2" fmla="*/ 1 w 2"/>
                    <a:gd name="T3" fmla="*/ 1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1" y="1"/>
                      </a:lnTo>
                      <a:lnTo>
                        <a:pt x="0" y="0"/>
                      </a:lnTo>
                      <a:lnTo>
                        <a:pt x="2"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3" name="Freeform 908"/>
                <p:cNvSpPr>
                  <a:spLocks/>
                </p:cNvSpPr>
                <p:nvPr/>
              </p:nvSpPr>
              <p:spPr bwMode="auto">
                <a:xfrm>
                  <a:off x="3750" y="3037"/>
                  <a:ext cx="20" cy="48"/>
                </a:xfrm>
                <a:custGeom>
                  <a:avLst/>
                  <a:gdLst>
                    <a:gd name="T0" fmla="*/ 5 w 24"/>
                    <a:gd name="T1" fmla="*/ 3 h 56"/>
                    <a:gd name="T2" fmla="*/ 2 w 24"/>
                    <a:gd name="T3" fmla="*/ 13 h 56"/>
                    <a:gd name="T4" fmla="*/ 12 w 24"/>
                    <a:gd name="T5" fmla="*/ 20 h 56"/>
                    <a:gd name="T6" fmla="*/ 3 w 24"/>
                    <a:gd name="T7" fmla="*/ 19 h 56"/>
                    <a:gd name="T8" fmla="*/ 9 w 24"/>
                    <a:gd name="T9" fmla="*/ 38 h 56"/>
                    <a:gd name="T10" fmla="*/ 5 w 24"/>
                    <a:gd name="T11" fmla="*/ 38 h 56"/>
                    <a:gd name="T12" fmla="*/ 15 w 24"/>
                    <a:gd name="T13" fmla="*/ 46 h 56"/>
                    <a:gd name="T14" fmla="*/ 4 w 24"/>
                    <a:gd name="T15" fmla="*/ 46 h 56"/>
                    <a:gd name="T16" fmla="*/ 3 w 24"/>
                    <a:gd name="T17" fmla="*/ 45 h 56"/>
                    <a:gd name="T18" fmla="*/ 6 w 24"/>
                    <a:gd name="T19" fmla="*/ 55 h 56"/>
                    <a:gd name="T20" fmla="*/ 13 w 24"/>
                    <a:gd name="T21" fmla="*/ 56 h 56"/>
                    <a:gd name="T22" fmla="*/ 18 w 24"/>
                    <a:gd name="T23" fmla="*/ 56 h 56"/>
                    <a:gd name="T24" fmla="*/ 14 w 24"/>
                    <a:gd name="T25" fmla="*/ 49 h 56"/>
                    <a:gd name="T26" fmla="*/ 18 w 24"/>
                    <a:gd name="T27" fmla="*/ 49 h 56"/>
                    <a:gd name="T28" fmla="*/ 16 w 24"/>
                    <a:gd name="T29" fmla="*/ 46 h 56"/>
                    <a:gd name="T30" fmla="*/ 19 w 24"/>
                    <a:gd name="T31" fmla="*/ 46 h 56"/>
                    <a:gd name="T32" fmla="*/ 16 w 24"/>
                    <a:gd name="T33" fmla="*/ 41 h 56"/>
                    <a:gd name="T34" fmla="*/ 17 w 24"/>
                    <a:gd name="T35" fmla="*/ 41 h 56"/>
                    <a:gd name="T36" fmla="*/ 13 w 24"/>
                    <a:gd name="T37" fmla="*/ 38 h 56"/>
                    <a:gd name="T38" fmla="*/ 18 w 24"/>
                    <a:gd name="T39" fmla="*/ 36 h 56"/>
                    <a:gd name="T40" fmla="*/ 14 w 24"/>
                    <a:gd name="T41" fmla="*/ 36 h 56"/>
                    <a:gd name="T42" fmla="*/ 20 w 24"/>
                    <a:gd name="T43" fmla="*/ 24 h 56"/>
                    <a:gd name="T44" fmla="*/ 16 w 24"/>
                    <a:gd name="T45" fmla="*/ 23 h 56"/>
                    <a:gd name="T46" fmla="*/ 19 w 24"/>
                    <a:gd name="T47" fmla="*/ 29 h 56"/>
                    <a:gd name="T48" fmla="*/ 10 w 24"/>
                    <a:gd name="T49" fmla="*/ 28 h 56"/>
                    <a:gd name="T50" fmla="*/ 18 w 24"/>
                    <a:gd name="T51" fmla="*/ 21 h 56"/>
                    <a:gd name="T52" fmla="*/ 16 w 24"/>
                    <a:gd name="T53" fmla="*/ 12 h 56"/>
                    <a:gd name="T54" fmla="*/ 18 w 24"/>
                    <a:gd name="T55" fmla="*/ 12 h 56"/>
                    <a:gd name="T56" fmla="*/ 14 w 24"/>
                    <a:gd name="T57" fmla="*/ 6 h 56"/>
                    <a:gd name="T58" fmla="*/ 13 w 24"/>
                    <a:gd name="T59" fmla="*/ 8 h 56"/>
                    <a:gd name="T60" fmla="*/ 10 w 24"/>
                    <a:gd name="T61" fmla="*/ 5 h 56"/>
                    <a:gd name="T62" fmla="*/ 12 w 24"/>
                    <a:gd name="T63" fmla="*/ 5 h 56"/>
                    <a:gd name="T64" fmla="*/ 6 w 24"/>
                    <a:gd name="T65" fmla="*/ 0 h 56"/>
                    <a:gd name="T66" fmla="*/ 10 w 24"/>
                    <a:gd name="T67" fmla="*/ 6 h 56"/>
                    <a:gd name="T68" fmla="*/ 5 w 24"/>
                    <a:gd name="T69"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56">
                      <a:moveTo>
                        <a:pt x="5" y="3"/>
                      </a:moveTo>
                      <a:cubicBezTo>
                        <a:pt x="0" y="6"/>
                        <a:pt x="3" y="10"/>
                        <a:pt x="2" y="13"/>
                      </a:cubicBezTo>
                      <a:cubicBezTo>
                        <a:pt x="4" y="20"/>
                        <a:pt x="12" y="14"/>
                        <a:pt x="12" y="20"/>
                      </a:cubicBezTo>
                      <a:cubicBezTo>
                        <a:pt x="3" y="19"/>
                        <a:pt x="3" y="19"/>
                        <a:pt x="3" y="19"/>
                      </a:cubicBezTo>
                      <a:cubicBezTo>
                        <a:pt x="4" y="25"/>
                        <a:pt x="1" y="33"/>
                        <a:pt x="9" y="38"/>
                      </a:cubicBezTo>
                      <a:cubicBezTo>
                        <a:pt x="8" y="39"/>
                        <a:pt x="7" y="40"/>
                        <a:pt x="5" y="38"/>
                      </a:cubicBezTo>
                      <a:cubicBezTo>
                        <a:pt x="6" y="42"/>
                        <a:pt x="19" y="41"/>
                        <a:pt x="15" y="46"/>
                      </a:cubicBezTo>
                      <a:cubicBezTo>
                        <a:pt x="10" y="41"/>
                        <a:pt x="10" y="47"/>
                        <a:pt x="4" y="46"/>
                      </a:cubicBezTo>
                      <a:cubicBezTo>
                        <a:pt x="3" y="45"/>
                        <a:pt x="3" y="45"/>
                        <a:pt x="3" y="45"/>
                      </a:cubicBezTo>
                      <a:cubicBezTo>
                        <a:pt x="4" y="48"/>
                        <a:pt x="7" y="53"/>
                        <a:pt x="6" y="55"/>
                      </a:cubicBezTo>
                      <a:cubicBezTo>
                        <a:pt x="9" y="55"/>
                        <a:pt x="12" y="53"/>
                        <a:pt x="13" y="56"/>
                      </a:cubicBezTo>
                      <a:cubicBezTo>
                        <a:pt x="13" y="55"/>
                        <a:pt x="16" y="56"/>
                        <a:pt x="18" y="56"/>
                      </a:cubicBezTo>
                      <a:cubicBezTo>
                        <a:pt x="16" y="53"/>
                        <a:pt x="17" y="51"/>
                        <a:pt x="14" y="49"/>
                      </a:cubicBezTo>
                      <a:cubicBezTo>
                        <a:pt x="17" y="48"/>
                        <a:pt x="15" y="50"/>
                        <a:pt x="18" y="49"/>
                      </a:cubicBezTo>
                      <a:cubicBezTo>
                        <a:pt x="16" y="46"/>
                        <a:pt x="16" y="46"/>
                        <a:pt x="16" y="46"/>
                      </a:cubicBezTo>
                      <a:cubicBezTo>
                        <a:pt x="16" y="45"/>
                        <a:pt x="19" y="48"/>
                        <a:pt x="19" y="46"/>
                      </a:cubicBezTo>
                      <a:cubicBezTo>
                        <a:pt x="18" y="45"/>
                        <a:pt x="16" y="43"/>
                        <a:pt x="16" y="41"/>
                      </a:cubicBezTo>
                      <a:cubicBezTo>
                        <a:pt x="17" y="41"/>
                        <a:pt x="17" y="41"/>
                        <a:pt x="17" y="41"/>
                      </a:cubicBezTo>
                      <a:cubicBezTo>
                        <a:pt x="16" y="40"/>
                        <a:pt x="18" y="37"/>
                        <a:pt x="13" y="38"/>
                      </a:cubicBezTo>
                      <a:cubicBezTo>
                        <a:pt x="18" y="36"/>
                        <a:pt x="18" y="36"/>
                        <a:pt x="18" y="36"/>
                      </a:cubicBezTo>
                      <a:cubicBezTo>
                        <a:pt x="14" y="36"/>
                        <a:pt x="14" y="36"/>
                        <a:pt x="14" y="36"/>
                      </a:cubicBezTo>
                      <a:cubicBezTo>
                        <a:pt x="16" y="32"/>
                        <a:pt x="24" y="30"/>
                        <a:pt x="20" y="24"/>
                      </a:cubicBezTo>
                      <a:cubicBezTo>
                        <a:pt x="19" y="26"/>
                        <a:pt x="17" y="24"/>
                        <a:pt x="16" y="23"/>
                      </a:cubicBezTo>
                      <a:cubicBezTo>
                        <a:pt x="14" y="26"/>
                        <a:pt x="19" y="27"/>
                        <a:pt x="19" y="29"/>
                      </a:cubicBezTo>
                      <a:cubicBezTo>
                        <a:pt x="16" y="29"/>
                        <a:pt x="12" y="25"/>
                        <a:pt x="10" y="28"/>
                      </a:cubicBezTo>
                      <a:cubicBezTo>
                        <a:pt x="14" y="25"/>
                        <a:pt x="9" y="22"/>
                        <a:pt x="18" y="21"/>
                      </a:cubicBezTo>
                      <a:cubicBezTo>
                        <a:pt x="18" y="17"/>
                        <a:pt x="14" y="16"/>
                        <a:pt x="16" y="12"/>
                      </a:cubicBezTo>
                      <a:cubicBezTo>
                        <a:pt x="18" y="12"/>
                        <a:pt x="18" y="12"/>
                        <a:pt x="18" y="12"/>
                      </a:cubicBezTo>
                      <a:cubicBezTo>
                        <a:pt x="12" y="11"/>
                        <a:pt x="20" y="9"/>
                        <a:pt x="14" y="6"/>
                      </a:cubicBezTo>
                      <a:cubicBezTo>
                        <a:pt x="13" y="8"/>
                        <a:pt x="13" y="8"/>
                        <a:pt x="13" y="8"/>
                      </a:cubicBezTo>
                      <a:cubicBezTo>
                        <a:pt x="11" y="8"/>
                        <a:pt x="11" y="7"/>
                        <a:pt x="10" y="5"/>
                      </a:cubicBezTo>
                      <a:cubicBezTo>
                        <a:pt x="11" y="6"/>
                        <a:pt x="11" y="6"/>
                        <a:pt x="12" y="5"/>
                      </a:cubicBezTo>
                      <a:cubicBezTo>
                        <a:pt x="8" y="5"/>
                        <a:pt x="7" y="0"/>
                        <a:pt x="6" y="0"/>
                      </a:cubicBezTo>
                      <a:cubicBezTo>
                        <a:pt x="6" y="1"/>
                        <a:pt x="9" y="4"/>
                        <a:pt x="10" y="6"/>
                      </a:cubicBezTo>
                      <a:cubicBezTo>
                        <a:pt x="8" y="5"/>
                        <a:pt x="4" y="5"/>
                        <a:pt x="5"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4" name="Freeform 909"/>
                <p:cNvSpPr>
                  <a:spLocks/>
                </p:cNvSpPr>
                <p:nvPr/>
              </p:nvSpPr>
              <p:spPr bwMode="auto">
                <a:xfrm>
                  <a:off x="3764" y="3072"/>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1"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5" name="Freeform 910"/>
                <p:cNvSpPr>
                  <a:spLocks/>
                </p:cNvSpPr>
                <p:nvPr/>
              </p:nvSpPr>
              <p:spPr bwMode="auto">
                <a:xfrm>
                  <a:off x="3748" y="2997"/>
                  <a:ext cx="24" cy="38"/>
                </a:xfrm>
                <a:custGeom>
                  <a:avLst/>
                  <a:gdLst>
                    <a:gd name="T0" fmla="*/ 14 w 28"/>
                    <a:gd name="T1" fmla="*/ 32 h 44"/>
                    <a:gd name="T2" fmla="*/ 20 w 28"/>
                    <a:gd name="T3" fmla="*/ 31 h 44"/>
                    <a:gd name="T4" fmla="*/ 9 w 28"/>
                    <a:gd name="T5" fmla="*/ 31 h 44"/>
                    <a:gd name="T6" fmla="*/ 8 w 28"/>
                    <a:gd name="T7" fmla="*/ 26 h 44"/>
                    <a:gd name="T8" fmla="*/ 17 w 28"/>
                    <a:gd name="T9" fmla="*/ 26 h 44"/>
                    <a:gd name="T10" fmla="*/ 18 w 28"/>
                    <a:gd name="T11" fmla="*/ 22 h 44"/>
                    <a:gd name="T12" fmla="*/ 12 w 28"/>
                    <a:gd name="T13" fmla="*/ 22 h 44"/>
                    <a:gd name="T14" fmla="*/ 9 w 28"/>
                    <a:gd name="T15" fmla="*/ 16 h 44"/>
                    <a:gd name="T16" fmla="*/ 11 w 28"/>
                    <a:gd name="T17" fmla="*/ 19 h 44"/>
                    <a:gd name="T18" fmla="*/ 18 w 28"/>
                    <a:gd name="T19" fmla="*/ 16 h 44"/>
                    <a:gd name="T20" fmla="*/ 2 w 28"/>
                    <a:gd name="T21" fmla="*/ 3 h 44"/>
                    <a:gd name="T22" fmla="*/ 3 w 28"/>
                    <a:gd name="T23" fmla="*/ 7 h 44"/>
                    <a:gd name="T24" fmla="*/ 10 w 28"/>
                    <a:gd name="T25" fmla="*/ 8 h 44"/>
                    <a:gd name="T26" fmla="*/ 8 w 28"/>
                    <a:gd name="T27" fmla="*/ 11 h 44"/>
                    <a:gd name="T28" fmla="*/ 4 w 28"/>
                    <a:gd name="T29" fmla="*/ 9 h 44"/>
                    <a:gd name="T30" fmla="*/ 4 w 28"/>
                    <a:gd name="T31" fmla="*/ 38 h 44"/>
                    <a:gd name="T32" fmla="*/ 4 w 28"/>
                    <a:gd name="T33" fmla="*/ 34 h 44"/>
                    <a:gd name="T34" fmla="*/ 9 w 28"/>
                    <a:gd name="T35" fmla="*/ 38 h 44"/>
                    <a:gd name="T36" fmla="*/ 15 w 28"/>
                    <a:gd name="T37" fmla="*/ 36 h 44"/>
                    <a:gd name="T38" fmla="*/ 13 w 28"/>
                    <a:gd name="T39" fmla="*/ 38 h 44"/>
                    <a:gd name="T40" fmla="*/ 20 w 28"/>
                    <a:gd name="T41" fmla="*/ 38 h 44"/>
                    <a:gd name="T42" fmla="*/ 23 w 28"/>
                    <a:gd name="T43" fmla="*/ 44 h 44"/>
                    <a:gd name="T44" fmla="*/ 23 w 28"/>
                    <a:gd name="T45" fmla="*/ 34 h 44"/>
                    <a:gd name="T46" fmla="*/ 14 w 28"/>
                    <a:gd name="T47"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4">
                      <a:moveTo>
                        <a:pt x="14" y="32"/>
                      </a:moveTo>
                      <a:cubicBezTo>
                        <a:pt x="15" y="30"/>
                        <a:pt x="18" y="33"/>
                        <a:pt x="20" y="31"/>
                      </a:cubicBezTo>
                      <a:cubicBezTo>
                        <a:pt x="17" y="28"/>
                        <a:pt x="14" y="34"/>
                        <a:pt x="9" y="31"/>
                      </a:cubicBezTo>
                      <a:cubicBezTo>
                        <a:pt x="12" y="30"/>
                        <a:pt x="8" y="27"/>
                        <a:pt x="8" y="26"/>
                      </a:cubicBezTo>
                      <a:cubicBezTo>
                        <a:pt x="10" y="27"/>
                        <a:pt x="16" y="27"/>
                        <a:pt x="17" y="26"/>
                      </a:cubicBezTo>
                      <a:cubicBezTo>
                        <a:pt x="15" y="25"/>
                        <a:pt x="18" y="23"/>
                        <a:pt x="18" y="22"/>
                      </a:cubicBezTo>
                      <a:cubicBezTo>
                        <a:pt x="15" y="26"/>
                        <a:pt x="16" y="18"/>
                        <a:pt x="12" y="22"/>
                      </a:cubicBezTo>
                      <a:cubicBezTo>
                        <a:pt x="9" y="22"/>
                        <a:pt x="7" y="18"/>
                        <a:pt x="9" y="16"/>
                      </a:cubicBezTo>
                      <a:cubicBezTo>
                        <a:pt x="12" y="17"/>
                        <a:pt x="11" y="18"/>
                        <a:pt x="11" y="19"/>
                      </a:cubicBezTo>
                      <a:cubicBezTo>
                        <a:pt x="16" y="20"/>
                        <a:pt x="14" y="16"/>
                        <a:pt x="18" y="16"/>
                      </a:cubicBezTo>
                      <a:cubicBezTo>
                        <a:pt x="12" y="12"/>
                        <a:pt x="12" y="0"/>
                        <a:pt x="2" y="3"/>
                      </a:cubicBezTo>
                      <a:cubicBezTo>
                        <a:pt x="0" y="5"/>
                        <a:pt x="3" y="6"/>
                        <a:pt x="3" y="7"/>
                      </a:cubicBezTo>
                      <a:cubicBezTo>
                        <a:pt x="5" y="3"/>
                        <a:pt x="8" y="7"/>
                        <a:pt x="10" y="8"/>
                      </a:cubicBezTo>
                      <a:cubicBezTo>
                        <a:pt x="8" y="9"/>
                        <a:pt x="12" y="12"/>
                        <a:pt x="8" y="11"/>
                      </a:cubicBezTo>
                      <a:cubicBezTo>
                        <a:pt x="4" y="9"/>
                        <a:pt x="4" y="9"/>
                        <a:pt x="4" y="9"/>
                      </a:cubicBezTo>
                      <a:cubicBezTo>
                        <a:pt x="2" y="17"/>
                        <a:pt x="3" y="28"/>
                        <a:pt x="4" y="38"/>
                      </a:cubicBezTo>
                      <a:cubicBezTo>
                        <a:pt x="4" y="34"/>
                        <a:pt x="4" y="34"/>
                        <a:pt x="4" y="34"/>
                      </a:cubicBezTo>
                      <a:cubicBezTo>
                        <a:pt x="7" y="34"/>
                        <a:pt x="7" y="36"/>
                        <a:pt x="9" y="38"/>
                      </a:cubicBezTo>
                      <a:cubicBezTo>
                        <a:pt x="15" y="36"/>
                        <a:pt x="15" y="36"/>
                        <a:pt x="15" y="36"/>
                      </a:cubicBezTo>
                      <a:cubicBezTo>
                        <a:pt x="15" y="37"/>
                        <a:pt x="16" y="38"/>
                        <a:pt x="13" y="38"/>
                      </a:cubicBezTo>
                      <a:cubicBezTo>
                        <a:pt x="16" y="40"/>
                        <a:pt x="18" y="39"/>
                        <a:pt x="20" y="38"/>
                      </a:cubicBezTo>
                      <a:cubicBezTo>
                        <a:pt x="21" y="41"/>
                        <a:pt x="19" y="42"/>
                        <a:pt x="23" y="44"/>
                      </a:cubicBezTo>
                      <a:cubicBezTo>
                        <a:pt x="28" y="39"/>
                        <a:pt x="18" y="40"/>
                        <a:pt x="23" y="34"/>
                      </a:cubicBezTo>
                      <a:lnTo>
                        <a:pt x="14" y="3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6" name="Freeform 911"/>
                <p:cNvSpPr>
                  <a:spLocks/>
                </p:cNvSpPr>
                <p:nvPr/>
              </p:nvSpPr>
              <p:spPr bwMode="auto">
                <a:xfrm>
                  <a:off x="3760" y="3034"/>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7" name="Freeform 912"/>
                <p:cNvSpPr>
                  <a:spLocks/>
                </p:cNvSpPr>
                <p:nvPr/>
              </p:nvSpPr>
              <p:spPr bwMode="auto">
                <a:xfrm>
                  <a:off x="3750" y="3032"/>
                  <a:ext cx="5" cy="2"/>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4" y="2"/>
                        <a:pt x="4" y="2"/>
                        <a:pt x="4" y="2"/>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8" name="Freeform 913"/>
                <p:cNvSpPr>
                  <a:spLocks/>
                </p:cNvSpPr>
                <p:nvPr/>
              </p:nvSpPr>
              <p:spPr bwMode="auto">
                <a:xfrm>
                  <a:off x="3762" y="3006"/>
                  <a:ext cx="1" cy="3"/>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2"/>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9" name="Freeform 914"/>
                <p:cNvSpPr>
                  <a:spLocks/>
                </p:cNvSpPr>
                <p:nvPr/>
              </p:nvSpPr>
              <p:spPr bwMode="auto">
                <a:xfrm>
                  <a:off x="3749" y="2990"/>
                  <a:ext cx="11" cy="11"/>
                </a:xfrm>
                <a:custGeom>
                  <a:avLst/>
                  <a:gdLst>
                    <a:gd name="T0" fmla="*/ 0 w 13"/>
                    <a:gd name="T1" fmla="*/ 0 h 13"/>
                    <a:gd name="T2" fmla="*/ 0 w 13"/>
                    <a:gd name="T3" fmla="*/ 11 h 13"/>
                    <a:gd name="T4" fmla="*/ 12 w 13"/>
                    <a:gd name="T5" fmla="*/ 11 h 13"/>
                    <a:gd name="T6" fmla="*/ 5 w 13"/>
                    <a:gd name="T7" fmla="*/ 6 h 13"/>
                    <a:gd name="T8" fmla="*/ 5 w 13"/>
                    <a:gd name="T9" fmla="*/ 0 h 13"/>
                    <a:gd name="T10" fmla="*/ 0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0" y="0"/>
                      </a:moveTo>
                      <a:cubicBezTo>
                        <a:pt x="1" y="4"/>
                        <a:pt x="4" y="6"/>
                        <a:pt x="0" y="11"/>
                      </a:cubicBezTo>
                      <a:cubicBezTo>
                        <a:pt x="5" y="13"/>
                        <a:pt x="8" y="10"/>
                        <a:pt x="12" y="11"/>
                      </a:cubicBezTo>
                      <a:cubicBezTo>
                        <a:pt x="13" y="8"/>
                        <a:pt x="6" y="9"/>
                        <a:pt x="5" y="6"/>
                      </a:cubicBezTo>
                      <a:cubicBezTo>
                        <a:pt x="8" y="5"/>
                        <a:pt x="4" y="2"/>
                        <a:pt x="5" y="0"/>
                      </a:cubicBezTo>
                      <a:cubicBezTo>
                        <a:pt x="3"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0" name="Freeform 915"/>
                <p:cNvSpPr>
                  <a:spLocks/>
                </p:cNvSpPr>
                <p:nvPr/>
              </p:nvSpPr>
              <p:spPr bwMode="auto">
                <a:xfrm>
                  <a:off x="3750" y="2901"/>
                  <a:ext cx="19" cy="92"/>
                </a:xfrm>
                <a:custGeom>
                  <a:avLst/>
                  <a:gdLst>
                    <a:gd name="T0" fmla="*/ 13 w 22"/>
                    <a:gd name="T1" fmla="*/ 88 h 107"/>
                    <a:gd name="T2" fmla="*/ 11 w 22"/>
                    <a:gd name="T3" fmla="*/ 82 h 107"/>
                    <a:gd name="T4" fmla="*/ 14 w 22"/>
                    <a:gd name="T5" fmla="*/ 85 h 107"/>
                    <a:gd name="T6" fmla="*/ 17 w 22"/>
                    <a:gd name="T7" fmla="*/ 81 h 107"/>
                    <a:gd name="T8" fmla="*/ 14 w 22"/>
                    <a:gd name="T9" fmla="*/ 81 h 107"/>
                    <a:gd name="T10" fmla="*/ 13 w 22"/>
                    <a:gd name="T11" fmla="*/ 71 h 107"/>
                    <a:gd name="T12" fmla="*/ 8 w 22"/>
                    <a:gd name="T13" fmla="*/ 69 h 107"/>
                    <a:gd name="T14" fmla="*/ 16 w 22"/>
                    <a:gd name="T15" fmla="*/ 63 h 107"/>
                    <a:gd name="T16" fmla="*/ 5 w 22"/>
                    <a:gd name="T17" fmla="*/ 64 h 107"/>
                    <a:gd name="T18" fmla="*/ 9 w 22"/>
                    <a:gd name="T19" fmla="*/ 53 h 107"/>
                    <a:gd name="T20" fmla="*/ 10 w 22"/>
                    <a:gd name="T21" fmla="*/ 56 h 107"/>
                    <a:gd name="T22" fmla="*/ 10 w 22"/>
                    <a:gd name="T23" fmla="*/ 50 h 107"/>
                    <a:gd name="T24" fmla="*/ 15 w 22"/>
                    <a:gd name="T25" fmla="*/ 50 h 107"/>
                    <a:gd name="T26" fmla="*/ 15 w 22"/>
                    <a:gd name="T27" fmla="*/ 41 h 107"/>
                    <a:gd name="T28" fmla="*/ 17 w 22"/>
                    <a:gd name="T29" fmla="*/ 42 h 107"/>
                    <a:gd name="T30" fmla="*/ 13 w 22"/>
                    <a:gd name="T31" fmla="*/ 25 h 107"/>
                    <a:gd name="T32" fmla="*/ 16 w 22"/>
                    <a:gd name="T33" fmla="*/ 23 h 107"/>
                    <a:gd name="T34" fmla="*/ 6 w 22"/>
                    <a:gd name="T35" fmla="*/ 24 h 107"/>
                    <a:gd name="T36" fmla="*/ 7 w 22"/>
                    <a:gd name="T37" fmla="*/ 17 h 107"/>
                    <a:gd name="T38" fmla="*/ 13 w 22"/>
                    <a:gd name="T39" fmla="*/ 19 h 107"/>
                    <a:gd name="T40" fmla="*/ 10 w 22"/>
                    <a:gd name="T41" fmla="*/ 15 h 107"/>
                    <a:gd name="T42" fmla="*/ 16 w 22"/>
                    <a:gd name="T43" fmla="*/ 12 h 107"/>
                    <a:gd name="T44" fmla="*/ 7 w 22"/>
                    <a:gd name="T45" fmla="*/ 5 h 107"/>
                    <a:gd name="T46" fmla="*/ 9 w 22"/>
                    <a:gd name="T47" fmla="*/ 1 h 107"/>
                    <a:gd name="T48" fmla="*/ 0 w 22"/>
                    <a:gd name="T49" fmla="*/ 4 h 107"/>
                    <a:gd name="T50" fmla="*/ 2 w 22"/>
                    <a:gd name="T51" fmla="*/ 28 h 107"/>
                    <a:gd name="T52" fmla="*/ 7 w 22"/>
                    <a:gd name="T53" fmla="*/ 34 h 107"/>
                    <a:gd name="T54" fmla="*/ 1 w 22"/>
                    <a:gd name="T55" fmla="*/ 35 h 107"/>
                    <a:gd name="T56" fmla="*/ 7 w 22"/>
                    <a:gd name="T57" fmla="*/ 35 h 107"/>
                    <a:gd name="T58" fmla="*/ 2 w 22"/>
                    <a:gd name="T59" fmla="*/ 39 h 107"/>
                    <a:gd name="T60" fmla="*/ 7 w 22"/>
                    <a:gd name="T61" fmla="*/ 41 h 107"/>
                    <a:gd name="T62" fmla="*/ 0 w 22"/>
                    <a:gd name="T63" fmla="*/ 43 h 107"/>
                    <a:gd name="T64" fmla="*/ 3 w 22"/>
                    <a:gd name="T65" fmla="*/ 81 h 107"/>
                    <a:gd name="T66" fmla="*/ 7 w 22"/>
                    <a:gd name="T67" fmla="*/ 80 h 107"/>
                    <a:gd name="T68" fmla="*/ 7 w 22"/>
                    <a:gd name="T69" fmla="*/ 95 h 107"/>
                    <a:gd name="T70" fmla="*/ 11 w 22"/>
                    <a:gd name="T71" fmla="*/ 97 h 107"/>
                    <a:gd name="T72" fmla="*/ 1 w 22"/>
                    <a:gd name="T73" fmla="*/ 96 h 107"/>
                    <a:gd name="T74" fmla="*/ 3 w 22"/>
                    <a:gd name="T75" fmla="*/ 101 h 107"/>
                    <a:gd name="T76" fmla="*/ 5 w 22"/>
                    <a:gd name="T77" fmla="*/ 98 h 107"/>
                    <a:gd name="T78" fmla="*/ 3 w 22"/>
                    <a:gd name="T79" fmla="*/ 103 h 107"/>
                    <a:gd name="T80" fmla="*/ 14 w 22"/>
                    <a:gd name="T81" fmla="*/ 100 h 107"/>
                    <a:gd name="T82" fmla="*/ 19 w 22"/>
                    <a:gd name="T83" fmla="*/ 88 h 107"/>
                    <a:gd name="T84" fmla="*/ 13 w 22"/>
                    <a:gd name="T85" fmla="*/ 8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07">
                      <a:moveTo>
                        <a:pt x="13" y="88"/>
                      </a:moveTo>
                      <a:cubicBezTo>
                        <a:pt x="13" y="86"/>
                        <a:pt x="10" y="84"/>
                        <a:pt x="11" y="82"/>
                      </a:cubicBezTo>
                      <a:cubicBezTo>
                        <a:pt x="14" y="83"/>
                        <a:pt x="15" y="84"/>
                        <a:pt x="14" y="85"/>
                      </a:cubicBezTo>
                      <a:cubicBezTo>
                        <a:pt x="19" y="84"/>
                        <a:pt x="13" y="83"/>
                        <a:pt x="17" y="81"/>
                      </a:cubicBezTo>
                      <a:cubicBezTo>
                        <a:pt x="16" y="81"/>
                        <a:pt x="15" y="82"/>
                        <a:pt x="14" y="81"/>
                      </a:cubicBezTo>
                      <a:cubicBezTo>
                        <a:pt x="15" y="76"/>
                        <a:pt x="10" y="78"/>
                        <a:pt x="13" y="71"/>
                      </a:cubicBezTo>
                      <a:cubicBezTo>
                        <a:pt x="12" y="70"/>
                        <a:pt x="12" y="69"/>
                        <a:pt x="8" y="69"/>
                      </a:cubicBezTo>
                      <a:cubicBezTo>
                        <a:pt x="13" y="65"/>
                        <a:pt x="12" y="67"/>
                        <a:pt x="16" y="63"/>
                      </a:cubicBezTo>
                      <a:cubicBezTo>
                        <a:pt x="14" y="63"/>
                        <a:pt x="10" y="64"/>
                        <a:pt x="5" y="64"/>
                      </a:cubicBezTo>
                      <a:cubicBezTo>
                        <a:pt x="12" y="58"/>
                        <a:pt x="5" y="58"/>
                        <a:pt x="9" y="53"/>
                      </a:cubicBezTo>
                      <a:cubicBezTo>
                        <a:pt x="9" y="54"/>
                        <a:pt x="10" y="54"/>
                        <a:pt x="10" y="56"/>
                      </a:cubicBezTo>
                      <a:cubicBezTo>
                        <a:pt x="16" y="55"/>
                        <a:pt x="9" y="52"/>
                        <a:pt x="10" y="50"/>
                      </a:cubicBezTo>
                      <a:cubicBezTo>
                        <a:pt x="15" y="50"/>
                        <a:pt x="15" y="50"/>
                        <a:pt x="15" y="50"/>
                      </a:cubicBezTo>
                      <a:cubicBezTo>
                        <a:pt x="14" y="48"/>
                        <a:pt x="11" y="44"/>
                        <a:pt x="15" y="41"/>
                      </a:cubicBezTo>
                      <a:cubicBezTo>
                        <a:pt x="17" y="42"/>
                        <a:pt x="17" y="42"/>
                        <a:pt x="17" y="42"/>
                      </a:cubicBezTo>
                      <a:cubicBezTo>
                        <a:pt x="13" y="36"/>
                        <a:pt x="15" y="30"/>
                        <a:pt x="13" y="25"/>
                      </a:cubicBezTo>
                      <a:cubicBezTo>
                        <a:pt x="16" y="23"/>
                        <a:pt x="16" y="23"/>
                        <a:pt x="16" y="23"/>
                      </a:cubicBezTo>
                      <a:cubicBezTo>
                        <a:pt x="12" y="16"/>
                        <a:pt x="14" y="29"/>
                        <a:pt x="6" y="24"/>
                      </a:cubicBezTo>
                      <a:cubicBezTo>
                        <a:pt x="16" y="23"/>
                        <a:pt x="3" y="21"/>
                        <a:pt x="7" y="17"/>
                      </a:cubicBezTo>
                      <a:cubicBezTo>
                        <a:pt x="11" y="15"/>
                        <a:pt x="9" y="21"/>
                        <a:pt x="13" y="19"/>
                      </a:cubicBezTo>
                      <a:cubicBezTo>
                        <a:pt x="8" y="18"/>
                        <a:pt x="12" y="17"/>
                        <a:pt x="10" y="15"/>
                      </a:cubicBezTo>
                      <a:cubicBezTo>
                        <a:pt x="15" y="15"/>
                        <a:pt x="11" y="11"/>
                        <a:pt x="16" y="12"/>
                      </a:cubicBezTo>
                      <a:cubicBezTo>
                        <a:pt x="7" y="5"/>
                        <a:pt x="7" y="5"/>
                        <a:pt x="7" y="5"/>
                      </a:cubicBezTo>
                      <a:cubicBezTo>
                        <a:pt x="10" y="4"/>
                        <a:pt x="10" y="2"/>
                        <a:pt x="9" y="1"/>
                      </a:cubicBezTo>
                      <a:cubicBezTo>
                        <a:pt x="9" y="4"/>
                        <a:pt x="2" y="0"/>
                        <a:pt x="0" y="4"/>
                      </a:cubicBezTo>
                      <a:cubicBezTo>
                        <a:pt x="2" y="10"/>
                        <a:pt x="4" y="20"/>
                        <a:pt x="2" y="28"/>
                      </a:cubicBezTo>
                      <a:cubicBezTo>
                        <a:pt x="8" y="29"/>
                        <a:pt x="2" y="33"/>
                        <a:pt x="7" y="34"/>
                      </a:cubicBezTo>
                      <a:cubicBezTo>
                        <a:pt x="1" y="35"/>
                        <a:pt x="1" y="35"/>
                        <a:pt x="1" y="35"/>
                      </a:cubicBezTo>
                      <a:cubicBezTo>
                        <a:pt x="3" y="40"/>
                        <a:pt x="5" y="34"/>
                        <a:pt x="7" y="35"/>
                      </a:cubicBezTo>
                      <a:cubicBezTo>
                        <a:pt x="8" y="37"/>
                        <a:pt x="4" y="39"/>
                        <a:pt x="2" y="39"/>
                      </a:cubicBezTo>
                      <a:cubicBezTo>
                        <a:pt x="1" y="42"/>
                        <a:pt x="3" y="39"/>
                        <a:pt x="7" y="41"/>
                      </a:cubicBezTo>
                      <a:cubicBezTo>
                        <a:pt x="0" y="43"/>
                        <a:pt x="0" y="43"/>
                        <a:pt x="0" y="43"/>
                      </a:cubicBezTo>
                      <a:cubicBezTo>
                        <a:pt x="2" y="54"/>
                        <a:pt x="7" y="69"/>
                        <a:pt x="3" y="81"/>
                      </a:cubicBezTo>
                      <a:cubicBezTo>
                        <a:pt x="7" y="80"/>
                        <a:pt x="7" y="80"/>
                        <a:pt x="7" y="80"/>
                      </a:cubicBezTo>
                      <a:cubicBezTo>
                        <a:pt x="5" y="86"/>
                        <a:pt x="17" y="90"/>
                        <a:pt x="7" y="95"/>
                      </a:cubicBezTo>
                      <a:cubicBezTo>
                        <a:pt x="11" y="97"/>
                        <a:pt x="11" y="97"/>
                        <a:pt x="11" y="97"/>
                      </a:cubicBezTo>
                      <a:cubicBezTo>
                        <a:pt x="9" y="96"/>
                        <a:pt x="4" y="98"/>
                        <a:pt x="1" y="96"/>
                      </a:cubicBezTo>
                      <a:cubicBezTo>
                        <a:pt x="3" y="98"/>
                        <a:pt x="1" y="99"/>
                        <a:pt x="3" y="101"/>
                      </a:cubicBezTo>
                      <a:cubicBezTo>
                        <a:pt x="5" y="98"/>
                        <a:pt x="5" y="98"/>
                        <a:pt x="5" y="98"/>
                      </a:cubicBezTo>
                      <a:cubicBezTo>
                        <a:pt x="8" y="100"/>
                        <a:pt x="6" y="102"/>
                        <a:pt x="3" y="103"/>
                      </a:cubicBezTo>
                      <a:cubicBezTo>
                        <a:pt x="7" y="107"/>
                        <a:pt x="11" y="101"/>
                        <a:pt x="14" y="100"/>
                      </a:cubicBezTo>
                      <a:cubicBezTo>
                        <a:pt x="6" y="94"/>
                        <a:pt x="22" y="94"/>
                        <a:pt x="19" y="88"/>
                      </a:cubicBezTo>
                      <a:cubicBezTo>
                        <a:pt x="16" y="84"/>
                        <a:pt x="15" y="88"/>
                        <a:pt x="13" y="8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1" name="Freeform 916"/>
                <p:cNvSpPr>
                  <a:spLocks/>
                </p:cNvSpPr>
                <p:nvPr/>
              </p:nvSpPr>
              <p:spPr bwMode="auto">
                <a:xfrm>
                  <a:off x="3750" y="2983"/>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2" name="Freeform 917"/>
                <p:cNvSpPr>
                  <a:spLocks/>
                </p:cNvSpPr>
                <p:nvPr/>
              </p:nvSpPr>
              <p:spPr bwMode="auto">
                <a:xfrm>
                  <a:off x="3757" y="2899"/>
                  <a:ext cx="1" cy="3"/>
                </a:xfrm>
                <a:custGeom>
                  <a:avLst/>
                  <a:gdLst>
                    <a:gd name="T0" fmla="*/ 1 w 1"/>
                    <a:gd name="T1" fmla="*/ 3 h 3"/>
                    <a:gd name="T2" fmla="*/ 1 w 1"/>
                    <a:gd name="T3" fmla="*/ 1 h 3"/>
                    <a:gd name="T4" fmla="*/ 1 w 1"/>
                    <a:gd name="T5" fmla="*/ 3 h 3"/>
                  </a:gdLst>
                  <a:ahLst/>
                  <a:cxnLst>
                    <a:cxn ang="0">
                      <a:pos x="T0" y="T1"/>
                    </a:cxn>
                    <a:cxn ang="0">
                      <a:pos x="T2" y="T3"/>
                    </a:cxn>
                    <a:cxn ang="0">
                      <a:pos x="T4" y="T5"/>
                    </a:cxn>
                  </a:cxnLst>
                  <a:rect l="0" t="0" r="r" b="b"/>
                  <a:pathLst>
                    <a:path w="1" h="3">
                      <a:moveTo>
                        <a:pt x="1" y="3"/>
                      </a:moveTo>
                      <a:cubicBezTo>
                        <a:pt x="1" y="1"/>
                        <a:pt x="1" y="1"/>
                        <a:pt x="1" y="1"/>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3" name="Rectangle 918"/>
                <p:cNvSpPr>
                  <a:spLocks noChangeArrowheads="1"/>
                </p:cNvSpPr>
                <p:nvPr/>
              </p:nvSpPr>
              <p:spPr bwMode="auto">
                <a:xfrm>
                  <a:off x="3753" y="299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4" name="Freeform 919"/>
                <p:cNvSpPr>
                  <a:spLocks/>
                </p:cNvSpPr>
                <p:nvPr/>
              </p:nvSpPr>
              <p:spPr bwMode="auto">
                <a:xfrm>
                  <a:off x="3761" y="2991"/>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5" name="Freeform 920"/>
                <p:cNvSpPr>
                  <a:spLocks/>
                </p:cNvSpPr>
                <p:nvPr/>
              </p:nvSpPr>
              <p:spPr bwMode="auto">
                <a:xfrm>
                  <a:off x="3761" y="288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6" name="Freeform 921"/>
                <p:cNvSpPr>
                  <a:spLocks/>
                </p:cNvSpPr>
                <p:nvPr/>
              </p:nvSpPr>
              <p:spPr bwMode="auto">
                <a:xfrm>
                  <a:off x="3763" y="2847"/>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7" name="Freeform 922"/>
                <p:cNvSpPr>
                  <a:spLocks/>
                </p:cNvSpPr>
                <p:nvPr/>
              </p:nvSpPr>
              <p:spPr bwMode="auto">
                <a:xfrm>
                  <a:off x="3737" y="2741"/>
                  <a:ext cx="30" cy="157"/>
                </a:xfrm>
                <a:custGeom>
                  <a:avLst/>
                  <a:gdLst>
                    <a:gd name="T0" fmla="*/ 17 w 35"/>
                    <a:gd name="T1" fmla="*/ 6 h 183"/>
                    <a:gd name="T2" fmla="*/ 10 w 35"/>
                    <a:gd name="T3" fmla="*/ 3 h 183"/>
                    <a:gd name="T4" fmla="*/ 7 w 35"/>
                    <a:gd name="T5" fmla="*/ 10 h 183"/>
                    <a:gd name="T6" fmla="*/ 11 w 35"/>
                    <a:gd name="T7" fmla="*/ 19 h 183"/>
                    <a:gd name="T8" fmla="*/ 12 w 35"/>
                    <a:gd name="T9" fmla="*/ 40 h 183"/>
                    <a:gd name="T10" fmla="*/ 10 w 35"/>
                    <a:gd name="T11" fmla="*/ 53 h 183"/>
                    <a:gd name="T12" fmla="*/ 17 w 35"/>
                    <a:gd name="T13" fmla="*/ 71 h 183"/>
                    <a:gd name="T14" fmla="*/ 15 w 35"/>
                    <a:gd name="T15" fmla="*/ 75 h 183"/>
                    <a:gd name="T16" fmla="*/ 13 w 35"/>
                    <a:gd name="T17" fmla="*/ 85 h 183"/>
                    <a:gd name="T18" fmla="*/ 24 w 35"/>
                    <a:gd name="T19" fmla="*/ 89 h 183"/>
                    <a:gd name="T20" fmla="*/ 24 w 35"/>
                    <a:gd name="T21" fmla="*/ 98 h 183"/>
                    <a:gd name="T22" fmla="*/ 20 w 35"/>
                    <a:gd name="T23" fmla="*/ 105 h 183"/>
                    <a:gd name="T24" fmla="*/ 20 w 35"/>
                    <a:gd name="T25" fmla="*/ 117 h 183"/>
                    <a:gd name="T26" fmla="*/ 19 w 35"/>
                    <a:gd name="T27" fmla="*/ 130 h 183"/>
                    <a:gd name="T28" fmla="*/ 21 w 35"/>
                    <a:gd name="T29" fmla="*/ 140 h 183"/>
                    <a:gd name="T30" fmla="*/ 25 w 35"/>
                    <a:gd name="T31" fmla="*/ 148 h 183"/>
                    <a:gd name="T32" fmla="*/ 21 w 35"/>
                    <a:gd name="T33" fmla="*/ 150 h 183"/>
                    <a:gd name="T34" fmla="*/ 22 w 35"/>
                    <a:gd name="T35" fmla="*/ 157 h 183"/>
                    <a:gd name="T36" fmla="*/ 21 w 35"/>
                    <a:gd name="T37" fmla="*/ 183 h 183"/>
                    <a:gd name="T38" fmla="*/ 23 w 35"/>
                    <a:gd name="T39" fmla="*/ 170 h 183"/>
                    <a:gd name="T40" fmla="*/ 20 w 35"/>
                    <a:gd name="T41" fmla="*/ 167 h 183"/>
                    <a:gd name="T42" fmla="*/ 31 w 35"/>
                    <a:gd name="T43" fmla="*/ 164 h 183"/>
                    <a:gd name="T44" fmla="*/ 33 w 35"/>
                    <a:gd name="T45" fmla="*/ 161 h 183"/>
                    <a:gd name="T46" fmla="*/ 31 w 35"/>
                    <a:gd name="T47" fmla="*/ 152 h 183"/>
                    <a:gd name="T48" fmla="*/ 33 w 35"/>
                    <a:gd name="T49" fmla="*/ 145 h 183"/>
                    <a:gd name="T50" fmla="*/ 33 w 35"/>
                    <a:gd name="T51" fmla="*/ 133 h 183"/>
                    <a:gd name="T52" fmla="*/ 30 w 35"/>
                    <a:gd name="T53" fmla="*/ 123 h 183"/>
                    <a:gd name="T54" fmla="*/ 31 w 35"/>
                    <a:gd name="T55" fmla="*/ 123 h 183"/>
                    <a:gd name="T56" fmla="*/ 31 w 35"/>
                    <a:gd name="T57" fmla="*/ 120 h 183"/>
                    <a:gd name="T58" fmla="*/ 30 w 35"/>
                    <a:gd name="T59" fmla="*/ 112 h 183"/>
                    <a:gd name="T60" fmla="*/ 27 w 35"/>
                    <a:gd name="T61" fmla="*/ 104 h 183"/>
                    <a:gd name="T62" fmla="*/ 31 w 35"/>
                    <a:gd name="T63" fmla="*/ 101 h 183"/>
                    <a:gd name="T64" fmla="*/ 31 w 35"/>
                    <a:gd name="T65" fmla="*/ 91 h 183"/>
                    <a:gd name="T66" fmla="*/ 26 w 35"/>
                    <a:gd name="T67" fmla="*/ 87 h 183"/>
                    <a:gd name="T68" fmla="*/ 24 w 35"/>
                    <a:gd name="T69" fmla="*/ 75 h 183"/>
                    <a:gd name="T70" fmla="*/ 21 w 35"/>
                    <a:gd name="T71" fmla="*/ 58 h 183"/>
                    <a:gd name="T72" fmla="*/ 22 w 35"/>
                    <a:gd name="T73" fmla="*/ 53 h 183"/>
                    <a:gd name="T74" fmla="*/ 20 w 35"/>
                    <a:gd name="T75" fmla="*/ 34 h 183"/>
                    <a:gd name="T76" fmla="*/ 14 w 35"/>
                    <a:gd name="T77" fmla="*/ 42 h 183"/>
                    <a:gd name="T78" fmla="*/ 23 w 35"/>
                    <a:gd name="T79" fmla="*/ 3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183">
                      <a:moveTo>
                        <a:pt x="23" y="15"/>
                      </a:moveTo>
                      <a:cubicBezTo>
                        <a:pt x="22" y="12"/>
                        <a:pt x="20" y="8"/>
                        <a:pt x="17" y="6"/>
                      </a:cubicBezTo>
                      <a:cubicBezTo>
                        <a:pt x="19" y="6"/>
                        <a:pt x="19" y="6"/>
                        <a:pt x="19" y="6"/>
                      </a:cubicBezTo>
                      <a:cubicBezTo>
                        <a:pt x="18" y="5"/>
                        <a:pt x="14" y="0"/>
                        <a:pt x="10" y="3"/>
                      </a:cubicBezTo>
                      <a:cubicBezTo>
                        <a:pt x="12" y="4"/>
                        <a:pt x="12" y="4"/>
                        <a:pt x="12" y="4"/>
                      </a:cubicBezTo>
                      <a:cubicBezTo>
                        <a:pt x="15" y="8"/>
                        <a:pt x="8" y="7"/>
                        <a:pt x="7" y="10"/>
                      </a:cubicBezTo>
                      <a:cubicBezTo>
                        <a:pt x="8" y="13"/>
                        <a:pt x="17" y="15"/>
                        <a:pt x="15" y="18"/>
                      </a:cubicBezTo>
                      <a:cubicBezTo>
                        <a:pt x="15" y="20"/>
                        <a:pt x="13" y="19"/>
                        <a:pt x="11" y="19"/>
                      </a:cubicBezTo>
                      <a:cubicBezTo>
                        <a:pt x="10" y="22"/>
                        <a:pt x="17" y="23"/>
                        <a:pt x="18" y="25"/>
                      </a:cubicBezTo>
                      <a:cubicBezTo>
                        <a:pt x="0" y="27"/>
                        <a:pt x="23" y="35"/>
                        <a:pt x="12" y="40"/>
                      </a:cubicBezTo>
                      <a:cubicBezTo>
                        <a:pt x="13" y="43"/>
                        <a:pt x="12" y="47"/>
                        <a:pt x="15" y="51"/>
                      </a:cubicBezTo>
                      <a:cubicBezTo>
                        <a:pt x="11" y="49"/>
                        <a:pt x="15" y="54"/>
                        <a:pt x="10" y="53"/>
                      </a:cubicBezTo>
                      <a:cubicBezTo>
                        <a:pt x="20" y="54"/>
                        <a:pt x="6" y="64"/>
                        <a:pt x="19" y="65"/>
                      </a:cubicBezTo>
                      <a:cubicBezTo>
                        <a:pt x="15" y="70"/>
                        <a:pt x="20" y="65"/>
                        <a:pt x="17" y="71"/>
                      </a:cubicBezTo>
                      <a:cubicBezTo>
                        <a:pt x="15" y="71"/>
                        <a:pt x="15" y="70"/>
                        <a:pt x="15" y="69"/>
                      </a:cubicBezTo>
                      <a:cubicBezTo>
                        <a:pt x="12" y="72"/>
                        <a:pt x="21" y="73"/>
                        <a:pt x="15" y="75"/>
                      </a:cubicBezTo>
                      <a:cubicBezTo>
                        <a:pt x="14" y="80"/>
                        <a:pt x="18" y="76"/>
                        <a:pt x="22" y="78"/>
                      </a:cubicBezTo>
                      <a:cubicBezTo>
                        <a:pt x="20" y="83"/>
                        <a:pt x="19" y="82"/>
                        <a:pt x="13" y="85"/>
                      </a:cubicBezTo>
                      <a:cubicBezTo>
                        <a:pt x="20" y="85"/>
                        <a:pt x="17" y="88"/>
                        <a:pt x="20" y="90"/>
                      </a:cubicBezTo>
                      <a:cubicBezTo>
                        <a:pt x="20" y="90"/>
                        <a:pt x="21" y="86"/>
                        <a:pt x="24" y="89"/>
                      </a:cubicBezTo>
                      <a:cubicBezTo>
                        <a:pt x="23" y="94"/>
                        <a:pt x="28" y="93"/>
                        <a:pt x="30" y="98"/>
                      </a:cubicBezTo>
                      <a:cubicBezTo>
                        <a:pt x="23" y="101"/>
                        <a:pt x="29" y="93"/>
                        <a:pt x="24" y="98"/>
                      </a:cubicBezTo>
                      <a:cubicBezTo>
                        <a:pt x="21" y="95"/>
                        <a:pt x="21" y="92"/>
                        <a:pt x="16" y="90"/>
                      </a:cubicBezTo>
                      <a:cubicBezTo>
                        <a:pt x="16" y="95"/>
                        <a:pt x="17" y="100"/>
                        <a:pt x="20" y="105"/>
                      </a:cubicBezTo>
                      <a:cubicBezTo>
                        <a:pt x="19" y="108"/>
                        <a:pt x="17" y="104"/>
                        <a:pt x="16" y="106"/>
                      </a:cubicBezTo>
                      <a:cubicBezTo>
                        <a:pt x="13" y="111"/>
                        <a:pt x="23" y="113"/>
                        <a:pt x="20" y="117"/>
                      </a:cubicBezTo>
                      <a:cubicBezTo>
                        <a:pt x="17" y="117"/>
                        <a:pt x="17" y="117"/>
                        <a:pt x="17" y="117"/>
                      </a:cubicBezTo>
                      <a:cubicBezTo>
                        <a:pt x="22" y="119"/>
                        <a:pt x="16" y="125"/>
                        <a:pt x="19" y="130"/>
                      </a:cubicBezTo>
                      <a:cubicBezTo>
                        <a:pt x="20" y="129"/>
                        <a:pt x="22" y="129"/>
                        <a:pt x="23" y="129"/>
                      </a:cubicBezTo>
                      <a:cubicBezTo>
                        <a:pt x="14" y="130"/>
                        <a:pt x="27" y="136"/>
                        <a:pt x="21" y="140"/>
                      </a:cubicBezTo>
                      <a:cubicBezTo>
                        <a:pt x="27" y="140"/>
                        <a:pt x="30" y="144"/>
                        <a:pt x="31" y="147"/>
                      </a:cubicBezTo>
                      <a:cubicBezTo>
                        <a:pt x="29" y="148"/>
                        <a:pt x="27" y="148"/>
                        <a:pt x="25" y="148"/>
                      </a:cubicBezTo>
                      <a:cubicBezTo>
                        <a:pt x="29" y="143"/>
                        <a:pt x="19" y="143"/>
                        <a:pt x="17" y="140"/>
                      </a:cubicBezTo>
                      <a:cubicBezTo>
                        <a:pt x="20" y="143"/>
                        <a:pt x="17" y="148"/>
                        <a:pt x="21" y="150"/>
                      </a:cubicBezTo>
                      <a:cubicBezTo>
                        <a:pt x="16" y="149"/>
                        <a:pt x="16" y="149"/>
                        <a:pt x="16" y="149"/>
                      </a:cubicBezTo>
                      <a:cubicBezTo>
                        <a:pt x="16" y="153"/>
                        <a:pt x="26" y="153"/>
                        <a:pt x="22" y="157"/>
                      </a:cubicBezTo>
                      <a:cubicBezTo>
                        <a:pt x="19" y="157"/>
                        <a:pt x="19" y="157"/>
                        <a:pt x="19" y="157"/>
                      </a:cubicBezTo>
                      <a:cubicBezTo>
                        <a:pt x="20" y="165"/>
                        <a:pt x="14" y="176"/>
                        <a:pt x="21" y="183"/>
                      </a:cubicBezTo>
                      <a:cubicBezTo>
                        <a:pt x="24" y="183"/>
                        <a:pt x="30" y="180"/>
                        <a:pt x="32" y="179"/>
                      </a:cubicBezTo>
                      <a:cubicBezTo>
                        <a:pt x="30" y="175"/>
                        <a:pt x="25" y="173"/>
                        <a:pt x="23" y="170"/>
                      </a:cubicBezTo>
                      <a:cubicBezTo>
                        <a:pt x="28" y="170"/>
                        <a:pt x="28" y="170"/>
                        <a:pt x="28" y="170"/>
                      </a:cubicBezTo>
                      <a:cubicBezTo>
                        <a:pt x="24" y="169"/>
                        <a:pt x="22" y="165"/>
                        <a:pt x="20" y="167"/>
                      </a:cubicBezTo>
                      <a:cubicBezTo>
                        <a:pt x="17" y="165"/>
                        <a:pt x="24" y="165"/>
                        <a:pt x="21" y="162"/>
                      </a:cubicBezTo>
                      <a:cubicBezTo>
                        <a:pt x="26" y="163"/>
                        <a:pt x="27" y="164"/>
                        <a:pt x="31" y="164"/>
                      </a:cubicBezTo>
                      <a:cubicBezTo>
                        <a:pt x="29" y="162"/>
                        <a:pt x="29" y="162"/>
                        <a:pt x="29" y="162"/>
                      </a:cubicBezTo>
                      <a:cubicBezTo>
                        <a:pt x="31" y="163"/>
                        <a:pt x="30" y="160"/>
                        <a:pt x="33" y="161"/>
                      </a:cubicBezTo>
                      <a:cubicBezTo>
                        <a:pt x="26" y="156"/>
                        <a:pt x="35" y="154"/>
                        <a:pt x="32" y="149"/>
                      </a:cubicBezTo>
                      <a:cubicBezTo>
                        <a:pt x="31" y="152"/>
                        <a:pt x="31" y="152"/>
                        <a:pt x="31" y="152"/>
                      </a:cubicBezTo>
                      <a:cubicBezTo>
                        <a:pt x="28" y="152"/>
                        <a:pt x="28" y="151"/>
                        <a:pt x="28" y="149"/>
                      </a:cubicBezTo>
                      <a:cubicBezTo>
                        <a:pt x="32" y="148"/>
                        <a:pt x="31" y="147"/>
                        <a:pt x="33" y="145"/>
                      </a:cubicBezTo>
                      <a:cubicBezTo>
                        <a:pt x="30" y="142"/>
                        <a:pt x="25" y="141"/>
                        <a:pt x="25" y="138"/>
                      </a:cubicBezTo>
                      <a:cubicBezTo>
                        <a:pt x="31" y="139"/>
                        <a:pt x="28" y="133"/>
                        <a:pt x="33" y="133"/>
                      </a:cubicBezTo>
                      <a:cubicBezTo>
                        <a:pt x="27" y="132"/>
                        <a:pt x="31" y="127"/>
                        <a:pt x="27" y="127"/>
                      </a:cubicBezTo>
                      <a:cubicBezTo>
                        <a:pt x="26" y="125"/>
                        <a:pt x="27" y="123"/>
                        <a:pt x="30" y="123"/>
                      </a:cubicBezTo>
                      <a:cubicBezTo>
                        <a:pt x="31" y="124"/>
                        <a:pt x="31" y="124"/>
                        <a:pt x="31" y="124"/>
                      </a:cubicBezTo>
                      <a:cubicBezTo>
                        <a:pt x="31" y="123"/>
                        <a:pt x="31" y="123"/>
                        <a:pt x="31" y="123"/>
                      </a:cubicBezTo>
                      <a:cubicBezTo>
                        <a:pt x="32" y="123"/>
                        <a:pt x="32" y="123"/>
                        <a:pt x="32" y="123"/>
                      </a:cubicBezTo>
                      <a:cubicBezTo>
                        <a:pt x="32" y="121"/>
                        <a:pt x="28" y="121"/>
                        <a:pt x="31" y="120"/>
                      </a:cubicBezTo>
                      <a:cubicBezTo>
                        <a:pt x="32" y="120"/>
                        <a:pt x="32" y="121"/>
                        <a:pt x="33" y="121"/>
                      </a:cubicBezTo>
                      <a:cubicBezTo>
                        <a:pt x="34" y="118"/>
                        <a:pt x="25" y="115"/>
                        <a:pt x="30" y="112"/>
                      </a:cubicBezTo>
                      <a:cubicBezTo>
                        <a:pt x="27" y="111"/>
                        <a:pt x="27" y="107"/>
                        <a:pt x="21" y="108"/>
                      </a:cubicBezTo>
                      <a:cubicBezTo>
                        <a:pt x="23" y="107"/>
                        <a:pt x="27" y="107"/>
                        <a:pt x="27" y="104"/>
                      </a:cubicBezTo>
                      <a:cubicBezTo>
                        <a:pt x="22" y="102"/>
                        <a:pt x="28" y="100"/>
                        <a:pt x="25" y="98"/>
                      </a:cubicBezTo>
                      <a:cubicBezTo>
                        <a:pt x="30" y="101"/>
                        <a:pt x="26" y="98"/>
                        <a:pt x="31" y="101"/>
                      </a:cubicBezTo>
                      <a:cubicBezTo>
                        <a:pt x="33" y="98"/>
                        <a:pt x="27" y="95"/>
                        <a:pt x="28" y="92"/>
                      </a:cubicBezTo>
                      <a:cubicBezTo>
                        <a:pt x="31" y="91"/>
                        <a:pt x="31" y="91"/>
                        <a:pt x="31" y="91"/>
                      </a:cubicBezTo>
                      <a:cubicBezTo>
                        <a:pt x="30" y="89"/>
                        <a:pt x="25" y="88"/>
                        <a:pt x="30" y="87"/>
                      </a:cubicBezTo>
                      <a:cubicBezTo>
                        <a:pt x="26" y="87"/>
                        <a:pt x="26" y="87"/>
                        <a:pt x="26" y="87"/>
                      </a:cubicBezTo>
                      <a:cubicBezTo>
                        <a:pt x="28" y="84"/>
                        <a:pt x="27" y="81"/>
                        <a:pt x="30" y="78"/>
                      </a:cubicBezTo>
                      <a:cubicBezTo>
                        <a:pt x="24" y="75"/>
                        <a:pt x="24" y="75"/>
                        <a:pt x="24" y="75"/>
                      </a:cubicBezTo>
                      <a:cubicBezTo>
                        <a:pt x="31" y="70"/>
                        <a:pt x="24" y="65"/>
                        <a:pt x="18" y="62"/>
                      </a:cubicBezTo>
                      <a:cubicBezTo>
                        <a:pt x="18" y="60"/>
                        <a:pt x="19" y="58"/>
                        <a:pt x="21" y="58"/>
                      </a:cubicBezTo>
                      <a:cubicBezTo>
                        <a:pt x="23" y="59"/>
                        <a:pt x="23" y="59"/>
                        <a:pt x="23" y="59"/>
                      </a:cubicBezTo>
                      <a:cubicBezTo>
                        <a:pt x="23" y="57"/>
                        <a:pt x="27" y="54"/>
                        <a:pt x="22" y="53"/>
                      </a:cubicBezTo>
                      <a:cubicBezTo>
                        <a:pt x="20" y="50"/>
                        <a:pt x="25" y="51"/>
                        <a:pt x="26" y="49"/>
                      </a:cubicBezTo>
                      <a:cubicBezTo>
                        <a:pt x="18" y="45"/>
                        <a:pt x="32" y="35"/>
                        <a:pt x="20" y="34"/>
                      </a:cubicBezTo>
                      <a:cubicBezTo>
                        <a:pt x="20" y="36"/>
                        <a:pt x="17" y="39"/>
                        <a:pt x="18" y="43"/>
                      </a:cubicBezTo>
                      <a:cubicBezTo>
                        <a:pt x="17" y="42"/>
                        <a:pt x="14" y="43"/>
                        <a:pt x="14" y="42"/>
                      </a:cubicBezTo>
                      <a:cubicBezTo>
                        <a:pt x="13" y="38"/>
                        <a:pt x="18" y="36"/>
                        <a:pt x="16" y="32"/>
                      </a:cubicBezTo>
                      <a:cubicBezTo>
                        <a:pt x="23" y="32"/>
                        <a:pt x="23" y="32"/>
                        <a:pt x="23" y="32"/>
                      </a:cubicBezTo>
                      <a:cubicBezTo>
                        <a:pt x="31" y="26"/>
                        <a:pt x="13" y="20"/>
                        <a:pt x="23"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8" name="Freeform 923"/>
                <p:cNvSpPr>
                  <a:spLocks/>
                </p:cNvSpPr>
                <p:nvPr/>
              </p:nvSpPr>
              <p:spPr bwMode="auto">
                <a:xfrm>
                  <a:off x="3757" y="2792"/>
                  <a:ext cx="4"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9" name="Freeform 924"/>
                <p:cNvSpPr>
                  <a:spLocks/>
                </p:cNvSpPr>
                <p:nvPr/>
              </p:nvSpPr>
              <p:spPr bwMode="auto">
                <a:xfrm>
                  <a:off x="3756" y="2791"/>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0" name="Freeform 925"/>
                <p:cNvSpPr>
                  <a:spLocks/>
                </p:cNvSpPr>
                <p:nvPr/>
              </p:nvSpPr>
              <p:spPr bwMode="auto">
                <a:xfrm>
                  <a:off x="3755" y="2741"/>
                  <a:ext cx="1"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2"/>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1" name="Freeform 926"/>
                <p:cNvSpPr>
                  <a:spLocks/>
                </p:cNvSpPr>
                <p:nvPr/>
              </p:nvSpPr>
              <p:spPr bwMode="auto">
                <a:xfrm>
                  <a:off x="3752" y="2741"/>
                  <a:ext cx="1" cy="2"/>
                </a:xfrm>
                <a:custGeom>
                  <a:avLst/>
                  <a:gdLst>
                    <a:gd name="T0" fmla="*/ 1 w 1"/>
                    <a:gd name="T1" fmla="*/ 0 h 2"/>
                    <a:gd name="T2" fmla="*/ 0 w 1"/>
                    <a:gd name="T3" fmla="*/ 2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2" name="Freeform 927"/>
                <p:cNvSpPr>
                  <a:spLocks/>
                </p:cNvSpPr>
                <p:nvPr/>
              </p:nvSpPr>
              <p:spPr bwMode="auto">
                <a:xfrm>
                  <a:off x="3735" y="2659"/>
                  <a:ext cx="22" cy="82"/>
                </a:xfrm>
                <a:custGeom>
                  <a:avLst/>
                  <a:gdLst>
                    <a:gd name="T0" fmla="*/ 14 w 26"/>
                    <a:gd name="T1" fmla="*/ 17 h 96"/>
                    <a:gd name="T2" fmla="*/ 9 w 26"/>
                    <a:gd name="T3" fmla="*/ 12 h 96"/>
                    <a:gd name="T4" fmla="*/ 12 w 26"/>
                    <a:gd name="T5" fmla="*/ 8 h 96"/>
                    <a:gd name="T6" fmla="*/ 4 w 26"/>
                    <a:gd name="T7" fmla="*/ 2 h 96"/>
                    <a:gd name="T8" fmla="*/ 10 w 26"/>
                    <a:gd name="T9" fmla="*/ 48 h 96"/>
                    <a:gd name="T10" fmla="*/ 7 w 26"/>
                    <a:gd name="T11" fmla="*/ 45 h 96"/>
                    <a:gd name="T12" fmla="*/ 12 w 26"/>
                    <a:gd name="T13" fmla="*/ 62 h 96"/>
                    <a:gd name="T14" fmla="*/ 6 w 26"/>
                    <a:gd name="T15" fmla="*/ 61 h 96"/>
                    <a:gd name="T16" fmla="*/ 9 w 26"/>
                    <a:gd name="T17" fmla="*/ 72 h 96"/>
                    <a:gd name="T18" fmla="*/ 11 w 26"/>
                    <a:gd name="T19" fmla="*/ 71 h 96"/>
                    <a:gd name="T20" fmla="*/ 10 w 26"/>
                    <a:gd name="T21" fmla="*/ 74 h 96"/>
                    <a:gd name="T22" fmla="*/ 11 w 26"/>
                    <a:gd name="T23" fmla="*/ 73 h 96"/>
                    <a:gd name="T24" fmla="*/ 12 w 26"/>
                    <a:gd name="T25" fmla="*/ 80 h 96"/>
                    <a:gd name="T26" fmla="*/ 10 w 26"/>
                    <a:gd name="T27" fmla="*/ 78 h 96"/>
                    <a:gd name="T28" fmla="*/ 13 w 26"/>
                    <a:gd name="T29" fmla="*/ 83 h 96"/>
                    <a:gd name="T30" fmla="*/ 9 w 26"/>
                    <a:gd name="T31" fmla="*/ 83 h 96"/>
                    <a:gd name="T32" fmla="*/ 15 w 26"/>
                    <a:gd name="T33" fmla="*/ 96 h 96"/>
                    <a:gd name="T34" fmla="*/ 19 w 26"/>
                    <a:gd name="T35" fmla="*/ 96 h 96"/>
                    <a:gd name="T36" fmla="*/ 15 w 26"/>
                    <a:gd name="T37" fmla="*/ 86 h 96"/>
                    <a:gd name="T38" fmla="*/ 15 w 26"/>
                    <a:gd name="T39" fmla="*/ 86 h 96"/>
                    <a:gd name="T40" fmla="*/ 13 w 26"/>
                    <a:gd name="T41" fmla="*/ 80 h 96"/>
                    <a:gd name="T42" fmla="*/ 19 w 26"/>
                    <a:gd name="T43" fmla="*/ 84 h 96"/>
                    <a:gd name="T44" fmla="*/ 23 w 26"/>
                    <a:gd name="T45" fmla="*/ 73 h 96"/>
                    <a:gd name="T46" fmla="*/ 23 w 26"/>
                    <a:gd name="T47" fmla="*/ 73 h 96"/>
                    <a:gd name="T48" fmla="*/ 21 w 26"/>
                    <a:gd name="T49" fmla="*/ 70 h 96"/>
                    <a:gd name="T50" fmla="*/ 19 w 26"/>
                    <a:gd name="T51" fmla="*/ 72 h 96"/>
                    <a:gd name="T52" fmla="*/ 12 w 26"/>
                    <a:gd name="T53" fmla="*/ 70 h 96"/>
                    <a:gd name="T54" fmla="*/ 12 w 26"/>
                    <a:gd name="T55" fmla="*/ 66 h 96"/>
                    <a:gd name="T56" fmla="*/ 17 w 26"/>
                    <a:gd name="T57" fmla="*/ 69 h 96"/>
                    <a:gd name="T58" fmla="*/ 15 w 26"/>
                    <a:gd name="T59" fmla="*/ 66 h 96"/>
                    <a:gd name="T60" fmla="*/ 21 w 26"/>
                    <a:gd name="T61" fmla="*/ 62 h 96"/>
                    <a:gd name="T62" fmla="*/ 15 w 26"/>
                    <a:gd name="T63" fmla="*/ 62 h 96"/>
                    <a:gd name="T64" fmla="*/ 14 w 26"/>
                    <a:gd name="T65" fmla="*/ 44 h 96"/>
                    <a:gd name="T66" fmla="*/ 18 w 26"/>
                    <a:gd name="T67" fmla="*/ 46 h 96"/>
                    <a:gd name="T68" fmla="*/ 14 w 26"/>
                    <a:gd name="T69" fmla="*/ 43 h 96"/>
                    <a:gd name="T70" fmla="*/ 16 w 26"/>
                    <a:gd name="T71" fmla="*/ 31 h 96"/>
                    <a:gd name="T72" fmla="*/ 13 w 26"/>
                    <a:gd name="T73" fmla="*/ 32 h 96"/>
                    <a:gd name="T74" fmla="*/ 13 w 26"/>
                    <a:gd name="T75" fmla="*/ 20 h 96"/>
                    <a:gd name="T76" fmla="*/ 13 w 26"/>
                    <a:gd name="T77" fmla="*/ 20 h 96"/>
                    <a:gd name="T78" fmla="*/ 7 w 26"/>
                    <a:gd name="T79" fmla="*/ 15 h 96"/>
                    <a:gd name="T80" fmla="*/ 14 w 26"/>
                    <a:gd name="T81"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96">
                      <a:moveTo>
                        <a:pt x="14" y="17"/>
                      </a:moveTo>
                      <a:cubicBezTo>
                        <a:pt x="9" y="12"/>
                        <a:pt x="9" y="12"/>
                        <a:pt x="9" y="12"/>
                      </a:cubicBezTo>
                      <a:cubicBezTo>
                        <a:pt x="11" y="12"/>
                        <a:pt x="8" y="7"/>
                        <a:pt x="12" y="8"/>
                      </a:cubicBezTo>
                      <a:cubicBezTo>
                        <a:pt x="7" y="6"/>
                        <a:pt x="12" y="0"/>
                        <a:pt x="4" y="2"/>
                      </a:cubicBezTo>
                      <a:cubicBezTo>
                        <a:pt x="7" y="15"/>
                        <a:pt x="3" y="33"/>
                        <a:pt x="10" y="48"/>
                      </a:cubicBezTo>
                      <a:cubicBezTo>
                        <a:pt x="7" y="45"/>
                        <a:pt x="7" y="45"/>
                        <a:pt x="7" y="45"/>
                      </a:cubicBezTo>
                      <a:cubicBezTo>
                        <a:pt x="13" y="53"/>
                        <a:pt x="0" y="56"/>
                        <a:pt x="12" y="62"/>
                      </a:cubicBezTo>
                      <a:cubicBezTo>
                        <a:pt x="6" y="61"/>
                        <a:pt x="6" y="61"/>
                        <a:pt x="6" y="61"/>
                      </a:cubicBezTo>
                      <a:cubicBezTo>
                        <a:pt x="4" y="65"/>
                        <a:pt x="15" y="68"/>
                        <a:pt x="9" y="72"/>
                      </a:cubicBezTo>
                      <a:cubicBezTo>
                        <a:pt x="11" y="71"/>
                        <a:pt x="11" y="71"/>
                        <a:pt x="11" y="71"/>
                      </a:cubicBezTo>
                      <a:cubicBezTo>
                        <a:pt x="11" y="72"/>
                        <a:pt x="10" y="73"/>
                        <a:pt x="10" y="74"/>
                      </a:cubicBezTo>
                      <a:cubicBezTo>
                        <a:pt x="11" y="73"/>
                        <a:pt x="11" y="73"/>
                        <a:pt x="11" y="73"/>
                      </a:cubicBezTo>
                      <a:cubicBezTo>
                        <a:pt x="14" y="76"/>
                        <a:pt x="14" y="77"/>
                        <a:pt x="12" y="80"/>
                      </a:cubicBezTo>
                      <a:cubicBezTo>
                        <a:pt x="10" y="80"/>
                        <a:pt x="11" y="79"/>
                        <a:pt x="10" y="78"/>
                      </a:cubicBezTo>
                      <a:cubicBezTo>
                        <a:pt x="8" y="79"/>
                        <a:pt x="13" y="81"/>
                        <a:pt x="13" y="83"/>
                      </a:cubicBezTo>
                      <a:cubicBezTo>
                        <a:pt x="11" y="85"/>
                        <a:pt x="10" y="83"/>
                        <a:pt x="9" y="83"/>
                      </a:cubicBezTo>
                      <a:cubicBezTo>
                        <a:pt x="12" y="89"/>
                        <a:pt x="5" y="92"/>
                        <a:pt x="15" y="96"/>
                      </a:cubicBezTo>
                      <a:cubicBezTo>
                        <a:pt x="17" y="96"/>
                        <a:pt x="18" y="94"/>
                        <a:pt x="19" y="96"/>
                      </a:cubicBezTo>
                      <a:cubicBezTo>
                        <a:pt x="22" y="92"/>
                        <a:pt x="18" y="89"/>
                        <a:pt x="15" y="86"/>
                      </a:cubicBezTo>
                      <a:cubicBezTo>
                        <a:pt x="15" y="86"/>
                        <a:pt x="15" y="86"/>
                        <a:pt x="15" y="86"/>
                      </a:cubicBezTo>
                      <a:cubicBezTo>
                        <a:pt x="6" y="84"/>
                        <a:pt x="17" y="84"/>
                        <a:pt x="13" y="80"/>
                      </a:cubicBezTo>
                      <a:cubicBezTo>
                        <a:pt x="17" y="81"/>
                        <a:pt x="17" y="83"/>
                        <a:pt x="19" y="84"/>
                      </a:cubicBezTo>
                      <a:cubicBezTo>
                        <a:pt x="26" y="78"/>
                        <a:pt x="14" y="76"/>
                        <a:pt x="23" y="73"/>
                      </a:cubicBezTo>
                      <a:cubicBezTo>
                        <a:pt x="23" y="73"/>
                        <a:pt x="23" y="73"/>
                        <a:pt x="23" y="73"/>
                      </a:cubicBezTo>
                      <a:cubicBezTo>
                        <a:pt x="24" y="72"/>
                        <a:pt x="22" y="71"/>
                        <a:pt x="21" y="70"/>
                      </a:cubicBezTo>
                      <a:cubicBezTo>
                        <a:pt x="20" y="70"/>
                        <a:pt x="20" y="71"/>
                        <a:pt x="19" y="72"/>
                      </a:cubicBezTo>
                      <a:cubicBezTo>
                        <a:pt x="18" y="71"/>
                        <a:pt x="14" y="70"/>
                        <a:pt x="12" y="70"/>
                      </a:cubicBezTo>
                      <a:cubicBezTo>
                        <a:pt x="16" y="69"/>
                        <a:pt x="10" y="68"/>
                        <a:pt x="12" y="66"/>
                      </a:cubicBezTo>
                      <a:cubicBezTo>
                        <a:pt x="16" y="65"/>
                        <a:pt x="15" y="68"/>
                        <a:pt x="17" y="69"/>
                      </a:cubicBezTo>
                      <a:cubicBezTo>
                        <a:pt x="15" y="66"/>
                        <a:pt x="15" y="66"/>
                        <a:pt x="15" y="66"/>
                      </a:cubicBezTo>
                      <a:cubicBezTo>
                        <a:pt x="15" y="64"/>
                        <a:pt x="19" y="64"/>
                        <a:pt x="21" y="62"/>
                      </a:cubicBezTo>
                      <a:cubicBezTo>
                        <a:pt x="18" y="60"/>
                        <a:pt x="19" y="64"/>
                        <a:pt x="15" y="62"/>
                      </a:cubicBezTo>
                      <a:cubicBezTo>
                        <a:pt x="20" y="59"/>
                        <a:pt x="18" y="49"/>
                        <a:pt x="14" y="44"/>
                      </a:cubicBezTo>
                      <a:cubicBezTo>
                        <a:pt x="15" y="45"/>
                        <a:pt x="18" y="44"/>
                        <a:pt x="18" y="46"/>
                      </a:cubicBezTo>
                      <a:cubicBezTo>
                        <a:pt x="19" y="45"/>
                        <a:pt x="17" y="43"/>
                        <a:pt x="14" y="43"/>
                      </a:cubicBezTo>
                      <a:cubicBezTo>
                        <a:pt x="11" y="39"/>
                        <a:pt x="13" y="35"/>
                        <a:pt x="16" y="31"/>
                      </a:cubicBezTo>
                      <a:cubicBezTo>
                        <a:pt x="13" y="32"/>
                        <a:pt x="13" y="32"/>
                        <a:pt x="13" y="32"/>
                      </a:cubicBezTo>
                      <a:cubicBezTo>
                        <a:pt x="8" y="30"/>
                        <a:pt x="16" y="25"/>
                        <a:pt x="13" y="20"/>
                      </a:cubicBezTo>
                      <a:cubicBezTo>
                        <a:pt x="13" y="20"/>
                        <a:pt x="13" y="20"/>
                        <a:pt x="13" y="20"/>
                      </a:cubicBezTo>
                      <a:cubicBezTo>
                        <a:pt x="12" y="19"/>
                        <a:pt x="5" y="18"/>
                        <a:pt x="7" y="15"/>
                      </a:cubicBezTo>
                      <a:cubicBezTo>
                        <a:pt x="10" y="15"/>
                        <a:pt x="10" y="17"/>
                        <a:pt x="1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3" name="Freeform 928"/>
                <p:cNvSpPr>
                  <a:spLocks/>
                </p:cNvSpPr>
                <p:nvPr/>
              </p:nvSpPr>
              <p:spPr bwMode="auto">
                <a:xfrm>
                  <a:off x="3738" y="2656"/>
                  <a:ext cx="7" cy="4"/>
                </a:xfrm>
                <a:custGeom>
                  <a:avLst/>
                  <a:gdLst>
                    <a:gd name="T0" fmla="*/ 4 w 9"/>
                    <a:gd name="T1" fmla="*/ 2 h 4"/>
                    <a:gd name="T2" fmla="*/ 8 w 9"/>
                    <a:gd name="T3" fmla="*/ 4 h 4"/>
                    <a:gd name="T4" fmla="*/ 1 w 9"/>
                    <a:gd name="T5" fmla="*/ 0 h 4"/>
                    <a:gd name="T6" fmla="*/ 2 w 9"/>
                    <a:gd name="T7" fmla="*/ 3 h 4"/>
                    <a:gd name="T8" fmla="*/ 4 w 9"/>
                    <a:gd name="T9" fmla="*/ 2 h 4"/>
                  </a:gdLst>
                  <a:ahLst/>
                  <a:cxnLst>
                    <a:cxn ang="0">
                      <a:pos x="T0" y="T1"/>
                    </a:cxn>
                    <a:cxn ang="0">
                      <a:pos x="T2" y="T3"/>
                    </a:cxn>
                    <a:cxn ang="0">
                      <a:pos x="T4" y="T5"/>
                    </a:cxn>
                    <a:cxn ang="0">
                      <a:pos x="T6" y="T7"/>
                    </a:cxn>
                    <a:cxn ang="0">
                      <a:pos x="T8" y="T9"/>
                    </a:cxn>
                  </a:cxnLst>
                  <a:rect l="0" t="0" r="r" b="b"/>
                  <a:pathLst>
                    <a:path w="9" h="4">
                      <a:moveTo>
                        <a:pt x="4" y="2"/>
                      </a:moveTo>
                      <a:cubicBezTo>
                        <a:pt x="8" y="4"/>
                        <a:pt x="8" y="4"/>
                        <a:pt x="8" y="4"/>
                      </a:cubicBezTo>
                      <a:cubicBezTo>
                        <a:pt x="9" y="2"/>
                        <a:pt x="3" y="0"/>
                        <a:pt x="1" y="0"/>
                      </a:cubicBezTo>
                      <a:cubicBezTo>
                        <a:pt x="1" y="2"/>
                        <a:pt x="0" y="3"/>
                        <a:pt x="2" y="3"/>
                      </a:cubicBezTo>
                      <a:cubicBezTo>
                        <a:pt x="3" y="3"/>
                        <a:pt x="4"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4" name="Freeform 929"/>
                <p:cNvSpPr>
                  <a:spLocks/>
                </p:cNvSpPr>
                <p:nvPr/>
              </p:nvSpPr>
              <p:spPr bwMode="auto">
                <a:xfrm>
                  <a:off x="3731" y="2615"/>
                  <a:ext cx="17" cy="42"/>
                </a:xfrm>
                <a:custGeom>
                  <a:avLst/>
                  <a:gdLst>
                    <a:gd name="T0" fmla="*/ 10 w 20"/>
                    <a:gd name="T1" fmla="*/ 17 h 49"/>
                    <a:gd name="T2" fmla="*/ 7 w 20"/>
                    <a:gd name="T3" fmla="*/ 17 h 49"/>
                    <a:gd name="T4" fmla="*/ 6 w 20"/>
                    <a:gd name="T5" fmla="*/ 35 h 49"/>
                    <a:gd name="T6" fmla="*/ 12 w 20"/>
                    <a:gd name="T7" fmla="*/ 41 h 49"/>
                    <a:gd name="T8" fmla="*/ 8 w 20"/>
                    <a:gd name="T9" fmla="*/ 42 h 49"/>
                    <a:gd name="T10" fmla="*/ 13 w 20"/>
                    <a:gd name="T11" fmla="*/ 47 h 49"/>
                    <a:gd name="T12" fmla="*/ 11 w 20"/>
                    <a:gd name="T13" fmla="*/ 44 h 49"/>
                    <a:gd name="T14" fmla="*/ 14 w 20"/>
                    <a:gd name="T15" fmla="*/ 44 h 49"/>
                    <a:gd name="T16" fmla="*/ 13 w 20"/>
                    <a:gd name="T17" fmla="*/ 41 h 49"/>
                    <a:gd name="T18" fmla="*/ 16 w 20"/>
                    <a:gd name="T19" fmla="*/ 42 h 49"/>
                    <a:gd name="T20" fmla="*/ 10 w 20"/>
                    <a:gd name="T21" fmla="*/ 34 h 49"/>
                    <a:gd name="T22" fmla="*/ 15 w 20"/>
                    <a:gd name="T23" fmla="*/ 34 h 49"/>
                    <a:gd name="T24" fmla="*/ 17 w 20"/>
                    <a:gd name="T25" fmla="*/ 25 h 49"/>
                    <a:gd name="T26" fmla="*/ 15 w 20"/>
                    <a:gd name="T27" fmla="*/ 26 h 49"/>
                    <a:gd name="T28" fmla="*/ 11 w 20"/>
                    <a:gd name="T29" fmla="*/ 27 h 49"/>
                    <a:gd name="T30" fmla="*/ 17 w 20"/>
                    <a:gd name="T31" fmla="*/ 24 h 49"/>
                    <a:gd name="T32" fmla="*/ 14 w 20"/>
                    <a:gd name="T33" fmla="*/ 8 h 49"/>
                    <a:gd name="T34" fmla="*/ 7 w 20"/>
                    <a:gd name="T35" fmla="*/ 5 h 49"/>
                    <a:gd name="T36" fmla="*/ 12 w 20"/>
                    <a:gd name="T37" fmla="*/ 6 h 49"/>
                    <a:gd name="T38" fmla="*/ 13 w 20"/>
                    <a:gd name="T39" fmla="*/ 3 h 49"/>
                    <a:gd name="T40" fmla="*/ 4 w 20"/>
                    <a:gd name="T41" fmla="*/ 0 h 49"/>
                    <a:gd name="T42" fmla="*/ 10 w 20"/>
                    <a:gd name="T4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49">
                      <a:moveTo>
                        <a:pt x="10" y="17"/>
                      </a:moveTo>
                      <a:cubicBezTo>
                        <a:pt x="10" y="17"/>
                        <a:pt x="8" y="17"/>
                        <a:pt x="7" y="17"/>
                      </a:cubicBezTo>
                      <a:cubicBezTo>
                        <a:pt x="7" y="24"/>
                        <a:pt x="9" y="32"/>
                        <a:pt x="6" y="35"/>
                      </a:cubicBezTo>
                      <a:cubicBezTo>
                        <a:pt x="5" y="37"/>
                        <a:pt x="11" y="38"/>
                        <a:pt x="12" y="41"/>
                      </a:cubicBezTo>
                      <a:cubicBezTo>
                        <a:pt x="8" y="42"/>
                        <a:pt x="8" y="42"/>
                        <a:pt x="8" y="42"/>
                      </a:cubicBezTo>
                      <a:cubicBezTo>
                        <a:pt x="11" y="44"/>
                        <a:pt x="7" y="49"/>
                        <a:pt x="13" y="47"/>
                      </a:cubicBezTo>
                      <a:cubicBezTo>
                        <a:pt x="14" y="47"/>
                        <a:pt x="10" y="46"/>
                        <a:pt x="11" y="44"/>
                      </a:cubicBezTo>
                      <a:cubicBezTo>
                        <a:pt x="14" y="44"/>
                        <a:pt x="14" y="44"/>
                        <a:pt x="14" y="44"/>
                      </a:cubicBezTo>
                      <a:cubicBezTo>
                        <a:pt x="13" y="41"/>
                        <a:pt x="13" y="41"/>
                        <a:pt x="13" y="41"/>
                      </a:cubicBezTo>
                      <a:cubicBezTo>
                        <a:pt x="16" y="42"/>
                        <a:pt x="16" y="42"/>
                        <a:pt x="16" y="42"/>
                      </a:cubicBezTo>
                      <a:cubicBezTo>
                        <a:pt x="20" y="38"/>
                        <a:pt x="7" y="39"/>
                        <a:pt x="10" y="34"/>
                      </a:cubicBezTo>
                      <a:cubicBezTo>
                        <a:pt x="15" y="34"/>
                        <a:pt x="15" y="34"/>
                        <a:pt x="15" y="34"/>
                      </a:cubicBezTo>
                      <a:cubicBezTo>
                        <a:pt x="16" y="30"/>
                        <a:pt x="14" y="29"/>
                        <a:pt x="17" y="25"/>
                      </a:cubicBezTo>
                      <a:cubicBezTo>
                        <a:pt x="17" y="25"/>
                        <a:pt x="14" y="25"/>
                        <a:pt x="15" y="26"/>
                      </a:cubicBezTo>
                      <a:cubicBezTo>
                        <a:pt x="15" y="27"/>
                        <a:pt x="13" y="27"/>
                        <a:pt x="11" y="27"/>
                      </a:cubicBezTo>
                      <a:cubicBezTo>
                        <a:pt x="6" y="22"/>
                        <a:pt x="15" y="28"/>
                        <a:pt x="17" y="24"/>
                      </a:cubicBezTo>
                      <a:cubicBezTo>
                        <a:pt x="13" y="19"/>
                        <a:pt x="9" y="11"/>
                        <a:pt x="14" y="8"/>
                      </a:cubicBezTo>
                      <a:cubicBezTo>
                        <a:pt x="10" y="10"/>
                        <a:pt x="7" y="7"/>
                        <a:pt x="7" y="5"/>
                      </a:cubicBezTo>
                      <a:cubicBezTo>
                        <a:pt x="9" y="3"/>
                        <a:pt x="10" y="5"/>
                        <a:pt x="12" y="6"/>
                      </a:cubicBezTo>
                      <a:cubicBezTo>
                        <a:pt x="13" y="5"/>
                        <a:pt x="14" y="4"/>
                        <a:pt x="13" y="3"/>
                      </a:cubicBezTo>
                      <a:cubicBezTo>
                        <a:pt x="10" y="4"/>
                        <a:pt x="6" y="3"/>
                        <a:pt x="4" y="0"/>
                      </a:cubicBezTo>
                      <a:cubicBezTo>
                        <a:pt x="0" y="6"/>
                        <a:pt x="11" y="11"/>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5" name="Freeform 930"/>
                <p:cNvSpPr>
                  <a:spLocks/>
                </p:cNvSpPr>
                <p:nvPr/>
              </p:nvSpPr>
              <p:spPr bwMode="auto">
                <a:xfrm>
                  <a:off x="3735" y="2627"/>
                  <a:ext cx="2" cy="2"/>
                </a:xfrm>
                <a:custGeom>
                  <a:avLst/>
                  <a:gdLst>
                    <a:gd name="T0" fmla="*/ 0 w 2"/>
                    <a:gd name="T1" fmla="*/ 1 h 2"/>
                    <a:gd name="T2" fmla="*/ 2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6" name="Freeform 931"/>
                <p:cNvSpPr>
                  <a:spLocks/>
                </p:cNvSpPr>
                <p:nvPr/>
              </p:nvSpPr>
              <p:spPr bwMode="auto">
                <a:xfrm>
                  <a:off x="3842" y="3244"/>
                  <a:ext cx="3" cy="2"/>
                </a:xfrm>
                <a:custGeom>
                  <a:avLst/>
                  <a:gdLst>
                    <a:gd name="T0" fmla="*/ 2 w 3"/>
                    <a:gd name="T1" fmla="*/ 2 h 2"/>
                    <a:gd name="T2" fmla="*/ 3 w 3"/>
                    <a:gd name="T3" fmla="*/ 0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lnTo>
                        <a:pt x="3"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7" name="Freeform 932"/>
                <p:cNvSpPr>
                  <a:spLocks/>
                </p:cNvSpPr>
                <p:nvPr/>
              </p:nvSpPr>
              <p:spPr bwMode="auto">
                <a:xfrm>
                  <a:off x="3840" y="3232"/>
                  <a:ext cx="14" cy="11"/>
                </a:xfrm>
                <a:custGeom>
                  <a:avLst/>
                  <a:gdLst>
                    <a:gd name="T0" fmla="*/ 15 w 16"/>
                    <a:gd name="T1" fmla="*/ 3 h 13"/>
                    <a:gd name="T2" fmla="*/ 13 w 16"/>
                    <a:gd name="T3" fmla="*/ 0 h 13"/>
                    <a:gd name="T4" fmla="*/ 0 w 16"/>
                    <a:gd name="T5" fmla="*/ 8 h 13"/>
                    <a:gd name="T6" fmla="*/ 10 w 16"/>
                    <a:gd name="T7" fmla="*/ 12 h 13"/>
                    <a:gd name="T8" fmla="*/ 6 w 16"/>
                    <a:gd name="T9" fmla="*/ 7 h 13"/>
                    <a:gd name="T10" fmla="*/ 13 w 16"/>
                    <a:gd name="T11" fmla="*/ 9 h 13"/>
                    <a:gd name="T12" fmla="*/ 11 w 16"/>
                    <a:gd name="T13" fmla="*/ 4 h 13"/>
                    <a:gd name="T14" fmla="*/ 15 w 16"/>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5" y="3"/>
                      </a:moveTo>
                      <a:cubicBezTo>
                        <a:pt x="13" y="0"/>
                        <a:pt x="13" y="0"/>
                        <a:pt x="13" y="0"/>
                      </a:cubicBezTo>
                      <a:cubicBezTo>
                        <a:pt x="4" y="4"/>
                        <a:pt x="6" y="1"/>
                        <a:pt x="0" y="8"/>
                      </a:cubicBezTo>
                      <a:cubicBezTo>
                        <a:pt x="2" y="10"/>
                        <a:pt x="6" y="13"/>
                        <a:pt x="10" y="12"/>
                      </a:cubicBezTo>
                      <a:cubicBezTo>
                        <a:pt x="9" y="10"/>
                        <a:pt x="5" y="9"/>
                        <a:pt x="6" y="7"/>
                      </a:cubicBezTo>
                      <a:cubicBezTo>
                        <a:pt x="9" y="7"/>
                        <a:pt x="9" y="9"/>
                        <a:pt x="13" y="9"/>
                      </a:cubicBezTo>
                      <a:cubicBezTo>
                        <a:pt x="16" y="5"/>
                        <a:pt x="10"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8" name="Freeform 933"/>
                <p:cNvSpPr>
                  <a:spLocks/>
                </p:cNvSpPr>
                <p:nvPr/>
              </p:nvSpPr>
              <p:spPr bwMode="auto">
                <a:xfrm>
                  <a:off x="3844" y="3232"/>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9" name="Freeform 934"/>
                <p:cNvSpPr>
                  <a:spLocks/>
                </p:cNvSpPr>
                <p:nvPr/>
              </p:nvSpPr>
              <p:spPr bwMode="auto">
                <a:xfrm>
                  <a:off x="3840" y="3229"/>
                  <a:ext cx="6" cy="3"/>
                </a:xfrm>
                <a:custGeom>
                  <a:avLst/>
                  <a:gdLst>
                    <a:gd name="T0" fmla="*/ 3 w 7"/>
                    <a:gd name="T1" fmla="*/ 3 h 3"/>
                    <a:gd name="T2" fmla="*/ 7 w 7"/>
                    <a:gd name="T3" fmla="*/ 1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0"/>
                        <a:pt x="7" y="2"/>
                        <a:pt x="7" y="1"/>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0" name="Freeform 935"/>
                <p:cNvSpPr>
                  <a:spLocks/>
                </p:cNvSpPr>
                <p:nvPr/>
              </p:nvSpPr>
              <p:spPr bwMode="auto">
                <a:xfrm>
                  <a:off x="3840" y="3222"/>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1" name="Freeform 936"/>
                <p:cNvSpPr>
                  <a:spLocks/>
                </p:cNvSpPr>
                <p:nvPr/>
              </p:nvSpPr>
              <p:spPr bwMode="auto">
                <a:xfrm>
                  <a:off x="3838" y="3220"/>
                  <a:ext cx="12" cy="7"/>
                </a:xfrm>
                <a:custGeom>
                  <a:avLst/>
                  <a:gdLst>
                    <a:gd name="T0" fmla="*/ 2 w 13"/>
                    <a:gd name="T1" fmla="*/ 0 h 8"/>
                    <a:gd name="T2" fmla="*/ 3 w 13"/>
                    <a:gd name="T3" fmla="*/ 3 h 8"/>
                    <a:gd name="T4" fmla="*/ 3 w 13"/>
                    <a:gd name="T5" fmla="*/ 3 h 8"/>
                    <a:gd name="T6" fmla="*/ 9 w 13"/>
                    <a:gd name="T7" fmla="*/ 4 h 8"/>
                    <a:gd name="T8" fmla="*/ 9 w 13"/>
                    <a:gd name="T9" fmla="*/ 8 h 8"/>
                    <a:gd name="T10" fmla="*/ 13 w 13"/>
                    <a:gd name="T11" fmla="*/ 5 h 8"/>
                    <a:gd name="T12" fmla="*/ 2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2" y="0"/>
                      </a:moveTo>
                      <a:cubicBezTo>
                        <a:pt x="0" y="1"/>
                        <a:pt x="1" y="2"/>
                        <a:pt x="3" y="3"/>
                      </a:cubicBezTo>
                      <a:cubicBezTo>
                        <a:pt x="3" y="3"/>
                        <a:pt x="3" y="3"/>
                        <a:pt x="3" y="3"/>
                      </a:cubicBezTo>
                      <a:cubicBezTo>
                        <a:pt x="5" y="1"/>
                        <a:pt x="10" y="2"/>
                        <a:pt x="9" y="4"/>
                      </a:cubicBezTo>
                      <a:cubicBezTo>
                        <a:pt x="11" y="6"/>
                        <a:pt x="6" y="7"/>
                        <a:pt x="9" y="8"/>
                      </a:cubicBezTo>
                      <a:cubicBezTo>
                        <a:pt x="13" y="5"/>
                        <a:pt x="13" y="5"/>
                        <a:pt x="13"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2" name="Freeform 937"/>
                <p:cNvSpPr>
                  <a:spLocks/>
                </p:cNvSpPr>
                <p:nvPr/>
              </p:nvSpPr>
              <p:spPr bwMode="auto">
                <a:xfrm>
                  <a:off x="3842" y="3223"/>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3" name="Freeform 938"/>
                <p:cNvSpPr>
                  <a:spLocks/>
                </p:cNvSpPr>
                <p:nvPr/>
              </p:nvSpPr>
              <p:spPr bwMode="auto">
                <a:xfrm>
                  <a:off x="3842" y="3228"/>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4" name="Freeform 939"/>
                <p:cNvSpPr>
                  <a:spLocks/>
                </p:cNvSpPr>
                <p:nvPr/>
              </p:nvSpPr>
              <p:spPr bwMode="auto">
                <a:xfrm>
                  <a:off x="3838" y="3209"/>
                  <a:ext cx="12" cy="9"/>
                </a:xfrm>
                <a:custGeom>
                  <a:avLst/>
                  <a:gdLst>
                    <a:gd name="T0" fmla="*/ 1 w 13"/>
                    <a:gd name="T1" fmla="*/ 4 h 10"/>
                    <a:gd name="T2" fmla="*/ 6 w 13"/>
                    <a:gd name="T3" fmla="*/ 9 h 10"/>
                    <a:gd name="T4" fmla="*/ 13 w 13"/>
                    <a:gd name="T5" fmla="*/ 4 h 10"/>
                    <a:gd name="T6" fmla="*/ 11 w 13"/>
                    <a:gd name="T7" fmla="*/ 1 h 10"/>
                    <a:gd name="T8" fmla="*/ 1 w 13"/>
                    <a:gd name="T9" fmla="*/ 4 h 10"/>
                  </a:gdLst>
                  <a:ahLst/>
                  <a:cxnLst>
                    <a:cxn ang="0">
                      <a:pos x="T0" y="T1"/>
                    </a:cxn>
                    <a:cxn ang="0">
                      <a:pos x="T2" y="T3"/>
                    </a:cxn>
                    <a:cxn ang="0">
                      <a:pos x="T4" y="T5"/>
                    </a:cxn>
                    <a:cxn ang="0">
                      <a:pos x="T6" y="T7"/>
                    </a:cxn>
                    <a:cxn ang="0">
                      <a:pos x="T8" y="T9"/>
                    </a:cxn>
                  </a:cxnLst>
                  <a:rect l="0" t="0" r="r" b="b"/>
                  <a:pathLst>
                    <a:path w="13" h="10">
                      <a:moveTo>
                        <a:pt x="1" y="4"/>
                      </a:moveTo>
                      <a:cubicBezTo>
                        <a:pt x="7" y="4"/>
                        <a:pt x="0" y="10"/>
                        <a:pt x="6" y="9"/>
                      </a:cubicBezTo>
                      <a:cubicBezTo>
                        <a:pt x="5" y="6"/>
                        <a:pt x="10" y="4"/>
                        <a:pt x="13" y="4"/>
                      </a:cubicBezTo>
                      <a:cubicBezTo>
                        <a:pt x="11" y="1"/>
                        <a:pt x="11" y="1"/>
                        <a:pt x="11" y="1"/>
                      </a:cubicBezTo>
                      <a:cubicBezTo>
                        <a:pt x="9" y="0"/>
                        <a:pt x="4"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5" name="Freeform 940"/>
                <p:cNvSpPr>
                  <a:spLocks/>
                </p:cNvSpPr>
                <p:nvPr/>
              </p:nvSpPr>
              <p:spPr bwMode="auto">
                <a:xfrm>
                  <a:off x="3852" y="320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6" name="Freeform 941"/>
                <p:cNvSpPr>
                  <a:spLocks/>
                </p:cNvSpPr>
                <p:nvPr/>
              </p:nvSpPr>
              <p:spPr bwMode="auto">
                <a:xfrm>
                  <a:off x="3842" y="3192"/>
                  <a:ext cx="14" cy="17"/>
                </a:xfrm>
                <a:custGeom>
                  <a:avLst/>
                  <a:gdLst>
                    <a:gd name="T0" fmla="*/ 1 w 16"/>
                    <a:gd name="T1" fmla="*/ 0 h 19"/>
                    <a:gd name="T2" fmla="*/ 8 w 16"/>
                    <a:gd name="T3" fmla="*/ 7 h 19"/>
                    <a:gd name="T4" fmla="*/ 3 w 16"/>
                    <a:gd name="T5" fmla="*/ 5 h 19"/>
                    <a:gd name="T6" fmla="*/ 6 w 16"/>
                    <a:gd name="T7" fmla="*/ 12 h 19"/>
                    <a:gd name="T8" fmla="*/ 0 w 16"/>
                    <a:gd name="T9" fmla="*/ 9 h 19"/>
                    <a:gd name="T10" fmla="*/ 6 w 16"/>
                    <a:gd name="T11" fmla="*/ 15 h 19"/>
                    <a:gd name="T12" fmla="*/ 2 w 16"/>
                    <a:gd name="T13" fmla="*/ 19 h 19"/>
                    <a:gd name="T14" fmla="*/ 8 w 16"/>
                    <a:gd name="T15" fmla="*/ 17 h 19"/>
                    <a:gd name="T16" fmla="*/ 7 w 16"/>
                    <a:gd name="T17" fmla="*/ 14 h 19"/>
                    <a:gd name="T18" fmla="*/ 12 w 16"/>
                    <a:gd name="T19" fmla="*/ 15 h 19"/>
                    <a:gd name="T20" fmla="*/ 15 w 16"/>
                    <a:gd name="T21" fmla="*/ 5 h 19"/>
                    <a:gd name="T22" fmla="*/ 1 w 16"/>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9">
                      <a:moveTo>
                        <a:pt x="1" y="0"/>
                      </a:moveTo>
                      <a:cubicBezTo>
                        <a:pt x="8" y="7"/>
                        <a:pt x="8" y="7"/>
                        <a:pt x="8" y="7"/>
                      </a:cubicBezTo>
                      <a:cubicBezTo>
                        <a:pt x="5" y="7"/>
                        <a:pt x="3" y="7"/>
                        <a:pt x="3" y="5"/>
                      </a:cubicBezTo>
                      <a:cubicBezTo>
                        <a:pt x="2" y="9"/>
                        <a:pt x="6" y="9"/>
                        <a:pt x="6" y="12"/>
                      </a:cubicBezTo>
                      <a:cubicBezTo>
                        <a:pt x="0" y="13"/>
                        <a:pt x="5" y="7"/>
                        <a:pt x="0" y="9"/>
                      </a:cubicBezTo>
                      <a:cubicBezTo>
                        <a:pt x="0" y="11"/>
                        <a:pt x="0" y="14"/>
                        <a:pt x="6" y="15"/>
                      </a:cubicBezTo>
                      <a:cubicBezTo>
                        <a:pt x="2" y="19"/>
                        <a:pt x="2" y="19"/>
                        <a:pt x="2" y="19"/>
                      </a:cubicBezTo>
                      <a:cubicBezTo>
                        <a:pt x="8" y="17"/>
                        <a:pt x="8" y="17"/>
                        <a:pt x="8" y="17"/>
                      </a:cubicBezTo>
                      <a:cubicBezTo>
                        <a:pt x="10" y="15"/>
                        <a:pt x="3" y="15"/>
                        <a:pt x="7" y="14"/>
                      </a:cubicBezTo>
                      <a:cubicBezTo>
                        <a:pt x="10" y="13"/>
                        <a:pt x="11" y="14"/>
                        <a:pt x="12" y="15"/>
                      </a:cubicBezTo>
                      <a:cubicBezTo>
                        <a:pt x="10" y="13"/>
                        <a:pt x="16" y="9"/>
                        <a:pt x="15" y="5"/>
                      </a:cubicBezTo>
                      <a:cubicBezTo>
                        <a:pt x="14"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7" name="Freeform 942"/>
                <p:cNvSpPr>
                  <a:spLocks/>
                </p:cNvSpPr>
                <p:nvPr/>
              </p:nvSpPr>
              <p:spPr bwMode="auto">
                <a:xfrm>
                  <a:off x="3848" y="3190"/>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8" name="Freeform 943"/>
                <p:cNvSpPr>
                  <a:spLocks/>
                </p:cNvSpPr>
                <p:nvPr/>
              </p:nvSpPr>
              <p:spPr bwMode="auto">
                <a:xfrm>
                  <a:off x="3840" y="3176"/>
                  <a:ext cx="16" cy="14"/>
                </a:xfrm>
                <a:custGeom>
                  <a:avLst/>
                  <a:gdLst>
                    <a:gd name="T0" fmla="*/ 1 w 18"/>
                    <a:gd name="T1" fmla="*/ 10 h 16"/>
                    <a:gd name="T2" fmla="*/ 5 w 18"/>
                    <a:gd name="T3" fmla="*/ 14 h 16"/>
                    <a:gd name="T4" fmla="*/ 2 w 18"/>
                    <a:gd name="T5" fmla="*/ 15 h 16"/>
                    <a:gd name="T6" fmla="*/ 7 w 18"/>
                    <a:gd name="T7" fmla="*/ 15 h 16"/>
                    <a:gd name="T8" fmla="*/ 4 w 18"/>
                    <a:gd name="T9" fmla="*/ 8 h 16"/>
                    <a:gd name="T10" fmla="*/ 13 w 18"/>
                    <a:gd name="T11" fmla="*/ 6 h 16"/>
                    <a:gd name="T12" fmla="*/ 11 w 18"/>
                    <a:gd name="T13" fmla="*/ 10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4" y="14"/>
                        <a:pt x="3" y="14"/>
                        <a:pt x="2" y="15"/>
                      </a:cubicBezTo>
                      <a:cubicBezTo>
                        <a:pt x="3" y="15"/>
                        <a:pt x="6" y="16"/>
                        <a:pt x="7" y="15"/>
                      </a:cubicBezTo>
                      <a:cubicBezTo>
                        <a:pt x="13" y="13"/>
                        <a:pt x="5" y="11"/>
                        <a:pt x="4" y="8"/>
                      </a:cubicBezTo>
                      <a:cubicBezTo>
                        <a:pt x="7" y="2"/>
                        <a:pt x="7" y="8"/>
                        <a:pt x="13" y="6"/>
                      </a:cubicBezTo>
                      <a:cubicBezTo>
                        <a:pt x="13" y="8"/>
                        <a:pt x="11" y="8"/>
                        <a:pt x="11" y="10"/>
                      </a:cubicBezTo>
                      <a:cubicBezTo>
                        <a:pt x="18" y="6"/>
                        <a:pt x="12" y="2"/>
                        <a:pt x="10" y="0"/>
                      </a:cubicBezTo>
                      <a:cubicBezTo>
                        <a:pt x="9" y="0"/>
                        <a:pt x="8" y="1"/>
                        <a:pt x="8" y="2"/>
                      </a:cubicBezTo>
                      <a:cubicBezTo>
                        <a:pt x="6" y="0"/>
                        <a:pt x="6" y="0"/>
                        <a:pt x="6" y="0"/>
                      </a:cubicBezTo>
                      <a:cubicBezTo>
                        <a:pt x="1" y="2"/>
                        <a:pt x="0" y="4"/>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9" name="Freeform 944"/>
                <p:cNvSpPr>
                  <a:spLocks/>
                </p:cNvSpPr>
                <p:nvPr/>
              </p:nvSpPr>
              <p:spPr bwMode="auto">
                <a:xfrm>
                  <a:off x="3839" y="3189"/>
                  <a:ext cx="3" cy="1"/>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2"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0" name="Freeform 945"/>
                <p:cNvSpPr>
                  <a:spLocks/>
                </p:cNvSpPr>
                <p:nvPr/>
              </p:nvSpPr>
              <p:spPr bwMode="auto">
                <a:xfrm>
                  <a:off x="3848" y="3175"/>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1" name="Freeform 946"/>
                <p:cNvSpPr>
                  <a:spLocks/>
                </p:cNvSpPr>
                <p:nvPr/>
              </p:nvSpPr>
              <p:spPr bwMode="auto">
                <a:xfrm>
                  <a:off x="3840" y="3174"/>
                  <a:ext cx="3" cy="3"/>
                </a:xfrm>
                <a:custGeom>
                  <a:avLst/>
                  <a:gdLst>
                    <a:gd name="T0" fmla="*/ 3 w 3"/>
                    <a:gd name="T1" fmla="*/ 3 h 3"/>
                    <a:gd name="T2" fmla="*/ 3 w 3"/>
                    <a:gd name="T3" fmla="*/ 0 h 3"/>
                    <a:gd name="T4" fmla="*/ 0 w 3"/>
                    <a:gd name="T5" fmla="*/ 1 h 3"/>
                    <a:gd name="T6" fmla="*/ 3 w 3"/>
                    <a:gd name="T7" fmla="*/ 3 h 3"/>
                  </a:gdLst>
                  <a:ahLst/>
                  <a:cxnLst>
                    <a:cxn ang="0">
                      <a:pos x="T0" y="T1"/>
                    </a:cxn>
                    <a:cxn ang="0">
                      <a:pos x="T2" y="T3"/>
                    </a:cxn>
                    <a:cxn ang="0">
                      <a:pos x="T4" y="T5"/>
                    </a:cxn>
                    <a:cxn ang="0">
                      <a:pos x="T6" y="T7"/>
                    </a:cxn>
                  </a:cxnLst>
                  <a:rect l="0" t="0" r="r" b="b"/>
                  <a:pathLst>
                    <a:path w="3" h="3">
                      <a:moveTo>
                        <a:pt x="3" y="3"/>
                      </a:moveTo>
                      <a:cubicBezTo>
                        <a:pt x="3" y="0"/>
                        <a:pt x="3" y="0"/>
                        <a:pt x="3" y="0"/>
                      </a:cubicBezTo>
                      <a:cubicBezTo>
                        <a:pt x="0" y="1"/>
                        <a:pt x="0" y="1"/>
                        <a:pt x="0" y="1"/>
                      </a:cubicBezTo>
                      <a:cubicBezTo>
                        <a:pt x="1" y="2"/>
                        <a:pt x="1"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2" name="Freeform 947"/>
                <p:cNvSpPr>
                  <a:spLocks/>
                </p:cNvSpPr>
                <p:nvPr/>
              </p:nvSpPr>
              <p:spPr bwMode="auto">
                <a:xfrm>
                  <a:off x="3837" y="3080"/>
                  <a:ext cx="17" cy="93"/>
                </a:xfrm>
                <a:custGeom>
                  <a:avLst/>
                  <a:gdLst>
                    <a:gd name="T0" fmla="*/ 17 w 20"/>
                    <a:gd name="T1" fmla="*/ 1 h 108"/>
                    <a:gd name="T2" fmla="*/ 14 w 20"/>
                    <a:gd name="T3" fmla="*/ 4 h 108"/>
                    <a:gd name="T4" fmla="*/ 10 w 20"/>
                    <a:gd name="T5" fmla="*/ 0 h 108"/>
                    <a:gd name="T6" fmla="*/ 3 w 20"/>
                    <a:gd name="T7" fmla="*/ 0 h 108"/>
                    <a:gd name="T8" fmla="*/ 6 w 20"/>
                    <a:gd name="T9" fmla="*/ 9 h 108"/>
                    <a:gd name="T10" fmla="*/ 2 w 20"/>
                    <a:gd name="T11" fmla="*/ 9 h 108"/>
                    <a:gd name="T12" fmla="*/ 4 w 20"/>
                    <a:gd name="T13" fmla="*/ 25 h 108"/>
                    <a:gd name="T14" fmla="*/ 6 w 20"/>
                    <a:gd name="T15" fmla="*/ 36 h 108"/>
                    <a:gd name="T16" fmla="*/ 4 w 20"/>
                    <a:gd name="T17" fmla="*/ 81 h 108"/>
                    <a:gd name="T18" fmla="*/ 10 w 20"/>
                    <a:gd name="T19" fmla="*/ 84 h 108"/>
                    <a:gd name="T20" fmla="*/ 6 w 20"/>
                    <a:gd name="T21" fmla="*/ 87 h 108"/>
                    <a:gd name="T22" fmla="*/ 6 w 20"/>
                    <a:gd name="T23" fmla="*/ 84 h 108"/>
                    <a:gd name="T24" fmla="*/ 4 w 20"/>
                    <a:gd name="T25" fmla="*/ 97 h 108"/>
                    <a:gd name="T26" fmla="*/ 12 w 20"/>
                    <a:gd name="T27" fmla="*/ 97 h 108"/>
                    <a:gd name="T28" fmla="*/ 4 w 20"/>
                    <a:gd name="T29" fmla="*/ 103 h 108"/>
                    <a:gd name="T30" fmla="*/ 9 w 20"/>
                    <a:gd name="T31" fmla="*/ 107 h 108"/>
                    <a:gd name="T32" fmla="*/ 14 w 20"/>
                    <a:gd name="T33" fmla="*/ 103 h 108"/>
                    <a:gd name="T34" fmla="*/ 17 w 20"/>
                    <a:gd name="T35" fmla="*/ 106 h 108"/>
                    <a:gd name="T36" fmla="*/ 8 w 20"/>
                    <a:gd name="T37" fmla="*/ 77 h 108"/>
                    <a:gd name="T38" fmla="*/ 12 w 20"/>
                    <a:gd name="T39" fmla="*/ 78 h 108"/>
                    <a:gd name="T40" fmla="*/ 16 w 20"/>
                    <a:gd name="T41" fmla="*/ 60 h 108"/>
                    <a:gd name="T42" fmla="*/ 9 w 20"/>
                    <a:gd name="T43" fmla="*/ 53 h 108"/>
                    <a:gd name="T44" fmla="*/ 12 w 20"/>
                    <a:gd name="T45" fmla="*/ 49 h 108"/>
                    <a:gd name="T46" fmla="*/ 9 w 20"/>
                    <a:gd name="T47" fmla="*/ 49 h 108"/>
                    <a:gd name="T48" fmla="*/ 13 w 20"/>
                    <a:gd name="T49" fmla="*/ 44 h 108"/>
                    <a:gd name="T50" fmla="*/ 5 w 20"/>
                    <a:gd name="T51" fmla="*/ 43 h 108"/>
                    <a:gd name="T52" fmla="*/ 17 w 20"/>
                    <a:gd name="T53" fmla="*/ 32 h 108"/>
                    <a:gd name="T54" fmla="*/ 12 w 20"/>
                    <a:gd name="T55" fmla="*/ 33 h 108"/>
                    <a:gd name="T56" fmla="*/ 9 w 20"/>
                    <a:gd name="T57" fmla="*/ 31 h 108"/>
                    <a:gd name="T58" fmla="*/ 16 w 20"/>
                    <a:gd name="T59" fmla="*/ 29 h 108"/>
                    <a:gd name="T60" fmla="*/ 12 w 20"/>
                    <a:gd name="T61" fmla="*/ 21 h 108"/>
                    <a:gd name="T62" fmla="*/ 8 w 20"/>
                    <a:gd name="T63" fmla="*/ 22 h 108"/>
                    <a:gd name="T64" fmla="*/ 10 w 20"/>
                    <a:gd name="T65" fmla="*/ 11 h 108"/>
                    <a:gd name="T66" fmla="*/ 17 w 20"/>
                    <a:gd name="T67" fmla="*/ 16 h 108"/>
                    <a:gd name="T68" fmla="*/ 20 w 20"/>
                    <a:gd name="T69" fmla="*/ 13 h 108"/>
                    <a:gd name="T70" fmla="*/ 11 w 20"/>
                    <a:gd name="T71" fmla="*/ 5 h 108"/>
                    <a:gd name="T72" fmla="*/ 17 w 20"/>
                    <a:gd name="T73" fmla="*/ 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08">
                      <a:moveTo>
                        <a:pt x="17" y="1"/>
                      </a:moveTo>
                      <a:cubicBezTo>
                        <a:pt x="15" y="1"/>
                        <a:pt x="14" y="2"/>
                        <a:pt x="14" y="4"/>
                      </a:cubicBezTo>
                      <a:cubicBezTo>
                        <a:pt x="11" y="4"/>
                        <a:pt x="11" y="1"/>
                        <a:pt x="10" y="0"/>
                      </a:cubicBezTo>
                      <a:cubicBezTo>
                        <a:pt x="7" y="3"/>
                        <a:pt x="6" y="0"/>
                        <a:pt x="3" y="0"/>
                      </a:cubicBezTo>
                      <a:cubicBezTo>
                        <a:pt x="2" y="4"/>
                        <a:pt x="6" y="5"/>
                        <a:pt x="6" y="9"/>
                      </a:cubicBezTo>
                      <a:cubicBezTo>
                        <a:pt x="2" y="9"/>
                        <a:pt x="2" y="9"/>
                        <a:pt x="2" y="9"/>
                      </a:cubicBezTo>
                      <a:cubicBezTo>
                        <a:pt x="4" y="13"/>
                        <a:pt x="7" y="21"/>
                        <a:pt x="4" y="25"/>
                      </a:cubicBezTo>
                      <a:cubicBezTo>
                        <a:pt x="3" y="29"/>
                        <a:pt x="4" y="32"/>
                        <a:pt x="6" y="36"/>
                      </a:cubicBezTo>
                      <a:cubicBezTo>
                        <a:pt x="4" y="51"/>
                        <a:pt x="7" y="66"/>
                        <a:pt x="4" y="81"/>
                      </a:cubicBezTo>
                      <a:cubicBezTo>
                        <a:pt x="10" y="84"/>
                        <a:pt x="10" y="84"/>
                        <a:pt x="10" y="84"/>
                      </a:cubicBezTo>
                      <a:cubicBezTo>
                        <a:pt x="7" y="84"/>
                        <a:pt x="10" y="87"/>
                        <a:pt x="6" y="87"/>
                      </a:cubicBezTo>
                      <a:cubicBezTo>
                        <a:pt x="6" y="86"/>
                        <a:pt x="6" y="85"/>
                        <a:pt x="6" y="84"/>
                      </a:cubicBezTo>
                      <a:cubicBezTo>
                        <a:pt x="0" y="88"/>
                        <a:pt x="6" y="93"/>
                        <a:pt x="4" y="97"/>
                      </a:cubicBezTo>
                      <a:cubicBezTo>
                        <a:pt x="5" y="97"/>
                        <a:pt x="11" y="96"/>
                        <a:pt x="12" y="97"/>
                      </a:cubicBezTo>
                      <a:cubicBezTo>
                        <a:pt x="5" y="97"/>
                        <a:pt x="12" y="102"/>
                        <a:pt x="4" y="103"/>
                      </a:cubicBezTo>
                      <a:cubicBezTo>
                        <a:pt x="2" y="107"/>
                        <a:pt x="10" y="103"/>
                        <a:pt x="9" y="107"/>
                      </a:cubicBezTo>
                      <a:cubicBezTo>
                        <a:pt x="13" y="108"/>
                        <a:pt x="11" y="103"/>
                        <a:pt x="14" y="103"/>
                      </a:cubicBezTo>
                      <a:cubicBezTo>
                        <a:pt x="17" y="104"/>
                        <a:pt x="13" y="106"/>
                        <a:pt x="17" y="106"/>
                      </a:cubicBezTo>
                      <a:cubicBezTo>
                        <a:pt x="19" y="100"/>
                        <a:pt x="10" y="87"/>
                        <a:pt x="8" y="77"/>
                      </a:cubicBezTo>
                      <a:cubicBezTo>
                        <a:pt x="12" y="78"/>
                        <a:pt x="12" y="78"/>
                        <a:pt x="12" y="78"/>
                      </a:cubicBezTo>
                      <a:cubicBezTo>
                        <a:pt x="9" y="73"/>
                        <a:pt x="9" y="64"/>
                        <a:pt x="16" y="60"/>
                      </a:cubicBezTo>
                      <a:cubicBezTo>
                        <a:pt x="12" y="61"/>
                        <a:pt x="18" y="52"/>
                        <a:pt x="9" y="53"/>
                      </a:cubicBezTo>
                      <a:cubicBezTo>
                        <a:pt x="11" y="52"/>
                        <a:pt x="11" y="51"/>
                        <a:pt x="12" y="49"/>
                      </a:cubicBezTo>
                      <a:cubicBezTo>
                        <a:pt x="9" y="49"/>
                        <a:pt x="9" y="49"/>
                        <a:pt x="9" y="49"/>
                      </a:cubicBezTo>
                      <a:cubicBezTo>
                        <a:pt x="9" y="46"/>
                        <a:pt x="13" y="47"/>
                        <a:pt x="13" y="44"/>
                      </a:cubicBezTo>
                      <a:cubicBezTo>
                        <a:pt x="9" y="46"/>
                        <a:pt x="8" y="43"/>
                        <a:pt x="5" y="43"/>
                      </a:cubicBezTo>
                      <a:cubicBezTo>
                        <a:pt x="10" y="39"/>
                        <a:pt x="13" y="35"/>
                        <a:pt x="17" y="32"/>
                      </a:cubicBezTo>
                      <a:cubicBezTo>
                        <a:pt x="15" y="32"/>
                        <a:pt x="14" y="32"/>
                        <a:pt x="12" y="33"/>
                      </a:cubicBezTo>
                      <a:cubicBezTo>
                        <a:pt x="14" y="31"/>
                        <a:pt x="10" y="32"/>
                        <a:pt x="9" y="31"/>
                      </a:cubicBezTo>
                      <a:cubicBezTo>
                        <a:pt x="9" y="29"/>
                        <a:pt x="14" y="29"/>
                        <a:pt x="16" y="29"/>
                      </a:cubicBezTo>
                      <a:cubicBezTo>
                        <a:pt x="18" y="26"/>
                        <a:pt x="9" y="24"/>
                        <a:pt x="12" y="21"/>
                      </a:cubicBezTo>
                      <a:cubicBezTo>
                        <a:pt x="8" y="22"/>
                        <a:pt x="8" y="22"/>
                        <a:pt x="8" y="22"/>
                      </a:cubicBezTo>
                      <a:cubicBezTo>
                        <a:pt x="7" y="18"/>
                        <a:pt x="11" y="15"/>
                        <a:pt x="10" y="11"/>
                      </a:cubicBezTo>
                      <a:cubicBezTo>
                        <a:pt x="15" y="9"/>
                        <a:pt x="14" y="14"/>
                        <a:pt x="17" y="16"/>
                      </a:cubicBezTo>
                      <a:cubicBezTo>
                        <a:pt x="18" y="15"/>
                        <a:pt x="18" y="13"/>
                        <a:pt x="20" y="13"/>
                      </a:cubicBezTo>
                      <a:cubicBezTo>
                        <a:pt x="17" y="11"/>
                        <a:pt x="14" y="8"/>
                        <a:pt x="11" y="5"/>
                      </a:cubicBezTo>
                      <a:cubicBezTo>
                        <a:pt x="17" y="8"/>
                        <a:pt x="17" y="2"/>
                        <a:pt x="17"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3" name="Freeform 948"/>
                <p:cNvSpPr>
                  <a:spLocks/>
                </p:cNvSpPr>
                <p:nvPr/>
              </p:nvSpPr>
              <p:spPr bwMode="auto">
                <a:xfrm>
                  <a:off x="3854" y="3091"/>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4" name="Freeform 949"/>
                <p:cNvSpPr>
                  <a:spLocks/>
                </p:cNvSpPr>
                <p:nvPr/>
              </p:nvSpPr>
              <p:spPr bwMode="auto">
                <a:xfrm>
                  <a:off x="3851" y="308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5" name="Freeform 950"/>
                <p:cNvSpPr>
                  <a:spLocks/>
                </p:cNvSpPr>
                <p:nvPr/>
              </p:nvSpPr>
              <p:spPr bwMode="auto">
                <a:xfrm>
                  <a:off x="3840" y="3101"/>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6" name="Freeform 951"/>
                <p:cNvSpPr>
                  <a:spLocks/>
                </p:cNvSpPr>
                <p:nvPr/>
              </p:nvSpPr>
              <p:spPr bwMode="auto">
                <a:xfrm>
                  <a:off x="3851" y="3105"/>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2"/>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7" name="Freeform 952"/>
                <p:cNvSpPr>
                  <a:spLocks/>
                </p:cNvSpPr>
                <p:nvPr/>
              </p:nvSpPr>
              <p:spPr bwMode="auto">
                <a:xfrm>
                  <a:off x="3850" y="3126"/>
                  <a:ext cx="3" cy="2"/>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1" y="2"/>
                        <a:pt x="2" y="2"/>
                        <a:pt x="3" y="3"/>
                      </a:cubicBezTo>
                      <a:cubicBezTo>
                        <a:pt x="3" y="1"/>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8" name="Freeform 953"/>
                <p:cNvSpPr>
                  <a:spLocks/>
                </p:cNvSpPr>
                <p:nvPr/>
              </p:nvSpPr>
              <p:spPr bwMode="auto">
                <a:xfrm>
                  <a:off x="3853" y="3084"/>
                  <a:ext cx="2" cy="3"/>
                </a:xfrm>
                <a:custGeom>
                  <a:avLst/>
                  <a:gdLst>
                    <a:gd name="T0" fmla="*/ 2 w 2"/>
                    <a:gd name="T1" fmla="*/ 3 h 3"/>
                    <a:gd name="T2" fmla="*/ 1 w 2"/>
                    <a:gd name="T3" fmla="*/ 0 h 3"/>
                    <a:gd name="T4" fmla="*/ 0 w 2"/>
                    <a:gd name="T5" fmla="*/ 0 h 3"/>
                    <a:gd name="T6" fmla="*/ 2 w 2"/>
                    <a:gd name="T7" fmla="*/ 3 h 3"/>
                  </a:gdLst>
                  <a:ahLst/>
                  <a:cxnLst>
                    <a:cxn ang="0">
                      <a:pos x="T0" y="T1"/>
                    </a:cxn>
                    <a:cxn ang="0">
                      <a:pos x="T2" y="T3"/>
                    </a:cxn>
                    <a:cxn ang="0">
                      <a:pos x="T4" y="T5"/>
                    </a:cxn>
                    <a:cxn ang="0">
                      <a:pos x="T6" y="T7"/>
                    </a:cxn>
                  </a:cxnLst>
                  <a:rect l="0" t="0" r="r" b="b"/>
                  <a:pathLst>
                    <a:path w="2" h="3">
                      <a:moveTo>
                        <a:pt x="2" y="3"/>
                      </a:moveTo>
                      <a:lnTo>
                        <a:pt x="1" y="0"/>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9" name="Freeform 954"/>
                <p:cNvSpPr>
                  <a:spLocks/>
                </p:cNvSpPr>
                <p:nvPr/>
              </p:nvSpPr>
              <p:spPr bwMode="auto">
                <a:xfrm>
                  <a:off x="3835" y="3027"/>
                  <a:ext cx="21" cy="51"/>
                </a:xfrm>
                <a:custGeom>
                  <a:avLst/>
                  <a:gdLst>
                    <a:gd name="T0" fmla="*/ 5 w 24"/>
                    <a:gd name="T1" fmla="*/ 4 h 59"/>
                    <a:gd name="T2" fmla="*/ 2 w 24"/>
                    <a:gd name="T3" fmla="*/ 14 h 59"/>
                    <a:gd name="T4" fmla="*/ 12 w 24"/>
                    <a:gd name="T5" fmla="*/ 22 h 59"/>
                    <a:gd name="T6" fmla="*/ 3 w 24"/>
                    <a:gd name="T7" fmla="*/ 20 h 59"/>
                    <a:gd name="T8" fmla="*/ 9 w 24"/>
                    <a:gd name="T9" fmla="*/ 41 h 59"/>
                    <a:gd name="T10" fmla="*/ 5 w 24"/>
                    <a:gd name="T11" fmla="*/ 40 h 59"/>
                    <a:gd name="T12" fmla="*/ 15 w 24"/>
                    <a:gd name="T13" fmla="*/ 48 h 59"/>
                    <a:gd name="T14" fmla="*/ 4 w 24"/>
                    <a:gd name="T15" fmla="*/ 48 h 59"/>
                    <a:gd name="T16" fmla="*/ 3 w 24"/>
                    <a:gd name="T17" fmla="*/ 47 h 59"/>
                    <a:gd name="T18" fmla="*/ 6 w 24"/>
                    <a:gd name="T19" fmla="*/ 58 h 59"/>
                    <a:gd name="T20" fmla="*/ 13 w 24"/>
                    <a:gd name="T21" fmla="*/ 59 h 59"/>
                    <a:gd name="T22" fmla="*/ 18 w 24"/>
                    <a:gd name="T23" fmla="*/ 59 h 59"/>
                    <a:gd name="T24" fmla="*/ 14 w 24"/>
                    <a:gd name="T25" fmla="*/ 52 h 59"/>
                    <a:gd name="T26" fmla="*/ 18 w 24"/>
                    <a:gd name="T27" fmla="*/ 51 h 59"/>
                    <a:gd name="T28" fmla="*/ 15 w 24"/>
                    <a:gd name="T29" fmla="*/ 49 h 59"/>
                    <a:gd name="T30" fmla="*/ 19 w 24"/>
                    <a:gd name="T31" fmla="*/ 48 h 59"/>
                    <a:gd name="T32" fmla="*/ 16 w 24"/>
                    <a:gd name="T33" fmla="*/ 43 h 59"/>
                    <a:gd name="T34" fmla="*/ 17 w 24"/>
                    <a:gd name="T35" fmla="*/ 43 h 59"/>
                    <a:gd name="T36" fmla="*/ 12 w 24"/>
                    <a:gd name="T37" fmla="*/ 40 h 59"/>
                    <a:gd name="T38" fmla="*/ 17 w 24"/>
                    <a:gd name="T39" fmla="*/ 38 h 59"/>
                    <a:gd name="T40" fmla="*/ 14 w 24"/>
                    <a:gd name="T41" fmla="*/ 38 h 59"/>
                    <a:gd name="T42" fmla="*/ 20 w 24"/>
                    <a:gd name="T43" fmla="*/ 25 h 59"/>
                    <a:gd name="T44" fmla="*/ 16 w 24"/>
                    <a:gd name="T45" fmla="*/ 25 h 59"/>
                    <a:gd name="T46" fmla="*/ 19 w 24"/>
                    <a:gd name="T47" fmla="*/ 30 h 59"/>
                    <a:gd name="T48" fmla="*/ 9 w 24"/>
                    <a:gd name="T49" fmla="*/ 29 h 59"/>
                    <a:gd name="T50" fmla="*/ 18 w 24"/>
                    <a:gd name="T51" fmla="*/ 22 h 59"/>
                    <a:gd name="T52" fmla="*/ 16 w 24"/>
                    <a:gd name="T53" fmla="*/ 13 h 59"/>
                    <a:gd name="T54" fmla="*/ 17 w 24"/>
                    <a:gd name="T55" fmla="*/ 13 h 59"/>
                    <a:gd name="T56" fmla="*/ 14 w 24"/>
                    <a:gd name="T57" fmla="*/ 6 h 59"/>
                    <a:gd name="T58" fmla="*/ 13 w 24"/>
                    <a:gd name="T59" fmla="*/ 8 h 59"/>
                    <a:gd name="T60" fmla="*/ 10 w 24"/>
                    <a:gd name="T61" fmla="*/ 6 h 59"/>
                    <a:gd name="T62" fmla="*/ 12 w 24"/>
                    <a:gd name="T63" fmla="*/ 6 h 59"/>
                    <a:gd name="T64" fmla="*/ 6 w 24"/>
                    <a:gd name="T65" fmla="*/ 0 h 59"/>
                    <a:gd name="T66" fmla="*/ 10 w 24"/>
                    <a:gd name="T67" fmla="*/ 7 h 59"/>
                    <a:gd name="T68" fmla="*/ 5 w 24"/>
                    <a:gd name="T6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59">
                      <a:moveTo>
                        <a:pt x="5" y="4"/>
                      </a:moveTo>
                      <a:cubicBezTo>
                        <a:pt x="0" y="6"/>
                        <a:pt x="3" y="11"/>
                        <a:pt x="2" y="14"/>
                      </a:cubicBezTo>
                      <a:cubicBezTo>
                        <a:pt x="4" y="21"/>
                        <a:pt x="12" y="15"/>
                        <a:pt x="12" y="22"/>
                      </a:cubicBezTo>
                      <a:cubicBezTo>
                        <a:pt x="3" y="20"/>
                        <a:pt x="3" y="20"/>
                        <a:pt x="3" y="20"/>
                      </a:cubicBezTo>
                      <a:cubicBezTo>
                        <a:pt x="3" y="26"/>
                        <a:pt x="1" y="35"/>
                        <a:pt x="9" y="41"/>
                      </a:cubicBezTo>
                      <a:cubicBezTo>
                        <a:pt x="8" y="41"/>
                        <a:pt x="7" y="42"/>
                        <a:pt x="5" y="40"/>
                      </a:cubicBezTo>
                      <a:cubicBezTo>
                        <a:pt x="6" y="45"/>
                        <a:pt x="18" y="43"/>
                        <a:pt x="15" y="48"/>
                      </a:cubicBezTo>
                      <a:cubicBezTo>
                        <a:pt x="10" y="43"/>
                        <a:pt x="10" y="50"/>
                        <a:pt x="4" y="48"/>
                      </a:cubicBezTo>
                      <a:cubicBezTo>
                        <a:pt x="3" y="47"/>
                        <a:pt x="3" y="47"/>
                        <a:pt x="3" y="47"/>
                      </a:cubicBezTo>
                      <a:cubicBezTo>
                        <a:pt x="4" y="51"/>
                        <a:pt x="7" y="56"/>
                        <a:pt x="6" y="58"/>
                      </a:cubicBezTo>
                      <a:cubicBezTo>
                        <a:pt x="9" y="58"/>
                        <a:pt x="12" y="56"/>
                        <a:pt x="13" y="59"/>
                      </a:cubicBezTo>
                      <a:cubicBezTo>
                        <a:pt x="13" y="58"/>
                        <a:pt x="16" y="59"/>
                        <a:pt x="18" y="59"/>
                      </a:cubicBezTo>
                      <a:cubicBezTo>
                        <a:pt x="16" y="55"/>
                        <a:pt x="17" y="54"/>
                        <a:pt x="14" y="52"/>
                      </a:cubicBezTo>
                      <a:cubicBezTo>
                        <a:pt x="17" y="50"/>
                        <a:pt x="15" y="53"/>
                        <a:pt x="18" y="51"/>
                      </a:cubicBezTo>
                      <a:cubicBezTo>
                        <a:pt x="15" y="49"/>
                        <a:pt x="15" y="49"/>
                        <a:pt x="15" y="49"/>
                      </a:cubicBezTo>
                      <a:cubicBezTo>
                        <a:pt x="16" y="47"/>
                        <a:pt x="19" y="51"/>
                        <a:pt x="19" y="48"/>
                      </a:cubicBezTo>
                      <a:cubicBezTo>
                        <a:pt x="17" y="47"/>
                        <a:pt x="16" y="45"/>
                        <a:pt x="16" y="43"/>
                      </a:cubicBezTo>
                      <a:cubicBezTo>
                        <a:pt x="17" y="43"/>
                        <a:pt x="17" y="43"/>
                        <a:pt x="17" y="43"/>
                      </a:cubicBezTo>
                      <a:cubicBezTo>
                        <a:pt x="16" y="42"/>
                        <a:pt x="17" y="39"/>
                        <a:pt x="12" y="40"/>
                      </a:cubicBezTo>
                      <a:cubicBezTo>
                        <a:pt x="17" y="38"/>
                        <a:pt x="17" y="38"/>
                        <a:pt x="17" y="38"/>
                      </a:cubicBezTo>
                      <a:cubicBezTo>
                        <a:pt x="14" y="38"/>
                        <a:pt x="14" y="38"/>
                        <a:pt x="14" y="38"/>
                      </a:cubicBezTo>
                      <a:cubicBezTo>
                        <a:pt x="15" y="33"/>
                        <a:pt x="24" y="32"/>
                        <a:pt x="20" y="25"/>
                      </a:cubicBezTo>
                      <a:cubicBezTo>
                        <a:pt x="18" y="27"/>
                        <a:pt x="17" y="26"/>
                        <a:pt x="16" y="25"/>
                      </a:cubicBezTo>
                      <a:cubicBezTo>
                        <a:pt x="13" y="27"/>
                        <a:pt x="18" y="28"/>
                        <a:pt x="19" y="30"/>
                      </a:cubicBezTo>
                      <a:cubicBezTo>
                        <a:pt x="15" y="31"/>
                        <a:pt x="11" y="26"/>
                        <a:pt x="9" y="29"/>
                      </a:cubicBezTo>
                      <a:cubicBezTo>
                        <a:pt x="13" y="26"/>
                        <a:pt x="9" y="23"/>
                        <a:pt x="18" y="22"/>
                      </a:cubicBezTo>
                      <a:cubicBezTo>
                        <a:pt x="18" y="18"/>
                        <a:pt x="14" y="17"/>
                        <a:pt x="16" y="13"/>
                      </a:cubicBezTo>
                      <a:cubicBezTo>
                        <a:pt x="17" y="13"/>
                        <a:pt x="17" y="13"/>
                        <a:pt x="17" y="13"/>
                      </a:cubicBezTo>
                      <a:cubicBezTo>
                        <a:pt x="12" y="12"/>
                        <a:pt x="20" y="10"/>
                        <a:pt x="14" y="6"/>
                      </a:cubicBezTo>
                      <a:cubicBezTo>
                        <a:pt x="13" y="8"/>
                        <a:pt x="13" y="8"/>
                        <a:pt x="13" y="8"/>
                      </a:cubicBezTo>
                      <a:cubicBezTo>
                        <a:pt x="10" y="8"/>
                        <a:pt x="10" y="7"/>
                        <a:pt x="10" y="6"/>
                      </a:cubicBezTo>
                      <a:cubicBezTo>
                        <a:pt x="11" y="6"/>
                        <a:pt x="11" y="6"/>
                        <a:pt x="12" y="6"/>
                      </a:cubicBezTo>
                      <a:cubicBezTo>
                        <a:pt x="8" y="5"/>
                        <a:pt x="7" y="1"/>
                        <a:pt x="6" y="0"/>
                      </a:cubicBezTo>
                      <a:cubicBezTo>
                        <a:pt x="5" y="2"/>
                        <a:pt x="9" y="4"/>
                        <a:pt x="10" y="7"/>
                      </a:cubicBezTo>
                      <a:cubicBezTo>
                        <a:pt x="7" y="5"/>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0" name="Freeform 955"/>
                <p:cNvSpPr>
                  <a:spLocks/>
                </p:cNvSpPr>
                <p:nvPr/>
              </p:nvSpPr>
              <p:spPr bwMode="auto">
                <a:xfrm>
                  <a:off x="3850" y="3064"/>
                  <a:ext cx="1" cy="1"/>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0"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1" name="Freeform 956"/>
                <p:cNvSpPr>
                  <a:spLocks/>
                </p:cNvSpPr>
                <p:nvPr/>
              </p:nvSpPr>
              <p:spPr bwMode="auto">
                <a:xfrm>
                  <a:off x="3833" y="2985"/>
                  <a:ext cx="24" cy="41"/>
                </a:xfrm>
                <a:custGeom>
                  <a:avLst/>
                  <a:gdLst>
                    <a:gd name="T0" fmla="*/ 14 w 28"/>
                    <a:gd name="T1" fmla="*/ 34 h 47"/>
                    <a:gd name="T2" fmla="*/ 20 w 28"/>
                    <a:gd name="T3" fmla="*/ 33 h 47"/>
                    <a:gd name="T4" fmla="*/ 9 w 28"/>
                    <a:gd name="T5" fmla="*/ 33 h 47"/>
                    <a:gd name="T6" fmla="*/ 8 w 28"/>
                    <a:gd name="T7" fmla="*/ 28 h 47"/>
                    <a:gd name="T8" fmla="*/ 17 w 28"/>
                    <a:gd name="T9" fmla="*/ 28 h 47"/>
                    <a:gd name="T10" fmla="*/ 18 w 28"/>
                    <a:gd name="T11" fmla="*/ 23 h 47"/>
                    <a:gd name="T12" fmla="*/ 12 w 28"/>
                    <a:gd name="T13" fmla="*/ 23 h 47"/>
                    <a:gd name="T14" fmla="*/ 9 w 28"/>
                    <a:gd name="T15" fmla="*/ 17 h 47"/>
                    <a:gd name="T16" fmla="*/ 11 w 28"/>
                    <a:gd name="T17" fmla="*/ 20 h 47"/>
                    <a:gd name="T18" fmla="*/ 18 w 28"/>
                    <a:gd name="T19" fmla="*/ 17 h 47"/>
                    <a:gd name="T20" fmla="*/ 2 w 28"/>
                    <a:gd name="T21" fmla="*/ 4 h 47"/>
                    <a:gd name="T22" fmla="*/ 3 w 28"/>
                    <a:gd name="T23" fmla="*/ 8 h 47"/>
                    <a:gd name="T24" fmla="*/ 10 w 28"/>
                    <a:gd name="T25" fmla="*/ 8 h 47"/>
                    <a:gd name="T26" fmla="*/ 8 w 28"/>
                    <a:gd name="T27" fmla="*/ 12 h 47"/>
                    <a:gd name="T28" fmla="*/ 4 w 28"/>
                    <a:gd name="T29" fmla="*/ 9 h 47"/>
                    <a:gd name="T30" fmla="*/ 4 w 28"/>
                    <a:gd name="T31" fmla="*/ 40 h 47"/>
                    <a:gd name="T32" fmla="*/ 4 w 28"/>
                    <a:gd name="T33" fmla="*/ 36 h 47"/>
                    <a:gd name="T34" fmla="*/ 8 w 28"/>
                    <a:gd name="T35" fmla="*/ 40 h 47"/>
                    <a:gd name="T36" fmla="*/ 15 w 28"/>
                    <a:gd name="T37" fmla="*/ 38 h 47"/>
                    <a:gd name="T38" fmla="*/ 13 w 28"/>
                    <a:gd name="T39" fmla="*/ 40 h 47"/>
                    <a:gd name="T40" fmla="*/ 20 w 28"/>
                    <a:gd name="T41" fmla="*/ 40 h 47"/>
                    <a:gd name="T42" fmla="*/ 23 w 28"/>
                    <a:gd name="T43" fmla="*/ 47 h 47"/>
                    <a:gd name="T44" fmla="*/ 23 w 28"/>
                    <a:gd name="T45" fmla="*/ 36 h 47"/>
                    <a:gd name="T46" fmla="*/ 14 w 28"/>
                    <a:gd name="T4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4"/>
                      </a:moveTo>
                      <a:cubicBezTo>
                        <a:pt x="15" y="32"/>
                        <a:pt x="18" y="35"/>
                        <a:pt x="20" y="33"/>
                      </a:cubicBezTo>
                      <a:cubicBezTo>
                        <a:pt x="17" y="30"/>
                        <a:pt x="14" y="35"/>
                        <a:pt x="9" y="33"/>
                      </a:cubicBezTo>
                      <a:cubicBezTo>
                        <a:pt x="12" y="31"/>
                        <a:pt x="8" y="29"/>
                        <a:pt x="8" y="28"/>
                      </a:cubicBezTo>
                      <a:cubicBezTo>
                        <a:pt x="10" y="29"/>
                        <a:pt x="16" y="28"/>
                        <a:pt x="17" y="28"/>
                      </a:cubicBezTo>
                      <a:cubicBezTo>
                        <a:pt x="15" y="27"/>
                        <a:pt x="18" y="25"/>
                        <a:pt x="18" y="23"/>
                      </a:cubicBezTo>
                      <a:cubicBezTo>
                        <a:pt x="15" y="27"/>
                        <a:pt x="16" y="20"/>
                        <a:pt x="12" y="23"/>
                      </a:cubicBezTo>
                      <a:cubicBezTo>
                        <a:pt x="9" y="23"/>
                        <a:pt x="7" y="19"/>
                        <a:pt x="9" y="17"/>
                      </a:cubicBezTo>
                      <a:cubicBezTo>
                        <a:pt x="12" y="18"/>
                        <a:pt x="11" y="19"/>
                        <a:pt x="11" y="20"/>
                      </a:cubicBezTo>
                      <a:cubicBezTo>
                        <a:pt x="16" y="21"/>
                        <a:pt x="14" y="17"/>
                        <a:pt x="18" y="17"/>
                      </a:cubicBezTo>
                      <a:cubicBezTo>
                        <a:pt x="12" y="13"/>
                        <a:pt x="12" y="0"/>
                        <a:pt x="2" y="4"/>
                      </a:cubicBezTo>
                      <a:cubicBezTo>
                        <a:pt x="0" y="5"/>
                        <a:pt x="3" y="6"/>
                        <a:pt x="3" y="8"/>
                      </a:cubicBezTo>
                      <a:cubicBezTo>
                        <a:pt x="5" y="4"/>
                        <a:pt x="8" y="8"/>
                        <a:pt x="10" y="8"/>
                      </a:cubicBezTo>
                      <a:cubicBezTo>
                        <a:pt x="9" y="10"/>
                        <a:pt x="12" y="13"/>
                        <a:pt x="8" y="12"/>
                      </a:cubicBezTo>
                      <a:cubicBezTo>
                        <a:pt x="4" y="9"/>
                        <a:pt x="4" y="9"/>
                        <a:pt x="4" y="9"/>
                      </a:cubicBezTo>
                      <a:cubicBezTo>
                        <a:pt x="2" y="18"/>
                        <a:pt x="3" y="30"/>
                        <a:pt x="4" y="40"/>
                      </a:cubicBezTo>
                      <a:cubicBezTo>
                        <a:pt x="4" y="36"/>
                        <a:pt x="4" y="36"/>
                        <a:pt x="4" y="36"/>
                      </a:cubicBezTo>
                      <a:cubicBezTo>
                        <a:pt x="7" y="36"/>
                        <a:pt x="7" y="38"/>
                        <a:pt x="8" y="40"/>
                      </a:cubicBezTo>
                      <a:cubicBezTo>
                        <a:pt x="15" y="38"/>
                        <a:pt x="15" y="38"/>
                        <a:pt x="15" y="38"/>
                      </a:cubicBezTo>
                      <a:cubicBezTo>
                        <a:pt x="15" y="39"/>
                        <a:pt x="16" y="40"/>
                        <a:pt x="13" y="40"/>
                      </a:cubicBezTo>
                      <a:cubicBezTo>
                        <a:pt x="16" y="42"/>
                        <a:pt x="18" y="41"/>
                        <a:pt x="20" y="40"/>
                      </a:cubicBezTo>
                      <a:cubicBezTo>
                        <a:pt x="21" y="44"/>
                        <a:pt x="18" y="44"/>
                        <a:pt x="23" y="47"/>
                      </a:cubicBezTo>
                      <a:cubicBezTo>
                        <a:pt x="28" y="41"/>
                        <a:pt x="18" y="42"/>
                        <a:pt x="23" y="36"/>
                      </a:cubicBezTo>
                      <a:lnTo>
                        <a:pt x="14"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2" name="Freeform 957"/>
                <p:cNvSpPr>
                  <a:spLocks/>
                </p:cNvSpPr>
                <p:nvPr/>
              </p:nvSpPr>
              <p:spPr bwMode="auto">
                <a:xfrm>
                  <a:off x="3845" y="3024"/>
                  <a:ext cx="4" cy="2"/>
                </a:xfrm>
                <a:custGeom>
                  <a:avLst/>
                  <a:gdLst>
                    <a:gd name="T0" fmla="*/ 4 w 4"/>
                    <a:gd name="T1" fmla="*/ 1 h 2"/>
                    <a:gd name="T2" fmla="*/ 0 w 4"/>
                    <a:gd name="T3" fmla="*/ 0 h 2"/>
                    <a:gd name="T4" fmla="*/ 2 w 4"/>
                    <a:gd name="T5" fmla="*/ 2 h 2"/>
                    <a:gd name="T6" fmla="*/ 4 w 4"/>
                    <a:gd name="T7" fmla="*/ 1 h 2"/>
                  </a:gdLst>
                  <a:ahLst/>
                  <a:cxnLst>
                    <a:cxn ang="0">
                      <a:pos x="T0" y="T1"/>
                    </a:cxn>
                    <a:cxn ang="0">
                      <a:pos x="T2" y="T3"/>
                    </a:cxn>
                    <a:cxn ang="0">
                      <a:pos x="T4" y="T5"/>
                    </a:cxn>
                    <a:cxn ang="0">
                      <a:pos x="T6" y="T7"/>
                    </a:cxn>
                  </a:cxnLst>
                  <a:rect l="0" t="0" r="r" b="b"/>
                  <a:pathLst>
                    <a:path w="4" h="2">
                      <a:moveTo>
                        <a:pt x="4" y="1"/>
                      </a:moveTo>
                      <a:lnTo>
                        <a:pt x="0" y="0"/>
                      </a:lnTo>
                      <a:lnTo>
                        <a:pt x="2" y="2"/>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3" name="Freeform 958"/>
                <p:cNvSpPr>
                  <a:spLocks/>
                </p:cNvSpPr>
                <p:nvPr/>
              </p:nvSpPr>
              <p:spPr bwMode="auto">
                <a:xfrm>
                  <a:off x="3836" y="3022"/>
                  <a:ext cx="4" cy="1"/>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4" y="2"/>
                        <a:pt x="4" y="2"/>
                        <a:pt x="4" y="2"/>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4" name="Freeform 959"/>
                <p:cNvSpPr>
                  <a:spLocks/>
                </p:cNvSpPr>
                <p:nvPr/>
              </p:nvSpPr>
              <p:spPr bwMode="auto">
                <a:xfrm>
                  <a:off x="3847" y="2994"/>
                  <a:ext cx="2" cy="3"/>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1" y="0"/>
                        <a:pt x="1" y="0"/>
                        <a:pt x="1" y="0"/>
                      </a:cubicBezTo>
                      <a:cubicBezTo>
                        <a:pt x="0" y="2"/>
                        <a:pt x="0" y="2"/>
                        <a:pt x="0" y="2"/>
                      </a:cubicBezTo>
                      <a:cubicBezTo>
                        <a:pt x="1" y="2"/>
                        <a:pt x="2"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5" name="Freeform 960"/>
                <p:cNvSpPr>
                  <a:spLocks/>
                </p:cNvSpPr>
                <p:nvPr/>
              </p:nvSpPr>
              <p:spPr bwMode="auto">
                <a:xfrm>
                  <a:off x="3835" y="2977"/>
                  <a:ext cx="11" cy="12"/>
                </a:xfrm>
                <a:custGeom>
                  <a:avLst/>
                  <a:gdLst>
                    <a:gd name="T0" fmla="*/ 0 w 13"/>
                    <a:gd name="T1" fmla="*/ 0 h 14"/>
                    <a:gd name="T2" fmla="*/ 0 w 13"/>
                    <a:gd name="T3" fmla="*/ 12 h 14"/>
                    <a:gd name="T4" fmla="*/ 12 w 13"/>
                    <a:gd name="T5" fmla="*/ 12 h 14"/>
                    <a:gd name="T6" fmla="*/ 4 w 13"/>
                    <a:gd name="T7" fmla="*/ 7 h 14"/>
                    <a:gd name="T8" fmla="*/ 4 w 13"/>
                    <a:gd name="T9" fmla="*/ 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cubicBezTo>
                        <a:pt x="0" y="5"/>
                        <a:pt x="3" y="7"/>
                        <a:pt x="0" y="12"/>
                      </a:cubicBezTo>
                      <a:cubicBezTo>
                        <a:pt x="4" y="14"/>
                        <a:pt x="8" y="11"/>
                        <a:pt x="12" y="12"/>
                      </a:cubicBezTo>
                      <a:cubicBezTo>
                        <a:pt x="13" y="10"/>
                        <a:pt x="5" y="10"/>
                        <a:pt x="4" y="7"/>
                      </a:cubicBezTo>
                      <a:cubicBezTo>
                        <a:pt x="8" y="6"/>
                        <a:pt x="3" y="3"/>
                        <a:pt x="4" y="1"/>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6" name="Freeform 961"/>
                <p:cNvSpPr>
                  <a:spLocks/>
                </p:cNvSpPr>
                <p:nvPr/>
              </p:nvSpPr>
              <p:spPr bwMode="auto">
                <a:xfrm>
                  <a:off x="3837" y="2884"/>
                  <a:ext cx="19" cy="97"/>
                </a:xfrm>
                <a:custGeom>
                  <a:avLst/>
                  <a:gdLst>
                    <a:gd name="T0" fmla="*/ 12 w 22"/>
                    <a:gd name="T1" fmla="*/ 93 h 113"/>
                    <a:gd name="T2" fmla="*/ 11 w 22"/>
                    <a:gd name="T3" fmla="*/ 87 h 113"/>
                    <a:gd name="T4" fmla="*/ 14 w 22"/>
                    <a:gd name="T5" fmla="*/ 90 h 113"/>
                    <a:gd name="T6" fmla="*/ 17 w 22"/>
                    <a:gd name="T7" fmla="*/ 86 h 113"/>
                    <a:gd name="T8" fmla="*/ 14 w 22"/>
                    <a:gd name="T9" fmla="*/ 86 h 113"/>
                    <a:gd name="T10" fmla="*/ 13 w 22"/>
                    <a:gd name="T11" fmla="*/ 76 h 113"/>
                    <a:gd name="T12" fmla="*/ 8 w 22"/>
                    <a:gd name="T13" fmla="*/ 74 h 113"/>
                    <a:gd name="T14" fmla="*/ 16 w 22"/>
                    <a:gd name="T15" fmla="*/ 67 h 113"/>
                    <a:gd name="T16" fmla="*/ 5 w 22"/>
                    <a:gd name="T17" fmla="*/ 68 h 113"/>
                    <a:gd name="T18" fmla="*/ 9 w 22"/>
                    <a:gd name="T19" fmla="*/ 57 h 113"/>
                    <a:gd name="T20" fmla="*/ 10 w 22"/>
                    <a:gd name="T21" fmla="*/ 59 h 113"/>
                    <a:gd name="T22" fmla="*/ 10 w 22"/>
                    <a:gd name="T23" fmla="*/ 53 h 113"/>
                    <a:gd name="T24" fmla="*/ 15 w 22"/>
                    <a:gd name="T25" fmla="*/ 53 h 113"/>
                    <a:gd name="T26" fmla="*/ 15 w 22"/>
                    <a:gd name="T27" fmla="*/ 44 h 113"/>
                    <a:gd name="T28" fmla="*/ 18 w 22"/>
                    <a:gd name="T29" fmla="*/ 45 h 113"/>
                    <a:gd name="T30" fmla="*/ 14 w 22"/>
                    <a:gd name="T31" fmla="*/ 27 h 113"/>
                    <a:gd name="T32" fmla="*/ 17 w 22"/>
                    <a:gd name="T33" fmla="*/ 25 h 113"/>
                    <a:gd name="T34" fmla="*/ 8 w 22"/>
                    <a:gd name="T35" fmla="*/ 26 h 113"/>
                    <a:gd name="T36" fmla="*/ 9 w 22"/>
                    <a:gd name="T37" fmla="*/ 19 h 113"/>
                    <a:gd name="T38" fmla="*/ 15 w 22"/>
                    <a:gd name="T39" fmla="*/ 21 h 113"/>
                    <a:gd name="T40" fmla="*/ 12 w 22"/>
                    <a:gd name="T41" fmla="*/ 17 h 113"/>
                    <a:gd name="T42" fmla="*/ 18 w 22"/>
                    <a:gd name="T43" fmla="*/ 14 h 113"/>
                    <a:gd name="T44" fmla="*/ 9 w 22"/>
                    <a:gd name="T45" fmla="*/ 6 h 113"/>
                    <a:gd name="T46" fmla="*/ 11 w 22"/>
                    <a:gd name="T47" fmla="*/ 2 h 113"/>
                    <a:gd name="T48" fmla="*/ 2 w 22"/>
                    <a:gd name="T49" fmla="*/ 5 h 113"/>
                    <a:gd name="T50" fmla="*/ 3 w 22"/>
                    <a:gd name="T51" fmla="*/ 30 h 113"/>
                    <a:gd name="T52" fmla="*/ 8 w 22"/>
                    <a:gd name="T53" fmla="*/ 36 h 113"/>
                    <a:gd name="T54" fmla="*/ 2 w 22"/>
                    <a:gd name="T55" fmla="*/ 37 h 113"/>
                    <a:gd name="T56" fmla="*/ 8 w 22"/>
                    <a:gd name="T57" fmla="*/ 37 h 113"/>
                    <a:gd name="T58" fmla="*/ 2 w 22"/>
                    <a:gd name="T59" fmla="*/ 41 h 113"/>
                    <a:gd name="T60" fmla="*/ 8 w 22"/>
                    <a:gd name="T61" fmla="*/ 44 h 113"/>
                    <a:gd name="T62" fmla="*/ 0 w 22"/>
                    <a:gd name="T63" fmla="*/ 46 h 113"/>
                    <a:gd name="T64" fmla="*/ 2 w 22"/>
                    <a:gd name="T65" fmla="*/ 86 h 113"/>
                    <a:gd name="T66" fmla="*/ 7 w 22"/>
                    <a:gd name="T67" fmla="*/ 85 h 113"/>
                    <a:gd name="T68" fmla="*/ 7 w 22"/>
                    <a:gd name="T69" fmla="*/ 100 h 113"/>
                    <a:gd name="T70" fmla="*/ 11 w 22"/>
                    <a:gd name="T71" fmla="*/ 102 h 113"/>
                    <a:gd name="T72" fmla="*/ 1 w 22"/>
                    <a:gd name="T73" fmla="*/ 102 h 113"/>
                    <a:gd name="T74" fmla="*/ 2 w 22"/>
                    <a:gd name="T75" fmla="*/ 107 h 113"/>
                    <a:gd name="T76" fmla="*/ 4 w 22"/>
                    <a:gd name="T77" fmla="*/ 104 h 113"/>
                    <a:gd name="T78" fmla="*/ 2 w 22"/>
                    <a:gd name="T79" fmla="*/ 109 h 113"/>
                    <a:gd name="T80" fmla="*/ 14 w 22"/>
                    <a:gd name="T81" fmla="*/ 105 h 113"/>
                    <a:gd name="T82" fmla="*/ 19 w 22"/>
                    <a:gd name="T83" fmla="*/ 93 h 113"/>
                    <a:gd name="T84" fmla="*/ 12 w 22"/>
                    <a:gd name="T85" fmla="*/ 9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3">
                      <a:moveTo>
                        <a:pt x="12" y="93"/>
                      </a:moveTo>
                      <a:cubicBezTo>
                        <a:pt x="12" y="91"/>
                        <a:pt x="9" y="89"/>
                        <a:pt x="11" y="87"/>
                      </a:cubicBezTo>
                      <a:cubicBezTo>
                        <a:pt x="14" y="88"/>
                        <a:pt x="14" y="89"/>
                        <a:pt x="14" y="90"/>
                      </a:cubicBezTo>
                      <a:cubicBezTo>
                        <a:pt x="19" y="89"/>
                        <a:pt x="13" y="88"/>
                        <a:pt x="17" y="86"/>
                      </a:cubicBezTo>
                      <a:cubicBezTo>
                        <a:pt x="16" y="86"/>
                        <a:pt x="15" y="87"/>
                        <a:pt x="14" y="86"/>
                      </a:cubicBezTo>
                      <a:cubicBezTo>
                        <a:pt x="15" y="80"/>
                        <a:pt x="10" y="83"/>
                        <a:pt x="13" y="76"/>
                      </a:cubicBezTo>
                      <a:cubicBezTo>
                        <a:pt x="11" y="74"/>
                        <a:pt x="11" y="73"/>
                        <a:pt x="8" y="74"/>
                      </a:cubicBezTo>
                      <a:cubicBezTo>
                        <a:pt x="13" y="70"/>
                        <a:pt x="12" y="72"/>
                        <a:pt x="16" y="67"/>
                      </a:cubicBezTo>
                      <a:cubicBezTo>
                        <a:pt x="14" y="67"/>
                        <a:pt x="10" y="68"/>
                        <a:pt x="5" y="68"/>
                      </a:cubicBezTo>
                      <a:cubicBezTo>
                        <a:pt x="12" y="61"/>
                        <a:pt x="5" y="61"/>
                        <a:pt x="9" y="57"/>
                      </a:cubicBezTo>
                      <a:cubicBezTo>
                        <a:pt x="9" y="57"/>
                        <a:pt x="11" y="58"/>
                        <a:pt x="10" y="59"/>
                      </a:cubicBezTo>
                      <a:cubicBezTo>
                        <a:pt x="16" y="59"/>
                        <a:pt x="9" y="55"/>
                        <a:pt x="10" y="53"/>
                      </a:cubicBezTo>
                      <a:cubicBezTo>
                        <a:pt x="15" y="53"/>
                        <a:pt x="15" y="53"/>
                        <a:pt x="15" y="53"/>
                      </a:cubicBezTo>
                      <a:cubicBezTo>
                        <a:pt x="15" y="51"/>
                        <a:pt x="11" y="47"/>
                        <a:pt x="15" y="44"/>
                      </a:cubicBezTo>
                      <a:cubicBezTo>
                        <a:pt x="18" y="45"/>
                        <a:pt x="18" y="45"/>
                        <a:pt x="18" y="45"/>
                      </a:cubicBezTo>
                      <a:cubicBezTo>
                        <a:pt x="14" y="39"/>
                        <a:pt x="16" y="32"/>
                        <a:pt x="14" y="27"/>
                      </a:cubicBezTo>
                      <a:cubicBezTo>
                        <a:pt x="17" y="25"/>
                        <a:pt x="17" y="25"/>
                        <a:pt x="17" y="25"/>
                      </a:cubicBezTo>
                      <a:cubicBezTo>
                        <a:pt x="14" y="18"/>
                        <a:pt x="15" y="31"/>
                        <a:pt x="8" y="26"/>
                      </a:cubicBezTo>
                      <a:cubicBezTo>
                        <a:pt x="17" y="26"/>
                        <a:pt x="5" y="23"/>
                        <a:pt x="9" y="19"/>
                      </a:cubicBezTo>
                      <a:cubicBezTo>
                        <a:pt x="12" y="17"/>
                        <a:pt x="11" y="23"/>
                        <a:pt x="15" y="21"/>
                      </a:cubicBezTo>
                      <a:cubicBezTo>
                        <a:pt x="10" y="20"/>
                        <a:pt x="13" y="19"/>
                        <a:pt x="12" y="17"/>
                      </a:cubicBezTo>
                      <a:cubicBezTo>
                        <a:pt x="17" y="17"/>
                        <a:pt x="13" y="12"/>
                        <a:pt x="18" y="14"/>
                      </a:cubicBezTo>
                      <a:cubicBezTo>
                        <a:pt x="9" y="6"/>
                        <a:pt x="9" y="6"/>
                        <a:pt x="9" y="6"/>
                      </a:cubicBezTo>
                      <a:cubicBezTo>
                        <a:pt x="12" y="5"/>
                        <a:pt x="11" y="3"/>
                        <a:pt x="11" y="2"/>
                      </a:cubicBezTo>
                      <a:cubicBezTo>
                        <a:pt x="11" y="5"/>
                        <a:pt x="4" y="0"/>
                        <a:pt x="2" y="5"/>
                      </a:cubicBezTo>
                      <a:cubicBezTo>
                        <a:pt x="4" y="11"/>
                        <a:pt x="6" y="22"/>
                        <a:pt x="3" y="30"/>
                      </a:cubicBezTo>
                      <a:cubicBezTo>
                        <a:pt x="9" y="31"/>
                        <a:pt x="3" y="35"/>
                        <a:pt x="8" y="36"/>
                      </a:cubicBezTo>
                      <a:cubicBezTo>
                        <a:pt x="2" y="37"/>
                        <a:pt x="2" y="37"/>
                        <a:pt x="2" y="37"/>
                      </a:cubicBezTo>
                      <a:cubicBezTo>
                        <a:pt x="3" y="43"/>
                        <a:pt x="6" y="36"/>
                        <a:pt x="8" y="37"/>
                      </a:cubicBezTo>
                      <a:cubicBezTo>
                        <a:pt x="9" y="40"/>
                        <a:pt x="5" y="42"/>
                        <a:pt x="2" y="41"/>
                      </a:cubicBezTo>
                      <a:cubicBezTo>
                        <a:pt x="2" y="45"/>
                        <a:pt x="4" y="42"/>
                        <a:pt x="8" y="44"/>
                      </a:cubicBezTo>
                      <a:cubicBezTo>
                        <a:pt x="0" y="46"/>
                        <a:pt x="0" y="46"/>
                        <a:pt x="0" y="46"/>
                      </a:cubicBezTo>
                      <a:cubicBezTo>
                        <a:pt x="2" y="58"/>
                        <a:pt x="7" y="73"/>
                        <a:pt x="2" y="86"/>
                      </a:cubicBezTo>
                      <a:cubicBezTo>
                        <a:pt x="7" y="85"/>
                        <a:pt x="7" y="85"/>
                        <a:pt x="7" y="85"/>
                      </a:cubicBezTo>
                      <a:cubicBezTo>
                        <a:pt x="4" y="91"/>
                        <a:pt x="16" y="95"/>
                        <a:pt x="7" y="100"/>
                      </a:cubicBezTo>
                      <a:cubicBezTo>
                        <a:pt x="11" y="102"/>
                        <a:pt x="11" y="102"/>
                        <a:pt x="11" y="102"/>
                      </a:cubicBezTo>
                      <a:cubicBezTo>
                        <a:pt x="9" y="101"/>
                        <a:pt x="4" y="103"/>
                        <a:pt x="1" y="102"/>
                      </a:cubicBezTo>
                      <a:cubicBezTo>
                        <a:pt x="2" y="103"/>
                        <a:pt x="1" y="105"/>
                        <a:pt x="2" y="107"/>
                      </a:cubicBezTo>
                      <a:cubicBezTo>
                        <a:pt x="4" y="104"/>
                        <a:pt x="4" y="104"/>
                        <a:pt x="4" y="104"/>
                      </a:cubicBezTo>
                      <a:cubicBezTo>
                        <a:pt x="8" y="106"/>
                        <a:pt x="6" y="108"/>
                        <a:pt x="2" y="109"/>
                      </a:cubicBezTo>
                      <a:cubicBezTo>
                        <a:pt x="7" y="113"/>
                        <a:pt x="10" y="106"/>
                        <a:pt x="14" y="105"/>
                      </a:cubicBezTo>
                      <a:cubicBezTo>
                        <a:pt x="6" y="99"/>
                        <a:pt x="22" y="99"/>
                        <a:pt x="19" y="93"/>
                      </a:cubicBezTo>
                      <a:cubicBezTo>
                        <a:pt x="16" y="89"/>
                        <a:pt x="14" y="93"/>
                        <a:pt x="12" y="9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7" name="Freeform 962"/>
                <p:cNvSpPr>
                  <a:spLocks/>
                </p:cNvSpPr>
                <p:nvPr/>
              </p:nvSpPr>
              <p:spPr bwMode="auto">
                <a:xfrm>
                  <a:off x="3837" y="297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8" name="Freeform 963"/>
                <p:cNvSpPr>
                  <a:spLocks/>
                </p:cNvSpPr>
                <p:nvPr/>
              </p:nvSpPr>
              <p:spPr bwMode="auto">
                <a:xfrm>
                  <a:off x="3844" y="2883"/>
                  <a:ext cx="2"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9" name="Rectangle 964"/>
                <p:cNvSpPr>
                  <a:spLocks noChangeArrowheads="1"/>
                </p:cNvSpPr>
                <p:nvPr/>
              </p:nvSpPr>
              <p:spPr bwMode="auto">
                <a:xfrm>
                  <a:off x="3838" y="297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0" name="Freeform 965"/>
                <p:cNvSpPr>
                  <a:spLocks/>
                </p:cNvSpPr>
                <p:nvPr/>
              </p:nvSpPr>
              <p:spPr bwMode="auto">
                <a:xfrm>
                  <a:off x="3846" y="2978"/>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1" name="Freeform 966"/>
                <p:cNvSpPr>
                  <a:spLocks/>
                </p:cNvSpPr>
                <p:nvPr/>
              </p:nvSpPr>
              <p:spPr bwMode="auto">
                <a:xfrm>
                  <a:off x="3849" y="2870"/>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2" name="Freeform 967"/>
                <p:cNvSpPr>
                  <a:spLocks/>
                </p:cNvSpPr>
                <p:nvPr/>
              </p:nvSpPr>
              <p:spPr bwMode="auto">
                <a:xfrm>
                  <a:off x="3851" y="282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3" name="Freeform 968"/>
                <p:cNvSpPr>
                  <a:spLocks/>
                </p:cNvSpPr>
                <p:nvPr/>
              </p:nvSpPr>
              <p:spPr bwMode="auto">
                <a:xfrm>
                  <a:off x="3827" y="2716"/>
                  <a:ext cx="28" cy="166"/>
                </a:xfrm>
                <a:custGeom>
                  <a:avLst/>
                  <a:gdLst>
                    <a:gd name="T0" fmla="*/ 17 w 32"/>
                    <a:gd name="T1" fmla="*/ 7 h 192"/>
                    <a:gd name="T2" fmla="*/ 10 w 32"/>
                    <a:gd name="T3" fmla="*/ 3 h 192"/>
                    <a:gd name="T4" fmla="*/ 7 w 32"/>
                    <a:gd name="T5" fmla="*/ 10 h 192"/>
                    <a:gd name="T6" fmla="*/ 11 w 32"/>
                    <a:gd name="T7" fmla="*/ 20 h 192"/>
                    <a:gd name="T8" fmla="*/ 11 w 32"/>
                    <a:gd name="T9" fmla="*/ 42 h 192"/>
                    <a:gd name="T10" fmla="*/ 9 w 32"/>
                    <a:gd name="T11" fmla="*/ 56 h 192"/>
                    <a:gd name="T12" fmla="*/ 15 w 32"/>
                    <a:gd name="T13" fmla="*/ 74 h 192"/>
                    <a:gd name="T14" fmla="*/ 13 w 32"/>
                    <a:gd name="T15" fmla="*/ 78 h 192"/>
                    <a:gd name="T16" fmla="*/ 12 w 32"/>
                    <a:gd name="T17" fmla="*/ 89 h 192"/>
                    <a:gd name="T18" fmla="*/ 22 w 32"/>
                    <a:gd name="T19" fmla="*/ 93 h 192"/>
                    <a:gd name="T20" fmla="*/ 22 w 32"/>
                    <a:gd name="T21" fmla="*/ 103 h 192"/>
                    <a:gd name="T22" fmla="*/ 18 w 32"/>
                    <a:gd name="T23" fmla="*/ 110 h 192"/>
                    <a:gd name="T24" fmla="*/ 18 w 32"/>
                    <a:gd name="T25" fmla="*/ 123 h 192"/>
                    <a:gd name="T26" fmla="*/ 16 w 32"/>
                    <a:gd name="T27" fmla="*/ 136 h 192"/>
                    <a:gd name="T28" fmla="*/ 19 w 32"/>
                    <a:gd name="T29" fmla="*/ 147 h 192"/>
                    <a:gd name="T30" fmla="*/ 23 w 32"/>
                    <a:gd name="T31" fmla="*/ 155 h 192"/>
                    <a:gd name="T32" fmla="*/ 18 w 32"/>
                    <a:gd name="T33" fmla="*/ 157 h 192"/>
                    <a:gd name="T34" fmla="*/ 19 w 32"/>
                    <a:gd name="T35" fmla="*/ 165 h 192"/>
                    <a:gd name="T36" fmla="*/ 18 w 32"/>
                    <a:gd name="T37" fmla="*/ 191 h 192"/>
                    <a:gd name="T38" fmla="*/ 20 w 32"/>
                    <a:gd name="T39" fmla="*/ 178 h 192"/>
                    <a:gd name="T40" fmla="*/ 17 w 32"/>
                    <a:gd name="T41" fmla="*/ 175 h 192"/>
                    <a:gd name="T42" fmla="*/ 28 w 32"/>
                    <a:gd name="T43" fmla="*/ 172 h 192"/>
                    <a:gd name="T44" fmla="*/ 30 w 32"/>
                    <a:gd name="T45" fmla="*/ 169 h 192"/>
                    <a:gd name="T46" fmla="*/ 28 w 32"/>
                    <a:gd name="T47" fmla="*/ 160 h 192"/>
                    <a:gd name="T48" fmla="*/ 30 w 32"/>
                    <a:gd name="T49" fmla="*/ 152 h 192"/>
                    <a:gd name="T50" fmla="*/ 30 w 32"/>
                    <a:gd name="T51" fmla="*/ 139 h 192"/>
                    <a:gd name="T52" fmla="*/ 27 w 32"/>
                    <a:gd name="T53" fmla="*/ 129 h 192"/>
                    <a:gd name="T54" fmla="*/ 28 w 32"/>
                    <a:gd name="T55" fmla="*/ 129 h 192"/>
                    <a:gd name="T56" fmla="*/ 29 w 32"/>
                    <a:gd name="T57" fmla="*/ 126 h 192"/>
                    <a:gd name="T58" fmla="*/ 27 w 32"/>
                    <a:gd name="T59" fmla="*/ 117 h 192"/>
                    <a:gd name="T60" fmla="*/ 24 w 32"/>
                    <a:gd name="T61" fmla="*/ 109 h 192"/>
                    <a:gd name="T62" fmla="*/ 29 w 32"/>
                    <a:gd name="T63" fmla="*/ 106 h 192"/>
                    <a:gd name="T64" fmla="*/ 29 w 32"/>
                    <a:gd name="T65" fmla="*/ 95 h 192"/>
                    <a:gd name="T66" fmla="*/ 24 w 32"/>
                    <a:gd name="T67" fmla="*/ 91 h 192"/>
                    <a:gd name="T68" fmla="*/ 22 w 32"/>
                    <a:gd name="T69" fmla="*/ 78 h 192"/>
                    <a:gd name="T70" fmla="*/ 20 w 32"/>
                    <a:gd name="T71" fmla="*/ 60 h 192"/>
                    <a:gd name="T72" fmla="*/ 21 w 32"/>
                    <a:gd name="T73" fmla="*/ 55 h 192"/>
                    <a:gd name="T74" fmla="*/ 19 w 32"/>
                    <a:gd name="T75" fmla="*/ 35 h 192"/>
                    <a:gd name="T76" fmla="*/ 13 w 32"/>
                    <a:gd name="T77" fmla="*/ 44 h 192"/>
                    <a:gd name="T78" fmla="*/ 23 w 32"/>
                    <a:gd name="T79" fmla="*/ 3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92">
                      <a:moveTo>
                        <a:pt x="24" y="16"/>
                      </a:moveTo>
                      <a:cubicBezTo>
                        <a:pt x="22" y="13"/>
                        <a:pt x="21" y="9"/>
                        <a:pt x="17" y="7"/>
                      </a:cubicBezTo>
                      <a:cubicBezTo>
                        <a:pt x="19" y="7"/>
                        <a:pt x="19" y="7"/>
                        <a:pt x="19" y="7"/>
                      </a:cubicBezTo>
                      <a:cubicBezTo>
                        <a:pt x="18" y="5"/>
                        <a:pt x="15" y="0"/>
                        <a:pt x="10" y="3"/>
                      </a:cubicBezTo>
                      <a:cubicBezTo>
                        <a:pt x="12" y="4"/>
                        <a:pt x="12" y="4"/>
                        <a:pt x="12" y="4"/>
                      </a:cubicBezTo>
                      <a:cubicBezTo>
                        <a:pt x="16" y="8"/>
                        <a:pt x="9" y="7"/>
                        <a:pt x="7" y="10"/>
                      </a:cubicBezTo>
                      <a:cubicBezTo>
                        <a:pt x="8" y="14"/>
                        <a:pt x="17" y="16"/>
                        <a:pt x="15" y="19"/>
                      </a:cubicBezTo>
                      <a:cubicBezTo>
                        <a:pt x="15" y="20"/>
                        <a:pt x="13" y="20"/>
                        <a:pt x="11" y="20"/>
                      </a:cubicBezTo>
                      <a:cubicBezTo>
                        <a:pt x="10" y="23"/>
                        <a:pt x="17" y="24"/>
                        <a:pt x="18" y="27"/>
                      </a:cubicBezTo>
                      <a:cubicBezTo>
                        <a:pt x="0" y="27"/>
                        <a:pt x="23" y="37"/>
                        <a:pt x="11" y="42"/>
                      </a:cubicBezTo>
                      <a:cubicBezTo>
                        <a:pt x="13" y="45"/>
                        <a:pt x="11" y="49"/>
                        <a:pt x="15" y="53"/>
                      </a:cubicBezTo>
                      <a:cubicBezTo>
                        <a:pt x="10" y="51"/>
                        <a:pt x="14" y="57"/>
                        <a:pt x="9" y="56"/>
                      </a:cubicBezTo>
                      <a:cubicBezTo>
                        <a:pt x="20" y="57"/>
                        <a:pt x="5" y="67"/>
                        <a:pt x="18" y="68"/>
                      </a:cubicBezTo>
                      <a:cubicBezTo>
                        <a:pt x="14" y="73"/>
                        <a:pt x="18" y="68"/>
                        <a:pt x="15" y="74"/>
                      </a:cubicBezTo>
                      <a:cubicBezTo>
                        <a:pt x="14" y="74"/>
                        <a:pt x="14" y="73"/>
                        <a:pt x="14" y="73"/>
                      </a:cubicBezTo>
                      <a:cubicBezTo>
                        <a:pt x="11" y="75"/>
                        <a:pt x="19" y="76"/>
                        <a:pt x="13" y="78"/>
                      </a:cubicBezTo>
                      <a:cubicBezTo>
                        <a:pt x="12" y="83"/>
                        <a:pt x="17" y="79"/>
                        <a:pt x="20" y="82"/>
                      </a:cubicBezTo>
                      <a:cubicBezTo>
                        <a:pt x="19" y="87"/>
                        <a:pt x="17" y="86"/>
                        <a:pt x="12" y="89"/>
                      </a:cubicBezTo>
                      <a:cubicBezTo>
                        <a:pt x="18" y="89"/>
                        <a:pt x="15" y="92"/>
                        <a:pt x="18" y="95"/>
                      </a:cubicBezTo>
                      <a:cubicBezTo>
                        <a:pt x="18" y="94"/>
                        <a:pt x="20" y="91"/>
                        <a:pt x="22" y="93"/>
                      </a:cubicBezTo>
                      <a:cubicBezTo>
                        <a:pt x="21" y="99"/>
                        <a:pt x="26" y="98"/>
                        <a:pt x="28" y="103"/>
                      </a:cubicBezTo>
                      <a:cubicBezTo>
                        <a:pt x="21" y="106"/>
                        <a:pt x="27" y="98"/>
                        <a:pt x="22" y="103"/>
                      </a:cubicBezTo>
                      <a:cubicBezTo>
                        <a:pt x="19" y="99"/>
                        <a:pt x="19" y="96"/>
                        <a:pt x="14" y="95"/>
                      </a:cubicBezTo>
                      <a:cubicBezTo>
                        <a:pt x="14" y="99"/>
                        <a:pt x="15" y="105"/>
                        <a:pt x="18" y="110"/>
                      </a:cubicBezTo>
                      <a:cubicBezTo>
                        <a:pt x="17" y="113"/>
                        <a:pt x="15" y="109"/>
                        <a:pt x="14" y="111"/>
                      </a:cubicBezTo>
                      <a:cubicBezTo>
                        <a:pt x="11" y="116"/>
                        <a:pt x="21" y="119"/>
                        <a:pt x="18" y="123"/>
                      </a:cubicBezTo>
                      <a:cubicBezTo>
                        <a:pt x="15" y="122"/>
                        <a:pt x="15" y="122"/>
                        <a:pt x="15" y="122"/>
                      </a:cubicBezTo>
                      <a:cubicBezTo>
                        <a:pt x="19" y="125"/>
                        <a:pt x="14" y="131"/>
                        <a:pt x="16" y="136"/>
                      </a:cubicBezTo>
                      <a:cubicBezTo>
                        <a:pt x="18" y="135"/>
                        <a:pt x="19" y="135"/>
                        <a:pt x="20" y="136"/>
                      </a:cubicBezTo>
                      <a:cubicBezTo>
                        <a:pt x="11" y="136"/>
                        <a:pt x="25" y="142"/>
                        <a:pt x="19" y="147"/>
                      </a:cubicBezTo>
                      <a:cubicBezTo>
                        <a:pt x="24" y="147"/>
                        <a:pt x="27" y="151"/>
                        <a:pt x="28" y="154"/>
                      </a:cubicBezTo>
                      <a:cubicBezTo>
                        <a:pt x="26" y="155"/>
                        <a:pt x="24" y="155"/>
                        <a:pt x="23" y="155"/>
                      </a:cubicBezTo>
                      <a:cubicBezTo>
                        <a:pt x="26" y="150"/>
                        <a:pt x="17" y="150"/>
                        <a:pt x="14" y="147"/>
                      </a:cubicBezTo>
                      <a:cubicBezTo>
                        <a:pt x="17" y="150"/>
                        <a:pt x="14" y="155"/>
                        <a:pt x="18" y="157"/>
                      </a:cubicBezTo>
                      <a:cubicBezTo>
                        <a:pt x="14" y="156"/>
                        <a:pt x="14" y="156"/>
                        <a:pt x="14" y="156"/>
                      </a:cubicBezTo>
                      <a:cubicBezTo>
                        <a:pt x="13" y="161"/>
                        <a:pt x="24" y="160"/>
                        <a:pt x="19" y="165"/>
                      </a:cubicBezTo>
                      <a:cubicBezTo>
                        <a:pt x="16" y="164"/>
                        <a:pt x="16" y="164"/>
                        <a:pt x="16" y="164"/>
                      </a:cubicBezTo>
                      <a:cubicBezTo>
                        <a:pt x="17" y="173"/>
                        <a:pt x="11" y="184"/>
                        <a:pt x="18" y="191"/>
                      </a:cubicBezTo>
                      <a:cubicBezTo>
                        <a:pt x="21" y="192"/>
                        <a:pt x="27" y="188"/>
                        <a:pt x="29" y="188"/>
                      </a:cubicBezTo>
                      <a:cubicBezTo>
                        <a:pt x="27" y="184"/>
                        <a:pt x="22" y="181"/>
                        <a:pt x="20" y="178"/>
                      </a:cubicBezTo>
                      <a:cubicBezTo>
                        <a:pt x="25" y="178"/>
                        <a:pt x="25" y="178"/>
                        <a:pt x="25" y="178"/>
                      </a:cubicBezTo>
                      <a:cubicBezTo>
                        <a:pt x="21" y="177"/>
                        <a:pt x="19" y="173"/>
                        <a:pt x="17" y="175"/>
                      </a:cubicBezTo>
                      <a:cubicBezTo>
                        <a:pt x="14" y="173"/>
                        <a:pt x="21" y="173"/>
                        <a:pt x="18" y="170"/>
                      </a:cubicBezTo>
                      <a:cubicBezTo>
                        <a:pt x="23" y="170"/>
                        <a:pt x="24" y="172"/>
                        <a:pt x="28" y="172"/>
                      </a:cubicBezTo>
                      <a:cubicBezTo>
                        <a:pt x="26" y="170"/>
                        <a:pt x="26" y="170"/>
                        <a:pt x="26" y="170"/>
                      </a:cubicBezTo>
                      <a:cubicBezTo>
                        <a:pt x="28" y="171"/>
                        <a:pt x="28" y="168"/>
                        <a:pt x="30" y="169"/>
                      </a:cubicBezTo>
                      <a:cubicBezTo>
                        <a:pt x="23" y="164"/>
                        <a:pt x="32" y="162"/>
                        <a:pt x="29" y="157"/>
                      </a:cubicBezTo>
                      <a:cubicBezTo>
                        <a:pt x="28" y="160"/>
                        <a:pt x="28" y="160"/>
                        <a:pt x="28" y="160"/>
                      </a:cubicBezTo>
                      <a:cubicBezTo>
                        <a:pt x="25" y="160"/>
                        <a:pt x="26" y="158"/>
                        <a:pt x="25" y="157"/>
                      </a:cubicBezTo>
                      <a:cubicBezTo>
                        <a:pt x="29" y="155"/>
                        <a:pt x="28" y="154"/>
                        <a:pt x="30" y="152"/>
                      </a:cubicBezTo>
                      <a:cubicBezTo>
                        <a:pt x="28" y="149"/>
                        <a:pt x="22" y="148"/>
                        <a:pt x="23" y="145"/>
                      </a:cubicBezTo>
                      <a:cubicBezTo>
                        <a:pt x="28" y="146"/>
                        <a:pt x="25" y="140"/>
                        <a:pt x="30" y="139"/>
                      </a:cubicBezTo>
                      <a:cubicBezTo>
                        <a:pt x="25" y="139"/>
                        <a:pt x="28" y="133"/>
                        <a:pt x="25" y="133"/>
                      </a:cubicBezTo>
                      <a:cubicBezTo>
                        <a:pt x="24" y="131"/>
                        <a:pt x="24" y="129"/>
                        <a:pt x="27" y="129"/>
                      </a:cubicBezTo>
                      <a:cubicBezTo>
                        <a:pt x="28" y="130"/>
                        <a:pt x="28" y="130"/>
                        <a:pt x="28" y="130"/>
                      </a:cubicBezTo>
                      <a:cubicBezTo>
                        <a:pt x="28" y="129"/>
                        <a:pt x="28" y="129"/>
                        <a:pt x="28" y="129"/>
                      </a:cubicBezTo>
                      <a:cubicBezTo>
                        <a:pt x="30" y="129"/>
                        <a:pt x="30" y="129"/>
                        <a:pt x="30" y="129"/>
                      </a:cubicBezTo>
                      <a:cubicBezTo>
                        <a:pt x="30" y="127"/>
                        <a:pt x="26" y="127"/>
                        <a:pt x="29" y="126"/>
                      </a:cubicBezTo>
                      <a:cubicBezTo>
                        <a:pt x="30" y="126"/>
                        <a:pt x="30" y="127"/>
                        <a:pt x="31" y="127"/>
                      </a:cubicBezTo>
                      <a:cubicBezTo>
                        <a:pt x="31" y="123"/>
                        <a:pt x="22" y="121"/>
                        <a:pt x="27" y="117"/>
                      </a:cubicBezTo>
                      <a:cubicBezTo>
                        <a:pt x="25" y="117"/>
                        <a:pt x="24" y="112"/>
                        <a:pt x="18" y="113"/>
                      </a:cubicBezTo>
                      <a:cubicBezTo>
                        <a:pt x="20" y="112"/>
                        <a:pt x="25" y="112"/>
                        <a:pt x="24" y="109"/>
                      </a:cubicBezTo>
                      <a:cubicBezTo>
                        <a:pt x="19" y="107"/>
                        <a:pt x="26" y="105"/>
                        <a:pt x="23" y="103"/>
                      </a:cubicBezTo>
                      <a:cubicBezTo>
                        <a:pt x="28" y="106"/>
                        <a:pt x="24" y="103"/>
                        <a:pt x="29" y="106"/>
                      </a:cubicBezTo>
                      <a:cubicBezTo>
                        <a:pt x="31" y="103"/>
                        <a:pt x="25" y="100"/>
                        <a:pt x="26" y="96"/>
                      </a:cubicBezTo>
                      <a:cubicBezTo>
                        <a:pt x="29" y="95"/>
                        <a:pt x="29" y="95"/>
                        <a:pt x="29" y="95"/>
                      </a:cubicBezTo>
                      <a:cubicBezTo>
                        <a:pt x="28" y="94"/>
                        <a:pt x="24" y="92"/>
                        <a:pt x="28" y="91"/>
                      </a:cubicBezTo>
                      <a:cubicBezTo>
                        <a:pt x="24" y="91"/>
                        <a:pt x="24" y="91"/>
                        <a:pt x="24" y="91"/>
                      </a:cubicBezTo>
                      <a:cubicBezTo>
                        <a:pt x="26" y="88"/>
                        <a:pt x="25" y="85"/>
                        <a:pt x="29" y="82"/>
                      </a:cubicBezTo>
                      <a:cubicBezTo>
                        <a:pt x="22" y="78"/>
                        <a:pt x="22" y="78"/>
                        <a:pt x="22" y="78"/>
                      </a:cubicBezTo>
                      <a:cubicBezTo>
                        <a:pt x="29" y="74"/>
                        <a:pt x="23" y="68"/>
                        <a:pt x="17" y="64"/>
                      </a:cubicBezTo>
                      <a:cubicBezTo>
                        <a:pt x="17" y="63"/>
                        <a:pt x="18" y="60"/>
                        <a:pt x="20" y="60"/>
                      </a:cubicBezTo>
                      <a:cubicBezTo>
                        <a:pt x="22" y="62"/>
                        <a:pt x="22" y="62"/>
                        <a:pt x="22" y="62"/>
                      </a:cubicBezTo>
                      <a:cubicBezTo>
                        <a:pt x="23" y="60"/>
                        <a:pt x="26" y="57"/>
                        <a:pt x="21" y="55"/>
                      </a:cubicBezTo>
                      <a:cubicBezTo>
                        <a:pt x="19" y="53"/>
                        <a:pt x="25" y="54"/>
                        <a:pt x="26" y="52"/>
                      </a:cubicBezTo>
                      <a:cubicBezTo>
                        <a:pt x="18" y="47"/>
                        <a:pt x="31" y="37"/>
                        <a:pt x="19" y="35"/>
                      </a:cubicBezTo>
                      <a:cubicBezTo>
                        <a:pt x="19" y="37"/>
                        <a:pt x="17" y="41"/>
                        <a:pt x="17" y="45"/>
                      </a:cubicBezTo>
                      <a:cubicBezTo>
                        <a:pt x="16" y="44"/>
                        <a:pt x="14" y="45"/>
                        <a:pt x="13" y="44"/>
                      </a:cubicBezTo>
                      <a:cubicBezTo>
                        <a:pt x="13" y="40"/>
                        <a:pt x="17" y="38"/>
                        <a:pt x="15" y="34"/>
                      </a:cubicBezTo>
                      <a:cubicBezTo>
                        <a:pt x="23" y="34"/>
                        <a:pt x="23" y="34"/>
                        <a:pt x="23" y="34"/>
                      </a:cubicBezTo>
                      <a:cubicBezTo>
                        <a:pt x="31" y="28"/>
                        <a:pt x="13" y="21"/>
                        <a:pt x="24"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4" name="Freeform 969"/>
                <p:cNvSpPr>
                  <a:spLocks/>
                </p:cNvSpPr>
                <p:nvPr/>
              </p:nvSpPr>
              <p:spPr bwMode="auto">
                <a:xfrm>
                  <a:off x="3847" y="2771"/>
                  <a:ext cx="3" cy="2"/>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3"/>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5" name="Freeform 970"/>
                <p:cNvSpPr>
                  <a:spLocks/>
                </p:cNvSpPr>
                <p:nvPr/>
              </p:nvSpPr>
              <p:spPr bwMode="auto">
                <a:xfrm>
                  <a:off x="3846" y="2770"/>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6" name="Freeform 971"/>
                <p:cNvSpPr>
                  <a:spLocks/>
                </p:cNvSpPr>
                <p:nvPr/>
              </p:nvSpPr>
              <p:spPr bwMode="auto">
                <a:xfrm>
                  <a:off x="3845" y="2718"/>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1" y="0"/>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7" name="Rectangle 972"/>
                <p:cNvSpPr>
                  <a:spLocks noChangeArrowheads="1"/>
                </p:cNvSpPr>
                <p:nvPr/>
              </p:nvSpPr>
              <p:spPr bwMode="auto">
                <a:xfrm>
                  <a:off x="3844" y="2717"/>
                  <a:ext cx="1" cy="2"/>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8" name="Freeform 973"/>
                <p:cNvSpPr>
                  <a:spLocks/>
                </p:cNvSpPr>
                <p:nvPr/>
              </p:nvSpPr>
              <p:spPr bwMode="auto">
                <a:xfrm>
                  <a:off x="3826" y="2630"/>
                  <a:ext cx="23" cy="87"/>
                </a:xfrm>
                <a:custGeom>
                  <a:avLst/>
                  <a:gdLst>
                    <a:gd name="T0" fmla="*/ 13 w 26"/>
                    <a:gd name="T1" fmla="*/ 18 h 101"/>
                    <a:gd name="T2" fmla="*/ 8 w 26"/>
                    <a:gd name="T3" fmla="*/ 14 h 101"/>
                    <a:gd name="T4" fmla="*/ 12 w 26"/>
                    <a:gd name="T5" fmla="*/ 9 h 101"/>
                    <a:gd name="T6" fmla="*/ 4 w 26"/>
                    <a:gd name="T7" fmla="*/ 3 h 101"/>
                    <a:gd name="T8" fmla="*/ 10 w 26"/>
                    <a:gd name="T9" fmla="*/ 51 h 101"/>
                    <a:gd name="T10" fmla="*/ 7 w 26"/>
                    <a:gd name="T11" fmla="*/ 48 h 101"/>
                    <a:gd name="T12" fmla="*/ 13 w 26"/>
                    <a:gd name="T13" fmla="*/ 65 h 101"/>
                    <a:gd name="T14" fmla="*/ 6 w 26"/>
                    <a:gd name="T15" fmla="*/ 65 h 101"/>
                    <a:gd name="T16" fmla="*/ 9 w 26"/>
                    <a:gd name="T17" fmla="*/ 75 h 101"/>
                    <a:gd name="T18" fmla="*/ 12 w 26"/>
                    <a:gd name="T19" fmla="*/ 75 h 101"/>
                    <a:gd name="T20" fmla="*/ 10 w 26"/>
                    <a:gd name="T21" fmla="*/ 77 h 101"/>
                    <a:gd name="T22" fmla="*/ 12 w 26"/>
                    <a:gd name="T23" fmla="*/ 77 h 101"/>
                    <a:gd name="T24" fmla="*/ 12 w 26"/>
                    <a:gd name="T25" fmla="*/ 84 h 101"/>
                    <a:gd name="T26" fmla="*/ 11 w 26"/>
                    <a:gd name="T27" fmla="*/ 82 h 101"/>
                    <a:gd name="T28" fmla="*/ 13 w 26"/>
                    <a:gd name="T29" fmla="*/ 87 h 101"/>
                    <a:gd name="T30" fmla="*/ 9 w 26"/>
                    <a:gd name="T31" fmla="*/ 87 h 101"/>
                    <a:gd name="T32" fmla="*/ 15 w 26"/>
                    <a:gd name="T33" fmla="*/ 100 h 101"/>
                    <a:gd name="T34" fmla="*/ 19 w 26"/>
                    <a:gd name="T35" fmla="*/ 101 h 101"/>
                    <a:gd name="T36" fmla="*/ 15 w 26"/>
                    <a:gd name="T37" fmla="*/ 90 h 101"/>
                    <a:gd name="T38" fmla="*/ 15 w 26"/>
                    <a:gd name="T39" fmla="*/ 91 h 101"/>
                    <a:gd name="T40" fmla="*/ 14 w 26"/>
                    <a:gd name="T41" fmla="*/ 84 h 101"/>
                    <a:gd name="T42" fmla="*/ 19 w 26"/>
                    <a:gd name="T43" fmla="*/ 88 h 101"/>
                    <a:gd name="T44" fmla="*/ 23 w 26"/>
                    <a:gd name="T45" fmla="*/ 77 h 101"/>
                    <a:gd name="T46" fmla="*/ 23 w 26"/>
                    <a:gd name="T47" fmla="*/ 77 h 101"/>
                    <a:gd name="T48" fmla="*/ 22 w 26"/>
                    <a:gd name="T49" fmla="*/ 74 h 101"/>
                    <a:gd name="T50" fmla="*/ 19 w 26"/>
                    <a:gd name="T51" fmla="*/ 76 h 101"/>
                    <a:gd name="T52" fmla="*/ 12 w 26"/>
                    <a:gd name="T53" fmla="*/ 73 h 101"/>
                    <a:gd name="T54" fmla="*/ 12 w 26"/>
                    <a:gd name="T55" fmla="*/ 69 h 101"/>
                    <a:gd name="T56" fmla="*/ 18 w 26"/>
                    <a:gd name="T57" fmla="*/ 72 h 101"/>
                    <a:gd name="T58" fmla="*/ 15 w 26"/>
                    <a:gd name="T59" fmla="*/ 70 h 101"/>
                    <a:gd name="T60" fmla="*/ 21 w 26"/>
                    <a:gd name="T61" fmla="*/ 66 h 101"/>
                    <a:gd name="T62" fmla="*/ 15 w 26"/>
                    <a:gd name="T63" fmla="*/ 65 h 101"/>
                    <a:gd name="T64" fmla="*/ 14 w 26"/>
                    <a:gd name="T65" fmla="*/ 46 h 101"/>
                    <a:gd name="T66" fmla="*/ 18 w 26"/>
                    <a:gd name="T67" fmla="*/ 49 h 101"/>
                    <a:gd name="T68" fmla="*/ 14 w 26"/>
                    <a:gd name="T69" fmla="*/ 45 h 101"/>
                    <a:gd name="T70" fmla="*/ 15 w 26"/>
                    <a:gd name="T71" fmla="*/ 33 h 101"/>
                    <a:gd name="T72" fmla="*/ 12 w 26"/>
                    <a:gd name="T73" fmla="*/ 35 h 101"/>
                    <a:gd name="T74" fmla="*/ 13 w 26"/>
                    <a:gd name="T75" fmla="*/ 22 h 101"/>
                    <a:gd name="T76" fmla="*/ 13 w 26"/>
                    <a:gd name="T77" fmla="*/ 22 h 101"/>
                    <a:gd name="T78" fmla="*/ 6 w 26"/>
                    <a:gd name="T79" fmla="*/ 16 h 101"/>
                    <a:gd name="T80" fmla="*/ 13 w 26"/>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1">
                      <a:moveTo>
                        <a:pt x="13" y="18"/>
                      </a:moveTo>
                      <a:cubicBezTo>
                        <a:pt x="8" y="14"/>
                        <a:pt x="8" y="14"/>
                        <a:pt x="8" y="14"/>
                      </a:cubicBezTo>
                      <a:cubicBezTo>
                        <a:pt x="11" y="13"/>
                        <a:pt x="8" y="8"/>
                        <a:pt x="12" y="9"/>
                      </a:cubicBezTo>
                      <a:cubicBezTo>
                        <a:pt x="6" y="6"/>
                        <a:pt x="12" y="0"/>
                        <a:pt x="4" y="3"/>
                      </a:cubicBezTo>
                      <a:cubicBezTo>
                        <a:pt x="6" y="17"/>
                        <a:pt x="2" y="35"/>
                        <a:pt x="10" y="51"/>
                      </a:cubicBezTo>
                      <a:cubicBezTo>
                        <a:pt x="7" y="48"/>
                        <a:pt x="7" y="48"/>
                        <a:pt x="7" y="48"/>
                      </a:cubicBezTo>
                      <a:cubicBezTo>
                        <a:pt x="13" y="56"/>
                        <a:pt x="0" y="59"/>
                        <a:pt x="13" y="65"/>
                      </a:cubicBezTo>
                      <a:cubicBezTo>
                        <a:pt x="6" y="65"/>
                        <a:pt x="6" y="65"/>
                        <a:pt x="6" y="65"/>
                      </a:cubicBezTo>
                      <a:cubicBezTo>
                        <a:pt x="5" y="68"/>
                        <a:pt x="16" y="71"/>
                        <a:pt x="9" y="75"/>
                      </a:cubicBezTo>
                      <a:cubicBezTo>
                        <a:pt x="12" y="75"/>
                        <a:pt x="12" y="75"/>
                        <a:pt x="12" y="75"/>
                      </a:cubicBezTo>
                      <a:cubicBezTo>
                        <a:pt x="10" y="77"/>
                        <a:pt x="10" y="77"/>
                        <a:pt x="10" y="77"/>
                      </a:cubicBezTo>
                      <a:cubicBezTo>
                        <a:pt x="12" y="77"/>
                        <a:pt x="12" y="77"/>
                        <a:pt x="12" y="77"/>
                      </a:cubicBezTo>
                      <a:cubicBezTo>
                        <a:pt x="14" y="80"/>
                        <a:pt x="14" y="81"/>
                        <a:pt x="12" y="84"/>
                      </a:cubicBezTo>
                      <a:cubicBezTo>
                        <a:pt x="10" y="84"/>
                        <a:pt x="11" y="83"/>
                        <a:pt x="11" y="82"/>
                      </a:cubicBezTo>
                      <a:cubicBezTo>
                        <a:pt x="9" y="83"/>
                        <a:pt x="13" y="85"/>
                        <a:pt x="13" y="87"/>
                      </a:cubicBezTo>
                      <a:cubicBezTo>
                        <a:pt x="11" y="89"/>
                        <a:pt x="10" y="87"/>
                        <a:pt x="9" y="87"/>
                      </a:cubicBezTo>
                      <a:cubicBezTo>
                        <a:pt x="12" y="93"/>
                        <a:pt x="5" y="96"/>
                        <a:pt x="15" y="100"/>
                      </a:cubicBezTo>
                      <a:cubicBezTo>
                        <a:pt x="16" y="101"/>
                        <a:pt x="18" y="99"/>
                        <a:pt x="19" y="101"/>
                      </a:cubicBezTo>
                      <a:cubicBezTo>
                        <a:pt x="22" y="97"/>
                        <a:pt x="18" y="94"/>
                        <a:pt x="15" y="90"/>
                      </a:cubicBezTo>
                      <a:cubicBezTo>
                        <a:pt x="15" y="91"/>
                        <a:pt x="15" y="91"/>
                        <a:pt x="15" y="91"/>
                      </a:cubicBezTo>
                      <a:cubicBezTo>
                        <a:pt x="6" y="88"/>
                        <a:pt x="18" y="89"/>
                        <a:pt x="14" y="84"/>
                      </a:cubicBezTo>
                      <a:cubicBezTo>
                        <a:pt x="17" y="85"/>
                        <a:pt x="17" y="87"/>
                        <a:pt x="19" y="88"/>
                      </a:cubicBezTo>
                      <a:cubicBezTo>
                        <a:pt x="26" y="83"/>
                        <a:pt x="14" y="80"/>
                        <a:pt x="23" y="77"/>
                      </a:cubicBezTo>
                      <a:cubicBezTo>
                        <a:pt x="23" y="77"/>
                        <a:pt x="23" y="77"/>
                        <a:pt x="23" y="77"/>
                      </a:cubicBezTo>
                      <a:cubicBezTo>
                        <a:pt x="24" y="76"/>
                        <a:pt x="22" y="75"/>
                        <a:pt x="22" y="74"/>
                      </a:cubicBezTo>
                      <a:cubicBezTo>
                        <a:pt x="20" y="74"/>
                        <a:pt x="20" y="75"/>
                        <a:pt x="19" y="76"/>
                      </a:cubicBezTo>
                      <a:cubicBezTo>
                        <a:pt x="18" y="75"/>
                        <a:pt x="14" y="74"/>
                        <a:pt x="12" y="73"/>
                      </a:cubicBezTo>
                      <a:cubicBezTo>
                        <a:pt x="16" y="72"/>
                        <a:pt x="10" y="72"/>
                        <a:pt x="12" y="69"/>
                      </a:cubicBezTo>
                      <a:cubicBezTo>
                        <a:pt x="16" y="69"/>
                        <a:pt x="16" y="71"/>
                        <a:pt x="18" y="72"/>
                      </a:cubicBezTo>
                      <a:cubicBezTo>
                        <a:pt x="15" y="70"/>
                        <a:pt x="15" y="70"/>
                        <a:pt x="15" y="70"/>
                      </a:cubicBezTo>
                      <a:cubicBezTo>
                        <a:pt x="15" y="67"/>
                        <a:pt x="19" y="67"/>
                        <a:pt x="21" y="66"/>
                      </a:cubicBezTo>
                      <a:cubicBezTo>
                        <a:pt x="18" y="64"/>
                        <a:pt x="19" y="67"/>
                        <a:pt x="15" y="65"/>
                      </a:cubicBezTo>
                      <a:cubicBezTo>
                        <a:pt x="20" y="63"/>
                        <a:pt x="18" y="51"/>
                        <a:pt x="14" y="46"/>
                      </a:cubicBezTo>
                      <a:cubicBezTo>
                        <a:pt x="15" y="48"/>
                        <a:pt x="19" y="47"/>
                        <a:pt x="18" y="49"/>
                      </a:cubicBezTo>
                      <a:cubicBezTo>
                        <a:pt x="19" y="48"/>
                        <a:pt x="17" y="45"/>
                        <a:pt x="14" y="45"/>
                      </a:cubicBezTo>
                      <a:cubicBezTo>
                        <a:pt x="11" y="42"/>
                        <a:pt x="13" y="37"/>
                        <a:pt x="15" y="33"/>
                      </a:cubicBezTo>
                      <a:cubicBezTo>
                        <a:pt x="12" y="35"/>
                        <a:pt x="12" y="35"/>
                        <a:pt x="12" y="35"/>
                      </a:cubicBezTo>
                      <a:cubicBezTo>
                        <a:pt x="7" y="32"/>
                        <a:pt x="16" y="27"/>
                        <a:pt x="13" y="22"/>
                      </a:cubicBezTo>
                      <a:cubicBezTo>
                        <a:pt x="13" y="22"/>
                        <a:pt x="13" y="22"/>
                        <a:pt x="13" y="22"/>
                      </a:cubicBezTo>
                      <a:cubicBezTo>
                        <a:pt x="12" y="20"/>
                        <a:pt x="5" y="19"/>
                        <a:pt x="6" y="16"/>
                      </a:cubicBezTo>
                      <a:cubicBezTo>
                        <a:pt x="10" y="17"/>
                        <a:pt x="9" y="18"/>
                        <a:pt x="13"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9" name="Freeform 974"/>
                <p:cNvSpPr>
                  <a:spLocks/>
                </p:cNvSpPr>
                <p:nvPr/>
              </p:nvSpPr>
              <p:spPr bwMode="auto">
                <a:xfrm>
                  <a:off x="3828" y="2628"/>
                  <a:ext cx="8" cy="3"/>
                </a:xfrm>
                <a:custGeom>
                  <a:avLst/>
                  <a:gdLst>
                    <a:gd name="T0" fmla="*/ 4 w 9"/>
                    <a:gd name="T1" fmla="*/ 3 h 4"/>
                    <a:gd name="T2" fmla="*/ 8 w 9"/>
                    <a:gd name="T3" fmla="*/ 4 h 4"/>
                    <a:gd name="T4" fmla="*/ 1 w 9"/>
                    <a:gd name="T5" fmla="*/ 0 h 4"/>
                    <a:gd name="T6" fmla="*/ 3 w 9"/>
                    <a:gd name="T7" fmla="*/ 4 h 4"/>
                    <a:gd name="T8" fmla="*/ 4 w 9"/>
                    <a:gd name="T9" fmla="*/ 3 h 4"/>
                  </a:gdLst>
                  <a:ahLst/>
                  <a:cxnLst>
                    <a:cxn ang="0">
                      <a:pos x="T0" y="T1"/>
                    </a:cxn>
                    <a:cxn ang="0">
                      <a:pos x="T2" y="T3"/>
                    </a:cxn>
                    <a:cxn ang="0">
                      <a:pos x="T4" y="T5"/>
                    </a:cxn>
                    <a:cxn ang="0">
                      <a:pos x="T6" y="T7"/>
                    </a:cxn>
                    <a:cxn ang="0">
                      <a:pos x="T8" y="T9"/>
                    </a:cxn>
                  </a:cxnLst>
                  <a:rect l="0" t="0" r="r" b="b"/>
                  <a:pathLst>
                    <a:path w="9" h="4">
                      <a:moveTo>
                        <a:pt x="4" y="3"/>
                      </a:moveTo>
                      <a:cubicBezTo>
                        <a:pt x="8" y="4"/>
                        <a:pt x="8" y="4"/>
                        <a:pt x="8" y="4"/>
                      </a:cubicBezTo>
                      <a:cubicBezTo>
                        <a:pt x="9" y="3"/>
                        <a:pt x="4" y="0"/>
                        <a:pt x="1" y="0"/>
                      </a:cubicBezTo>
                      <a:cubicBezTo>
                        <a:pt x="2" y="2"/>
                        <a:pt x="0" y="3"/>
                        <a:pt x="3" y="4"/>
                      </a:cubicBezTo>
                      <a:cubicBezTo>
                        <a:pt x="3" y="3"/>
                        <a:pt x="5" y="3"/>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0" name="Freeform 975"/>
                <p:cNvSpPr>
                  <a:spLocks/>
                </p:cNvSpPr>
                <p:nvPr/>
              </p:nvSpPr>
              <p:spPr bwMode="auto">
                <a:xfrm>
                  <a:off x="3826" y="2577"/>
                  <a:ext cx="17" cy="51"/>
                </a:xfrm>
                <a:custGeom>
                  <a:avLst/>
                  <a:gdLst>
                    <a:gd name="T0" fmla="*/ 10 w 19"/>
                    <a:gd name="T1" fmla="*/ 25 h 60"/>
                    <a:gd name="T2" fmla="*/ 6 w 19"/>
                    <a:gd name="T3" fmla="*/ 23 h 60"/>
                    <a:gd name="T4" fmla="*/ 2 w 19"/>
                    <a:gd name="T5" fmla="*/ 44 h 60"/>
                    <a:gd name="T6" fmla="*/ 8 w 19"/>
                    <a:gd name="T7" fmla="*/ 51 h 60"/>
                    <a:gd name="T8" fmla="*/ 3 w 19"/>
                    <a:gd name="T9" fmla="*/ 52 h 60"/>
                    <a:gd name="T10" fmla="*/ 8 w 19"/>
                    <a:gd name="T11" fmla="*/ 58 h 60"/>
                    <a:gd name="T12" fmla="*/ 6 w 19"/>
                    <a:gd name="T13" fmla="*/ 55 h 60"/>
                    <a:gd name="T14" fmla="*/ 9 w 19"/>
                    <a:gd name="T15" fmla="*/ 55 h 60"/>
                    <a:gd name="T16" fmla="*/ 8 w 19"/>
                    <a:gd name="T17" fmla="*/ 52 h 60"/>
                    <a:gd name="T18" fmla="*/ 11 w 19"/>
                    <a:gd name="T19" fmla="*/ 53 h 60"/>
                    <a:gd name="T20" fmla="*/ 5 w 19"/>
                    <a:gd name="T21" fmla="*/ 43 h 60"/>
                    <a:gd name="T22" fmla="*/ 11 w 19"/>
                    <a:gd name="T23" fmla="*/ 44 h 60"/>
                    <a:gd name="T24" fmla="*/ 14 w 19"/>
                    <a:gd name="T25" fmla="*/ 35 h 60"/>
                    <a:gd name="T26" fmla="*/ 12 w 19"/>
                    <a:gd name="T27" fmla="*/ 35 h 60"/>
                    <a:gd name="T28" fmla="*/ 8 w 19"/>
                    <a:gd name="T29" fmla="*/ 36 h 60"/>
                    <a:gd name="T30" fmla="*/ 14 w 19"/>
                    <a:gd name="T31" fmla="*/ 33 h 60"/>
                    <a:gd name="T32" fmla="*/ 16 w 19"/>
                    <a:gd name="T33" fmla="*/ 15 h 60"/>
                    <a:gd name="T34" fmla="*/ 12 w 19"/>
                    <a:gd name="T35" fmla="*/ 8 h 60"/>
                    <a:gd name="T36" fmla="*/ 16 w 19"/>
                    <a:gd name="T37" fmla="*/ 12 h 60"/>
                    <a:gd name="T38" fmla="*/ 19 w 19"/>
                    <a:gd name="T39" fmla="*/ 8 h 60"/>
                    <a:gd name="T40" fmla="*/ 13 w 19"/>
                    <a:gd name="T41" fmla="*/ 0 h 60"/>
                    <a:gd name="T42" fmla="*/ 10 w 19"/>
                    <a:gd name="T43"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60">
                      <a:moveTo>
                        <a:pt x="10" y="25"/>
                      </a:moveTo>
                      <a:cubicBezTo>
                        <a:pt x="6" y="23"/>
                        <a:pt x="6" y="23"/>
                        <a:pt x="6" y="23"/>
                      </a:cubicBezTo>
                      <a:cubicBezTo>
                        <a:pt x="4" y="32"/>
                        <a:pt x="5" y="41"/>
                        <a:pt x="2" y="44"/>
                      </a:cubicBezTo>
                      <a:cubicBezTo>
                        <a:pt x="0" y="47"/>
                        <a:pt x="6" y="48"/>
                        <a:pt x="8" y="51"/>
                      </a:cubicBezTo>
                      <a:cubicBezTo>
                        <a:pt x="3" y="52"/>
                        <a:pt x="3" y="52"/>
                        <a:pt x="3" y="52"/>
                      </a:cubicBezTo>
                      <a:cubicBezTo>
                        <a:pt x="6" y="54"/>
                        <a:pt x="1" y="60"/>
                        <a:pt x="8" y="58"/>
                      </a:cubicBezTo>
                      <a:cubicBezTo>
                        <a:pt x="9" y="58"/>
                        <a:pt x="5" y="56"/>
                        <a:pt x="6" y="55"/>
                      </a:cubicBezTo>
                      <a:cubicBezTo>
                        <a:pt x="9" y="55"/>
                        <a:pt x="9" y="55"/>
                        <a:pt x="9" y="55"/>
                      </a:cubicBezTo>
                      <a:cubicBezTo>
                        <a:pt x="8" y="52"/>
                        <a:pt x="8" y="52"/>
                        <a:pt x="8" y="52"/>
                      </a:cubicBezTo>
                      <a:cubicBezTo>
                        <a:pt x="11" y="53"/>
                        <a:pt x="11" y="53"/>
                        <a:pt x="11" y="53"/>
                      </a:cubicBezTo>
                      <a:cubicBezTo>
                        <a:pt x="15" y="49"/>
                        <a:pt x="2" y="49"/>
                        <a:pt x="5" y="43"/>
                      </a:cubicBezTo>
                      <a:cubicBezTo>
                        <a:pt x="11" y="44"/>
                        <a:pt x="11" y="44"/>
                        <a:pt x="11" y="44"/>
                      </a:cubicBezTo>
                      <a:cubicBezTo>
                        <a:pt x="12" y="40"/>
                        <a:pt x="10" y="38"/>
                        <a:pt x="14" y="35"/>
                      </a:cubicBezTo>
                      <a:cubicBezTo>
                        <a:pt x="14" y="35"/>
                        <a:pt x="11" y="35"/>
                        <a:pt x="12" y="35"/>
                      </a:cubicBezTo>
                      <a:cubicBezTo>
                        <a:pt x="12" y="36"/>
                        <a:pt x="9" y="36"/>
                        <a:pt x="8" y="36"/>
                      </a:cubicBezTo>
                      <a:cubicBezTo>
                        <a:pt x="4" y="29"/>
                        <a:pt x="11" y="37"/>
                        <a:pt x="14" y="33"/>
                      </a:cubicBezTo>
                      <a:cubicBezTo>
                        <a:pt x="11" y="28"/>
                        <a:pt x="10" y="17"/>
                        <a:pt x="16" y="15"/>
                      </a:cubicBezTo>
                      <a:cubicBezTo>
                        <a:pt x="12" y="16"/>
                        <a:pt x="10" y="11"/>
                        <a:pt x="12" y="8"/>
                      </a:cubicBezTo>
                      <a:cubicBezTo>
                        <a:pt x="15" y="7"/>
                        <a:pt x="15" y="10"/>
                        <a:pt x="16" y="12"/>
                      </a:cubicBezTo>
                      <a:cubicBezTo>
                        <a:pt x="17" y="10"/>
                        <a:pt x="19" y="10"/>
                        <a:pt x="19" y="8"/>
                      </a:cubicBezTo>
                      <a:cubicBezTo>
                        <a:pt x="16" y="8"/>
                        <a:pt x="12" y="5"/>
                        <a:pt x="13" y="0"/>
                      </a:cubicBezTo>
                      <a:cubicBezTo>
                        <a:pt x="5" y="7"/>
                        <a:pt x="11" y="19"/>
                        <a:pt x="10" y="2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1" name="Freeform 976"/>
                <p:cNvSpPr>
                  <a:spLocks/>
                </p:cNvSpPr>
                <p:nvPr/>
              </p:nvSpPr>
              <p:spPr bwMode="auto">
                <a:xfrm>
                  <a:off x="3831" y="2594"/>
                  <a:ext cx="1" cy="3"/>
                </a:xfrm>
                <a:custGeom>
                  <a:avLst/>
                  <a:gdLst>
                    <a:gd name="T0" fmla="*/ 0 w 1"/>
                    <a:gd name="T1" fmla="*/ 1 h 3"/>
                    <a:gd name="T2" fmla="*/ 0 w 1"/>
                    <a:gd name="T3" fmla="*/ 3 h 3"/>
                    <a:gd name="T4" fmla="*/ 1 w 1"/>
                    <a:gd name="T5" fmla="*/ 0 h 3"/>
                    <a:gd name="T6" fmla="*/ 0 w 1"/>
                    <a:gd name="T7" fmla="*/ 1 h 3"/>
                  </a:gdLst>
                  <a:ahLst/>
                  <a:cxnLst>
                    <a:cxn ang="0">
                      <a:pos x="T0" y="T1"/>
                    </a:cxn>
                    <a:cxn ang="0">
                      <a:pos x="T2" y="T3"/>
                    </a:cxn>
                    <a:cxn ang="0">
                      <a:pos x="T4" y="T5"/>
                    </a:cxn>
                    <a:cxn ang="0">
                      <a:pos x="T6" y="T7"/>
                    </a:cxn>
                  </a:cxnLst>
                  <a:rect l="0" t="0" r="r" b="b"/>
                  <a:pathLst>
                    <a:path w="1" h="3">
                      <a:moveTo>
                        <a:pt x="0" y="1"/>
                      </a:moveTo>
                      <a:lnTo>
                        <a:pt x="0" y="3"/>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2" name="Freeform 977"/>
                <p:cNvSpPr>
                  <a:spLocks/>
                </p:cNvSpPr>
                <p:nvPr/>
              </p:nvSpPr>
              <p:spPr bwMode="auto">
                <a:xfrm>
                  <a:off x="3913" y="3244"/>
                  <a:ext cx="4" cy="2"/>
                </a:xfrm>
                <a:custGeom>
                  <a:avLst/>
                  <a:gdLst>
                    <a:gd name="T0" fmla="*/ 3 w 4"/>
                    <a:gd name="T1" fmla="*/ 2 h 2"/>
                    <a:gd name="T2" fmla="*/ 4 w 4"/>
                    <a:gd name="T3" fmla="*/ 0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3" name="Freeform 978"/>
                <p:cNvSpPr>
                  <a:spLocks/>
                </p:cNvSpPr>
                <p:nvPr/>
              </p:nvSpPr>
              <p:spPr bwMode="auto">
                <a:xfrm>
                  <a:off x="3912" y="3233"/>
                  <a:ext cx="13" cy="10"/>
                </a:xfrm>
                <a:custGeom>
                  <a:avLst/>
                  <a:gdLst>
                    <a:gd name="T0" fmla="*/ 15 w 15"/>
                    <a:gd name="T1" fmla="*/ 3 h 12"/>
                    <a:gd name="T2" fmla="*/ 13 w 15"/>
                    <a:gd name="T3" fmla="*/ 0 h 12"/>
                    <a:gd name="T4" fmla="*/ 0 w 15"/>
                    <a:gd name="T5" fmla="*/ 7 h 12"/>
                    <a:gd name="T6" fmla="*/ 10 w 15"/>
                    <a:gd name="T7" fmla="*/ 10 h 12"/>
                    <a:gd name="T8" fmla="*/ 6 w 15"/>
                    <a:gd name="T9" fmla="*/ 6 h 12"/>
                    <a:gd name="T10" fmla="*/ 13 w 15"/>
                    <a:gd name="T11" fmla="*/ 8 h 12"/>
                    <a:gd name="T12" fmla="*/ 11 w 15"/>
                    <a:gd name="T13" fmla="*/ 3 h 12"/>
                    <a:gd name="T14" fmla="*/ 15 w 15"/>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5" y="3"/>
                      </a:moveTo>
                      <a:cubicBezTo>
                        <a:pt x="13" y="0"/>
                        <a:pt x="13" y="0"/>
                        <a:pt x="13" y="0"/>
                      </a:cubicBezTo>
                      <a:cubicBezTo>
                        <a:pt x="3" y="3"/>
                        <a:pt x="6" y="0"/>
                        <a:pt x="0" y="7"/>
                      </a:cubicBezTo>
                      <a:cubicBezTo>
                        <a:pt x="2" y="9"/>
                        <a:pt x="6" y="12"/>
                        <a:pt x="10" y="10"/>
                      </a:cubicBezTo>
                      <a:cubicBezTo>
                        <a:pt x="9" y="9"/>
                        <a:pt x="5" y="8"/>
                        <a:pt x="6" y="6"/>
                      </a:cubicBezTo>
                      <a:cubicBezTo>
                        <a:pt x="9" y="6"/>
                        <a:pt x="9" y="8"/>
                        <a:pt x="13" y="8"/>
                      </a:cubicBezTo>
                      <a:cubicBezTo>
                        <a:pt x="15" y="4"/>
                        <a:pt x="10" y="7"/>
                        <a:pt x="11" y="3"/>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4" name="Freeform 979"/>
                <p:cNvSpPr>
                  <a:spLocks/>
                </p:cNvSpPr>
                <p:nvPr/>
              </p:nvSpPr>
              <p:spPr bwMode="auto">
                <a:xfrm>
                  <a:off x="3915" y="3232"/>
                  <a:ext cx="4" cy="2"/>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5" name="Freeform 980"/>
                <p:cNvSpPr>
                  <a:spLocks/>
                </p:cNvSpPr>
                <p:nvPr/>
              </p:nvSpPr>
              <p:spPr bwMode="auto">
                <a:xfrm>
                  <a:off x="3913" y="3229"/>
                  <a:ext cx="6" cy="2"/>
                </a:xfrm>
                <a:custGeom>
                  <a:avLst/>
                  <a:gdLst>
                    <a:gd name="T0" fmla="*/ 2 w 7"/>
                    <a:gd name="T1" fmla="*/ 2 h 2"/>
                    <a:gd name="T2" fmla="*/ 7 w 7"/>
                    <a:gd name="T3" fmla="*/ 2 h 2"/>
                    <a:gd name="T4" fmla="*/ 0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3" y="0"/>
                        <a:pt x="6" y="2"/>
                        <a:pt x="7" y="2"/>
                      </a:cubicBezTo>
                      <a:cubicBezTo>
                        <a:pt x="0" y="0"/>
                        <a:pt x="0" y="0"/>
                        <a:pt x="0" y="0"/>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6" name="Freeform 981"/>
                <p:cNvSpPr>
                  <a:spLocks/>
                </p:cNvSpPr>
                <p:nvPr/>
              </p:nvSpPr>
              <p:spPr bwMode="auto">
                <a:xfrm>
                  <a:off x="3913" y="3222"/>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1"/>
                        <a:pt x="1"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7" name="Freeform 982"/>
                <p:cNvSpPr>
                  <a:spLocks/>
                </p:cNvSpPr>
                <p:nvPr/>
              </p:nvSpPr>
              <p:spPr bwMode="auto">
                <a:xfrm>
                  <a:off x="3912" y="3219"/>
                  <a:ext cx="10" cy="8"/>
                </a:xfrm>
                <a:custGeom>
                  <a:avLst/>
                  <a:gdLst>
                    <a:gd name="T0" fmla="*/ 3 w 12"/>
                    <a:gd name="T1" fmla="*/ 0 h 9"/>
                    <a:gd name="T2" fmla="*/ 3 w 12"/>
                    <a:gd name="T3" fmla="*/ 3 h 9"/>
                    <a:gd name="T4" fmla="*/ 3 w 12"/>
                    <a:gd name="T5" fmla="*/ 3 h 9"/>
                    <a:gd name="T6" fmla="*/ 9 w 12"/>
                    <a:gd name="T7" fmla="*/ 5 h 9"/>
                    <a:gd name="T8" fmla="*/ 8 w 12"/>
                    <a:gd name="T9" fmla="*/ 9 h 9"/>
                    <a:gd name="T10" fmla="*/ 12 w 12"/>
                    <a:gd name="T11" fmla="*/ 7 h 9"/>
                    <a:gd name="T12" fmla="*/ 3 w 1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3" y="0"/>
                      </a:moveTo>
                      <a:cubicBezTo>
                        <a:pt x="0" y="1"/>
                        <a:pt x="2" y="2"/>
                        <a:pt x="3" y="3"/>
                      </a:cubicBezTo>
                      <a:cubicBezTo>
                        <a:pt x="3" y="3"/>
                        <a:pt x="3" y="3"/>
                        <a:pt x="3" y="3"/>
                      </a:cubicBezTo>
                      <a:cubicBezTo>
                        <a:pt x="5" y="2"/>
                        <a:pt x="10" y="3"/>
                        <a:pt x="9" y="5"/>
                      </a:cubicBezTo>
                      <a:cubicBezTo>
                        <a:pt x="10" y="7"/>
                        <a:pt x="5" y="7"/>
                        <a:pt x="8" y="9"/>
                      </a:cubicBezTo>
                      <a:cubicBezTo>
                        <a:pt x="12" y="7"/>
                        <a:pt x="12" y="7"/>
                        <a:pt x="12" y="7"/>
                      </a:cubicBezTo>
                      <a:cubicBezTo>
                        <a:pt x="11" y="3"/>
                        <a:pt x="4"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8" name="Freeform 983"/>
                <p:cNvSpPr>
                  <a:spLocks/>
                </p:cNvSpPr>
                <p:nvPr/>
              </p:nvSpPr>
              <p:spPr bwMode="auto">
                <a:xfrm>
                  <a:off x="3914" y="3223"/>
                  <a:ext cx="2"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9" name="Freeform 984"/>
                <p:cNvSpPr>
                  <a:spLocks/>
                </p:cNvSpPr>
                <p:nvPr/>
              </p:nvSpPr>
              <p:spPr bwMode="auto">
                <a:xfrm>
                  <a:off x="3914" y="3227"/>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0" name="Freeform 985"/>
                <p:cNvSpPr>
                  <a:spLocks/>
                </p:cNvSpPr>
                <p:nvPr/>
              </p:nvSpPr>
              <p:spPr bwMode="auto">
                <a:xfrm>
                  <a:off x="3913" y="3209"/>
                  <a:ext cx="12" cy="8"/>
                </a:xfrm>
                <a:custGeom>
                  <a:avLst/>
                  <a:gdLst>
                    <a:gd name="T0" fmla="*/ 1 w 13"/>
                    <a:gd name="T1" fmla="*/ 3 h 9"/>
                    <a:gd name="T2" fmla="*/ 5 w 13"/>
                    <a:gd name="T3" fmla="*/ 9 h 9"/>
                    <a:gd name="T4" fmla="*/ 13 w 13"/>
                    <a:gd name="T5" fmla="*/ 5 h 9"/>
                    <a:gd name="T6" fmla="*/ 11 w 13"/>
                    <a:gd name="T7" fmla="*/ 1 h 9"/>
                    <a:gd name="T8" fmla="*/ 1 w 13"/>
                    <a:gd name="T9" fmla="*/ 3 h 9"/>
                  </a:gdLst>
                  <a:ahLst/>
                  <a:cxnLst>
                    <a:cxn ang="0">
                      <a:pos x="T0" y="T1"/>
                    </a:cxn>
                    <a:cxn ang="0">
                      <a:pos x="T2" y="T3"/>
                    </a:cxn>
                    <a:cxn ang="0">
                      <a:pos x="T4" y="T5"/>
                    </a:cxn>
                    <a:cxn ang="0">
                      <a:pos x="T6" y="T7"/>
                    </a:cxn>
                    <a:cxn ang="0">
                      <a:pos x="T8" y="T9"/>
                    </a:cxn>
                  </a:cxnLst>
                  <a:rect l="0" t="0" r="r" b="b"/>
                  <a:pathLst>
                    <a:path w="13" h="9">
                      <a:moveTo>
                        <a:pt x="1" y="3"/>
                      </a:moveTo>
                      <a:cubicBezTo>
                        <a:pt x="7" y="4"/>
                        <a:pt x="0" y="8"/>
                        <a:pt x="5" y="9"/>
                      </a:cubicBezTo>
                      <a:cubicBezTo>
                        <a:pt x="5" y="6"/>
                        <a:pt x="9" y="4"/>
                        <a:pt x="13" y="5"/>
                      </a:cubicBezTo>
                      <a:cubicBezTo>
                        <a:pt x="11" y="1"/>
                        <a:pt x="11" y="1"/>
                        <a:pt x="11" y="1"/>
                      </a:cubicBezTo>
                      <a:cubicBezTo>
                        <a:pt x="9" y="0"/>
                        <a:pt x="4"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1" name="Freeform 986"/>
                <p:cNvSpPr>
                  <a:spLocks/>
                </p:cNvSpPr>
                <p:nvPr/>
              </p:nvSpPr>
              <p:spPr bwMode="auto">
                <a:xfrm>
                  <a:off x="3927" y="3206"/>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2" name="Freeform 987"/>
                <p:cNvSpPr>
                  <a:spLocks/>
                </p:cNvSpPr>
                <p:nvPr/>
              </p:nvSpPr>
              <p:spPr bwMode="auto">
                <a:xfrm>
                  <a:off x="3917" y="3190"/>
                  <a:ext cx="15" cy="18"/>
                </a:xfrm>
                <a:custGeom>
                  <a:avLst/>
                  <a:gdLst>
                    <a:gd name="T0" fmla="*/ 2 w 18"/>
                    <a:gd name="T1" fmla="*/ 0 h 20"/>
                    <a:gd name="T2" fmla="*/ 9 w 18"/>
                    <a:gd name="T3" fmla="*/ 8 h 20"/>
                    <a:gd name="T4" fmla="*/ 4 w 18"/>
                    <a:gd name="T5" fmla="*/ 6 h 20"/>
                    <a:gd name="T6" fmla="*/ 7 w 18"/>
                    <a:gd name="T7" fmla="*/ 13 h 20"/>
                    <a:gd name="T8" fmla="*/ 1 w 18"/>
                    <a:gd name="T9" fmla="*/ 10 h 20"/>
                    <a:gd name="T10" fmla="*/ 6 w 18"/>
                    <a:gd name="T11" fmla="*/ 17 h 20"/>
                    <a:gd name="T12" fmla="*/ 2 w 18"/>
                    <a:gd name="T13" fmla="*/ 20 h 20"/>
                    <a:gd name="T14" fmla="*/ 9 w 18"/>
                    <a:gd name="T15" fmla="*/ 19 h 20"/>
                    <a:gd name="T16" fmla="*/ 8 w 18"/>
                    <a:gd name="T17" fmla="*/ 16 h 20"/>
                    <a:gd name="T18" fmla="*/ 12 w 18"/>
                    <a:gd name="T19" fmla="*/ 18 h 20"/>
                    <a:gd name="T20" fmla="*/ 17 w 18"/>
                    <a:gd name="T21" fmla="*/ 7 h 20"/>
                    <a:gd name="T22" fmla="*/ 2 w 18"/>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0">
                      <a:moveTo>
                        <a:pt x="2" y="0"/>
                      </a:moveTo>
                      <a:cubicBezTo>
                        <a:pt x="9" y="8"/>
                        <a:pt x="9" y="8"/>
                        <a:pt x="9" y="8"/>
                      </a:cubicBezTo>
                      <a:cubicBezTo>
                        <a:pt x="7" y="8"/>
                        <a:pt x="5" y="8"/>
                        <a:pt x="4" y="6"/>
                      </a:cubicBezTo>
                      <a:cubicBezTo>
                        <a:pt x="3" y="10"/>
                        <a:pt x="7" y="10"/>
                        <a:pt x="7" y="13"/>
                      </a:cubicBezTo>
                      <a:cubicBezTo>
                        <a:pt x="0" y="14"/>
                        <a:pt x="6" y="8"/>
                        <a:pt x="1" y="10"/>
                      </a:cubicBezTo>
                      <a:cubicBezTo>
                        <a:pt x="1" y="12"/>
                        <a:pt x="1" y="15"/>
                        <a:pt x="6" y="17"/>
                      </a:cubicBezTo>
                      <a:cubicBezTo>
                        <a:pt x="2" y="20"/>
                        <a:pt x="2" y="20"/>
                        <a:pt x="2" y="20"/>
                      </a:cubicBezTo>
                      <a:cubicBezTo>
                        <a:pt x="9" y="19"/>
                        <a:pt x="9" y="19"/>
                        <a:pt x="9" y="19"/>
                      </a:cubicBezTo>
                      <a:cubicBezTo>
                        <a:pt x="11" y="18"/>
                        <a:pt x="4" y="16"/>
                        <a:pt x="8" y="16"/>
                      </a:cubicBezTo>
                      <a:cubicBezTo>
                        <a:pt x="11" y="15"/>
                        <a:pt x="12" y="17"/>
                        <a:pt x="12" y="18"/>
                      </a:cubicBezTo>
                      <a:cubicBezTo>
                        <a:pt x="11" y="15"/>
                        <a:pt x="18" y="11"/>
                        <a:pt x="17" y="7"/>
                      </a:cubicBezTo>
                      <a:cubicBezTo>
                        <a:pt x="16" y="2"/>
                        <a:pt x="6"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3" name="Freeform 988"/>
                <p:cNvSpPr>
                  <a:spLocks/>
                </p:cNvSpPr>
                <p:nvPr/>
              </p:nvSpPr>
              <p:spPr bwMode="auto">
                <a:xfrm>
                  <a:off x="3925" y="3190"/>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4" name="Freeform 989"/>
                <p:cNvSpPr>
                  <a:spLocks/>
                </p:cNvSpPr>
                <p:nvPr/>
              </p:nvSpPr>
              <p:spPr bwMode="auto">
                <a:xfrm>
                  <a:off x="3916" y="3174"/>
                  <a:ext cx="15" cy="14"/>
                </a:xfrm>
                <a:custGeom>
                  <a:avLst/>
                  <a:gdLst>
                    <a:gd name="T0" fmla="*/ 1 w 18"/>
                    <a:gd name="T1" fmla="*/ 10 h 16"/>
                    <a:gd name="T2" fmla="*/ 6 w 18"/>
                    <a:gd name="T3" fmla="*/ 14 h 16"/>
                    <a:gd name="T4" fmla="*/ 3 w 18"/>
                    <a:gd name="T5" fmla="*/ 15 h 16"/>
                    <a:gd name="T6" fmla="*/ 8 w 18"/>
                    <a:gd name="T7" fmla="*/ 16 h 16"/>
                    <a:gd name="T8" fmla="*/ 5 w 18"/>
                    <a:gd name="T9" fmla="*/ 9 h 16"/>
                    <a:gd name="T10" fmla="*/ 14 w 18"/>
                    <a:gd name="T11" fmla="*/ 6 h 16"/>
                    <a:gd name="T12" fmla="*/ 12 w 18"/>
                    <a:gd name="T13" fmla="*/ 10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6" y="14"/>
                        <a:pt x="6" y="14"/>
                        <a:pt x="6" y="14"/>
                      </a:cubicBezTo>
                      <a:cubicBezTo>
                        <a:pt x="5" y="15"/>
                        <a:pt x="4" y="15"/>
                        <a:pt x="3" y="15"/>
                      </a:cubicBezTo>
                      <a:cubicBezTo>
                        <a:pt x="4" y="15"/>
                        <a:pt x="7" y="16"/>
                        <a:pt x="8" y="16"/>
                      </a:cubicBezTo>
                      <a:cubicBezTo>
                        <a:pt x="14" y="14"/>
                        <a:pt x="6" y="11"/>
                        <a:pt x="5" y="9"/>
                      </a:cubicBezTo>
                      <a:cubicBezTo>
                        <a:pt x="7" y="3"/>
                        <a:pt x="8" y="9"/>
                        <a:pt x="14" y="6"/>
                      </a:cubicBezTo>
                      <a:cubicBezTo>
                        <a:pt x="14" y="8"/>
                        <a:pt x="12" y="8"/>
                        <a:pt x="12" y="10"/>
                      </a:cubicBezTo>
                      <a:cubicBezTo>
                        <a:pt x="18" y="6"/>
                        <a:pt x="12" y="2"/>
                        <a:pt x="10" y="0"/>
                      </a:cubicBezTo>
                      <a:cubicBezTo>
                        <a:pt x="10" y="0"/>
                        <a:pt x="8" y="1"/>
                        <a:pt x="8" y="2"/>
                      </a:cubicBezTo>
                      <a:cubicBezTo>
                        <a:pt x="6" y="0"/>
                        <a:pt x="6" y="0"/>
                        <a:pt x="6" y="0"/>
                      </a:cubicBezTo>
                      <a:cubicBezTo>
                        <a:pt x="2" y="2"/>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5" name="Freeform 990"/>
                <p:cNvSpPr>
                  <a:spLocks/>
                </p:cNvSpPr>
                <p:nvPr/>
              </p:nvSpPr>
              <p:spPr bwMode="auto">
                <a:xfrm>
                  <a:off x="3916" y="3187"/>
                  <a:ext cx="3"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1" y="1"/>
                        <a:pt x="2" y="1"/>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6" name="Freeform 991"/>
                <p:cNvSpPr>
                  <a:spLocks/>
                </p:cNvSpPr>
                <p:nvPr/>
              </p:nvSpPr>
              <p:spPr bwMode="auto">
                <a:xfrm>
                  <a:off x="3925" y="3173"/>
                  <a:ext cx="0"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0"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7" name="Freeform 992"/>
                <p:cNvSpPr>
                  <a:spLocks/>
                </p:cNvSpPr>
                <p:nvPr/>
              </p:nvSpPr>
              <p:spPr bwMode="auto">
                <a:xfrm>
                  <a:off x="3917" y="3172"/>
                  <a:ext cx="2" cy="3"/>
                </a:xfrm>
                <a:custGeom>
                  <a:avLst/>
                  <a:gdLst>
                    <a:gd name="T0" fmla="*/ 2 w 2"/>
                    <a:gd name="T1" fmla="*/ 3 h 3"/>
                    <a:gd name="T2" fmla="*/ 2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2" y="0"/>
                        <a:pt x="2" y="0"/>
                        <a:pt x="2" y="0"/>
                      </a:cubicBezTo>
                      <a:cubicBezTo>
                        <a:pt x="0" y="2"/>
                        <a:pt x="0" y="2"/>
                        <a:pt x="0" y="2"/>
                      </a:cubicBezTo>
                      <a:cubicBezTo>
                        <a:pt x="0" y="2"/>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8" name="Freeform 993"/>
                <p:cNvSpPr>
                  <a:spLocks/>
                </p:cNvSpPr>
                <p:nvPr/>
              </p:nvSpPr>
              <p:spPr bwMode="auto">
                <a:xfrm>
                  <a:off x="3912" y="3077"/>
                  <a:ext cx="17" cy="95"/>
                </a:xfrm>
                <a:custGeom>
                  <a:avLst/>
                  <a:gdLst>
                    <a:gd name="T0" fmla="*/ 16 w 20"/>
                    <a:gd name="T1" fmla="*/ 2 h 110"/>
                    <a:gd name="T2" fmla="*/ 13 w 20"/>
                    <a:gd name="T3" fmla="*/ 5 h 110"/>
                    <a:gd name="T4" fmla="*/ 9 w 20"/>
                    <a:gd name="T5" fmla="*/ 1 h 110"/>
                    <a:gd name="T6" fmla="*/ 2 w 20"/>
                    <a:gd name="T7" fmla="*/ 1 h 110"/>
                    <a:gd name="T8" fmla="*/ 4 w 20"/>
                    <a:gd name="T9" fmla="*/ 10 h 110"/>
                    <a:gd name="T10" fmla="*/ 1 w 20"/>
                    <a:gd name="T11" fmla="*/ 10 h 110"/>
                    <a:gd name="T12" fmla="*/ 3 w 20"/>
                    <a:gd name="T13" fmla="*/ 26 h 110"/>
                    <a:gd name="T14" fmla="*/ 5 w 20"/>
                    <a:gd name="T15" fmla="*/ 37 h 110"/>
                    <a:gd name="T16" fmla="*/ 3 w 20"/>
                    <a:gd name="T17" fmla="*/ 83 h 110"/>
                    <a:gd name="T18" fmla="*/ 10 w 20"/>
                    <a:gd name="T19" fmla="*/ 85 h 110"/>
                    <a:gd name="T20" fmla="*/ 6 w 20"/>
                    <a:gd name="T21" fmla="*/ 89 h 110"/>
                    <a:gd name="T22" fmla="*/ 6 w 20"/>
                    <a:gd name="T23" fmla="*/ 86 h 110"/>
                    <a:gd name="T24" fmla="*/ 5 w 20"/>
                    <a:gd name="T25" fmla="*/ 99 h 110"/>
                    <a:gd name="T26" fmla="*/ 13 w 20"/>
                    <a:gd name="T27" fmla="*/ 99 h 110"/>
                    <a:gd name="T28" fmla="*/ 5 w 20"/>
                    <a:gd name="T29" fmla="*/ 105 h 110"/>
                    <a:gd name="T30" fmla="*/ 10 w 20"/>
                    <a:gd name="T31" fmla="*/ 109 h 110"/>
                    <a:gd name="T32" fmla="*/ 15 w 20"/>
                    <a:gd name="T33" fmla="*/ 104 h 110"/>
                    <a:gd name="T34" fmla="*/ 18 w 20"/>
                    <a:gd name="T35" fmla="*/ 108 h 110"/>
                    <a:gd name="T36" fmla="*/ 8 w 20"/>
                    <a:gd name="T37" fmla="*/ 79 h 110"/>
                    <a:gd name="T38" fmla="*/ 12 w 20"/>
                    <a:gd name="T39" fmla="*/ 79 h 110"/>
                    <a:gd name="T40" fmla="*/ 15 w 20"/>
                    <a:gd name="T41" fmla="*/ 61 h 110"/>
                    <a:gd name="T42" fmla="*/ 9 w 20"/>
                    <a:gd name="T43" fmla="*/ 55 h 110"/>
                    <a:gd name="T44" fmla="*/ 11 w 20"/>
                    <a:gd name="T45" fmla="*/ 51 h 110"/>
                    <a:gd name="T46" fmla="*/ 8 w 20"/>
                    <a:gd name="T47" fmla="*/ 50 h 110"/>
                    <a:gd name="T48" fmla="*/ 12 w 20"/>
                    <a:gd name="T49" fmla="*/ 45 h 110"/>
                    <a:gd name="T50" fmla="*/ 5 w 20"/>
                    <a:gd name="T51" fmla="*/ 44 h 110"/>
                    <a:gd name="T52" fmla="*/ 16 w 20"/>
                    <a:gd name="T53" fmla="*/ 33 h 110"/>
                    <a:gd name="T54" fmla="*/ 12 w 20"/>
                    <a:gd name="T55" fmla="*/ 35 h 110"/>
                    <a:gd name="T56" fmla="*/ 8 w 20"/>
                    <a:gd name="T57" fmla="*/ 32 h 110"/>
                    <a:gd name="T58" fmla="*/ 15 w 20"/>
                    <a:gd name="T59" fmla="*/ 31 h 110"/>
                    <a:gd name="T60" fmla="*/ 10 w 20"/>
                    <a:gd name="T61" fmla="*/ 22 h 110"/>
                    <a:gd name="T62" fmla="*/ 7 w 20"/>
                    <a:gd name="T63" fmla="*/ 23 h 110"/>
                    <a:gd name="T64" fmla="*/ 9 w 20"/>
                    <a:gd name="T65" fmla="*/ 12 h 110"/>
                    <a:gd name="T66" fmla="*/ 15 w 20"/>
                    <a:gd name="T67" fmla="*/ 17 h 110"/>
                    <a:gd name="T68" fmla="*/ 18 w 20"/>
                    <a:gd name="T69" fmla="*/ 14 h 110"/>
                    <a:gd name="T70" fmla="*/ 10 w 20"/>
                    <a:gd name="T71" fmla="*/ 6 h 110"/>
                    <a:gd name="T72" fmla="*/ 16 w 20"/>
                    <a:gd name="T73" fmla="*/ 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10">
                      <a:moveTo>
                        <a:pt x="16" y="2"/>
                      </a:moveTo>
                      <a:cubicBezTo>
                        <a:pt x="14" y="2"/>
                        <a:pt x="13" y="3"/>
                        <a:pt x="13" y="5"/>
                      </a:cubicBezTo>
                      <a:cubicBezTo>
                        <a:pt x="10" y="5"/>
                        <a:pt x="10" y="2"/>
                        <a:pt x="9" y="1"/>
                      </a:cubicBezTo>
                      <a:cubicBezTo>
                        <a:pt x="6" y="3"/>
                        <a:pt x="5" y="0"/>
                        <a:pt x="2" y="1"/>
                      </a:cubicBezTo>
                      <a:cubicBezTo>
                        <a:pt x="1" y="4"/>
                        <a:pt x="5" y="6"/>
                        <a:pt x="4" y="10"/>
                      </a:cubicBezTo>
                      <a:cubicBezTo>
                        <a:pt x="1" y="10"/>
                        <a:pt x="1" y="10"/>
                        <a:pt x="1" y="10"/>
                      </a:cubicBezTo>
                      <a:cubicBezTo>
                        <a:pt x="3" y="14"/>
                        <a:pt x="6" y="22"/>
                        <a:pt x="3" y="26"/>
                      </a:cubicBezTo>
                      <a:cubicBezTo>
                        <a:pt x="2" y="30"/>
                        <a:pt x="3" y="33"/>
                        <a:pt x="5" y="37"/>
                      </a:cubicBezTo>
                      <a:cubicBezTo>
                        <a:pt x="3" y="52"/>
                        <a:pt x="6" y="67"/>
                        <a:pt x="3" y="83"/>
                      </a:cubicBezTo>
                      <a:cubicBezTo>
                        <a:pt x="10" y="85"/>
                        <a:pt x="10" y="85"/>
                        <a:pt x="10" y="85"/>
                      </a:cubicBezTo>
                      <a:cubicBezTo>
                        <a:pt x="7" y="86"/>
                        <a:pt x="10" y="89"/>
                        <a:pt x="6" y="89"/>
                      </a:cubicBezTo>
                      <a:cubicBezTo>
                        <a:pt x="7" y="88"/>
                        <a:pt x="6" y="87"/>
                        <a:pt x="6" y="86"/>
                      </a:cubicBezTo>
                      <a:cubicBezTo>
                        <a:pt x="0" y="90"/>
                        <a:pt x="7" y="95"/>
                        <a:pt x="5" y="99"/>
                      </a:cubicBezTo>
                      <a:cubicBezTo>
                        <a:pt x="6" y="99"/>
                        <a:pt x="11" y="98"/>
                        <a:pt x="13" y="99"/>
                      </a:cubicBezTo>
                      <a:cubicBezTo>
                        <a:pt x="5" y="99"/>
                        <a:pt x="13" y="104"/>
                        <a:pt x="5" y="105"/>
                      </a:cubicBezTo>
                      <a:cubicBezTo>
                        <a:pt x="3" y="109"/>
                        <a:pt x="11" y="105"/>
                        <a:pt x="10" y="109"/>
                      </a:cubicBezTo>
                      <a:cubicBezTo>
                        <a:pt x="14" y="110"/>
                        <a:pt x="12" y="105"/>
                        <a:pt x="15" y="104"/>
                      </a:cubicBezTo>
                      <a:cubicBezTo>
                        <a:pt x="18" y="106"/>
                        <a:pt x="14" y="108"/>
                        <a:pt x="18" y="108"/>
                      </a:cubicBezTo>
                      <a:cubicBezTo>
                        <a:pt x="20" y="101"/>
                        <a:pt x="11" y="89"/>
                        <a:pt x="8" y="79"/>
                      </a:cubicBezTo>
                      <a:cubicBezTo>
                        <a:pt x="12" y="79"/>
                        <a:pt x="12" y="79"/>
                        <a:pt x="12" y="79"/>
                      </a:cubicBezTo>
                      <a:cubicBezTo>
                        <a:pt x="9" y="74"/>
                        <a:pt x="9" y="66"/>
                        <a:pt x="15" y="61"/>
                      </a:cubicBezTo>
                      <a:cubicBezTo>
                        <a:pt x="11" y="62"/>
                        <a:pt x="17" y="54"/>
                        <a:pt x="9" y="55"/>
                      </a:cubicBezTo>
                      <a:cubicBezTo>
                        <a:pt x="11" y="53"/>
                        <a:pt x="10" y="53"/>
                        <a:pt x="11" y="51"/>
                      </a:cubicBezTo>
                      <a:cubicBezTo>
                        <a:pt x="8" y="50"/>
                        <a:pt x="8" y="50"/>
                        <a:pt x="8" y="50"/>
                      </a:cubicBezTo>
                      <a:cubicBezTo>
                        <a:pt x="8" y="48"/>
                        <a:pt x="13" y="48"/>
                        <a:pt x="12" y="45"/>
                      </a:cubicBezTo>
                      <a:cubicBezTo>
                        <a:pt x="9" y="47"/>
                        <a:pt x="8" y="45"/>
                        <a:pt x="5" y="44"/>
                      </a:cubicBezTo>
                      <a:cubicBezTo>
                        <a:pt x="9" y="40"/>
                        <a:pt x="12" y="36"/>
                        <a:pt x="16" y="33"/>
                      </a:cubicBezTo>
                      <a:cubicBezTo>
                        <a:pt x="14" y="33"/>
                        <a:pt x="13" y="34"/>
                        <a:pt x="12" y="35"/>
                      </a:cubicBezTo>
                      <a:cubicBezTo>
                        <a:pt x="13" y="33"/>
                        <a:pt x="9" y="33"/>
                        <a:pt x="8" y="32"/>
                      </a:cubicBezTo>
                      <a:cubicBezTo>
                        <a:pt x="8" y="30"/>
                        <a:pt x="13" y="31"/>
                        <a:pt x="15" y="31"/>
                      </a:cubicBezTo>
                      <a:cubicBezTo>
                        <a:pt x="16" y="27"/>
                        <a:pt x="7" y="25"/>
                        <a:pt x="10" y="22"/>
                      </a:cubicBezTo>
                      <a:cubicBezTo>
                        <a:pt x="7" y="23"/>
                        <a:pt x="7" y="23"/>
                        <a:pt x="7" y="23"/>
                      </a:cubicBezTo>
                      <a:cubicBezTo>
                        <a:pt x="6" y="19"/>
                        <a:pt x="10" y="16"/>
                        <a:pt x="9" y="12"/>
                      </a:cubicBezTo>
                      <a:cubicBezTo>
                        <a:pt x="14" y="10"/>
                        <a:pt x="13" y="15"/>
                        <a:pt x="15" y="17"/>
                      </a:cubicBezTo>
                      <a:cubicBezTo>
                        <a:pt x="16" y="17"/>
                        <a:pt x="17" y="15"/>
                        <a:pt x="18" y="14"/>
                      </a:cubicBezTo>
                      <a:cubicBezTo>
                        <a:pt x="16" y="12"/>
                        <a:pt x="12" y="9"/>
                        <a:pt x="10" y="6"/>
                      </a:cubicBezTo>
                      <a:cubicBezTo>
                        <a:pt x="16" y="9"/>
                        <a:pt x="16" y="3"/>
                        <a:pt x="16"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9" name="Freeform 994"/>
                <p:cNvSpPr>
                  <a:spLocks/>
                </p:cNvSpPr>
                <p:nvPr/>
              </p:nvSpPr>
              <p:spPr bwMode="auto">
                <a:xfrm>
                  <a:off x="3927" y="3089"/>
                  <a:ext cx="2" cy="1"/>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2"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0" name="Freeform 995"/>
                <p:cNvSpPr>
                  <a:spLocks/>
                </p:cNvSpPr>
                <p:nvPr/>
              </p:nvSpPr>
              <p:spPr bwMode="auto">
                <a:xfrm>
                  <a:off x="3925" y="3078"/>
                  <a:ext cx="1" cy="0"/>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1" name="Freeform 996"/>
                <p:cNvSpPr>
                  <a:spLocks/>
                </p:cNvSpPr>
                <p:nvPr/>
              </p:nvSpPr>
              <p:spPr bwMode="auto">
                <a:xfrm>
                  <a:off x="3914" y="3098"/>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2" name="Freeform 997"/>
                <p:cNvSpPr>
                  <a:spLocks/>
                </p:cNvSpPr>
                <p:nvPr/>
              </p:nvSpPr>
              <p:spPr bwMode="auto">
                <a:xfrm>
                  <a:off x="3925" y="3103"/>
                  <a:ext cx="4"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3" name="Freeform 998"/>
                <p:cNvSpPr>
                  <a:spLocks/>
                </p:cNvSpPr>
                <p:nvPr/>
              </p:nvSpPr>
              <p:spPr bwMode="auto">
                <a:xfrm>
                  <a:off x="3925" y="3124"/>
                  <a:ext cx="2"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4" name="Freeform 999"/>
                <p:cNvSpPr>
                  <a:spLocks/>
                </p:cNvSpPr>
                <p:nvPr/>
              </p:nvSpPr>
              <p:spPr bwMode="auto">
                <a:xfrm>
                  <a:off x="3927" y="3081"/>
                  <a:ext cx="2" cy="3"/>
                </a:xfrm>
                <a:custGeom>
                  <a:avLst/>
                  <a:gdLst>
                    <a:gd name="T0" fmla="*/ 2 w 2"/>
                    <a:gd name="T1" fmla="*/ 3 h 3"/>
                    <a:gd name="T2" fmla="*/ 1 w 2"/>
                    <a:gd name="T3" fmla="*/ 1 h 3"/>
                    <a:gd name="T4" fmla="*/ 0 w 2"/>
                    <a:gd name="T5" fmla="*/ 0 h 3"/>
                    <a:gd name="T6" fmla="*/ 2 w 2"/>
                    <a:gd name="T7" fmla="*/ 3 h 3"/>
                  </a:gdLst>
                  <a:ahLst/>
                  <a:cxnLst>
                    <a:cxn ang="0">
                      <a:pos x="T0" y="T1"/>
                    </a:cxn>
                    <a:cxn ang="0">
                      <a:pos x="T2" y="T3"/>
                    </a:cxn>
                    <a:cxn ang="0">
                      <a:pos x="T4" y="T5"/>
                    </a:cxn>
                    <a:cxn ang="0">
                      <a:pos x="T6" y="T7"/>
                    </a:cxn>
                  </a:cxnLst>
                  <a:rect l="0" t="0" r="r" b="b"/>
                  <a:pathLst>
                    <a:path w="2" h="3">
                      <a:moveTo>
                        <a:pt x="2" y="3"/>
                      </a:moveTo>
                      <a:lnTo>
                        <a:pt x="1" y="1"/>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5" name="Freeform 1000"/>
                <p:cNvSpPr>
                  <a:spLocks/>
                </p:cNvSpPr>
                <p:nvPr/>
              </p:nvSpPr>
              <p:spPr bwMode="auto">
                <a:xfrm>
                  <a:off x="3910" y="3023"/>
                  <a:ext cx="20" cy="52"/>
                </a:xfrm>
                <a:custGeom>
                  <a:avLst/>
                  <a:gdLst>
                    <a:gd name="T0" fmla="*/ 4 w 23"/>
                    <a:gd name="T1" fmla="*/ 3 h 60"/>
                    <a:gd name="T2" fmla="*/ 1 w 23"/>
                    <a:gd name="T3" fmla="*/ 14 h 60"/>
                    <a:gd name="T4" fmla="*/ 11 w 23"/>
                    <a:gd name="T5" fmla="*/ 22 h 60"/>
                    <a:gd name="T6" fmla="*/ 2 w 23"/>
                    <a:gd name="T7" fmla="*/ 20 h 60"/>
                    <a:gd name="T8" fmla="*/ 8 w 23"/>
                    <a:gd name="T9" fmla="*/ 41 h 60"/>
                    <a:gd name="T10" fmla="*/ 4 w 23"/>
                    <a:gd name="T11" fmla="*/ 41 h 60"/>
                    <a:gd name="T12" fmla="*/ 14 w 23"/>
                    <a:gd name="T13" fmla="*/ 49 h 60"/>
                    <a:gd name="T14" fmla="*/ 3 w 23"/>
                    <a:gd name="T15" fmla="*/ 49 h 60"/>
                    <a:gd name="T16" fmla="*/ 2 w 23"/>
                    <a:gd name="T17" fmla="*/ 48 h 60"/>
                    <a:gd name="T18" fmla="*/ 5 w 23"/>
                    <a:gd name="T19" fmla="*/ 59 h 60"/>
                    <a:gd name="T20" fmla="*/ 12 w 23"/>
                    <a:gd name="T21" fmla="*/ 60 h 60"/>
                    <a:gd name="T22" fmla="*/ 17 w 23"/>
                    <a:gd name="T23" fmla="*/ 60 h 60"/>
                    <a:gd name="T24" fmla="*/ 13 w 23"/>
                    <a:gd name="T25" fmla="*/ 52 h 60"/>
                    <a:gd name="T26" fmla="*/ 17 w 23"/>
                    <a:gd name="T27" fmla="*/ 52 h 60"/>
                    <a:gd name="T28" fmla="*/ 15 w 23"/>
                    <a:gd name="T29" fmla="*/ 49 h 60"/>
                    <a:gd name="T30" fmla="*/ 18 w 23"/>
                    <a:gd name="T31" fmla="*/ 48 h 60"/>
                    <a:gd name="T32" fmla="*/ 15 w 23"/>
                    <a:gd name="T33" fmla="*/ 43 h 60"/>
                    <a:gd name="T34" fmla="*/ 16 w 23"/>
                    <a:gd name="T35" fmla="*/ 44 h 60"/>
                    <a:gd name="T36" fmla="*/ 11 w 23"/>
                    <a:gd name="T37" fmla="*/ 40 h 60"/>
                    <a:gd name="T38" fmla="*/ 17 w 23"/>
                    <a:gd name="T39" fmla="*/ 38 h 60"/>
                    <a:gd name="T40" fmla="*/ 13 w 23"/>
                    <a:gd name="T41" fmla="*/ 39 h 60"/>
                    <a:gd name="T42" fmla="*/ 19 w 23"/>
                    <a:gd name="T43" fmla="*/ 26 h 60"/>
                    <a:gd name="T44" fmla="*/ 15 w 23"/>
                    <a:gd name="T45" fmla="*/ 25 h 60"/>
                    <a:gd name="T46" fmla="*/ 18 w 23"/>
                    <a:gd name="T47" fmla="*/ 31 h 60"/>
                    <a:gd name="T48" fmla="*/ 9 w 23"/>
                    <a:gd name="T49" fmla="*/ 30 h 60"/>
                    <a:gd name="T50" fmla="*/ 17 w 23"/>
                    <a:gd name="T51" fmla="*/ 22 h 60"/>
                    <a:gd name="T52" fmla="*/ 16 w 23"/>
                    <a:gd name="T53" fmla="*/ 12 h 60"/>
                    <a:gd name="T54" fmla="*/ 17 w 23"/>
                    <a:gd name="T55" fmla="*/ 13 h 60"/>
                    <a:gd name="T56" fmla="*/ 14 w 23"/>
                    <a:gd name="T57" fmla="*/ 6 h 60"/>
                    <a:gd name="T58" fmla="*/ 12 w 23"/>
                    <a:gd name="T59" fmla="*/ 8 h 60"/>
                    <a:gd name="T60" fmla="*/ 10 w 23"/>
                    <a:gd name="T61" fmla="*/ 6 h 60"/>
                    <a:gd name="T62" fmla="*/ 12 w 23"/>
                    <a:gd name="T63" fmla="*/ 5 h 60"/>
                    <a:gd name="T64" fmla="*/ 6 w 23"/>
                    <a:gd name="T65" fmla="*/ 0 h 60"/>
                    <a:gd name="T66" fmla="*/ 9 w 23"/>
                    <a:gd name="T67" fmla="*/ 6 h 60"/>
                    <a:gd name="T68" fmla="*/ 4 w 23"/>
                    <a:gd name="T69"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0">
                      <a:moveTo>
                        <a:pt x="4" y="3"/>
                      </a:moveTo>
                      <a:cubicBezTo>
                        <a:pt x="0" y="6"/>
                        <a:pt x="2" y="10"/>
                        <a:pt x="1" y="14"/>
                      </a:cubicBezTo>
                      <a:cubicBezTo>
                        <a:pt x="3" y="21"/>
                        <a:pt x="11" y="15"/>
                        <a:pt x="11" y="22"/>
                      </a:cubicBezTo>
                      <a:cubicBezTo>
                        <a:pt x="2" y="20"/>
                        <a:pt x="2" y="20"/>
                        <a:pt x="2" y="20"/>
                      </a:cubicBezTo>
                      <a:cubicBezTo>
                        <a:pt x="3" y="26"/>
                        <a:pt x="0" y="35"/>
                        <a:pt x="8" y="41"/>
                      </a:cubicBezTo>
                      <a:cubicBezTo>
                        <a:pt x="7" y="41"/>
                        <a:pt x="6" y="42"/>
                        <a:pt x="4" y="41"/>
                      </a:cubicBezTo>
                      <a:cubicBezTo>
                        <a:pt x="5" y="45"/>
                        <a:pt x="17" y="43"/>
                        <a:pt x="14" y="49"/>
                      </a:cubicBezTo>
                      <a:cubicBezTo>
                        <a:pt x="9" y="43"/>
                        <a:pt x="9" y="50"/>
                        <a:pt x="3" y="49"/>
                      </a:cubicBezTo>
                      <a:cubicBezTo>
                        <a:pt x="2" y="48"/>
                        <a:pt x="2" y="48"/>
                        <a:pt x="2" y="48"/>
                      </a:cubicBezTo>
                      <a:cubicBezTo>
                        <a:pt x="3" y="51"/>
                        <a:pt x="6" y="56"/>
                        <a:pt x="5" y="59"/>
                      </a:cubicBezTo>
                      <a:cubicBezTo>
                        <a:pt x="8" y="59"/>
                        <a:pt x="11" y="57"/>
                        <a:pt x="12" y="60"/>
                      </a:cubicBezTo>
                      <a:cubicBezTo>
                        <a:pt x="12" y="59"/>
                        <a:pt x="15" y="59"/>
                        <a:pt x="17" y="60"/>
                      </a:cubicBezTo>
                      <a:cubicBezTo>
                        <a:pt x="15" y="56"/>
                        <a:pt x="16" y="55"/>
                        <a:pt x="13" y="52"/>
                      </a:cubicBezTo>
                      <a:cubicBezTo>
                        <a:pt x="16" y="51"/>
                        <a:pt x="14" y="54"/>
                        <a:pt x="17" y="52"/>
                      </a:cubicBezTo>
                      <a:cubicBezTo>
                        <a:pt x="15" y="49"/>
                        <a:pt x="15" y="49"/>
                        <a:pt x="15" y="49"/>
                      </a:cubicBezTo>
                      <a:cubicBezTo>
                        <a:pt x="15" y="47"/>
                        <a:pt x="18" y="51"/>
                        <a:pt x="18" y="48"/>
                      </a:cubicBezTo>
                      <a:cubicBezTo>
                        <a:pt x="17" y="48"/>
                        <a:pt x="15" y="45"/>
                        <a:pt x="15" y="43"/>
                      </a:cubicBezTo>
                      <a:cubicBezTo>
                        <a:pt x="16" y="44"/>
                        <a:pt x="16" y="44"/>
                        <a:pt x="16" y="44"/>
                      </a:cubicBezTo>
                      <a:cubicBezTo>
                        <a:pt x="15" y="42"/>
                        <a:pt x="17" y="40"/>
                        <a:pt x="11" y="40"/>
                      </a:cubicBezTo>
                      <a:cubicBezTo>
                        <a:pt x="17" y="38"/>
                        <a:pt x="17" y="38"/>
                        <a:pt x="17" y="38"/>
                      </a:cubicBezTo>
                      <a:cubicBezTo>
                        <a:pt x="13" y="39"/>
                        <a:pt x="13" y="39"/>
                        <a:pt x="13" y="39"/>
                      </a:cubicBezTo>
                      <a:cubicBezTo>
                        <a:pt x="15" y="34"/>
                        <a:pt x="23" y="32"/>
                        <a:pt x="19" y="26"/>
                      </a:cubicBezTo>
                      <a:cubicBezTo>
                        <a:pt x="18" y="27"/>
                        <a:pt x="16" y="26"/>
                        <a:pt x="15" y="25"/>
                      </a:cubicBezTo>
                      <a:cubicBezTo>
                        <a:pt x="13" y="27"/>
                        <a:pt x="18" y="28"/>
                        <a:pt x="18" y="31"/>
                      </a:cubicBezTo>
                      <a:cubicBezTo>
                        <a:pt x="15" y="31"/>
                        <a:pt x="11" y="27"/>
                        <a:pt x="9" y="30"/>
                      </a:cubicBezTo>
                      <a:cubicBezTo>
                        <a:pt x="13" y="26"/>
                        <a:pt x="8" y="23"/>
                        <a:pt x="17" y="22"/>
                      </a:cubicBezTo>
                      <a:cubicBezTo>
                        <a:pt x="18" y="18"/>
                        <a:pt x="13" y="16"/>
                        <a:pt x="16" y="12"/>
                      </a:cubicBezTo>
                      <a:cubicBezTo>
                        <a:pt x="17" y="13"/>
                        <a:pt x="17" y="13"/>
                        <a:pt x="17" y="13"/>
                      </a:cubicBezTo>
                      <a:cubicBezTo>
                        <a:pt x="11" y="12"/>
                        <a:pt x="20" y="9"/>
                        <a:pt x="14" y="6"/>
                      </a:cubicBezTo>
                      <a:cubicBezTo>
                        <a:pt x="12" y="8"/>
                        <a:pt x="12" y="8"/>
                        <a:pt x="12" y="8"/>
                      </a:cubicBezTo>
                      <a:cubicBezTo>
                        <a:pt x="10" y="8"/>
                        <a:pt x="10" y="7"/>
                        <a:pt x="10" y="6"/>
                      </a:cubicBezTo>
                      <a:cubicBezTo>
                        <a:pt x="11" y="6"/>
                        <a:pt x="11" y="6"/>
                        <a:pt x="12" y="5"/>
                      </a:cubicBezTo>
                      <a:cubicBezTo>
                        <a:pt x="8" y="5"/>
                        <a:pt x="7" y="0"/>
                        <a:pt x="6" y="0"/>
                      </a:cubicBezTo>
                      <a:cubicBezTo>
                        <a:pt x="5" y="1"/>
                        <a:pt x="8" y="4"/>
                        <a:pt x="9" y="6"/>
                      </a:cubicBezTo>
                      <a:cubicBezTo>
                        <a:pt x="7" y="5"/>
                        <a:pt x="3" y="5"/>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6" name="Freeform 1001"/>
                <p:cNvSpPr>
                  <a:spLocks/>
                </p:cNvSpPr>
                <p:nvPr/>
              </p:nvSpPr>
              <p:spPr bwMode="auto">
                <a:xfrm>
                  <a:off x="3924" y="3061"/>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7" name="Freeform 1002"/>
                <p:cNvSpPr>
                  <a:spLocks/>
                </p:cNvSpPr>
                <p:nvPr/>
              </p:nvSpPr>
              <p:spPr bwMode="auto">
                <a:xfrm>
                  <a:off x="3908" y="2981"/>
                  <a:ext cx="24" cy="41"/>
                </a:xfrm>
                <a:custGeom>
                  <a:avLst/>
                  <a:gdLst>
                    <a:gd name="T0" fmla="*/ 14 w 28"/>
                    <a:gd name="T1" fmla="*/ 34 h 47"/>
                    <a:gd name="T2" fmla="*/ 20 w 28"/>
                    <a:gd name="T3" fmla="*/ 33 h 47"/>
                    <a:gd name="T4" fmla="*/ 9 w 28"/>
                    <a:gd name="T5" fmla="*/ 33 h 47"/>
                    <a:gd name="T6" fmla="*/ 8 w 28"/>
                    <a:gd name="T7" fmla="*/ 28 h 47"/>
                    <a:gd name="T8" fmla="*/ 17 w 28"/>
                    <a:gd name="T9" fmla="*/ 28 h 47"/>
                    <a:gd name="T10" fmla="*/ 18 w 28"/>
                    <a:gd name="T11" fmla="*/ 23 h 47"/>
                    <a:gd name="T12" fmla="*/ 12 w 28"/>
                    <a:gd name="T13" fmla="*/ 23 h 47"/>
                    <a:gd name="T14" fmla="*/ 9 w 28"/>
                    <a:gd name="T15" fmla="*/ 17 h 47"/>
                    <a:gd name="T16" fmla="*/ 11 w 28"/>
                    <a:gd name="T17" fmla="*/ 20 h 47"/>
                    <a:gd name="T18" fmla="*/ 18 w 28"/>
                    <a:gd name="T19" fmla="*/ 17 h 47"/>
                    <a:gd name="T20" fmla="*/ 2 w 28"/>
                    <a:gd name="T21" fmla="*/ 4 h 47"/>
                    <a:gd name="T22" fmla="*/ 3 w 28"/>
                    <a:gd name="T23" fmla="*/ 8 h 47"/>
                    <a:gd name="T24" fmla="*/ 10 w 28"/>
                    <a:gd name="T25" fmla="*/ 8 h 47"/>
                    <a:gd name="T26" fmla="*/ 8 w 28"/>
                    <a:gd name="T27" fmla="*/ 12 h 47"/>
                    <a:gd name="T28" fmla="*/ 4 w 28"/>
                    <a:gd name="T29" fmla="*/ 9 h 47"/>
                    <a:gd name="T30" fmla="*/ 4 w 28"/>
                    <a:gd name="T31" fmla="*/ 40 h 47"/>
                    <a:gd name="T32" fmla="*/ 4 w 28"/>
                    <a:gd name="T33" fmla="*/ 36 h 47"/>
                    <a:gd name="T34" fmla="*/ 8 w 28"/>
                    <a:gd name="T35" fmla="*/ 40 h 47"/>
                    <a:gd name="T36" fmla="*/ 15 w 28"/>
                    <a:gd name="T37" fmla="*/ 38 h 47"/>
                    <a:gd name="T38" fmla="*/ 13 w 28"/>
                    <a:gd name="T39" fmla="*/ 41 h 47"/>
                    <a:gd name="T40" fmla="*/ 20 w 28"/>
                    <a:gd name="T41" fmla="*/ 41 h 47"/>
                    <a:gd name="T42" fmla="*/ 22 w 28"/>
                    <a:gd name="T43" fmla="*/ 47 h 47"/>
                    <a:gd name="T44" fmla="*/ 23 w 28"/>
                    <a:gd name="T45" fmla="*/ 36 h 47"/>
                    <a:gd name="T46" fmla="*/ 14 w 28"/>
                    <a:gd name="T4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4"/>
                      </a:moveTo>
                      <a:cubicBezTo>
                        <a:pt x="15" y="32"/>
                        <a:pt x="18" y="35"/>
                        <a:pt x="20" y="33"/>
                      </a:cubicBezTo>
                      <a:cubicBezTo>
                        <a:pt x="17" y="30"/>
                        <a:pt x="14" y="36"/>
                        <a:pt x="9" y="33"/>
                      </a:cubicBezTo>
                      <a:cubicBezTo>
                        <a:pt x="12" y="31"/>
                        <a:pt x="8" y="29"/>
                        <a:pt x="8" y="28"/>
                      </a:cubicBezTo>
                      <a:cubicBezTo>
                        <a:pt x="10" y="29"/>
                        <a:pt x="15" y="28"/>
                        <a:pt x="17" y="28"/>
                      </a:cubicBezTo>
                      <a:cubicBezTo>
                        <a:pt x="15" y="27"/>
                        <a:pt x="18" y="25"/>
                        <a:pt x="18" y="23"/>
                      </a:cubicBezTo>
                      <a:cubicBezTo>
                        <a:pt x="15" y="27"/>
                        <a:pt x="16" y="20"/>
                        <a:pt x="12" y="23"/>
                      </a:cubicBezTo>
                      <a:cubicBezTo>
                        <a:pt x="9" y="23"/>
                        <a:pt x="7" y="19"/>
                        <a:pt x="9" y="17"/>
                      </a:cubicBezTo>
                      <a:cubicBezTo>
                        <a:pt x="12" y="18"/>
                        <a:pt x="11" y="19"/>
                        <a:pt x="11" y="20"/>
                      </a:cubicBezTo>
                      <a:cubicBezTo>
                        <a:pt x="16" y="21"/>
                        <a:pt x="14" y="17"/>
                        <a:pt x="18" y="17"/>
                      </a:cubicBezTo>
                      <a:cubicBezTo>
                        <a:pt x="12" y="13"/>
                        <a:pt x="13" y="0"/>
                        <a:pt x="2" y="4"/>
                      </a:cubicBezTo>
                      <a:cubicBezTo>
                        <a:pt x="0" y="5"/>
                        <a:pt x="3" y="6"/>
                        <a:pt x="3" y="8"/>
                      </a:cubicBezTo>
                      <a:cubicBezTo>
                        <a:pt x="5" y="4"/>
                        <a:pt x="9" y="8"/>
                        <a:pt x="10" y="8"/>
                      </a:cubicBezTo>
                      <a:cubicBezTo>
                        <a:pt x="9" y="10"/>
                        <a:pt x="12" y="13"/>
                        <a:pt x="8" y="12"/>
                      </a:cubicBezTo>
                      <a:cubicBezTo>
                        <a:pt x="4" y="9"/>
                        <a:pt x="4" y="9"/>
                        <a:pt x="4" y="9"/>
                      </a:cubicBezTo>
                      <a:cubicBezTo>
                        <a:pt x="2" y="18"/>
                        <a:pt x="3" y="30"/>
                        <a:pt x="4" y="40"/>
                      </a:cubicBezTo>
                      <a:cubicBezTo>
                        <a:pt x="4" y="36"/>
                        <a:pt x="4" y="36"/>
                        <a:pt x="4" y="36"/>
                      </a:cubicBezTo>
                      <a:cubicBezTo>
                        <a:pt x="7" y="37"/>
                        <a:pt x="7" y="39"/>
                        <a:pt x="8" y="40"/>
                      </a:cubicBezTo>
                      <a:cubicBezTo>
                        <a:pt x="15" y="38"/>
                        <a:pt x="15" y="38"/>
                        <a:pt x="15" y="38"/>
                      </a:cubicBezTo>
                      <a:cubicBezTo>
                        <a:pt x="14" y="40"/>
                        <a:pt x="15" y="41"/>
                        <a:pt x="13" y="41"/>
                      </a:cubicBezTo>
                      <a:cubicBezTo>
                        <a:pt x="16" y="42"/>
                        <a:pt x="17" y="42"/>
                        <a:pt x="20" y="41"/>
                      </a:cubicBezTo>
                      <a:cubicBezTo>
                        <a:pt x="21" y="44"/>
                        <a:pt x="18" y="45"/>
                        <a:pt x="22" y="47"/>
                      </a:cubicBezTo>
                      <a:cubicBezTo>
                        <a:pt x="28" y="42"/>
                        <a:pt x="18" y="43"/>
                        <a:pt x="23" y="36"/>
                      </a:cubicBezTo>
                      <a:lnTo>
                        <a:pt x="14"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8" name="Freeform 1003"/>
                <p:cNvSpPr>
                  <a:spLocks/>
                </p:cNvSpPr>
                <p:nvPr/>
              </p:nvSpPr>
              <p:spPr bwMode="auto">
                <a:xfrm>
                  <a:off x="3920" y="3020"/>
                  <a:ext cx="3" cy="2"/>
                </a:xfrm>
                <a:custGeom>
                  <a:avLst/>
                  <a:gdLst>
                    <a:gd name="T0" fmla="*/ 3 w 3"/>
                    <a:gd name="T1" fmla="*/ 2 h 2"/>
                    <a:gd name="T2" fmla="*/ 0 w 3"/>
                    <a:gd name="T3" fmla="*/ 0 h 2"/>
                    <a:gd name="T4" fmla="*/ 2 w 3"/>
                    <a:gd name="T5" fmla="*/ 2 h 2"/>
                    <a:gd name="T6" fmla="*/ 3 w 3"/>
                    <a:gd name="T7" fmla="*/ 2 h 2"/>
                  </a:gdLst>
                  <a:ahLst/>
                  <a:cxnLst>
                    <a:cxn ang="0">
                      <a:pos x="T0" y="T1"/>
                    </a:cxn>
                    <a:cxn ang="0">
                      <a:pos x="T2" y="T3"/>
                    </a:cxn>
                    <a:cxn ang="0">
                      <a:pos x="T4" y="T5"/>
                    </a:cxn>
                    <a:cxn ang="0">
                      <a:pos x="T6" y="T7"/>
                    </a:cxn>
                  </a:cxnLst>
                  <a:rect l="0" t="0" r="r" b="b"/>
                  <a:pathLst>
                    <a:path w="3" h="2">
                      <a:moveTo>
                        <a:pt x="3" y="2"/>
                      </a:moveTo>
                      <a:lnTo>
                        <a:pt x="0" y="0"/>
                      </a:lnTo>
                      <a:lnTo>
                        <a:pt x="2" y="2"/>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9" name="Freeform 1004"/>
                <p:cNvSpPr>
                  <a:spLocks/>
                </p:cNvSpPr>
                <p:nvPr/>
              </p:nvSpPr>
              <p:spPr bwMode="auto">
                <a:xfrm>
                  <a:off x="3911" y="3017"/>
                  <a:ext cx="3" cy="3"/>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0" name="Freeform 1005"/>
                <p:cNvSpPr>
                  <a:spLocks/>
                </p:cNvSpPr>
                <p:nvPr/>
              </p:nvSpPr>
              <p:spPr bwMode="auto">
                <a:xfrm>
                  <a:off x="3922" y="2990"/>
                  <a:ext cx="2" cy="3"/>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1" y="0"/>
                        <a:pt x="1" y="0"/>
                        <a:pt x="1" y="0"/>
                      </a:cubicBezTo>
                      <a:cubicBezTo>
                        <a:pt x="0" y="2"/>
                        <a:pt x="0" y="2"/>
                        <a:pt x="0" y="2"/>
                      </a:cubicBezTo>
                      <a:cubicBezTo>
                        <a:pt x="1" y="2"/>
                        <a:pt x="2"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grpSp>
          <p:grpSp>
            <p:nvGrpSpPr>
              <p:cNvPr id="16" name="Group 1207"/>
              <p:cNvGrpSpPr>
                <a:grpSpLocks/>
              </p:cNvGrpSpPr>
              <p:nvPr/>
            </p:nvGrpSpPr>
            <p:grpSpPr bwMode="auto">
              <a:xfrm>
                <a:off x="3900" y="2550"/>
                <a:ext cx="243" cy="703"/>
                <a:chOff x="3900" y="2550"/>
                <a:chExt cx="243" cy="703"/>
              </a:xfrm>
            </p:grpSpPr>
            <p:sp>
              <p:nvSpPr>
                <p:cNvPr id="471" name="Freeform 1007"/>
                <p:cNvSpPr>
                  <a:spLocks/>
                </p:cNvSpPr>
                <p:nvPr/>
              </p:nvSpPr>
              <p:spPr bwMode="auto">
                <a:xfrm>
                  <a:off x="3910" y="2972"/>
                  <a:ext cx="11" cy="12"/>
                </a:xfrm>
                <a:custGeom>
                  <a:avLst/>
                  <a:gdLst>
                    <a:gd name="T0" fmla="*/ 0 w 13"/>
                    <a:gd name="T1" fmla="*/ 0 h 14"/>
                    <a:gd name="T2" fmla="*/ 0 w 13"/>
                    <a:gd name="T3" fmla="*/ 12 h 14"/>
                    <a:gd name="T4" fmla="*/ 12 w 13"/>
                    <a:gd name="T5" fmla="*/ 12 h 14"/>
                    <a:gd name="T6" fmla="*/ 4 w 13"/>
                    <a:gd name="T7" fmla="*/ 7 h 14"/>
                    <a:gd name="T8" fmla="*/ 4 w 13"/>
                    <a:gd name="T9" fmla="*/ 0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cubicBezTo>
                        <a:pt x="0" y="5"/>
                        <a:pt x="3" y="7"/>
                        <a:pt x="0" y="12"/>
                      </a:cubicBezTo>
                      <a:cubicBezTo>
                        <a:pt x="4" y="14"/>
                        <a:pt x="8" y="11"/>
                        <a:pt x="12" y="12"/>
                      </a:cubicBezTo>
                      <a:cubicBezTo>
                        <a:pt x="13" y="9"/>
                        <a:pt x="5" y="10"/>
                        <a:pt x="4" y="7"/>
                      </a:cubicBezTo>
                      <a:cubicBezTo>
                        <a:pt x="8" y="6"/>
                        <a:pt x="3" y="3"/>
                        <a:pt x="4" y="0"/>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2" name="Freeform 1008"/>
                <p:cNvSpPr>
                  <a:spLocks/>
                </p:cNvSpPr>
                <p:nvPr/>
              </p:nvSpPr>
              <p:spPr bwMode="auto">
                <a:xfrm>
                  <a:off x="3912" y="2878"/>
                  <a:ext cx="19" cy="99"/>
                </a:xfrm>
                <a:custGeom>
                  <a:avLst/>
                  <a:gdLst>
                    <a:gd name="T0" fmla="*/ 12 w 22"/>
                    <a:gd name="T1" fmla="*/ 94 h 115"/>
                    <a:gd name="T2" fmla="*/ 11 w 22"/>
                    <a:gd name="T3" fmla="*/ 89 h 115"/>
                    <a:gd name="T4" fmla="*/ 14 w 22"/>
                    <a:gd name="T5" fmla="*/ 91 h 115"/>
                    <a:gd name="T6" fmla="*/ 16 w 22"/>
                    <a:gd name="T7" fmla="*/ 87 h 115"/>
                    <a:gd name="T8" fmla="*/ 14 w 22"/>
                    <a:gd name="T9" fmla="*/ 87 h 115"/>
                    <a:gd name="T10" fmla="*/ 12 w 22"/>
                    <a:gd name="T11" fmla="*/ 77 h 115"/>
                    <a:gd name="T12" fmla="*/ 7 w 22"/>
                    <a:gd name="T13" fmla="*/ 75 h 115"/>
                    <a:gd name="T14" fmla="*/ 16 w 22"/>
                    <a:gd name="T15" fmla="*/ 68 h 115"/>
                    <a:gd name="T16" fmla="*/ 5 w 22"/>
                    <a:gd name="T17" fmla="*/ 69 h 115"/>
                    <a:gd name="T18" fmla="*/ 8 w 22"/>
                    <a:gd name="T19" fmla="*/ 58 h 115"/>
                    <a:gd name="T20" fmla="*/ 9 w 22"/>
                    <a:gd name="T21" fmla="*/ 60 h 115"/>
                    <a:gd name="T22" fmla="*/ 9 w 22"/>
                    <a:gd name="T23" fmla="*/ 54 h 115"/>
                    <a:gd name="T24" fmla="*/ 15 w 22"/>
                    <a:gd name="T25" fmla="*/ 54 h 115"/>
                    <a:gd name="T26" fmla="*/ 14 w 22"/>
                    <a:gd name="T27" fmla="*/ 45 h 115"/>
                    <a:gd name="T28" fmla="*/ 17 w 22"/>
                    <a:gd name="T29" fmla="*/ 45 h 115"/>
                    <a:gd name="T30" fmla="*/ 13 w 22"/>
                    <a:gd name="T31" fmla="*/ 28 h 115"/>
                    <a:gd name="T32" fmla="*/ 16 w 22"/>
                    <a:gd name="T33" fmla="*/ 25 h 115"/>
                    <a:gd name="T34" fmla="*/ 6 w 22"/>
                    <a:gd name="T35" fmla="*/ 27 h 115"/>
                    <a:gd name="T36" fmla="*/ 7 w 22"/>
                    <a:gd name="T37" fmla="*/ 19 h 115"/>
                    <a:gd name="T38" fmla="*/ 14 w 22"/>
                    <a:gd name="T39" fmla="*/ 21 h 115"/>
                    <a:gd name="T40" fmla="*/ 11 w 22"/>
                    <a:gd name="T41" fmla="*/ 17 h 115"/>
                    <a:gd name="T42" fmla="*/ 17 w 22"/>
                    <a:gd name="T43" fmla="*/ 14 h 115"/>
                    <a:gd name="T44" fmla="*/ 8 w 22"/>
                    <a:gd name="T45" fmla="*/ 6 h 115"/>
                    <a:gd name="T46" fmla="*/ 10 w 22"/>
                    <a:gd name="T47" fmla="*/ 1 h 115"/>
                    <a:gd name="T48" fmla="*/ 0 w 22"/>
                    <a:gd name="T49" fmla="*/ 5 h 115"/>
                    <a:gd name="T50" fmla="*/ 2 w 22"/>
                    <a:gd name="T51" fmla="*/ 30 h 115"/>
                    <a:gd name="T52" fmla="*/ 7 w 22"/>
                    <a:gd name="T53" fmla="*/ 37 h 115"/>
                    <a:gd name="T54" fmla="*/ 1 w 22"/>
                    <a:gd name="T55" fmla="*/ 38 h 115"/>
                    <a:gd name="T56" fmla="*/ 7 w 22"/>
                    <a:gd name="T57" fmla="*/ 38 h 115"/>
                    <a:gd name="T58" fmla="*/ 1 w 22"/>
                    <a:gd name="T59" fmla="*/ 42 h 115"/>
                    <a:gd name="T60" fmla="*/ 7 w 22"/>
                    <a:gd name="T61" fmla="*/ 44 h 115"/>
                    <a:gd name="T62" fmla="*/ 0 w 22"/>
                    <a:gd name="T63" fmla="*/ 47 h 115"/>
                    <a:gd name="T64" fmla="*/ 2 w 22"/>
                    <a:gd name="T65" fmla="*/ 87 h 115"/>
                    <a:gd name="T66" fmla="*/ 7 w 22"/>
                    <a:gd name="T67" fmla="*/ 86 h 115"/>
                    <a:gd name="T68" fmla="*/ 7 w 22"/>
                    <a:gd name="T69" fmla="*/ 102 h 115"/>
                    <a:gd name="T70" fmla="*/ 11 w 22"/>
                    <a:gd name="T71" fmla="*/ 104 h 115"/>
                    <a:gd name="T72" fmla="*/ 1 w 22"/>
                    <a:gd name="T73" fmla="*/ 103 h 115"/>
                    <a:gd name="T74" fmla="*/ 2 w 22"/>
                    <a:gd name="T75" fmla="*/ 108 h 115"/>
                    <a:gd name="T76" fmla="*/ 4 w 22"/>
                    <a:gd name="T77" fmla="*/ 105 h 115"/>
                    <a:gd name="T78" fmla="*/ 2 w 22"/>
                    <a:gd name="T79" fmla="*/ 110 h 115"/>
                    <a:gd name="T80" fmla="*/ 14 w 22"/>
                    <a:gd name="T81" fmla="*/ 107 h 115"/>
                    <a:gd name="T82" fmla="*/ 18 w 22"/>
                    <a:gd name="T83" fmla="*/ 94 h 115"/>
                    <a:gd name="T84" fmla="*/ 12 w 22"/>
                    <a:gd name="T85" fmla="*/ 9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5">
                      <a:moveTo>
                        <a:pt x="12" y="94"/>
                      </a:moveTo>
                      <a:cubicBezTo>
                        <a:pt x="12" y="92"/>
                        <a:pt x="9" y="90"/>
                        <a:pt x="11" y="89"/>
                      </a:cubicBezTo>
                      <a:cubicBezTo>
                        <a:pt x="13" y="89"/>
                        <a:pt x="14" y="90"/>
                        <a:pt x="14" y="91"/>
                      </a:cubicBezTo>
                      <a:cubicBezTo>
                        <a:pt x="19" y="91"/>
                        <a:pt x="13" y="89"/>
                        <a:pt x="16" y="87"/>
                      </a:cubicBezTo>
                      <a:cubicBezTo>
                        <a:pt x="16" y="87"/>
                        <a:pt x="15" y="88"/>
                        <a:pt x="14" y="87"/>
                      </a:cubicBezTo>
                      <a:cubicBezTo>
                        <a:pt x="15" y="82"/>
                        <a:pt x="9" y="84"/>
                        <a:pt x="12" y="77"/>
                      </a:cubicBezTo>
                      <a:cubicBezTo>
                        <a:pt x="11" y="76"/>
                        <a:pt x="11" y="75"/>
                        <a:pt x="7" y="75"/>
                      </a:cubicBezTo>
                      <a:cubicBezTo>
                        <a:pt x="12" y="71"/>
                        <a:pt x="12" y="73"/>
                        <a:pt x="16" y="68"/>
                      </a:cubicBezTo>
                      <a:cubicBezTo>
                        <a:pt x="14" y="68"/>
                        <a:pt x="9" y="69"/>
                        <a:pt x="5" y="69"/>
                      </a:cubicBezTo>
                      <a:cubicBezTo>
                        <a:pt x="11" y="62"/>
                        <a:pt x="4" y="62"/>
                        <a:pt x="8" y="58"/>
                      </a:cubicBezTo>
                      <a:cubicBezTo>
                        <a:pt x="9" y="58"/>
                        <a:pt x="10" y="59"/>
                        <a:pt x="9" y="60"/>
                      </a:cubicBezTo>
                      <a:cubicBezTo>
                        <a:pt x="15" y="59"/>
                        <a:pt x="8" y="56"/>
                        <a:pt x="9" y="54"/>
                      </a:cubicBezTo>
                      <a:cubicBezTo>
                        <a:pt x="15" y="54"/>
                        <a:pt x="15" y="54"/>
                        <a:pt x="15" y="54"/>
                      </a:cubicBezTo>
                      <a:cubicBezTo>
                        <a:pt x="14" y="52"/>
                        <a:pt x="10" y="48"/>
                        <a:pt x="14" y="45"/>
                      </a:cubicBezTo>
                      <a:cubicBezTo>
                        <a:pt x="17" y="45"/>
                        <a:pt x="17" y="45"/>
                        <a:pt x="17" y="45"/>
                      </a:cubicBezTo>
                      <a:cubicBezTo>
                        <a:pt x="13" y="40"/>
                        <a:pt x="15" y="33"/>
                        <a:pt x="13" y="28"/>
                      </a:cubicBezTo>
                      <a:cubicBezTo>
                        <a:pt x="16" y="25"/>
                        <a:pt x="16" y="25"/>
                        <a:pt x="16" y="25"/>
                      </a:cubicBezTo>
                      <a:cubicBezTo>
                        <a:pt x="12" y="18"/>
                        <a:pt x="14" y="32"/>
                        <a:pt x="6" y="27"/>
                      </a:cubicBezTo>
                      <a:cubicBezTo>
                        <a:pt x="16" y="26"/>
                        <a:pt x="3" y="23"/>
                        <a:pt x="7" y="19"/>
                      </a:cubicBezTo>
                      <a:cubicBezTo>
                        <a:pt x="11" y="17"/>
                        <a:pt x="9" y="23"/>
                        <a:pt x="14" y="21"/>
                      </a:cubicBezTo>
                      <a:cubicBezTo>
                        <a:pt x="9" y="20"/>
                        <a:pt x="12" y="19"/>
                        <a:pt x="11" y="17"/>
                      </a:cubicBezTo>
                      <a:cubicBezTo>
                        <a:pt x="15" y="17"/>
                        <a:pt x="11" y="12"/>
                        <a:pt x="17" y="14"/>
                      </a:cubicBezTo>
                      <a:cubicBezTo>
                        <a:pt x="8" y="6"/>
                        <a:pt x="8" y="6"/>
                        <a:pt x="8" y="6"/>
                      </a:cubicBezTo>
                      <a:cubicBezTo>
                        <a:pt x="11" y="5"/>
                        <a:pt x="10" y="3"/>
                        <a:pt x="10" y="1"/>
                      </a:cubicBezTo>
                      <a:cubicBezTo>
                        <a:pt x="9" y="5"/>
                        <a:pt x="3" y="0"/>
                        <a:pt x="0" y="5"/>
                      </a:cubicBezTo>
                      <a:cubicBezTo>
                        <a:pt x="3" y="11"/>
                        <a:pt x="4" y="22"/>
                        <a:pt x="2" y="30"/>
                      </a:cubicBezTo>
                      <a:cubicBezTo>
                        <a:pt x="8" y="31"/>
                        <a:pt x="2" y="36"/>
                        <a:pt x="7" y="37"/>
                      </a:cubicBezTo>
                      <a:cubicBezTo>
                        <a:pt x="1" y="38"/>
                        <a:pt x="1" y="38"/>
                        <a:pt x="1" y="38"/>
                      </a:cubicBezTo>
                      <a:cubicBezTo>
                        <a:pt x="2" y="43"/>
                        <a:pt x="4" y="37"/>
                        <a:pt x="7" y="38"/>
                      </a:cubicBezTo>
                      <a:cubicBezTo>
                        <a:pt x="8" y="40"/>
                        <a:pt x="4" y="42"/>
                        <a:pt x="1" y="42"/>
                      </a:cubicBezTo>
                      <a:cubicBezTo>
                        <a:pt x="1" y="46"/>
                        <a:pt x="3" y="42"/>
                        <a:pt x="7" y="44"/>
                      </a:cubicBezTo>
                      <a:cubicBezTo>
                        <a:pt x="0" y="47"/>
                        <a:pt x="0" y="47"/>
                        <a:pt x="0" y="47"/>
                      </a:cubicBezTo>
                      <a:cubicBezTo>
                        <a:pt x="2" y="58"/>
                        <a:pt x="6" y="74"/>
                        <a:pt x="2" y="87"/>
                      </a:cubicBezTo>
                      <a:cubicBezTo>
                        <a:pt x="7" y="86"/>
                        <a:pt x="7" y="86"/>
                        <a:pt x="7" y="86"/>
                      </a:cubicBezTo>
                      <a:cubicBezTo>
                        <a:pt x="4" y="92"/>
                        <a:pt x="16" y="97"/>
                        <a:pt x="7" y="102"/>
                      </a:cubicBezTo>
                      <a:cubicBezTo>
                        <a:pt x="11" y="104"/>
                        <a:pt x="11" y="104"/>
                        <a:pt x="11" y="104"/>
                      </a:cubicBezTo>
                      <a:cubicBezTo>
                        <a:pt x="9" y="103"/>
                        <a:pt x="4" y="105"/>
                        <a:pt x="1" y="103"/>
                      </a:cubicBezTo>
                      <a:cubicBezTo>
                        <a:pt x="3" y="105"/>
                        <a:pt x="1" y="107"/>
                        <a:pt x="2" y="108"/>
                      </a:cubicBezTo>
                      <a:cubicBezTo>
                        <a:pt x="4" y="105"/>
                        <a:pt x="4" y="105"/>
                        <a:pt x="4" y="105"/>
                      </a:cubicBezTo>
                      <a:cubicBezTo>
                        <a:pt x="8" y="107"/>
                        <a:pt x="6" y="110"/>
                        <a:pt x="2" y="110"/>
                      </a:cubicBezTo>
                      <a:cubicBezTo>
                        <a:pt x="7" y="115"/>
                        <a:pt x="10" y="108"/>
                        <a:pt x="14" y="107"/>
                      </a:cubicBezTo>
                      <a:cubicBezTo>
                        <a:pt x="6" y="100"/>
                        <a:pt x="22" y="101"/>
                        <a:pt x="18" y="94"/>
                      </a:cubicBezTo>
                      <a:cubicBezTo>
                        <a:pt x="16" y="91"/>
                        <a:pt x="14" y="95"/>
                        <a:pt x="12" y="9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3" name="Freeform 1009"/>
                <p:cNvSpPr>
                  <a:spLocks/>
                </p:cNvSpPr>
                <p:nvPr/>
              </p:nvSpPr>
              <p:spPr bwMode="auto">
                <a:xfrm>
                  <a:off x="3912" y="296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4" name="Freeform 1010"/>
                <p:cNvSpPr>
                  <a:spLocks/>
                </p:cNvSpPr>
                <p:nvPr/>
              </p:nvSpPr>
              <p:spPr bwMode="auto">
                <a:xfrm>
                  <a:off x="3919" y="2877"/>
                  <a:ext cx="1" cy="1"/>
                </a:xfrm>
                <a:custGeom>
                  <a:avLst/>
                  <a:gdLst>
                    <a:gd name="T0" fmla="*/ 2 w 2"/>
                    <a:gd name="T1" fmla="*/ 2 h 2"/>
                    <a:gd name="T2" fmla="*/ 1 w 2"/>
                    <a:gd name="T3" fmla="*/ 1 h 2"/>
                    <a:gd name="T4" fmla="*/ 2 w 2"/>
                    <a:gd name="T5" fmla="*/ 2 h 2"/>
                  </a:gdLst>
                  <a:ahLst/>
                  <a:cxnLst>
                    <a:cxn ang="0">
                      <a:pos x="T0" y="T1"/>
                    </a:cxn>
                    <a:cxn ang="0">
                      <a:pos x="T2" y="T3"/>
                    </a:cxn>
                    <a:cxn ang="0">
                      <a:pos x="T4" y="T5"/>
                    </a:cxn>
                  </a:cxnLst>
                  <a:rect l="0" t="0" r="r" b="b"/>
                  <a:pathLst>
                    <a:path w="2" h="2">
                      <a:moveTo>
                        <a:pt x="2" y="2"/>
                      </a:moveTo>
                      <a:cubicBezTo>
                        <a:pt x="1" y="1"/>
                        <a:pt x="1" y="1"/>
                        <a:pt x="1" y="1"/>
                      </a:cubicBezTo>
                      <a:cubicBezTo>
                        <a:pt x="0" y="0"/>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5" name="Rectangle 1011"/>
                <p:cNvSpPr>
                  <a:spLocks noChangeArrowheads="1"/>
                </p:cNvSpPr>
                <p:nvPr/>
              </p:nvSpPr>
              <p:spPr bwMode="auto">
                <a:xfrm>
                  <a:off x="3913" y="2972"/>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6" name="Freeform 1012"/>
                <p:cNvSpPr>
                  <a:spLocks/>
                </p:cNvSpPr>
                <p:nvPr/>
              </p:nvSpPr>
              <p:spPr bwMode="auto">
                <a:xfrm>
                  <a:off x="3921" y="2974"/>
                  <a:ext cx="2" cy="2"/>
                </a:xfrm>
                <a:custGeom>
                  <a:avLst/>
                  <a:gdLst>
                    <a:gd name="T0" fmla="*/ 2 w 2"/>
                    <a:gd name="T1" fmla="*/ 2 h 2"/>
                    <a:gd name="T2" fmla="*/ 2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7" name="Freeform 1013"/>
                <p:cNvSpPr>
                  <a:spLocks/>
                </p:cNvSpPr>
                <p:nvPr/>
              </p:nvSpPr>
              <p:spPr bwMode="auto">
                <a:xfrm>
                  <a:off x="3923" y="2864"/>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8" name="Freeform 1014"/>
                <p:cNvSpPr>
                  <a:spLocks/>
                </p:cNvSpPr>
                <p:nvPr/>
              </p:nvSpPr>
              <p:spPr bwMode="auto">
                <a:xfrm>
                  <a:off x="3926" y="28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9" name="Freeform 1015"/>
                <p:cNvSpPr>
                  <a:spLocks/>
                </p:cNvSpPr>
                <p:nvPr/>
              </p:nvSpPr>
              <p:spPr bwMode="auto">
                <a:xfrm>
                  <a:off x="3901" y="2707"/>
                  <a:ext cx="28" cy="169"/>
                </a:xfrm>
                <a:custGeom>
                  <a:avLst/>
                  <a:gdLst>
                    <a:gd name="T0" fmla="*/ 17 w 32"/>
                    <a:gd name="T1" fmla="*/ 7 h 196"/>
                    <a:gd name="T2" fmla="*/ 11 w 32"/>
                    <a:gd name="T3" fmla="*/ 4 h 196"/>
                    <a:gd name="T4" fmla="*/ 7 w 32"/>
                    <a:gd name="T5" fmla="*/ 11 h 196"/>
                    <a:gd name="T6" fmla="*/ 11 w 32"/>
                    <a:gd name="T7" fmla="*/ 21 h 196"/>
                    <a:gd name="T8" fmla="*/ 12 w 32"/>
                    <a:gd name="T9" fmla="*/ 43 h 196"/>
                    <a:gd name="T10" fmla="*/ 10 w 32"/>
                    <a:gd name="T11" fmla="*/ 57 h 196"/>
                    <a:gd name="T12" fmla="*/ 16 w 32"/>
                    <a:gd name="T13" fmla="*/ 76 h 196"/>
                    <a:gd name="T14" fmla="*/ 14 w 32"/>
                    <a:gd name="T15" fmla="*/ 80 h 196"/>
                    <a:gd name="T16" fmla="*/ 12 w 32"/>
                    <a:gd name="T17" fmla="*/ 91 h 196"/>
                    <a:gd name="T18" fmla="*/ 22 w 32"/>
                    <a:gd name="T19" fmla="*/ 95 h 196"/>
                    <a:gd name="T20" fmla="*/ 22 w 32"/>
                    <a:gd name="T21" fmla="*/ 105 h 196"/>
                    <a:gd name="T22" fmla="*/ 18 w 32"/>
                    <a:gd name="T23" fmla="*/ 113 h 196"/>
                    <a:gd name="T24" fmla="*/ 18 w 32"/>
                    <a:gd name="T25" fmla="*/ 126 h 196"/>
                    <a:gd name="T26" fmla="*/ 16 w 32"/>
                    <a:gd name="T27" fmla="*/ 139 h 196"/>
                    <a:gd name="T28" fmla="*/ 19 w 32"/>
                    <a:gd name="T29" fmla="*/ 150 h 196"/>
                    <a:gd name="T30" fmla="*/ 23 w 32"/>
                    <a:gd name="T31" fmla="*/ 158 h 196"/>
                    <a:gd name="T32" fmla="*/ 18 w 32"/>
                    <a:gd name="T33" fmla="*/ 161 h 196"/>
                    <a:gd name="T34" fmla="*/ 19 w 32"/>
                    <a:gd name="T35" fmla="*/ 168 h 196"/>
                    <a:gd name="T36" fmla="*/ 18 w 32"/>
                    <a:gd name="T37" fmla="*/ 195 h 196"/>
                    <a:gd name="T38" fmla="*/ 20 w 32"/>
                    <a:gd name="T39" fmla="*/ 182 h 196"/>
                    <a:gd name="T40" fmla="*/ 17 w 32"/>
                    <a:gd name="T41" fmla="*/ 179 h 196"/>
                    <a:gd name="T42" fmla="*/ 28 w 32"/>
                    <a:gd name="T43" fmla="*/ 176 h 196"/>
                    <a:gd name="T44" fmla="*/ 30 w 32"/>
                    <a:gd name="T45" fmla="*/ 172 h 196"/>
                    <a:gd name="T46" fmla="*/ 28 w 32"/>
                    <a:gd name="T47" fmla="*/ 163 h 196"/>
                    <a:gd name="T48" fmla="*/ 30 w 32"/>
                    <a:gd name="T49" fmla="*/ 155 h 196"/>
                    <a:gd name="T50" fmla="*/ 30 w 32"/>
                    <a:gd name="T51" fmla="*/ 142 h 196"/>
                    <a:gd name="T52" fmla="*/ 28 w 32"/>
                    <a:gd name="T53" fmla="*/ 132 h 196"/>
                    <a:gd name="T54" fmla="*/ 29 w 32"/>
                    <a:gd name="T55" fmla="*/ 131 h 196"/>
                    <a:gd name="T56" fmla="*/ 29 w 32"/>
                    <a:gd name="T57" fmla="*/ 128 h 196"/>
                    <a:gd name="T58" fmla="*/ 28 w 32"/>
                    <a:gd name="T59" fmla="*/ 120 h 196"/>
                    <a:gd name="T60" fmla="*/ 25 w 32"/>
                    <a:gd name="T61" fmla="*/ 112 h 196"/>
                    <a:gd name="T62" fmla="*/ 30 w 32"/>
                    <a:gd name="T63" fmla="*/ 108 h 196"/>
                    <a:gd name="T64" fmla="*/ 30 w 32"/>
                    <a:gd name="T65" fmla="*/ 98 h 196"/>
                    <a:gd name="T66" fmla="*/ 25 w 32"/>
                    <a:gd name="T67" fmla="*/ 93 h 196"/>
                    <a:gd name="T68" fmla="*/ 23 w 32"/>
                    <a:gd name="T69" fmla="*/ 81 h 196"/>
                    <a:gd name="T70" fmla="*/ 20 w 32"/>
                    <a:gd name="T71" fmla="*/ 62 h 196"/>
                    <a:gd name="T72" fmla="*/ 21 w 32"/>
                    <a:gd name="T73" fmla="*/ 57 h 196"/>
                    <a:gd name="T74" fmla="*/ 20 w 32"/>
                    <a:gd name="T75" fmla="*/ 37 h 196"/>
                    <a:gd name="T76" fmla="*/ 14 w 32"/>
                    <a:gd name="T77" fmla="*/ 45 h 196"/>
                    <a:gd name="T78" fmla="*/ 23 w 32"/>
                    <a:gd name="T79" fmla="*/ 3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96">
                      <a:moveTo>
                        <a:pt x="24" y="17"/>
                      </a:moveTo>
                      <a:cubicBezTo>
                        <a:pt x="22" y="14"/>
                        <a:pt x="21" y="10"/>
                        <a:pt x="17" y="7"/>
                      </a:cubicBezTo>
                      <a:cubicBezTo>
                        <a:pt x="20" y="8"/>
                        <a:pt x="20" y="8"/>
                        <a:pt x="20" y="8"/>
                      </a:cubicBezTo>
                      <a:cubicBezTo>
                        <a:pt x="18" y="6"/>
                        <a:pt x="15" y="0"/>
                        <a:pt x="11" y="4"/>
                      </a:cubicBezTo>
                      <a:cubicBezTo>
                        <a:pt x="13" y="5"/>
                        <a:pt x="13" y="5"/>
                        <a:pt x="13" y="5"/>
                      </a:cubicBezTo>
                      <a:cubicBezTo>
                        <a:pt x="16" y="9"/>
                        <a:pt x="9" y="8"/>
                        <a:pt x="7" y="11"/>
                      </a:cubicBezTo>
                      <a:cubicBezTo>
                        <a:pt x="8" y="15"/>
                        <a:pt x="17" y="17"/>
                        <a:pt x="15" y="20"/>
                      </a:cubicBezTo>
                      <a:cubicBezTo>
                        <a:pt x="15" y="22"/>
                        <a:pt x="13" y="21"/>
                        <a:pt x="11" y="21"/>
                      </a:cubicBezTo>
                      <a:cubicBezTo>
                        <a:pt x="11" y="24"/>
                        <a:pt x="17" y="26"/>
                        <a:pt x="18" y="28"/>
                      </a:cubicBezTo>
                      <a:cubicBezTo>
                        <a:pt x="0" y="29"/>
                        <a:pt x="23" y="38"/>
                        <a:pt x="12" y="43"/>
                      </a:cubicBezTo>
                      <a:cubicBezTo>
                        <a:pt x="13" y="46"/>
                        <a:pt x="12" y="50"/>
                        <a:pt x="15" y="54"/>
                      </a:cubicBezTo>
                      <a:cubicBezTo>
                        <a:pt x="11" y="52"/>
                        <a:pt x="15" y="58"/>
                        <a:pt x="10" y="57"/>
                      </a:cubicBezTo>
                      <a:cubicBezTo>
                        <a:pt x="20" y="58"/>
                        <a:pt x="5" y="69"/>
                        <a:pt x="18" y="70"/>
                      </a:cubicBezTo>
                      <a:cubicBezTo>
                        <a:pt x="14" y="75"/>
                        <a:pt x="19" y="70"/>
                        <a:pt x="16" y="76"/>
                      </a:cubicBezTo>
                      <a:cubicBezTo>
                        <a:pt x="14" y="76"/>
                        <a:pt x="14" y="75"/>
                        <a:pt x="14" y="75"/>
                      </a:cubicBezTo>
                      <a:cubicBezTo>
                        <a:pt x="12" y="77"/>
                        <a:pt x="20" y="78"/>
                        <a:pt x="14" y="80"/>
                      </a:cubicBezTo>
                      <a:cubicBezTo>
                        <a:pt x="13" y="85"/>
                        <a:pt x="17" y="81"/>
                        <a:pt x="21" y="84"/>
                      </a:cubicBezTo>
                      <a:cubicBezTo>
                        <a:pt x="19" y="89"/>
                        <a:pt x="17" y="88"/>
                        <a:pt x="12" y="91"/>
                      </a:cubicBezTo>
                      <a:cubicBezTo>
                        <a:pt x="18" y="91"/>
                        <a:pt x="15" y="94"/>
                        <a:pt x="19" y="97"/>
                      </a:cubicBezTo>
                      <a:cubicBezTo>
                        <a:pt x="19" y="96"/>
                        <a:pt x="20" y="93"/>
                        <a:pt x="22" y="95"/>
                      </a:cubicBezTo>
                      <a:cubicBezTo>
                        <a:pt x="21" y="101"/>
                        <a:pt x="26" y="100"/>
                        <a:pt x="28" y="106"/>
                      </a:cubicBezTo>
                      <a:cubicBezTo>
                        <a:pt x="21" y="109"/>
                        <a:pt x="28" y="100"/>
                        <a:pt x="22" y="105"/>
                      </a:cubicBezTo>
                      <a:cubicBezTo>
                        <a:pt x="19" y="101"/>
                        <a:pt x="20" y="99"/>
                        <a:pt x="15" y="97"/>
                      </a:cubicBezTo>
                      <a:cubicBezTo>
                        <a:pt x="14" y="102"/>
                        <a:pt x="15" y="107"/>
                        <a:pt x="18" y="113"/>
                      </a:cubicBezTo>
                      <a:cubicBezTo>
                        <a:pt x="17" y="116"/>
                        <a:pt x="15" y="111"/>
                        <a:pt x="14" y="114"/>
                      </a:cubicBezTo>
                      <a:cubicBezTo>
                        <a:pt x="11" y="119"/>
                        <a:pt x="21" y="122"/>
                        <a:pt x="18" y="126"/>
                      </a:cubicBezTo>
                      <a:cubicBezTo>
                        <a:pt x="15" y="125"/>
                        <a:pt x="15" y="125"/>
                        <a:pt x="15" y="125"/>
                      </a:cubicBezTo>
                      <a:cubicBezTo>
                        <a:pt x="20" y="127"/>
                        <a:pt x="14" y="134"/>
                        <a:pt x="16" y="139"/>
                      </a:cubicBezTo>
                      <a:cubicBezTo>
                        <a:pt x="18" y="138"/>
                        <a:pt x="19" y="138"/>
                        <a:pt x="21" y="139"/>
                      </a:cubicBezTo>
                      <a:cubicBezTo>
                        <a:pt x="12" y="138"/>
                        <a:pt x="25" y="145"/>
                        <a:pt x="19" y="150"/>
                      </a:cubicBezTo>
                      <a:cubicBezTo>
                        <a:pt x="24" y="150"/>
                        <a:pt x="28" y="154"/>
                        <a:pt x="28" y="157"/>
                      </a:cubicBezTo>
                      <a:cubicBezTo>
                        <a:pt x="27" y="158"/>
                        <a:pt x="24" y="158"/>
                        <a:pt x="23" y="158"/>
                      </a:cubicBezTo>
                      <a:cubicBezTo>
                        <a:pt x="26" y="153"/>
                        <a:pt x="17" y="153"/>
                        <a:pt x="14" y="150"/>
                      </a:cubicBezTo>
                      <a:cubicBezTo>
                        <a:pt x="17" y="153"/>
                        <a:pt x="14" y="158"/>
                        <a:pt x="18" y="161"/>
                      </a:cubicBezTo>
                      <a:cubicBezTo>
                        <a:pt x="14" y="160"/>
                        <a:pt x="14" y="160"/>
                        <a:pt x="14" y="160"/>
                      </a:cubicBezTo>
                      <a:cubicBezTo>
                        <a:pt x="13" y="164"/>
                        <a:pt x="24" y="163"/>
                        <a:pt x="19" y="168"/>
                      </a:cubicBezTo>
                      <a:cubicBezTo>
                        <a:pt x="16" y="168"/>
                        <a:pt x="16" y="168"/>
                        <a:pt x="16" y="168"/>
                      </a:cubicBezTo>
                      <a:cubicBezTo>
                        <a:pt x="17" y="177"/>
                        <a:pt x="11" y="188"/>
                        <a:pt x="18" y="195"/>
                      </a:cubicBezTo>
                      <a:cubicBezTo>
                        <a:pt x="21" y="196"/>
                        <a:pt x="27" y="192"/>
                        <a:pt x="29" y="192"/>
                      </a:cubicBezTo>
                      <a:cubicBezTo>
                        <a:pt x="27" y="187"/>
                        <a:pt x="22" y="185"/>
                        <a:pt x="20" y="182"/>
                      </a:cubicBezTo>
                      <a:cubicBezTo>
                        <a:pt x="25" y="182"/>
                        <a:pt x="25" y="182"/>
                        <a:pt x="25" y="182"/>
                      </a:cubicBezTo>
                      <a:cubicBezTo>
                        <a:pt x="21" y="181"/>
                        <a:pt x="19" y="177"/>
                        <a:pt x="17" y="179"/>
                      </a:cubicBezTo>
                      <a:cubicBezTo>
                        <a:pt x="14" y="176"/>
                        <a:pt x="21" y="177"/>
                        <a:pt x="18" y="174"/>
                      </a:cubicBezTo>
                      <a:cubicBezTo>
                        <a:pt x="24" y="174"/>
                        <a:pt x="24" y="176"/>
                        <a:pt x="28" y="176"/>
                      </a:cubicBezTo>
                      <a:cubicBezTo>
                        <a:pt x="26" y="173"/>
                        <a:pt x="26" y="173"/>
                        <a:pt x="26" y="173"/>
                      </a:cubicBezTo>
                      <a:cubicBezTo>
                        <a:pt x="28" y="174"/>
                        <a:pt x="28" y="171"/>
                        <a:pt x="30" y="172"/>
                      </a:cubicBezTo>
                      <a:cubicBezTo>
                        <a:pt x="23" y="167"/>
                        <a:pt x="32" y="165"/>
                        <a:pt x="29" y="160"/>
                      </a:cubicBezTo>
                      <a:cubicBezTo>
                        <a:pt x="28" y="163"/>
                        <a:pt x="28" y="163"/>
                        <a:pt x="28" y="163"/>
                      </a:cubicBezTo>
                      <a:cubicBezTo>
                        <a:pt x="25" y="163"/>
                        <a:pt x="26" y="161"/>
                        <a:pt x="25" y="160"/>
                      </a:cubicBezTo>
                      <a:cubicBezTo>
                        <a:pt x="29" y="159"/>
                        <a:pt x="28" y="158"/>
                        <a:pt x="30" y="155"/>
                      </a:cubicBezTo>
                      <a:cubicBezTo>
                        <a:pt x="28" y="153"/>
                        <a:pt x="23" y="151"/>
                        <a:pt x="23" y="148"/>
                      </a:cubicBezTo>
                      <a:cubicBezTo>
                        <a:pt x="28" y="149"/>
                        <a:pt x="26" y="143"/>
                        <a:pt x="30" y="142"/>
                      </a:cubicBezTo>
                      <a:cubicBezTo>
                        <a:pt x="25" y="142"/>
                        <a:pt x="28" y="136"/>
                        <a:pt x="25" y="136"/>
                      </a:cubicBezTo>
                      <a:cubicBezTo>
                        <a:pt x="24" y="134"/>
                        <a:pt x="25" y="132"/>
                        <a:pt x="28" y="132"/>
                      </a:cubicBezTo>
                      <a:cubicBezTo>
                        <a:pt x="29" y="133"/>
                        <a:pt x="29" y="133"/>
                        <a:pt x="29" y="133"/>
                      </a:cubicBezTo>
                      <a:cubicBezTo>
                        <a:pt x="29" y="131"/>
                        <a:pt x="29" y="131"/>
                        <a:pt x="29" y="131"/>
                      </a:cubicBezTo>
                      <a:cubicBezTo>
                        <a:pt x="30" y="132"/>
                        <a:pt x="30" y="132"/>
                        <a:pt x="30" y="132"/>
                      </a:cubicBezTo>
                      <a:cubicBezTo>
                        <a:pt x="30" y="130"/>
                        <a:pt x="26" y="130"/>
                        <a:pt x="29" y="128"/>
                      </a:cubicBezTo>
                      <a:cubicBezTo>
                        <a:pt x="30" y="128"/>
                        <a:pt x="30" y="129"/>
                        <a:pt x="31" y="130"/>
                      </a:cubicBezTo>
                      <a:cubicBezTo>
                        <a:pt x="32" y="126"/>
                        <a:pt x="23" y="123"/>
                        <a:pt x="28" y="120"/>
                      </a:cubicBezTo>
                      <a:cubicBezTo>
                        <a:pt x="25" y="119"/>
                        <a:pt x="25" y="115"/>
                        <a:pt x="19" y="116"/>
                      </a:cubicBezTo>
                      <a:cubicBezTo>
                        <a:pt x="21" y="114"/>
                        <a:pt x="26" y="115"/>
                        <a:pt x="25" y="112"/>
                      </a:cubicBezTo>
                      <a:cubicBezTo>
                        <a:pt x="20" y="110"/>
                        <a:pt x="27" y="108"/>
                        <a:pt x="23" y="105"/>
                      </a:cubicBezTo>
                      <a:cubicBezTo>
                        <a:pt x="29" y="109"/>
                        <a:pt x="25" y="105"/>
                        <a:pt x="30" y="108"/>
                      </a:cubicBezTo>
                      <a:cubicBezTo>
                        <a:pt x="32" y="106"/>
                        <a:pt x="25" y="103"/>
                        <a:pt x="26" y="99"/>
                      </a:cubicBezTo>
                      <a:cubicBezTo>
                        <a:pt x="30" y="98"/>
                        <a:pt x="30" y="98"/>
                        <a:pt x="30" y="98"/>
                      </a:cubicBezTo>
                      <a:cubicBezTo>
                        <a:pt x="28" y="96"/>
                        <a:pt x="24" y="95"/>
                        <a:pt x="28" y="93"/>
                      </a:cubicBezTo>
                      <a:cubicBezTo>
                        <a:pt x="25" y="93"/>
                        <a:pt x="25" y="93"/>
                        <a:pt x="25" y="93"/>
                      </a:cubicBezTo>
                      <a:cubicBezTo>
                        <a:pt x="27" y="91"/>
                        <a:pt x="25" y="87"/>
                        <a:pt x="29" y="84"/>
                      </a:cubicBezTo>
                      <a:cubicBezTo>
                        <a:pt x="23" y="81"/>
                        <a:pt x="23" y="81"/>
                        <a:pt x="23" y="81"/>
                      </a:cubicBezTo>
                      <a:cubicBezTo>
                        <a:pt x="30" y="76"/>
                        <a:pt x="23" y="70"/>
                        <a:pt x="17" y="66"/>
                      </a:cubicBezTo>
                      <a:cubicBezTo>
                        <a:pt x="18" y="65"/>
                        <a:pt x="19" y="62"/>
                        <a:pt x="20" y="62"/>
                      </a:cubicBezTo>
                      <a:cubicBezTo>
                        <a:pt x="23" y="64"/>
                        <a:pt x="23" y="64"/>
                        <a:pt x="23" y="64"/>
                      </a:cubicBezTo>
                      <a:cubicBezTo>
                        <a:pt x="23" y="61"/>
                        <a:pt x="27" y="58"/>
                        <a:pt x="21" y="57"/>
                      </a:cubicBezTo>
                      <a:cubicBezTo>
                        <a:pt x="19" y="55"/>
                        <a:pt x="25" y="55"/>
                        <a:pt x="26" y="53"/>
                      </a:cubicBezTo>
                      <a:cubicBezTo>
                        <a:pt x="18" y="48"/>
                        <a:pt x="32" y="38"/>
                        <a:pt x="20" y="37"/>
                      </a:cubicBezTo>
                      <a:cubicBezTo>
                        <a:pt x="20" y="39"/>
                        <a:pt x="17" y="43"/>
                        <a:pt x="18" y="47"/>
                      </a:cubicBezTo>
                      <a:cubicBezTo>
                        <a:pt x="16" y="46"/>
                        <a:pt x="14" y="47"/>
                        <a:pt x="14" y="45"/>
                      </a:cubicBezTo>
                      <a:cubicBezTo>
                        <a:pt x="13" y="41"/>
                        <a:pt x="18" y="39"/>
                        <a:pt x="16" y="35"/>
                      </a:cubicBezTo>
                      <a:cubicBezTo>
                        <a:pt x="23" y="35"/>
                        <a:pt x="23" y="35"/>
                        <a:pt x="23" y="35"/>
                      </a:cubicBezTo>
                      <a:cubicBezTo>
                        <a:pt x="31" y="29"/>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0" name="Freeform 1016"/>
                <p:cNvSpPr>
                  <a:spLocks/>
                </p:cNvSpPr>
                <p:nvPr/>
              </p:nvSpPr>
              <p:spPr bwMode="auto">
                <a:xfrm>
                  <a:off x="3922" y="2763"/>
                  <a:ext cx="3" cy="3"/>
                </a:xfrm>
                <a:custGeom>
                  <a:avLst/>
                  <a:gdLst>
                    <a:gd name="T0" fmla="*/ 0 w 3"/>
                    <a:gd name="T1" fmla="*/ 3 h 3"/>
                    <a:gd name="T2" fmla="*/ 3 w 3"/>
                    <a:gd name="T3" fmla="*/ 0 h 3"/>
                    <a:gd name="T4" fmla="*/ 0 w 3"/>
                    <a:gd name="T5" fmla="*/ 1 h 3"/>
                    <a:gd name="T6" fmla="*/ 0 w 3"/>
                    <a:gd name="T7" fmla="*/ 3 h 3"/>
                  </a:gdLst>
                  <a:ahLst/>
                  <a:cxnLst>
                    <a:cxn ang="0">
                      <a:pos x="T0" y="T1"/>
                    </a:cxn>
                    <a:cxn ang="0">
                      <a:pos x="T2" y="T3"/>
                    </a:cxn>
                    <a:cxn ang="0">
                      <a:pos x="T4" y="T5"/>
                    </a:cxn>
                    <a:cxn ang="0">
                      <a:pos x="T6" y="T7"/>
                    </a:cxn>
                  </a:cxnLst>
                  <a:rect l="0" t="0" r="r" b="b"/>
                  <a:pathLst>
                    <a:path w="3" h="3">
                      <a:moveTo>
                        <a:pt x="0" y="3"/>
                      </a:moveTo>
                      <a:cubicBezTo>
                        <a:pt x="3" y="0"/>
                        <a:pt x="3" y="0"/>
                        <a:pt x="3" y="0"/>
                      </a:cubicBezTo>
                      <a:cubicBezTo>
                        <a:pt x="0" y="1"/>
                        <a:pt x="0" y="1"/>
                        <a:pt x="0" y="1"/>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1" name="Freeform 1017"/>
                <p:cNvSpPr>
                  <a:spLocks/>
                </p:cNvSpPr>
                <p:nvPr/>
              </p:nvSpPr>
              <p:spPr bwMode="auto">
                <a:xfrm>
                  <a:off x="3921" y="2762"/>
                  <a:ext cx="1" cy="2"/>
                </a:xfrm>
                <a:custGeom>
                  <a:avLst/>
                  <a:gdLst>
                    <a:gd name="T0" fmla="*/ 1 w 1"/>
                    <a:gd name="T1" fmla="*/ 2 h 2"/>
                    <a:gd name="T2" fmla="*/ 0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0" y="0"/>
                        <a:pt x="0" y="0"/>
                        <a:pt x="0" y="0"/>
                      </a:cubicBezTo>
                      <a:cubicBezTo>
                        <a:pt x="0" y="1"/>
                        <a:pt x="0" y="1"/>
                        <a:pt x="0" y="2"/>
                      </a:cubicBez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2" name="Freeform 1018"/>
                <p:cNvSpPr>
                  <a:spLocks/>
                </p:cNvSpPr>
                <p:nvPr/>
              </p:nvSpPr>
              <p:spPr bwMode="auto">
                <a:xfrm>
                  <a:off x="3919" y="2709"/>
                  <a:ext cx="2" cy="3"/>
                </a:xfrm>
                <a:custGeom>
                  <a:avLst/>
                  <a:gdLst>
                    <a:gd name="T0" fmla="*/ 2 w 2"/>
                    <a:gd name="T1" fmla="*/ 4 h 4"/>
                    <a:gd name="T2" fmla="*/ 2 w 2"/>
                    <a:gd name="T3" fmla="*/ 0 h 4"/>
                    <a:gd name="T4" fmla="*/ 2 w 2"/>
                    <a:gd name="T5" fmla="*/ 4 h 4"/>
                  </a:gdLst>
                  <a:ahLst/>
                  <a:cxnLst>
                    <a:cxn ang="0">
                      <a:pos x="T0" y="T1"/>
                    </a:cxn>
                    <a:cxn ang="0">
                      <a:pos x="T2" y="T3"/>
                    </a:cxn>
                    <a:cxn ang="0">
                      <a:pos x="T4" y="T5"/>
                    </a:cxn>
                  </a:cxnLst>
                  <a:rect l="0" t="0" r="r" b="b"/>
                  <a:pathLst>
                    <a:path w="2" h="4">
                      <a:moveTo>
                        <a:pt x="2" y="4"/>
                      </a:moveTo>
                      <a:cubicBezTo>
                        <a:pt x="2" y="3"/>
                        <a:pt x="2" y="2"/>
                        <a:pt x="2" y="0"/>
                      </a:cubicBezTo>
                      <a:cubicBezTo>
                        <a:pt x="1" y="1"/>
                        <a:pt x="0"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3" name="Freeform 1019"/>
                <p:cNvSpPr>
                  <a:spLocks/>
                </p:cNvSpPr>
                <p:nvPr/>
              </p:nvSpPr>
              <p:spPr bwMode="auto">
                <a:xfrm>
                  <a:off x="3918" y="2709"/>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4" name="Freeform 1020"/>
                <p:cNvSpPr>
                  <a:spLocks/>
                </p:cNvSpPr>
                <p:nvPr/>
              </p:nvSpPr>
              <p:spPr bwMode="auto">
                <a:xfrm>
                  <a:off x="3900" y="2621"/>
                  <a:ext cx="23" cy="88"/>
                </a:xfrm>
                <a:custGeom>
                  <a:avLst/>
                  <a:gdLst>
                    <a:gd name="T0" fmla="*/ 14 w 26"/>
                    <a:gd name="T1" fmla="*/ 18 h 102"/>
                    <a:gd name="T2" fmla="*/ 10 w 26"/>
                    <a:gd name="T3" fmla="*/ 13 h 102"/>
                    <a:gd name="T4" fmla="*/ 13 w 26"/>
                    <a:gd name="T5" fmla="*/ 8 h 102"/>
                    <a:gd name="T6" fmla="*/ 5 w 26"/>
                    <a:gd name="T7" fmla="*/ 2 h 102"/>
                    <a:gd name="T8" fmla="*/ 11 w 26"/>
                    <a:gd name="T9" fmla="*/ 50 h 102"/>
                    <a:gd name="T10" fmla="*/ 7 w 26"/>
                    <a:gd name="T11" fmla="*/ 48 h 102"/>
                    <a:gd name="T12" fmla="*/ 13 w 26"/>
                    <a:gd name="T13" fmla="*/ 65 h 102"/>
                    <a:gd name="T14" fmla="*/ 7 w 26"/>
                    <a:gd name="T15" fmla="*/ 65 h 102"/>
                    <a:gd name="T16" fmla="*/ 9 w 26"/>
                    <a:gd name="T17" fmla="*/ 76 h 102"/>
                    <a:gd name="T18" fmla="*/ 12 w 26"/>
                    <a:gd name="T19" fmla="*/ 75 h 102"/>
                    <a:gd name="T20" fmla="*/ 10 w 26"/>
                    <a:gd name="T21" fmla="*/ 78 h 102"/>
                    <a:gd name="T22" fmla="*/ 12 w 26"/>
                    <a:gd name="T23" fmla="*/ 77 h 102"/>
                    <a:gd name="T24" fmla="*/ 12 w 26"/>
                    <a:gd name="T25" fmla="*/ 84 h 102"/>
                    <a:gd name="T26" fmla="*/ 11 w 26"/>
                    <a:gd name="T27" fmla="*/ 82 h 102"/>
                    <a:gd name="T28" fmla="*/ 13 w 26"/>
                    <a:gd name="T29" fmla="*/ 88 h 102"/>
                    <a:gd name="T30" fmla="*/ 9 w 26"/>
                    <a:gd name="T31" fmla="*/ 88 h 102"/>
                    <a:gd name="T32" fmla="*/ 15 w 26"/>
                    <a:gd name="T33" fmla="*/ 101 h 102"/>
                    <a:gd name="T34" fmla="*/ 19 w 26"/>
                    <a:gd name="T35" fmla="*/ 102 h 102"/>
                    <a:gd name="T36" fmla="*/ 16 w 26"/>
                    <a:gd name="T37" fmla="*/ 91 h 102"/>
                    <a:gd name="T38" fmla="*/ 16 w 26"/>
                    <a:gd name="T39" fmla="*/ 92 h 102"/>
                    <a:gd name="T40" fmla="*/ 14 w 26"/>
                    <a:gd name="T41" fmla="*/ 84 h 102"/>
                    <a:gd name="T42" fmla="*/ 19 w 26"/>
                    <a:gd name="T43" fmla="*/ 89 h 102"/>
                    <a:gd name="T44" fmla="*/ 23 w 26"/>
                    <a:gd name="T45" fmla="*/ 77 h 102"/>
                    <a:gd name="T46" fmla="*/ 23 w 26"/>
                    <a:gd name="T47" fmla="*/ 77 h 102"/>
                    <a:gd name="T48" fmla="*/ 22 w 26"/>
                    <a:gd name="T49" fmla="*/ 74 h 102"/>
                    <a:gd name="T50" fmla="*/ 19 w 26"/>
                    <a:gd name="T51" fmla="*/ 76 h 102"/>
                    <a:gd name="T52" fmla="*/ 12 w 26"/>
                    <a:gd name="T53" fmla="*/ 74 h 102"/>
                    <a:gd name="T54" fmla="*/ 12 w 26"/>
                    <a:gd name="T55" fmla="*/ 70 h 102"/>
                    <a:gd name="T56" fmla="*/ 18 w 26"/>
                    <a:gd name="T57" fmla="*/ 73 h 102"/>
                    <a:gd name="T58" fmla="*/ 15 w 26"/>
                    <a:gd name="T59" fmla="*/ 70 h 102"/>
                    <a:gd name="T60" fmla="*/ 21 w 26"/>
                    <a:gd name="T61" fmla="*/ 66 h 102"/>
                    <a:gd name="T62" fmla="*/ 15 w 26"/>
                    <a:gd name="T63" fmla="*/ 66 h 102"/>
                    <a:gd name="T64" fmla="*/ 15 w 26"/>
                    <a:gd name="T65" fmla="*/ 46 h 102"/>
                    <a:gd name="T66" fmla="*/ 19 w 26"/>
                    <a:gd name="T67" fmla="*/ 49 h 102"/>
                    <a:gd name="T68" fmla="*/ 14 w 26"/>
                    <a:gd name="T69" fmla="*/ 45 h 102"/>
                    <a:gd name="T70" fmla="*/ 16 w 26"/>
                    <a:gd name="T71" fmla="*/ 33 h 102"/>
                    <a:gd name="T72" fmla="*/ 13 w 26"/>
                    <a:gd name="T73" fmla="*/ 34 h 102"/>
                    <a:gd name="T74" fmla="*/ 14 w 26"/>
                    <a:gd name="T75" fmla="*/ 21 h 102"/>
                    <a:gd name="T76" fmla="*/ 14 w 26"/>
                    <a:gd name="T77" fmla="*/ 21 h 102"/>
                    <a:gd name="T78" fmla="*/ 8 w 26"/>
                    <a:gd name="T79" fmla="*/ 15 h 102"/>
                    <a:gd name="T80" fmla="*/ 14 w 26"/>
                    <a:gd name="T81" fmla="*/ 1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2">
                      <a:moveTo>
                        <a:pt x="14" y="18"/>
                      </a:moveTo>
                      <a:cubicBezTo>
                        <a:pt x="10" y="13"/>
                        <a:pt x="10" y="13"/>
                        <a:pt x="10" y="13"/>
                      </a:cubicBezTo>
                      <a:cubicBezTo>
                        <a:pt x="12" y="12"/>
                        <a:pt x="9" y="7"/>
                        <a:pt x="13" y="8"/>
                      </a:cubicBezTo>
                      <a:cubicBezTo>
                        <a:pt x="8" y="6"/>
                        <a:pt x="13" y="0"/>
                        <a:pt x="5" y="2"/>
                      </a:cubicBezTo>
                      <a:cubicBezTo>
                        <a:pt x="8" y="16"/>
                        <a:pt x="4" y="34"/>
                        <a:pt x="11" y="50"/>
                      </a:cubicBezTo>
                      <a:cubicBezTo>
                        <a:pt x="7" y="48"/>
                        <a:pt x="7" y="48"/>
                        <a:pt x="7" y="48"/>
                      </a:cubicBezTo>
                      <a:cubicBezTo>
                        <a:pt x="14" y="56"/>
                        <a:pt x="0" y="59"/>
                        <a:pt x="13" y="65"/>
                      </a:cubicBezTo>
                      <a:cubicBezTo>
                        <a:pt x="7" y="65"/>
                        <a:pt x="7" y="65"/>
                        <a:pt x="7" y="65"/>
                      </a:cubicBezTo>
                      <a:cubicBezTo>
                        <a:pt x="5" y="68"/>
                        <a:pt x="16" y="72"/>
                        <a:pt x="9" y="76"/>
                      </a:cubicBezTo>
                      <a:cubicBezTo>
                        <a:pt x="12" y="75"/>
                        <a:pt x="12" y="75"/>
                        <a:pt x="12" y="75"/>
                      </a:cubicBezTo>
                      <a:cubicBezTo>
                        <a:pt x="10" y="78"/>
                        <a:pt x="10" y="78"/>
                        <a:pt x="10" y="78"/>
                      </a:cubicBezTo>
                      <a:cubicBezTo>
                        <a:pt x="12" y="77"/>
                        <a:pt x="12" y="77"/>
                        <a:pt x="12" y="77"/>
                      </a:cubicBezTo>
                      <a:cubicBezTo>
                        <a:pt x="14" y="80"/>
                        <a:pt x="14" y="82"/>
                        <a:pt x="12" y="84"/>
                      </a:cubicBezTo>
                      <a:cubicBezTo>
                        <a:pt x="10" y="85"/>
                        <a:pt x="11" y="83"/>
                        <a:pt x="11" y="82"/>
                      </a:cubicBezTo>
                      <a:cubicBezTo>
                        <a:pt x="9" y="84"/>
                        <a:pt x="13" y="86"/>
                        <a:pt x="13" y="88"/>
                      </a:cubicBezTo>
                      <a:cubicBezTo>
                        <a:pt x="11" y="89"/>
                        <a:pt x="10" y="88"/>
                        <a:pt x="9" y="88"/>
                      </a:cubicBezTo>
                      <a:cubicBezTo>
                        <a:pt x="12" y="94"/>
                        <a:pt x="5" y="97"/>
                        <a:pt x="15" y="101"/>
                      </a:cubicBezTo>
                      <a:cubicBezTo>
                        <a:pt x="17" y="102"/>
                        <a:pt x="18" y="100"/>
                        <a:pt x="19" y="102"/>
                      </a:cubicBezTo>
                      <a:cubicBezTo>
                        <a:pt x="22" y="98"/>
                        <a:pt x="18" y="94"/>
                        <a:pt x="16" y="91"/>
                      </a:cubicBezTo>
                      <a:cubicBezTo>
                        <a:pt x="16" y="92"/>
                        <a:pt x="16" y="92"/>
                        <a:pt x="16" y="92"/>
                      </a:cubicBezTo>
                      <a:cubicBezTo>
                        <a:pt x="6" y="89"/>
                        <a:pt x="18" y="89"/>
                        <a:pt x="14" y="84"/>
                      </a:cubicBezTo>
                      <a:cubicBezTo>
                        <a:pt x="17" y="86"/>
                        <a:pt x="17" y="88"/>
                        <a:pt x="19" y="89"/>
                      </a:cubicBezTo>
                      <a:cubicBezTo>
                        <a:pt x="26" y="83"/>
                        <a:pt x="14" y="81"/>
                        <a:pt x="23" y="77"/>
                      </a:cubicBezTo>
                      <a:cubicBezTo>
                        <a:pt x="23" y="77"/>
                        <a:pt x="23" y="77"/>
                        <a:pt x="23" y="77"/>
                      </a:cubicBezTo>
                      <a:cubicBezTo>
                        <a:pt x="24" y="77"/>
                        <a:pt x="23" y="75"/>
                        <a:pt x="22" y="74"/>
                      </a:cubicBezTo>
                      <a:cubicBezTo>
                        <a:pt x="20" y="74"/>
                        <a:pt x="20" y="76"/>
                        <a:pt x="19" y="76"/>
                      </a:cubicBezTo>
                      <a:cubicBezTo>
                        <a:pt x="18" y="75"/>
                        <a:pt x="14" y="74"/>
                        <a:pt x="12" y="74"/>
                      </a:cubicBezTo>
                      <a:cubicBezTo>
                        <a:pt x="16" y="73"/>
                        <a:pt x="10" y="72"/>
                        <a:pt x="12" y="70"/>
                      </a:cubicBezTo>
                      <a:cubicBezTo>
                        <a:pt x="16" y="69"/>
                        <a:pt x="16" y="72"/>
                        <a:pt x="18" y="73"/>
                      </a:cubicBezTo>
                      <a:cubicBezTo>
                        <a:pt x="15" y="70"/>
                        <a:pt x="15" y="70"/>
                        <a:pt x="15" y="70"/>
                      </a:cubicBezTo>
                      <a:cubicBezTo>
                        <a:pt x="15" y="67"/>
                        <a:pt x="19" y="67"/>
                        <a:pt x="21" y="66"/>
                      </a:cubicBezTo>
                      <a:cubicBezTo>
                        <a:pt x="19" y="64"/>
                        <a:pt x="19" y="67"/>
                        <a:pt x="15" y="66"/>
                      </a:cubicBezTo>
                      <a:cubicBezTo>
                        <a:pt x="20" y="63"/>
                        <a:pt x="19" y="51"/>
                        <a:pt x="15" y="46"/>
                      </a:cubicBezTo>
                      <a:cubicBezTo>
                        <a:pt x="16" y="48"/>
                        <a:pt x="19" y="47"/>
                        <a:pt x="19" y="49"/>
                      </a:cubicBezTo>
                      <a:cubicBezTo>
                        <a:pt x="19" y="48"/>
                        <a:pt x="17" y="45"/>
                        <a:pt x="14" y="45"/>
                      </a:cubicBezTo>
                      <a:cubicBezTo>
                        <a:pt x="12" y="41"/>
                        <a:pt x="14" y="36"/>
                        <a:pt x="16" y="33"/>
                      </a:cubicBezTo>
                      <a:cubicBezTo>
                        <a:pt x="13" y="34"/>
                        <a:pt x="13" y="34"/>
                        <a:pt x="13" y="34"/>
                      </a:cubicBezTo>
                      <a:cubicBezTo>
                        <a:pt x="8" y="31"/>
                        <a:pt x="17" y="26"/>
                        <a:pt x="14" y="21"/>
                      </a:cubicBezTo>
                      <a:cubicBezTo>
                        <a:pt x="14" y="21"/>
                        <a:pt x="14" y="21"/>
                        <a:pt x="14" y="21"/>
                      </a:cubicBezTo>
                      <a:cubicBezTo>
                        <a:pt x="13" y="20"/>
                        <a:pt x="6" y="18"/>
                        <a:pt x="8" y="15"/>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5" name="Freeform 1021"/>
                <p:cNvSpPr>
                  <a:spLocks/>
                </p:cNvSpPr>
                <p:nvPr/>
              </p:nvSpPr>
              <p:spPr bwMode="auto">
                <a:xfrm>
                  <a:off x="3904" y="2617"/>
                  <a:ext cx="7" cy="5"/>
                </a:xfrm>
                <a:custGeom>
                  <a:avLst/>
                  <a:gdLst>
                    <a:gd name="T0" fmla="*/ 3 w 8"/>
                    <a:gd name="T1" fmla="*/ 3 h 5"/>
                    <a:gd name="T2" fmla="*/ 7 w 8"/>
                    <a:gd name="T3" fmla="*/ 5 h 5"/>
                    <a:gd name="T4" fmla="*/ 1 w 8"/>
                    <a:gd name="T5" fmla="*/ 1 h 5"/>
                    <a:gd name="T6" fmla="*/ 2 w 8"/>
                    <a:gd name="T7" fmla="*/ 4 h 5"/>
                    <a:gd name="T8" fmla="*/ 3 w 8"/>
                    <a:gd name="T9" fmla="*/ 3 h 5"/>
                  </a:gdLst>
                  <a:ahLst/>
                  <a:cxnLst>
                    <a:cxn ang="0">
                      <a:pos x="T0" y="T1"/>
                    </a:cxn>
                    <a:cxn ang="0">
                      <a:pos x="T2" y="T3"/>
                    </a:cxn>
                    <a:cxn ang="0">
                      <a:pos x="T4" y="T5"/>
                    </a:cxn>
                    <a:cxn ang="0">
                      <a:pos x="T6" y="T7"/>
                    </a:cxn>
                    <a:cxn ang="0">
                      <a:pos x="T8" y="T9"/>
                    </a:cxn>
                  </a:cxnLst>
                  <a:rect l="0" t="0" r="r" b="b"/>
                  <a:pathLst>
                    <a:path w="8" h="5">
                      <a:moveTo>
                        <a:pt x="3" y="3"/>
                      </a:moveTo>
                      <a:cubicBezTo>
                        <a:pt x="7" y="5"/>
                        <a:pt x="7" y="5"/>
                        <a:pt x="7" y="5"/>
                      </a:cubicBezTo>
                      <a:cubicBezTo>
                        <a:pt x="8" y="3"/>
                        <a:pt x="3" y="0"/>
                        <a:pt x="1" y="1"/>
                      </a:cubicBezTo>
                      <a:cubicBezTo>
                        <a:pt x="1" y="2"/>
                        <a:pt x="0" y="4"/>
                        <a:pt x="2" y="4"/>
                      </a:cubicBezTo>
                      <a:cubicBezTo>
                        <a:pt x="3" y="4"/>
                        <a:pt x="4" y="4"/>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6" name="Freeform 1022"/>
                <p:cNvSpPr>
                  <a:spLocks/>
                </p:cNvSpPr>
                <p:nvPr/>
              </p:nvSpPr>
              <p:spPr bwMode="auto">
                <a:xfrm>
                  <a:off x="3901" y="2569"/>
                  <a:ext cx="13" cy="49"/>
                </a:xfrm>
                <a:custGeom>
                  <a:avLst/>
                  <a:gdLst>
                    <a:gd name="T0" fmla="*/ 8 w 15"/>
                    <a:gd name="T1" fmla="*/ 22 h 57"/>
                    <a:gd name="T2" fmla="*/ 5 w 15"/>
                    <a:gd name="T3" fmla="*/ 20 h 57"/>
                    <a:gd name="T4" fmla="*/ 1 w 15"/>
                    <a:gd name="T5" fmla="*/ 42 h 57"/>
                    <a:gd name="T6" fmla="*/ 7 w 15"/>
                    <a:gd name="T7" fmla="*/ 48 h 57"/>
                    <a:gd name="T8" fmla="*/ 3 w 15"/>
                    <a:gd name="T9" fmla="*/ 50 h 57"/>
                    <a:gd name="T10" fmla="*/ 8 w 15"/>
                    <a:gd name="T11" fmla="*/ 55 h 57"/>
                    <a:gd name="T12" fmla="*/ 6 w 15"/>
                    <a:gd name="T13" fmla="*/ 52 h 57"/>
                    <a:gd name="T14" fmla="*/ 9 w 15"/>
                    <a:gd name="T15" fmla="*/ 52 h 57"/>
                    <a:gd name="T16" fmla="*/ 8 w 15"/>
                    <a:gd name="T17" fmla="*/ 49 h 57"/>
                    <a:gd name="T18" fmla="*/ 11 w 15"/>
                    <a:gd name="T19" fmla="*/ 50 h 57"/>
                    <a:gd name="T20" fmla="*/ 5 w 15"/>
                    <a:gd name="T21" fmla="*/ 41 h 57"/>
                    <a:gd name="T22" fmla="*/ 11 w 15"/>
                    <a:gd name="T23" fmla="*/ 41 h 57"/>
                    <a:gd name="T24" fmla="*/ 13 w 15"/>
                    <a:gd name="T25" fmla="*/ 32 h 57"/>
                    <a:gd name="T26" fmla="*/ 12 w 15"/>
                    <a:gd name="T27" fmla="*/ 32 h 57"/>
                    <a:gd name="T28" fmla="*/ 7 w 15"/>
                    <a:gd name="T29" fmla="*/ 33 h 57"/>
                    <a:gd name="T30" fmla="*/ 13 w 15"/>
                    <a:gd name="T31" fmla="*/ 30 h 57"/>
                    <a:gd name="T32" fmla="*/ 14 w 15"/>
                    <a:gd name="T33" fmla="*/ 12 h 57"/>
                    <a:gd name="T34" fmla="*/ 8 w 15"/>
                    <a:gd name="T35" fmla="*/ 6 h 57"/>
                    <a:gd name="T36" fmla="*/ 13 w 15"/>
                    <a:gd name="T37" fmla="*/ 9 h 57"/>
                    <a:gd name="T38" fmla="*/ 15 w 15"/>
                    <a:gd name="T39" fmla="*/ 6 h 57"/>
                    <a:gd name="T40" fmla="*/ 6 w 15"/>
                    <a:gd name="T41" fmla="*/ 0 h 57"/>
                    <a:gd name="T42" fmla="*/ 8 w 15"/>
                    <a:gd name="T43" fmla="*/ 2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57">
                      <a:moveTo>
                        <a:pt x="8" y="22"/>
                      </a:moveTo>
                      <a:cubicBezTo>
                        <a:pt x="7" y="21"/>
                        <a:pt x="6" y="21"/>
                        <a:pt x="5" y="20"/>
                      </a:cubicBezTo>
                      <a:cubicBezTo>
                        <a:pt x="3" y="29"/>
                        <a:pt x="5" y="39"/>
                        <a:pt x="1" y="42"/>
                      </a:cubicBezTo>
                      <a:cubicBezTo>
                        <a:pt x="0" y="44"/>
                        <a:pt x="6" y="45"/>
                        <a:pt x="7" y="48"/>
                      </a:cubicBezTo>
                      <a:cubicBezTo>
                        <a:pt x="3" y="50"/>
                        <a:pt x="3" y="50"/>
                        <a:pt x="3" y="50"/>
                      </a:cubicBezTo>
                      <a:cubicBezTo>
                        <a:pt x="6" y="52"/>
                        <a:pt x="1" y="57"/>
                        <a:pt x="8" y="55"/>
                      </a:cubicBezTo>
                      <a:cubicBezTo>
                        <a:pt x="9" y="55"/>
                        <a:pt x="5" y="54"/>
                        <a:pt x="6" y="52"/>
                      </a:cubicBezTo>
                      <a:cubicBezTo>
                        <a:pt x="9" y="52"/>
                        <a:pt x="9" y="52"/>
                        <a:pt x="9" y="52"/>
                      </a:cubicBezTo>
                      <a:cubicBezTo>
                        <a:pt x="8" y="49"/>
                        <a:pt x="8" y="49"/>
                        <a:pt x="8" y="49"/>
                      </a:cubicBezTo>
                      <a:cubicBezTo>
                        <a:pt x="11" y="50"/>
                        <a:pt x="11" y="50"/>
                        <a:pt x="11" y="50"/>
                      </a:cubicBezTo>
                      <a:cubicBezTo>
                        <a:pt x="15" y="45"/>
                        <a:pt x="2" y="46"/>
                        <a:pt x="5" y="41"/>
                      </a:cubicBezTo>
                      <a:cubicBezTo>
                        <a:pt x="11" y="41"/>
                        <a:pt x="11" y="41"/>
                        <a:pt x="11" y="41"/>
                      </a:cubicBezTo>
                      <a:cubicBezTo>
                        <a:pt x="12" y="37"/>
                        <a:pt x="10" y="35"/>
                        <a:pt x="13" y="32"/>
                      </a:cubicBezTo>
                      <a:cubicBezTo>
                        <a:pt x="13" y="32"/>
                        <a:pt x="11" y="32"/>
                        <a:pt x="12" y="32"/>
                      </a:cubicBezTo>
                      <a:cubicBezTo>
                        <a:pt x="11" y="33"/>
                        <a:pt x="9" y="34"/>
                        <a:pt x="7" y="33"/>
                      </a:cubicBezTo>
                      <a:cubicBezTo>
                        <a:pt x="3" y="26"/>
                        <a:pt x="11" y="34"/>
                        <a:pt x="13" y="30"/>
                      </a:cubicBezTo>
                      <a:cubicBezTo>
                        <a:pt x="9" y="25"/>
                        <a:pt x="9" y="14"/>
                        <a:pt x="14" y="12"/>
                      </a:cubicBezTo>
                      <a:cubicBezTo>
                        <a:pt x="10" y="14"/>
                        <a:pt x="7" y="9"/>
                        <a:pt x="8" y="6"/>
                      </a:cubicBezTo>
                      <a:cubicBezTo>
                        <a:pt x="10" y="6"/>
                        <a:pt x="11" y="8"/>
                        <a:pt x="13" y="9"/>
                      </a:cubicBezTo>
                      <a:cubicBezTo>
                        <a:pt x="14" y="8"/>
                        <a:pt x="15" y="7"/>
                        <a:pt x="15" y="6"/>
                      </a:cubicBezTo>
                      <a:cubicBezTo>
                        <a:pt x="11" y="7"/>
                        <a:pt x="7" y="4"/>
                        <a:pt x="6" y="0"/>
                      </a:cubicBezTo>
                      <a:cubicBezTo>
                        <a:pt x="1" y="7"/>
                        <a:pt x="10" y="15"/>
                        <a:pt x="8"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7" name="Freeform 1023"/>
                <p:cNvSpPr>
                  <a:spLocks/>
                </p:cNvSpPr>
                <p:nvPr/>
              </p:nvSpPr>
              <p:spPr bwMode="auto">
                <a:xfrm>
                  <a:off x="3905" y="2585"/>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8" name="Freeform 1024"/>
                <p:cNvSpPr>
                  <a:spLocks/>
                </p:cNvSpPr>
                <p:nvPr/>
              </p:nvSpPr>
              <p:spPr bwMode="auto">
                <a:xfrm>
                  <a:off x="3993" y="3239"/>
                  <a:ext cx="3"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9" name="Freeform 1025"/>
                <p:cNvSpPr>
                  <a:spLocks/>
                </p:cNvSpPr>
                <p:nvPr/>
              </p:nvSpPr>
              <p:spPr bwMode="auto">
                <a:xfrm>
                  <a:off x="3992" y="3228"/>
                  <a:ext cx="14" cy="11"/>
                </a:xfrm>
                <a:custGeom>
                  <a:avLst/>
                  <a:gdLst>
                    <a:gd name="T0" fmla="*/ 16 w 16"/>
                    <a:gd name="T1" fmla="*/ 3 h 12"/>
                    <a:gd name="T2" fmla="*/ 14 w 16"/>
                    <a:gd name="T3" fmla="*/ 0 h 12"/>
                    <a:gd name="T4" fmla="*/ 0 w 16"/>
                    <a:gd name="T5" fmla="*/ 6 h 12"/>
                    <a:gd name="T6" fmla="*/ 9 w 16"/>
                    <a:gd name="T7" fmla="*/ 11 h 12"/>
                    <a:gd name="T8" fmla="*/ 6 w 16"/>
                    <a:gd name="T9" fmla="*/ 6 h 12"/>
                    <a:gd name="T10" fmla="*/ 13 w 16"/>
                    <a:gd name="T11" fmla="*/ 9 h 12"/>
                    <a:gd name="T12" fmla="*/ 11 w 16"/>
                    <a:gd name="T13" fmla="*/ 4 h 12"/>
                    <a:gd name="T14" fmla="*/ 16 w 16"/>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6" y="3"/>
                      </a:moveTo>
                      <a:cubicBezTo>
                        <a:pt x="14" y="0"/>
                        <a:pt x="14" y="0"/>
                        <a:pt x="14" y="0"/>
                      </a:cubicBezTo>
                      <a:cubicBezTo>
                        <a:pt x="4" y="3"/>
                        <a:pt x="7" y="0"/>
                        <a:pt x="0" y="6"/>
                      </a:cubicBezTo>
                      <a:cubicBezTo>
                        <a:pt x="1" y="8"/>
                        <a:pt x="5" y="12"/>
                        <a:pt x="9" y="11"/>
                      </a:cubicBezTo>
                      <a:cubicBezTo>
                        <a:pt x="9" y="10"/>
                        <a:pt x="5" y="8"/>
                        <a:pt x="6" y="6"/>
                      </a:cubicBezTo>
                      <a:cubicBezTo>
                        <a:pt x="9" y="6"/>
                        <a:pt x="9" y="9"/>
                        <a:pt x="13" y="9"/>
                      </a:cubicBezTo>
                      <a:cubicBezTo>
                        <a:pt x="16" y="6"/>
                        <a:pt x="10" y="7"/>
                        <a:pt x="11" y="4"/>
                      </a:cubicBezTo>
                      <a:lnTo>
                        <a:pt x="16"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0" name="Freeform 1026"/>
                <p:cNvSpPr>
                  <a:spLocks/>
                </p:cNvSpPr>
                <p:nvPr/>
              </p:nvSpPr>
              <p:spPr bwMode="auto">
                <a:xfrm>
                  <a:off x="3997" y="3227"/>
                  <a:ext cx="4" cy="1"/>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3"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1" name="Freeform 1027"/>
                <p:cNvSpPr>
                  <a:spLocks/>
                </p:cNvSpPr>
                <p:nvPr/>
              </p:nvSpPr>
              <p:spPr bwMode="auto">
                <a:xfrm>
                  <a:off x="3994" y="3224"/>
                  <a:ext cx="6" cy="3"/>
                </a:xfrm>
                <a:custGeom>
                  <a:avLst/>
                  <a:gdLst>
                    <a:gd name="T0" fmla="*/ 2 w 7"/>
                    <a:gd name="T1" fmla="*/ 3 h 3"/>
                    <a:gd name="T2" fmla="*/ 7 w 7"/>
                    <a:gd name="T3" fmla="*/ 2 h 3"/>
                    <a:gd name="T4" fmla="*/ 0 w 7"/>
                    <a:gd name="T5" fmla="*/ 0 h 3"/>
                    <a:gd name="T6" fmla="*/ 2 w 7"/>
                    <a:gd name="T7" fmla="*/ 3 h 3"/>
                  </a:gdLst>
                  <a:ahLst/>
                  <a:cxnLst>
                    <a:cxn ang="0">
                      <a:pos x="T0" y="T1"/>
                    </a:cxn>
                    <a:cxn ang="0">
                      <a:pos x="T2" y="T3"/>
                    </a:cxn>
                    <a:cxn ang="0">
                      <a:pos x="T4" y="T5"/>
                    </a:cxn>
                    <a:cxn ang="0">
                      <a:pos x="T6" y="T7"/>
                    </a:cxn>
                  </a:cxnLst>
                  <a:rect l="0" t="0" r="r" b="b"/>
                  <a:pathLst>
                    <a:path w="7" h="3">
                      <a:moveTo>
                        <a:pt x="2" y="3"/>
                      </a:moveTo>
                      <a:cubicBezTo>
                        <a:pt x="3" y="0"/>
                        <a:pt x="6" y="2"/>
                        <a:pt x="7" y="2"/>
                      </a:cubicBezTo>
                      <a:cubicBezTo>
                        <a:pt x="0" y="0"/>
                        <a:pt x="0" y="0"/>
                        <a:pt x="0" y="0"/>
                      </a:cubicBez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2" name="Freeform 1028"/>
                <p:cNvSpPr>
                  <a:spLocks/>
                </p:cNvSpPr>
                <p:nvPr/>
              </p:nvSpPr>
              <p:spPr bwMode="auto">
                <a:xfrm>
                  <a:off x="3994" y="321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3" name="Freeform 1029"/>
                <p:cNvSpPr>
                  <a:spLocks/>
                </p:cNvSpPr>
                <p:nvPr/>
              </p:nvSpPr>
              <p:spPr bwMode="auto">
                <a:xfrm>
                  <a:off x="3993" y="3214"/>
                  <a:ext cx="10" cy="8"/>
                </a:xfrm>
                <a:custGeom>
                  <a:avLst/>
                  <a:gdLst>
                    <a:gd name="T0" fmla="*/ 3 w 12"/>
                    <a:gd name="T1" fmla="*/ 0 h 10"/>
                    <a:gd name="T2" fmla="*/ 3 w 12"/>
                    <a:gd name="T3" fmla="*/ 4 h 10"/>
                    <a:gd name="T4" fmla="*/ 3 w 12"/>
                    <a:gd name="T5" fmla="*/ 4 h 10"/>
                    <a:gd name="T6" fmla="*/ 9 w 12"/>
                    <a:gd name="T7" fmla="*/ 6 h 10"/>
                    <a:gd name="T8" fmla="*/ 8 w 12"/>
                    <a:gd name="T9" fmla="*/ 10 h 10"/>
                    <a:gd name="T10" fmla="*/ 12 w 12"/>
                    <a:gd name="T11" fmla="*/ 7 h 10"/>
                    <a:gd name="T12" fmla="*/ 3 w 1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3" y="0"/>
                      </a:moveTo>
                      <a:cubicBezTo>
                        <a:pt x="0" y="1"/>
                        <a:pt x="2" y="2"/>
                        <a:pt x="3" y="4"/>
                      </a:cubicBezTo>
                      <a:cubicBezTo>
                        <a:pt x="3" y="4"/>
                        <a:pt x="3" y="4"/>
                        <a:pt x="3" y="4"/>
                      </a:cubicBezTo>
                      <a:cubicBezTo>
                        <a:pt x="5" y="2"/>
                        <a:pt x="10" y="3"/>
                        <a:pt x="9" y="6"/>
                      </a:cubicBezTo>
                      <a:cubicBezTo>
                        <a:pt x="10" y="8"/>
                        <a:pt x="5" y="8"/>
                        <a:pt x="8" y="10"/>
                      </a:cubicBezTo>
                      <a:cubicBezTo>
                        <a:pt x="12" y="7"/>
                        <a:pt x="12" y="7"/>
                        <a:pt x="12" y="7"/>
                      </a:cubicBezTo>
                      <a:cubicBezTo>
                        <a:pt x="11" y="3"/>
                        <a:pt x="5" y="2"/>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4" name="Freeform 1030"/>
                <p:cNvSpPr>
                  <a:spLocks/>
                </p:cNvSpPr>
                <p:nvPr/>
              </p:nvSpPr>
              <p:spPr bwMode="auto">
                <a:xfrm>
                  <a:off x="3996" y="3218"/>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5" name="Freeform 1031"/>
                <p:cNvSpPr>
                  <a:spLocks/>
                </p:cNvSpPr>
                <p:nvPr/>
              </p:nvSpPr>
              <p:spPr bwMode="auto">
                <a:xfrm>
                  <a:off x="3995" y="3222"/>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6" name="Freeform 1032"/>
                <p:cNvSpPr>
                  <a:spLocks/>
                </p:cNvSpPr>
                <p:nvPr/>
              </p:nvSpPr>
              <p:spPr bwMode="auto">
                <a:xfrm>
                  <a:off x="3994" y="3204"/>
                  <a:ext cx="11" cy="8"/>
                </a:xfrm>
                <a:custGeom>
                  <a:avLst/>
                  <a:gdLst>
                    <a:gd name="T0" fmla="*/ 1 w 13"/>
                    <a:gd name="T1" fmla="*/ 3 h 9"/>
                    <a:gd name="T2" fmla="*/ 6 w 13"/>
                    <a:gd name="T3" fmla="*/ 9 h 9"/>
                    <a:gd name="T4" fmla="*/ 13 w 13"/>
                    <a:gd name="T5" fmla="*/ 4 h 9"/>
                    <a:gd name="T6" fmla="*/ 11 w 13"/>
                    <a:gd name="T7" fmla="*/ 1 h 9"/>
                    <a:gd name="T8" fmla="*/ 1 w 13"/>
                    <a:gd name="T9" fmla="*/ 3 h 9"/>
                  </a:gdLst>
                  <a:ahLst/>
                  <a:cxnLst>
                    <a:cxn ang="0">
                      <a:pos x="T0" y="T1"/>
                    </a:cxn>
                    <a:cxn ang="0">
                      <a:pos x="T2" y="T3"/>
                    </a:cxn>
                    <a:cxn ang="0">
                      <a:pos x="T4" y="T5"/>
                    </a:cxn>
                    <a:cxn ang="0">
                      <a:pos x="T6" y="T7"/>
                    </a:cxn>
                    <a:cxn ang="0">
                      <a:pos x="T8" y="T9"/>
                    </a:cxn>
                  </a:cxnLst>
                  <a:rect l="0" t="0" r="r" b="b"/>
                  <a:pathLst>
                    <a:path w="13" h="9">
                      <a:moveTo>
                        <a:pt x="1" y="3"/>
                      </a:moveTo>
                      <a:cubicBezTo>
                        <a:pt x="8" y="4"/>
                        <a:pt x="0" y="9"/>
                        <a:pt x="6" y="9"/>
                      </a:cubicBezTo>
                      <a:cubicBezTo>
                        <a:pt x="5" y="6"/>
                        <a:pt x="10" y="4"/>
                        <a:pt x="13" y="4"/>
                      </a:cubicBezTo>
                      <a:cubicBezTo>
                        <a:pt x="11" y="1"/>
                        <a:pt x="11" y="1"/>
                        <a:pt x="11" y="1"/>
                      </a:cubicBezTo>
                      <a:cubicBezTo>
                        <a:pt x="9" y="0"/>
                        <a:pt x="4"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7" name="Freeform 1033"/>
                <p:cNvSpPr>
                  <a:spLocks/>
                </p:cNvSpPr>
                <p:nvPr/>
              </p:nvSpPr>
              <p:spPr bwMode="auto">
                <a:xfrm>
                  <a:off x="4007" y="320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8" name="Freeform 1034"/>
                <p:cNvSpPr>
                  <a:spLocks/>
                </p:cNvSpPr>
                <p:nvPr/>
              </p:nvSpPr>
              <p:spPr bwMode="auto">
                <a:xfrm>
                  <a:off x="3997" y="3186"/>
                  <a:ext cx="15" cy="17"/>
                </a:xfrm>
                <a:custGeom>
                  <a:avLst/>
                  <a:gdLst>
                    <a:gd name="T0" fmla="*/ 2 w 17"/>
                    <a:gd name="T1" fmla="*/ 0 h 19"/>
                    <a:gd name="T2" fmla="*/ 8 w 17"/>
                    <a:gd name="T3" fmla="*/ 8 h 19"/>
                    <a:gd name="T4" fmla="*/ 3 w 17"/>
                    <a:gd name="T5" fmla="*/ 6 h 19"/>
                    <a:gd name="T6" fmla="*/ 6 w 17"/>
                    <a:gd name="T7" fmla="*/ 13 h 19"/>
                    <a:gd name="T8" fmla="*/ 0 w 17"/>
                    <a:gd name="T9" fmla="*/ 9 h 19"/>
                    <a:gd name="T10" fmla="*/ 6 w 17"/>
                    <a:gd name="T11" fmla="*/ 16 h 19"/>
                    <a:gd name="T12" fmla="*/ 2 w 17"/>
                    <a:gd name="T13" fmla="*/ 19 h 19"/>
                    <a:gd name="T14" fmla="*/ 9 w 17"/>
                    <a:gd name="T15" fmla="*/ 18 h 19"/>
                    <a:gd name="T16" fmla="*/ 8 w 17"/>
                    <a:gd name="T17" fmla="*/ 15 h 19"/>
                    <a:gd name="T18" fmla="*/ 12 w 17"/>
                    <a:gd name="T19" fmla="*/ 16 h 19"/>
                    <a:gd name="T20" fmla="*/ 16 w 17"/>
                    <a:gd name="T21" fmla="*/ 6 h 19"/>
                    <a:gd name="T22" fmla="*/ 2 w 17"/>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9">
                      <a:moveTo>
                        <a:pt x="2" y="0"/>
                      </a:moveTo>
                      <a:cubicBezTo>
                        <a:pt x="8" y="8"/>
                        <a:pt x="8" y="8"/>
                        <a:pt x="8" y="8"/>
                      </a:cubicBezTo>
                      <a:cubicBezTo>
                        <a:pt x="6" y="7"/>
                        <a:pt x="4" y="8"/>
                        <a:pt x="3" y="6"/>
                      </a:cubicBezTo>
                      <a:cubicBezTo>
                        <a:pt x="3" y="9"/>
                        <a:pt x="7" y="10"/>
                        <a:pt x="6" y="13"/>
                      </a:cubicBezTo>
                      <a:cubicBezTo>
                        <a:pt x="0" y="14"/>
                        <a:pt x="6" y="8"/>
                        <a:pt x="0" y="9"/>
                      </a:cubicBezTo>
                      <a:cubicBezTo>
                        <a:pt x="1" y="12"/>
                        <a:pt x="1" y="15"/>
                        <a:pt x="6" y="16"/>
                      </a:cubicBezTo>
                      <a:cubicBezTo>
                        <a:pt x="2" y="19"/>
                        <a:pt x="2" y="19"/>
                        <a:pt x="2" y="19"/>
                      </a:cubicBezTo>
                      <a:cubicBezTo>
                        <a:pt x="9" y="18"/>
                        <a:pt x="9" y="18"/>
                        <a:pt x="9" y="18"/>
                      </a:cubicBezTo>
                      <a:cubicBezTo>
                        <a:pt x="11" y="17"/>
                        <a:pt x="3" y="16"/>
                        <a:pt x="8" y="15"/>
                      </a:cubicBezTo>
                      <a:cubicBezTo>
                        <a:pt x="11" y="14"/>
                        <a:pt x="11" y="16"/>
                        <a:pt x="12" y="16"/>
                      </a:cubicBezTo>
                      <a:cubicBezTo>
                        <a:pt x="11" y="14"/>
                        <a:pt x="17" y="11"/>
                        <a:pt x="16" y="6"/>
                      </a:cubicBezTo>
                      <a:cubicBezTo>
                        <a:pt x="15" y="2"/>
                        <a:pt x="5"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9" name="Freeform 1035"/>
                <p:cNvSpPr>
                  <a:spLocks/>
                </p:cNvSpPr>
                <p:nvPr/>
              </p:nvSpPr>
              <p:spPr bwMode="auto">
                <a:xfrm>
                  <a:off x="4004" y="3185"/>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0" name="Freeform 1036"/>
                <p:cNvSpPr>
                  <a:spLocks/>
                </p:cNvSpPr>
                <p:nvPr/>
              </p:nvSpPr>
              <p:spPr bwMode="auto">
                <a:xfrm>
                  <a:off x="3996" y="3170"/>
                  <a:ext cx="16" cy="14"/>
                </a:xfrm>
                <a:custGeom>
                  <a:avLst/>
                  <a:gdLst>
                    <a:gd name="T0" fmla="*/ 1 w 18"/>
                    <a:gd name="T1" fmla="*/ 10 h 16"/>
                    <a:gd name="T2" fmla="*/ 5 w 18"/>
                    <a:gd name="T3" fmla="*/ 14 h 16"/>
                    <a:gd name="T4" fmla="*/ 2 w 18"/>
                    <a:gd name="T5" fmla="*/ 15 h 16"/>
                    <a:gd name="T6" fmla="*/ 8 w 18"/>
                    <a:gd name="T7" fmla="*/ 16 h 16"/>
                    <a:gd name="T8" fmla="*/ 4 w 18"/>
                    <a:gd name="T9" fmla="*/ 9 h 16"/>
                    <a:gd name="T10" fmla="*/ 13 w 18"/>
                    <a:gd name="T11" fmla="*/ 7 h 16"/>
                    <a:gd name="T12" fmla="*/ 11 w 18"/>
                    <a:gd name="T13" fmla="*/ 11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5" y="15"/>
                        <a:pt x="3" y="15"/>
                        <a:pt x="2" y="15"/>
                      </a:cubicBezTo>
                      <a:cubicBezTo>
                        <a:pt x="4" y="15"/>
                        <a:pt x="6" y="16"/>
                        <a:pt x="8" y="16"/>
                      </a:cubicBezTo>
                      <a:cubicBezTo>
                        <a:pt x="13" y="14"/>
                        <a:pt x="5" y="11"/>
                        <a:pt x="4" y="9"/>
                      </a:cubicBezTo>
                      <a:cubicBezTo>
                        <a:pt x="7" y="3"/>
                        <a:pt x="8" y="9"/>
                        <a:pt x="13" y="7"/>
                      </a:cubicBezTo>
                      <a:cubicBezTo>
                        <a:pt x="13" y="8"/>
                        <a:pt x="12" y="8"/>
                        <a:pt x="11" y="11"/>
                      </a:cubicBezTo>
                      <a:cubicBezTo>
                        <a:pt x="18" y="7"/>
                        <a:pt x="12" y="3"/>
                        <a:pt x="10" y="0"/>
                      </a:cubicBezTo>
                      <a:cubicBezTo>
                        <a:pt x="9" y="1"/>
                        <a:pt x="7" y="1"/>
                        <a:pt x="8" y="2"/>
                      </a:cubicBezTo>
                      <a:cubicBezTo>
                        <a:pt x="6" y="0"/>
                        <a:pt x="6" y="0"/>
                        <a:pt x="6" y="0"/>
                      </a:cubicBezTo>
                      <a:cubicBezTo>
                        <a:pt x="1" y="3"/>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1" name="Freeform 1037"/>
                <p:cNvSpPr>
                  <a:spLocks/>
                </p:cNvSpPr>
                <p:nvPr/>
              </p:nvSpPr>
              <p:spPr bwMode="auto">
                <a:xfrm>
                  <a:off x="3995" y="3183"/>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2" y="1"/>
                        <a:pt x="2" y="1"/>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2" name="Freeform 1038"/>
                <p:cNvSpPr>
                  <a:spLocks/>
                </p:cNvSpPr>
                <p:nvPr/>
              </p:nvSpPr>
              <p:spPr bwMode="auto">
                <a:xfrm>
                  <a:off x="4004" y="3169"/>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3" name="Freeform 1039"/>
                <p:cNvSpPr>
                  <a:spLocks/>
                </p:cNvSpPr>
                <p:nvPr/>
              </p:nvSpPr>
              <p:spPr bwMode="auto">
                <a:xfrm>
                  <a:off x="3996" y="3169"/>
                  <a:ext cx="3" cy="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0" y="1"/>
                        <a:pt x="0" y="1"/>
                        <a:pt x="0" y="1"/>
                      </a:cubicBezTo>
                      <a:cubicBezTo>
                        <a:pt x="1" y="1"/>
                        <a:pt x="1" y="3"/>
                        <a:pt x="3"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4" name="Freeform 1040"/>
                <p:cNvSpPr>
                  <a:spLocks/>
                </p:cNvSpPr>
                <p:nvPr/>
              </p:nvSpPr>
              <p:spPr bwMode="auto">
                <a:xfrm>
                  <a:off x="3993" y="3074"/>
                  <a:ext cx="18" cy="93"/>
                </a:xfrm>
                <a:custGeom>
                  <a:avLst/>
                  <a:gdLst>
                    <a:gd name="T0" fmla="*/ 18 w 21"/>
                    <a:gd name="T1" fmla="*/ 1 h 108"/>
                    <a:gd name="T2" fmla="*/ 15 w 21"/>
                    <a:gd name="T3" fmla="*/ 5 h 108"/>
                    <a:gd name="T4" fmla="*/ 11 w 21"/>
                    <a:gd name="T5" fmla="*/ 0 h 108"/>
                    <a:gd name="T6" fmla="*/ 4 w 21"/>
                    <a:gd name="T7" fmla="*/ 0 h 108"/>
                    <a:gd name="T8" fmla="*/ 7 w 21"/>
                    <a:gd name="T9" fmla="*/ 9 h 108"/>
                    <a:gd name="T10" fmla="*/ 3 w 21"/>
                    <a:gd name="T11" fmla="*/ 9 h 108"/>
                    <a:gd name="T12" fmla="*/ 5 w 21"/>
                    <a:gd name="T13" fmla="*/ 25 h 108"/>
                    <a:gd name="T14" fmla="*/ 7 w 21"/>
                    <a:gd name="T15" fmla="*/ 36 h 108"/>
                    <a:gd name="T16" fmla="*/ 4 w 21"/>
                    <a:gd name="T17" fmla="*/ 82 h 108"/>
                    <a:gd name="T18" fmla="*/ 10 w 21"/>
                    <a:gd name="T19" fmla="*/ 84 h 108"/>
                    <a:gd name="T20" fmla="*/ 6 w 21"/>
                    <a:gd name="T21" fmla="*/ 87 h 108"/>
                    <a:gd name="T22" fmla="*/ 6 w 21"/>
                    <a:gd name="T23" fmla="*/ 85 h 108"/>
                    <a:gd name="T24" fmla="*/ 4 w 21"/>
                    <a:gd name="T25" fmla="*/ 97 h 108"/>
                    <a:gd name="T26" fmla="*/ 12 w 21"/>
                    <a:gd name="T27" fmla="*/ 98 h 108"/>
                    <a:gd name="T28" fmla="*/ 4 w 21"/>
                    <a:gd name="T29" fmla="*/ 103 h 108"/>
                    <a:gd name="T30" fmla="*/ 9 w 21"/>
                    <a:gd name="T31" fmla="*/ 108 h 108"/>
                    <a:gd name="T32" fmla="*/ 14 w 21"/>
                    <a:gd name="T33" fmla="*/ 103 h 108"/>
                    <a:gd name="T34" fmla="*/ 17 w 21"/>
                    <a:gd name="T35" fmla="*/ 107 h 108"/>
                    <a:gd name="T36" fmla="*/ 9 w 21"/>
                    <a:gd name="T37" fmla="*/ 77 h 108"/>
                    <a:gd name="T38" fmla="*/ 12 w 21"/>
                    <a:gd name="T39" fmla="*/ 78 h 108"/>
                    <a:gd name="T40" fmla="*/ 16 w 21"/>
                    <a:gd name="T41" fmla="*/ 61 h 108"/>
                    <a:gd name="T42" fmla="*/ 10 w 21"/>
                    <a:gd name="T43" fmla="*/ 54 h 108"/>
                    <a:gd name="T44" fmla="*/ 13 w 21"/>
                    <a:gd name="T45" fmla="*/ 50 h 108"/>
                    <a:gd name="T46" fmla="*/ 10 w 21"/>
                    <a:gd name="T47" fmla="*/ 49 h 108"/>
                    <a:gd name="T48" fmla="*/ 14 w 21"/>
                    <a:gd name="T49" fmla="*/ 44 h 108"/>
                    <a:gd name="T50" fmla="*/ 6 w 21"/>
                    <a:gd name="T51" fmla="*/ 43 h 108"/>
                    <a:gd name="T52" fmla="*/ 18 w 21"/>
                    <a:gd name="T53" fmla="*/ 32 h 108"/>
                    <a:gd name="T54" fmla="*/ 13 w 21"/>
                    <a:gd name="T55" fmla="*/ 34 h 108"/>
                    <a:gd name="T56" fmla="*/ 10 w 21"/>
                    <a:gd name="T57" fmla="*/ 31 h 108"/>
                    <a:gd name="T58" fmla="*/ 17 w 21"/>
                    <a:gd name="T59" fmla="*/ 30 h 108"/>
                    <a:gd name="T60" fmla="*/ 13 w 21"/>
                    <a:gd name="T61" fmla="*/ 22 h 108"/>
                    <a:gd name="T62" fmla="*/ 9 w 21"/>
                    <a:gd name="T63" fmla="*/ 22 h 108"/>
                    <a:gd name="T64" fmla="*/ 11 w 21"/>
                    <a:gd name="T65" fmla="*/ 11 h 108"/>
                    <a:gd name="T66" fmla="*/ 18 w 21"/>
                    <a:gd name="T67" fmla="*/ 17 h 108"/>
                    <a:gd name="T68" fmla="*/ 21 w 21"/>
                    <a:gd name="T69" fmla="*/ 13 h 108"/>
                    <a:gd name="T70" fmla="*/ 12 w 21"/>
                    <a:gd name="T71" fmla="*/ 6 h 108"/>
                    <a:gd name="T72" fmla="*/ 18 w 21"/>
                    <a:gd name="T73" fmla="*/ 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08">
                      <a:moveTo>
                        <a:pt x="18" y="1"/>
                      </a:moveTo>
                      <a:cubicBezTo>
                        <a:pt x="16" y="1"/>
                        <a:pt x="15" y="2"/>
                        <a:pt x="15" y="5"/>
                      </a:cubicBezTo>
                      <a:cubicBezTo>
                        <a:pt x="12" y="4"/>
                        <a:pt x="13" y="1"/>
                        <a:pt x="11" y="0"/>
                      </a:cubicBezTo>
                      <a:cubicBezTo>
                        <a:pt x="9" y="3"/>
                        <a:pt x="7" y="0"/>
                        <a:pt x="4" y="0"/>
                      </a:cubicBezTo>
                      <a:cubicBezTo>
                        <a:pt x="3" y="4"/>
                        <a:pt x="8" y="5"/>
                        <a:pt x="7" y="9"/>
                      </a:cubicBezTo>
                      <a:cubicBezTo>
                        <a:pt x="3" y="9"/>
                        <a:pt x="3" y="9"/>
                        <a:pt x="3" y="9"/>
                      </a:cubicBezTo>
                      <a:cubicBezTo>
                        <a:pt x="5" y="13"/>
                        <a:pt x="8" y="21"/>
                        <a:pt x="5" y="25"/>
                      </a:cubicBezTo>
                      <a:cubicBezTo>
                        <a:pt x="4" y="29"/>
                        <a:pt x="5" y="32"/>
                        <a:pt x="7" y="36"/>
                      </a:cubicBezTo>
                      <a:cubicBezTo>
                        <a:pt x="4" y="51"/>
                        <a:pt x="7" y="66"/>
                        <a:pt x="4" y="82"/>
                      </a:cubicBezTo>
                      <a:cubicBezTo>
                        <a:pt x="10" y="84"/>
                        <a:pt x="10" y="84"/>
                        <a:pt x="10" y="84"/>
                      </a:cubicBezTo>
                      <a:cubicBezTo>
                        <a:pt x="7" y="85"/>
                        <a:pt x="10" y="88"/>
                        <a:pt x="6" y="87"/>
                      </a:cubicBezTo>
                      <a:cubicBezTo>
                        <a:pt x="7" y="86"/>
                        <a:pt x="6" y="86"/>
                        <a:pt x="6" y="85"/>
                      </a:cubicBezTo>
                      <a:cubicBezTo>
                        <a:pt x="0" y="88"/>
                        <a:pt x="6" y="93"/>
                        <a:pt x="4" y="97"/>
                      </a:cubicBezTo>
                      <a:cubicBezTo>
                        <a:pt x="5" y="97"/>
                        <a:pt x="11" y="96"/>
                        <a:pt x="12" y="98"/>
                      </a:cubicBezTo>
                      <a:cubicBezTo>
                        <a:pt x="5" y="97"/>
                        <a:pt x="12" y="102"/>
                        <a:pt x="4" y="103"/>
                      </a:cubicBezTo>
                      <a:cubicBezTo>
                        <a:pt x="2" y="107"/>
                        <a:pt x="10" y="104"/>
                        <a:pt x="9" y="108"/>
                      </a:cubicBezTo>
                      <a:cubicBezTo>
                        <a:pt x="13" y="108"/>
                        <a:pt x="11" y="104"/>
                        <a:pt x="14" y="103"/>
                      </a:cubicBezTo>
                      <a:cubicBezTo>
                        <a:pt x="17" y="104"/>
                        <a:pt x="12" y="107"/>
                        <a:pt x="17" y="107"/>
                      </a:cubicBezTo>
                      <a:cubicBezTo>
                        <a:pt x="19" y="100"/>
                        <a:pt x="11" y="88"/>
                        <a:pt x="9" y="77"/>
                      </a:cubicBezTo>
                      <a:cubicBezTo>
                        <a:pt x="12" y="78"/>
                        <a:pt x="12" y="78"/>
                        <a:pt x="12" y="78"/>
                      </a:cubicBezTo>
                      <a:cubicBezTo>
                        <a:pt x="10" y="73"/>
                        <a:pt x="10" y="65"/>
                        <a:pt x="16" y="61"/>
                      </a:cubicBezTo>
                      <a:cubicBezTo>
                        <a:pt x="13" y="62"/>
                        <a:pt x="19" y="53"/>
                        <a:pt x="10" y="54"/>
                      </a:cubicBezTo>
                      <a:cubicBezTo>
                        <a:pt x="12" y="52"/>
                        <a:pt x="12" y="52"/>
                        <a:pt x="13" y="50"/>
                      </a:cubicBezTo>
                      <a:cubicBezTo>
                        <a:pt x="10" y="49"/>
                        <a:pt x="10" y="49"/>
                        <a:pt x="10" y="49"/>
                      </a:cubicBezTo>
                      <a:cubicBezTo>
                        <a:pt x="10" y="47"/>
                        <a:pt x="14" y="47"/>
                        <a:pt x="14" y="44"/>
                      </a:cubicBezTo>
                      <a:cubicBezTo>
                        <a:pt x="10" y="46"/>
                        <a:pt x="9" y="44"/>
                        <a:pt x="6" y="43"/>
                      </a:cubicBezTo>
                      <a:cubicBezTo>
                        <a:pt x="10" y="39"/>
                        <a:pt x="14" y="35"/>
                        <a:pt x="18" y="32"/>
                      </a:cubicBezTo>
                      <a:cubicBezTo>
                        <a:pt x="16" y="33"/>
                        <a:pt x="15" y="33"/>
                        <a:pt x="13" y="34"/>
                      </a:cubicBezTo>
                      <a:cubicBezTo>
                        <a:pt x="15" y="32"/>
                        <a:pt x="11" y="32"/>
                        <a:pt x="10" y="31"/>
                      </a:cubicBezTo>
                      <a:cubicBezTo>
                        <a:pt x="10" y="29"/>
                        <a:pt x="15" y="30"/>
                        <a:pt x="17" y="30"/>
                      </a:cubicBezTo>
                      <a:cubicBezTo>
                        <a:pt x="19" y="26"/>
                        <a:pt x="10" y="24"/>
                        <a:pt x="13" y="22"/>
                      </a:cubicBezTo>
                      <a:cubicBezTo>
                        <a:pt x="9" y="22"/>
                        <a:pt x="9" y="22"/>
                        <a:pt x="9" y="22"/>
                      </a:cubicBezTo>
                      <a:cubicBezTo>
                        <a:pt x="8" y="18"/>
                        <a:pt x="12" y="15"/>
                        <a:pt x="11" y="11"/>
                      </a:cubicBezTo>
                      <a:cubicBezTo>
                        <a:pt x="16" y="9"/>
                        <a:pt x="16" y="15"/>
                        <a:pt x="18" y="17"/>
                      </a:cubicBezTo>
                      <a:cubicBezTo>
                        <a:pt x="19" y="16"/>
                        <a:pt x="19" y="14"/>
                        <a:pt x="21" y="13"/>
                      </a:cubicBezTo>
                      <a:cubicBezTo>
                        <a:pt x="18" y="11"/>
                        <a:pt x="15" y="8"/>
                        <a:pt x="12" y="6"/>
                      </a:cubicBezTo>
                      <a:cubicBezTo>
                        <a:pt x="18" y="8"/>
                        <a:pt x="18" y="3"/>
                        <a:pt x="18"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5" name="Freeform 1041"/>
                <p:cNvSpPr>
                  <a:spLocks/>
                </p:cNvSpPr>
                <p:nvPr/>
              </p:nvSpPr>
              <p:spPr bwMode="auto">
                <a:xfrm>
                  <a:off x="4011" y="3085"/>
                  <a:ext cx="2" cy="2"/>
                </a:xfrm>
                <a:custGeom>
                  <a:avLst/>
                  <a:gdLst>
                    <a:gd name="T0" fmla="*/ 0 w 2"/>
                    <a:gd name="T1" fmla="*/ 0 h 2"/>
                    <a:gd name="T2" fmla="*/ 2 w 2"/>
                    <a:gd name="T3" fmla="*/ 2 h 2"/>
                    <a:gd name="T4" fmla="*/ 1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6" name="Freeform 1042"/>
                <p:cNvSpPr>
                  <a:spLocks/>
                </p:cNvSpPr>
                <p:nvPr/>
              </p:nvSpPr>
              <p:spPr bwMode="auto">
                <a:xfrm>
                  <a:off x="4008" y="307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7" name="Freeform 1043"/>
                <p:cNvSpPr>
                  <a:spLocks/>
                </p:cNvSpPr>
                <p:nvPr/>
              </p:nvSpPr>
              <p:spPr bwMode="auto">
                <a:xfrm>
                  <a:off x="3997" y="3095"/>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8" name="Freeform 1044"/>
                <p:cNvSpPr>
                  <a:spLocks/>
                </p:cNvSpPr>
                <p:nvPr/>
              </p:nvSpPr>
              <p:spPr bwMode="auto">
                <a:xfrm>
                  <a:off x="4008" y="3099"/>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9" name="Freeform 1045"/>
                <p:cNvSpPr>
                  <a:spLocks/>
                </p:cNvSpPr>
                <p:nvPr/>
              </p:nvSpPr>
              <p:spPr bwMode="auto">
                <a:xfrm>
                  <a:off x="4007" y="3121"/>
                  <a:ext cx="3" cy="1"/>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2"/>
                        <a:pt x="3" y="2"/>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0" name="Freeform 1046"/>
                <p:cNvSpPr>
                  <a:spLocks/>
                </p:cNvSpPr>
                <p:nvPr/>
              </p:nvSpPr>
              <p:spPr bwMode="auto">
                <a:xfrm>
                  <a:off x="4010" y="3078"/>
                  <a:ext cx="2" cy="4"/>
                </a:xfrm>
                <a:custGeom>
                  <a:avLst/>
                  <a:gdLst>
                    <a:gd name="T0" fmla="*/ 2 w 2"/>
                    <a:gd name="T1" fmla="*/ 4 h 4"/>
                    <a:gd name="T2" fmla="*/ 1 w 2"/>
                    <a:gd name="T3" fmla="*/ 0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1" y="0"/>
                      </a:lnTo>
                      <a:lnTo>
                        <a:pt x="0" y="0"/>
                      </a:lnTo>
                      <a:lnTo>
                        <a:pt x="2"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1" name="Freeform 1047"/>
                <p:cNvSpPr>
                  <a:spLocks/>
                </p:cNvSpPr>
                <p:nvPr/>
              </p:nvSpPr>
              <p:spPr bwMode="auto">
                <a:xfrm>
                  <a:off x="3991" y="3021"/>
                  <a:ext cx="22" cy="51"/>
                </a:xfrm>
                <a:custGeom>
                  <a:avLst/>
                  <a:gdLst>
                    <a:gd name="T0" fmla="*/ 5 w 25"/>
                    <a:gd name="T1" fmla="*/ 4 h 59"/>
                    <a:gd name="T2" fmla="*/ 2 w 25"/>
                    <a:gd name="T3" fmla="*/ 14 h 59"/>
                    <a:gd name="T4" fmla="*/ 13 w 25"/>
                    <a:gd name="T5" fmla="*/ 21 h 59"/>
                    <a:gd name="T6" fmla="*/ 4 w 25"/>
                    <a:gd name="T7" fmla="*/ 20 h 59"/>
                    <a:gd name="T8" fmla="*/ 10 w 25"/>
                    <a:gd name="T9" fmla="*/ 40 h 59"/>
                    <a:gd name="T10" fmla="*/ 6 w 25"/>
                    <a:gd name="T11" fmla="*/ 40 h 59"/>
                    <a:gd name="T12" fmla="*/ 16 w 25"/>
                    <a:gd name="T13" fmla="*/ 48 h 59"/>
                    <a:gd name="T14" fmla="*/ 5 w 25"/>
                    <a:gd name="T15" fmla="*/ 48 h 59"/>
                    <a:gd name="T16" fmla="*/ 4 w 25"/>
                    <a:gd name="T17" fmla="*/ 47 h 59"/>
                    <a:gd name="T18" fmla="*/ 7 w 25"/>
                    <a:gd name="T19" fmla="*/ 58 h 59"/>
                    <a:gd name="T20" fmla="*/ 14 w 25"/>
                    <a:gd name="T21" fmla="*/ 59 h 59"/>
                    <a:gd name="T22" fmla="*/ 19 w 25"/>
                    <a:gd name="T23" fmla="*/ 59 h 59"/>
                    <a:gd name="T24" fmla="*/ 15 w 25"/>
                    <a:gd name="T25" fmla="*/ 52 h 59"/>
                    <a:gd name="T26" fmla="*/ 19 w 25"/>
                    <a:gd name="T27" fmla="*/ 51 h 59"/>
                    <a:gd name="T28" fmla="*/ 16 w 25"/>
                    <a:gd name="T29" fmla="*/ 49 h 59"/>
                    <a:gd name="T30" fmla="*/ 20 w 25"/>
                    <a:gd name="T31" fmla="*/ 48 h 59"/>
                    <a:gd name="T32" fmla="*/ 17 w 25"/>
                    <a:gd name="T33" fmla="*/ 42 h 59"/>
                    <a:gd name="T34" fmla="*/ 18 w 25"/>
                    <a:gd name="T35" fmla="*/ 43 h 59"/>
                    <a:gd name="T36" fmla="*/ 13 w 25"/>
                    <a:gd name="T37" fmla="*/ 40 h 59"/>
                    <a:gd name="T38" fmla="*/ 18 w 25"/>
                    <a:gd name="T39" fmla="*/ 38 h 59"/>
                    <a:gd name="T40" fmla="*/ 15 w 25"/>
                    <a:gd name="T41" fmla="*/ 38 h 59"/>
                    <a:gd name="T42" fmla="*/ 20 w 25"/>
                    <a:gd name="T43" fmla="*/ 25 h 59"/>
                    <a:gd name="T44" fmla="*/ 17 w 25"/>
                    <a:gd name="T45" fmla="*/ 24 h 59"/>
                    <a:gd name="T46" fmla="*/ 20 w 25"/>
                    <a:gd name="T47" fmla="*/ 30 h 59"/>
                    <a:gd name="T48" fmla="*/ 10 w 25"/>
                    <a:gd name="T49" fmla="*/ 29 h 59"/>
                    <a:gd name="T50" fmla="*/ 18 w 25"/>
                    <a:gd name="T51" fmla="*/ 21 h 59"/>
                    <a:gd name="T52" fmla="*/ 17 w 25"/>
                    <a:gd name="T53" fmla="*/ 12 h 59"/>
                    <a:gd name="T54" fmla="*/ 18 w 25"/>
                    <a:gd name="T55" fmla="*/ 12 h 59"/>
                    <a:gd name="T56" fmla="*/ 14 w 25"/>
                    <a:gd name="T57" fmla="*/ 6 h 59"/>
                    <a:gd name="T58" fmla="*/ 13 w 25"/>
                    <a:gd name="T59" fmla="*/ 8 h 59"/>
                    <a:gd name="T60" fmla="*/ 10 w 25"/>
                    <a:gd name="T61" fmla="*/ 5 h 59"/>
                    <a:gd name="T62" fmla="*/ 12 w 25"/>
                    <a:gd name="T63" fmla="*/ 5 h 59"/>
                    <a:gd name="T64" fmla="*/ 6 w 25"/>
                    <a:gd name="T65" fmla="*/ 0 h 59"/>
                    <a:gd name="T66" fmla="*/ 10 w 25"/>
                    <a:gd name="T67" fmla="*/ 6 h 59"/>
                    <a:gd name="T68" fmla="*/ 5 w 25"/>
                    <a:gd name="T6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59">
                      <a:moveTo>
                        <a:pt x="5" y="4"/>
                      </a:moveTo>
                      <a:cubicBezTo>
                        <a:pt x="0" y="6"/>
                        <a:pt x="3" y="11"/>
                        <a:pt x="2" y="14"/>
                      </a:cubicBezTo>
                      <a:cubicBezTo>
                        <a:pt x="5" y="21"/>
                        <a:pt x="12" y="15"/>
                        <a:pt x="13" y="21"/>
                      </a:cubicBezTo>
                      <a:cubicBezTo>
                        <a:pt x="4" y="20"/>
                        <a:pt x="4" y="20"/>
                        <a:pt x="4" y="20"/>
                      </a:cubicBezTo>
                      <a:cubicBezTo>
                        <a:pt x="4" y="26"/>
                        <a:pt x="2" y="35"/>
                        <a:pt x="10" y="40"/>
                      </a:cubicBezTo>
                      <a:cubicBezTo>
                        <a:pt x="9" y="41"/>
                        <a:pt x="8" y="42"/>
                        <a:pt x="6" y="40"/>
                      </a:cubicBezTo>
                      <a:cubicBezTo>
                        <a:pt x="7" y="44"/>
                        <a:pt x="19" y="43"/>
                        <a:pt x="16" y="48"/>
                      </a:cubicBezTo>
                      <a:cubicBezTo>
                        <a:pt x="11" y="43"/>
                        <a:pt x="11" y="50"/>
                        <a:pt x="5" y="48"/>
                      </a:cubicBezTo>
                      <a:cubicBezTo>
                        <a:pt x="4" y="47"/>
                        <a:pt x="4" y="47"/>
                        <a:pt x="4" y="47"/>
                      </a:cubicBezTo>
                      <a:cubicBezTo>
                        <a:pt x="5" y="51"/>
                        <a:pt x="8" y="56"/>
                        <a:pt x="7" y="58"/>
                      </a:cubicBezTo>
                      <a:cubicBezTo>
                        <a:pt x="10" y="58"/>
                        <a:pt x="13" y="56"/>
                        <a:pt x="14" y="59"/>
                      </a:cubicBezTo>
                      <a:cubicBezTo>
                        <a:pt x="14" y="58"/>
                        <a:pt x="17" y="59"/>
                        <a:pt x="19" y="59"/>
                      </a:cubicBezTo>
                      <a:cubicBezTo>
                        <a:pt x="17" y="55"/>
                        <a:pt x="18" y="54"/>
                        <a:pt x="15" y="52"/>
                      </a:cubicBezTo>
                      <a:cubicBezTo>
                        <a:pt x="18" y="50"/>
                        <a:pt x="16" y="53"/>
                        <a:pt x="19" y="51"/>
                      </a:cubicBezTo>
                      <a:cubicBezTo>
                        <a:pt x="16" y="49"/>
                        <a:pt x="16" y="49"/>
                        <a:pt x="16" y="49"/>
                      </a:cubicBezTo>
                      <a:cubicBezTo>
                        <a:pt x="17" y="47"/>
                        <a:pt x="20" y="51"/>
                        <a:pt x="20" y="48"/>
                      </a:cubicBezTo>
                      <a:cubicBezTo>
                        <a:pt x="18" y="47"/>
                        <a:pt x="16" y="45"/>
                        <a:pt x="17" y="42"/>
                      </a:cubicBezTo>
                      <a:cubicBezTo>
                        <a:pt x="18" y="43"/>
                        <a:pt x="18" y="43"/>
                        <a:pt x="18" y="43"/>
                      </a:cubicBezTo>
                      <a:cubicBezTo>
                        <a:pt x="17" y="41"/>
                        <a:pt x="18" y="39"/>
                        <a:pt x="13" y="40"/>
                      </a:cubicBezTo>
                      <a:cubicBezTo>
                        <a:pt x="18" y="38"/>
                        <a:pt x="18" y="38"/>
                        <a:pt x="18" y="38"/>
                      </a:cubicBezTo>
                      <a:cubicBezTo>
                        <a:pt x="15" y="38"/>
                        <a:pt x="15" y="38"/>
                        <a:pt x="15" y="38"/>
                      </a:cubicBezTo>
                      <a:cubicBezTo>
                        <a:pt x="16" y="33"/>
                        <a:pt x="25" y="31"/>
                        <a:pt x="20" y="25"/>
                      </a:cubicBezTo>
                      <a:cubicBezTo>
                        <a:pt x="19" y="26"/>
                        <a:pt x="17" y="25"/>
                        <a:pt x="17" y="24"/>
                      </a:cubicBezTo>
                      <a:cubicBezTo>
                        <a:pt x="14" y="27"/>
                        <a:pt x="19" y="27"/>
                        <a:pt x="20" y="30"/>
                      </a:cubicBezTo>
                      <a:cubicBezTo>
                        <a:pt x="16" y="30"/>
                        <a:pt x="12" y="26"/>
                        <a:pt x="10" y="29"/>
                      </a:cubicBezTo>
                      <a:cubicBezTo>
                        <a:pt x="14" y="26"/>
                        <a:pt x="10" y="23"/>
                        <a:pt x="18" y="21"/>
                      </a:cubicBezTo>
                      <a:cubicBezTo>
                        <a:pt x="19" y="17"/>
                        <a:pt x="15" y="16"/>
                        <a:pt x="17" y="12"/>
                      </a:cubicBezTo>
                      <a:cubicBezTo>
                        <a:pt x="18" y="12"/>
                        <a:pt x="18" y="12"/>
                        <a:pt x="18" y="12"/>
                      </a:cubicBezTo>
                      <a:cubicBezTo>
                        <a:pt x="12" y="11"/>
                        <a:pt x="20" y="9"/>
                        <a:pt x="14" y="6"/>
                      </a:cubicBezTo>
                      <a:cubicBezTo>
                        <a:pt x="13" y="8"/>
                        <a:pt x="13" y="8"/>
                        <a:pt x="13" y="8"/>
                      </a:cubicBezTo>
                      <a:cubicBezTo>
                        <a:pt x="11" y="8"/>
                        <a:pt x="11" y="7"/>
                        <a:pt x="10" y="5"/>
                      </a:cubicBezTo>
                      <a:cubicBezTo>
                        <a:pt x="11" y="6"/>
                        <a:pt x="11" y="6"/>
                        <a:pt x="12" y="5"/>
                      </a:cubicBezTo>
                      <a:cubicBezTo>
                        <a:pt x="8" y="5"/>
                        <a:pt x="7" y="0"/>
                        <a:pt x="6" y="0"/>
                      </a:cubicBezTo>
                      <a:cubicBezTo>
                        <a:pt x="5" y="2"/>
                        <a:pt x="9" y="4"/>
                        <a:pt x="10" y="6"/>
                      </a:cubicBezTo>
                      <a:cubicBezTo>
                        <a:pt x="7" y="5"/>
                        <a:pt x="4" y="5"/>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2" name="Freeform 1048"/>
                <p:cNvSpPr>
                  <a:spLocks/>
                </p:cNvSpPr>
                <p:nvPr/>
              </p:nvSpPr>
              <p:spPr bwMode="auto">
                <a:xfrm>
                  <a:off x="4006" y="3058"/>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3" name="Freeform 1049"/>
                <p:cNvSpPr>
                  <a:spLocks/>
                </p:cNvSpPr>
                <p:nvPr/>
              </p:nvSpPr>
              <p:spPr bwMode="auto">
                <a:xfrm>
                  <a:off x="3988" y="2979"/>
                  <a:ext cx="25" cy="40"/>
                </a:xfrm>
                <a:custGeom>
                  <a:avLst/>
                  <a:gdLst>
                    <a:gd name="T0" fmla="*/ 15 w 30"/>
                    <a:gd name="T1" fmla="*/ 33 h 46"/>
                    <a:gd name="T2" fmla="*/ 21 w 30"/>
                    <a:gd name="T3" fmla="*/ 31 h 46"/>
                    <a:gd name="T4" fmla="*/ 10 w 30"/>
                    <a:gd name="T5" fmla="*/ 32 h 46"/>
                    <a:gd name="T6" fmla="*/ 8 w 30"/>
                    <a:gd name="T7" fmla="*/ 27 h 46"/>
                    <a:gd name="T8" fmla="*/ 17 w 30"/>
                    <a:gd name="T9" fmla="*/ 27 h 46"/>
                    <a:gd name="T10" fmla="*/ 19 w 30"/>
                    <a:gd name="T11" fmla="*/ 22 h 46"/>
                    <a:gd name="T12" fmla="*/ 13 w 30"/>
                    <a:gd name="T13" fmla="*/ 22 h 46"/>
                    <a:gd name="T14" fmla="*/ 9 w 30"/>
                    <a:gd name="T15" fmla="*/ 17 h 46"/>
                    <a:gd name="T16" fmla="*/ 11 w 30"/>
                    <a:gd name="T17" fmla="*/ 19 h 46"/>
                    <a:gd name="T18" fmla="*/ 18 w 30"/>
                    <a:gd name="T19" fmla="*/ 16 h 46"/>
                    <a:gd name="T20" fmla="*/ 2 w 30"/>
                    <a:gd name="T21" fmla="*/ 4 h 46"/>
                    <a:gd name="T22" fmla="*/ 3 w 30"/>
                    <a:gd name="T23" fmla="*/ 8 h 46"/>
                    <a:gd name="T24" fmla="*/ 10 w 30"/>
                    <a:gd name="T25" fmla="*/ 8 h 46"/>
                    <a:gd name="T26" fmla="*/ 8 w 30"/>
                    <a:gd name="T27" fmla="*/ 12 h 46"/>
                    <a:gd name="T28" fmla="*/ 4 w 30"/>
                    <a:gd name="T29" fmla="*/ 9 h 46"/>
                    <a:gd name="T30" fmla="*/ 5 w 30"/>
                    <a:gd name="T31" fmla="*/ 40 h 46"/>
                    <a:gd name="T32" fmla="*/ 5 w 30"/>
                    <a:gd name="T33" fmla="*/ 36 h 46"/>
                    <a:gd name="T34" fmla="*/ 10 w 30"/>
                    <a:gd name="T35" fmla="*/ 40 h 46"/>
                    <a:gd name="T36" fmla="*/ 16 w 30"/>
                    <a:gd name="T37" fmla="*/ 37 h 46"/>
                    <a:gd name="T38" fmla="*/ 15 w 30"/>
                    <a:gd name="T39" fmla="*/ 40 h 46"/>
                    <a:gd name="T40" fmla="*/ 21 w 30"/>
                    <a:gd name="T41" fmla="*/ 39 h 46"/>
                    <a:gd name="T42" fmla="*/ 24 w 30"/>
                    <a:gd name="T43" fmla="*/ 46 h 46"/>
                    <a:gd name="T44" fmla="*/ 24 w 30"/>
                    <a:gd name="T45" fmla="*/ 35 h 46"/>
                    <a:gd name="T46" fmla="*/ 15 w 30"/>
                    <a:gd name="T4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46">
                      <a:moveTo>
                        <a:pt x="15" y="33"/>
                      </a:moveTo>
                      <a:cubicBezTo>
                        <a:pt x="16" y="31"/>
                        <a:pt x="19" y="34"/>
                        <a:pt x="21" y="31"/>
                      </a:cubicBezTo>
                      <a:cubicBezTo>
                        <a:pt x="18" y="29"/>
                        <a:pt x="15" y="35"/>
                        <a:pt x="10" y="32"/>
                      </a:cubicBezTo>
                      <a:cubicBezTo>
                        <a:pt x="13" y="31"/>
                        <a:pt x="8" y="28"/>
                        <a:pt x="8" y="27"/>
                      </a:cubicBezTo>
                      <a:cubicBezTo>
                        <a:pt x="11" y="28"/>
                        <a:pt x="16" y="27"/>
                        <a:pt x="17" y="27"/>
                      </a:cubicBezTo>
                      <a:cubicBezTo>
                        <a:pt x="16" y="26"/>
                        <a:pt x="19" y="24"/>
                        <a:pt x="19" y="22"/>
                      </a:cubicBezTo>
                      <a:cubicBezTo>
                        <a:pt x="15" y="26"/>
                        <a:pt x="16" y="19"/>
                        <a:pt x="13" y="22"/>
                      </a:cubicBezTo>
                      <a:cubicBezTo>
                        <a:pt x="9" y="22"/>
                        <a:pt x="7" y="19"/>
                        <a:pt x="9" y="17"/>
                      </a:cubicBezTo>
                      <a:cubicBezTo>
                        <a:pt x="12" y="17"/>
                        <a:pt x="11" y="18"/>
                        <a:pt x="11" y="19"/>
                      </a:cubicBezTo>
                      <a:cubicBezTo>
                        <a:pt x="16" y="20"/>
                        <a:pt x="14" y="17"/>
                        <a:pt x="18" y="16"/>
                      </a:cubicBezTo>
                      <a:cubicBezTo>
                        <a:pt x="12" y="12"/>
                        <a:pt x="11" y="0"/>
                        <a:pt x="2" y="4"/>
                      </a:cubicBezTo>
                      <a:cubicBezTo>
                        <a:pt x="0" y="5"/>
                        <a:pt x="2" y="6"/>
                        <a:pt x="3" y="8"/>
                      </a:cubicBezTo>
                      <a:cubicBezTo>
                        <a:pt x="4" y="3"/>
                        <a:pt x="8" y="7"/>
                        <a:pt x="10" y="8"/>
                      </a:cubicBezTo>
                      <a:cubicBezTo>
                        <a:pt x="8" y="9"/>
                        <a:pt x="11" y="12"/>
                        <a:pt x="8" y="12"/>
                      </a:cubicBezTo>
                      <a:cubicBezTo>
                        <a:pt x="4" y="9"/>
                        <a:pt x="4" y="9"/>
                        <a:pt x="4" y="9"/>
                      </a:cubicBezTo>
                      <a:cubicBezTo>
                        <a:pt x="2" y="18"/>
                        <a:pt x="4" y="30"/>
                        <a:pt x="5" y="40"/>
                      </a:cubicBezTo>
                      <a:cubicBezTo>
                        <a:pt x="5" y="36"/>
                        <a:pt x="5" y="36"/>
                        <a:pt x="5" y="36"/>
                      </a:cubicBezTo>
                      <a:cubicBezTo>
                        <a:pt x="8" y="36"/>
                        <a:pt x="8" y="38"/>
                        <a:pt x="10" y="40"/>
                      </a:cubicBezTo>
                      <a:cubicBezTo>
                        <a:pt x="16" y="37"/>
                        <a:pt x="16" y="37"/>
                        <a:pt x="16" y="37"/>
                      </a:cubicBezTo>
                      <a:cubicBezTo>
                        <a:pt x="16" y="38"/>
                        <a:pt x="17" y="40"/>
                        <a:pt x="15" y="40"/>
                      </a:cubicBezTo>
                      <a:cubicBezTo>
                        <a:pt x="17" y="41"/>
                        <a:pt x="19" y="40"/>
                        <a:pt x="21" y="39"/>
                      </a:cubicBezTo>
                      <a:cubicBezTo>
                        <a:pt x="23" y="43"/>
                        <a:pt x="20" y="43"/>
                        <a:pt x="24" y="46"/>
                      </a:cubicBezTo>
                      <a:cubicBezTo>
                        <a:pt x="30" y="40"/>
                        <a:pt x="20" y="41"/>
                        <a:pt x="24" y="35"/>
                      </a:cubicBezTo>
                      <a:lnTo>
                        <a:pt x="15" y="3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4" name="Freeform 1050"/>
                <p:cNvSpPr>
                  <a:spLocks/>
                </p:cNvSpPr>
                <p:nvPr/>
              </p:nvSpPr>
              <p:spPr bwMode="auto">
                <a:xfrm>
                  <a:off x="4001" y="3017"/>
                  <a:ext cx="3" cy="2"/>
                </a:xfrm>
                <a:custGeom>
                  <a:avLst/>
                  <a:gdLst>
                    <a:gd name="T0" fmla="*/ 3 w 3"/>
                    <a:gd name="T1" fmla="*/ 1 h 2"/>
                    <a:gd name="T2" fmla="*/ 0 w 3"/>
                    <a:gd name="T3" fmla="*/ 0 h 2"/>
                    <a:gd name="T4" fmla="*/ 2 w 3"/>
                    <a:gd name="T5" fmla="*/ 2 h 2"/>
                    <a:gd name="T6" fmla="*/ 3 w 3"/>
                    <a:gd name="T7" fmla="*/ 1 h 2"/>
                  </a:gdLst>
                  <a:ahLst/>
                  <a:cxnLst>
                    <a:cxn ang="0">
                      <a:pos x="T0" y="T1"/>
                    </a:cxn>
                    <a:cxn ang="0">
                      <a:pos x="T2" y="T3"/>
                    </a:cxn>
                    <a:cxn ang="0">
                      <a:pos x="T4" y="T5"/>
                    </a:cxn>
                    <a:cxn ang="0">
                      <a:pos x="T6" y="T7"/>
                    </a:cxn>
                  </a:cxnLst>
                  <a:rect l="0" t="0" r="r" b="b"/>
                  <a:pathLst>
                    <a:path w="3" h="2">
                      <a:moveTo>
                        <a:pt x="3" y="1"/>
                      </a:moveTo>
                      <a:lnTo>
                        <a:pt x="0" y="0"/>
                      </a:lnTo>
                      <a:lnTo>
                        <a:pt x="2" y="2"/>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5" name="Freeform 1051"/>
                <p:cNvSpPr>
                  <a:spLocks/>
                </p:cNvSpPr>
                <p:nvPr/>
              </p:nvSpPr>
              <p:spPr bwMode="auto">
                <a:xfrm>
                  <a:off x="3992" y="3015"/>
                  <a:ext cx="3" cy="2"/>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6" name="Freeform 1052"/>
                <p:cNvSpPr>
                  <a:spLocks/>
                </p:cNvSpPr>
                <p:nvPr/>
              </p:nvSpPr>
              <p:spPr bwMode="auto">
                <a:xfrm>
                  <a:off x="4001" y="2987"/>
                  <a:ext cx="2" cy="3"/>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7" name="Freeform 1053"/>
                <p:cNvSpPr>
                  <a:spLocks/>
                </p:cNvSpPr>
                <p:nvPr/>
              </p:nvSpPr>
              <p:spPr bwMode="auto">
                <a:xfrm>
                  <a:off x="3988" y="2971"/>
                  <a:ext cx="12" cy="12"/>
                </a:xfrm>
                <a:custGeom>
                  <a:avLst/>
                  <a:gdLst>
                    <a:gd name="T0" fmla="*/ 0 w 14"/>
                    <a:gd name="T1" fmla="*/ 0 h 14"/>
                    <a:gd name="T2" fmla="*/ 1 w 14"/>
                    <a:gd name="T3" fmla="*/ 12 h 14"/>
                    <a:gd name="T4" fmla="*/ 13 w 14"/>
                    <a:gd name="T5" fmla="*/ 11 h 14"/>
                    <a:gd name="T6" fmla="*/ 5 w 14"/>
                    <a:gd name="T7" fmla="*/ 7 h 14"/>
                    <a:gd name="T8" fmla="*/ 4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cubicBezTo>
                        <a:pt x="1" y="5"/>
                        <a:pt x="4" y="7"/>
                        <a:pt x="1" y="12"/>
                      </a:cubicBezTo>
                      <a:cubicBezTo>
                        <a:pt x="5" y="14"/>
                        <a:pt x="9" y="10"/>
                        <a:pt x="13" y="11"/>
                      </a:cubicBezTo>
                      <a:cubicBezTo>
                        <a:pt x="14" y="9"/>
                        <a:pt x="6" y="9"/>
                        <a:pt x="5" y="7"/>
                      </a:cubicBezTo>
                      <a:cubicBezTo>
                        <a:pt x="8" y="6"/>
                        <a:pt x="4" y="3"/>
                        <a:pt x="4" y="0"/>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8" name="Freeform 1054"/>
                <p:cNvSpPr>
                  <a:spLocks/>
                </p:cNvSpPr>
                <p:nvPr/>
              </p:nvSpPr>
              <p:spPr bwMode="auto">
                <a:xfrm>
                  <a:off x="3986" y="2877"/>
                  <a:ext cx="21" cy="98"/>
                </a:xfrm>
                <a:custGeom>
                  <a:avLst/>
                  <a:gdLst>
                    <a:gd name="T0" fmla="*/ 15 w 25"/>
                    <a:gd name="T1" fmla="*/ 93 h 114"/>
                    <a:gd name="T2" fmla="*/ 14 w 25"/>
                    <a:gd name="T3" fmla="*/ 87 h 114"/>
                    <a:gd name="T4" fmla="*/ 17 w 25"/>
                    <a:gd name="T5" fmla="*/ 90 h 114"/>
                    <a:gd name="T6" fmla="*/ 19 w 25"/>
                    <a:gd name="T7" fmla="*/ 85 h 114"/>
                    <a:gd name="T8" fmla="*/ 17 w 25"/>
                    <a:gd name="T9" fmla="*/ 86 h 114"/>
                    <a:gd name="T10" fmla="*/ 15 w 25"/>
                    <a:gd name="T11" fmla="*/ 76 h 114"/>
                    <a:gd name="T12" fmla="*/ 10 w 25"/>
                    <a:gd name="T13" fmla="*/ 74 h 114"/>
                    <a:gd name="T14" fmla="*/ 18 w 25"/>
                    <a:gd name="T15" fmla="*/ 67 h 114"/>
                    <a:gd name="T16" fmla="*/ 7 w 25"/>
                    <a:gd name="T17" fmla="*/ 69 h 114"/>
                    <a:gd name="T18" fmla="*/ 10 w 25"/>
                    <a:gd name="T19" fmla="*/ 57 h 114"/>
                    <a:gd name="T20" fmla="*/ 11 w 25"/>
                    <a:gd name="T21" fmla="*/ 59 h 114"/>
                    <a:gd name="T22" fmla="*/ 11 w 25"/>
                    <a:gd name="T23" fmla="*/ 53 h 114"/>
                    <a:gd name="T24" fmla="*/ 16 w 25"/>
                    <a:gd name="T25" fmla="*/ 53 h 114"/>
                    <a:gd name="T26" fmla="*/ 15 w 25"/>
                    <a:gd name="T27" fmla="*/ 44 h 114"/>
                    <a:gd name="T28" fmla="*/ 18 w 25"/>
                    <a:gd name="T29" fmla="*/ 45 h 114"/>
                    <a:gd name="T30" fmla="*/ 13 w 25"/>
                    <a:gd name="T31" fmla="*/ 27 h 114"/>
                    <a:gd name="T32" fmla="*/ 17 w 25"/>
                    <a:gd name="T33" fmla="*/ 25 h 114"/>
                    <a:gd name="T34" fmla="*/ 7 w 25"/>
                    <a:gd name="T35" fmla="*/ 26 h 114"/>
                    <a:gd name="T36" fmla="*/ 8 w 25"/>
                    <a:gd name="T37" fmla="*/ 19 h 114"/>
                    <a:gd name="T38" fmla="*/ 14 w 25"/>
                    <a:gd name="T39" fmla="*/ 21 h 114"/>
                    <a:gd name="T40" fmla="*/ 11 w 25"/>
                    <a:gd name="T41" fmla="*/ 17 h 114"/>
                    <a:gd name="T42" fmla="*/ 17 w 25"/>
                    <a:gd name="T43" fmla="*/ 14 h 114"/>
                    <a:gd name="T44" fmla="*/ 8 w 25"/>
                    <a:gd name="T45" fmla="*/ 6 h 114"/>
                    <a:gd name="T46" fmla="*/ 10 w 25"/>
                    <a:gd name="T47" fmla="*/ 2 h 114"/>
                    <a:gd name="T48" fmla="*/ 0 w 25"/>
                    <a:gd name="T49" fmla="*/ 5 h 114"/>
                    <a:gd name="T50" fmla="*/ 2 w 25"/>
                    <a:gd name="T51" fmla="*/ 30 h 114"/>
                    <a:gd name="T52" fmla="*/ 8 w 25"/>
                    <a:gd name="T53" fmla="*/ 37 h 114"/>
                    <a:gd name="T54" fmla="*/ 2 w 25"/>
                    <a:gd name="T55" fmla="*/ 38 h 114"/>
                    <a:gd name="T56" fmla="*/ 8 w 25"/>
                    <a:gd name="T57" fmla="*/ 38 h 114"/>
                    <a:gd name="T58" fmla="*/ 2 w 25"/>
                    <a:gd name="T59" fmla="*/ 42 h 114"/>
                    <a:gd name="T60" fmla="*/ 8 w 25"/>
                    <a:gd name="T61" fmla="*/ 44 h 114"/>
                    <a:gd name="T62" fmla="*/ 1 w 25"/>
                    <a:gd name="T63" fmla="*/ 47 h 114"/>
                    <a:gd name="T64" fmla="*/ 5 w 25"/>
                    <a:gd name="T65" fmla="*/ 87 h 114"/>
                    <a:gd name="T66" fmla="*/ 9 w 25"/>
                    <a:gd name="T67" fmla="*/ 85 h 114"/>
                    <a:gd name="T68" fmla="*/ 11 w 25"/>
                    <a:gd name="T69" fmla="*/ 101 h 114"/>
                    <a:gd name="T70" fmla="*/ 14 w 25"/>
                    <a:gd name="T71" fmla="*/ 102 h 114"/>
                    <a:gd name="T72" fmla="*/ 5 w 25"/>
                    <a:gd name="T73" fmla="*/ 102 h 114"/>
                    <a:gd name="T74" fmla="*/ 6 w 25"/>
                    <a:gd name="T75" fmla="*/ 107 h 114"/>
                    <a:gd name="T76" fmla="*/ 8 w 25"/>
                    <a:gd name="T77" fmla="*/ 104 h 114"/>
                    <a:gd name="T78" fmla="*/ 7 w 25"/>
                    <a:gd name="T79" fmla="*/ 109 h 114"/>
                    <a:gd name="T80" fmla="*/ 18 w 25"/>
                    <a:gd name="T81" fmla="*/ 105 h 114"/>
                    <a:gd name="T82" fmla="*/ 22 w 25"/>
                    <a:gd name="T83" fmla="*/ 93 h 114"/>
                    <a:gd name="T84" fmla="*/ 15 w 25"/>
                    <a:gd name="T85" fmla="*/ 9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14">
                      <a:moveTo>
                        <a:pt x="15" y="93"/>
                      </a:moveTo>
                      <a:cubicBezTo>
                        <a:pt x="15" y="91"/>
                        <a:pt x="12" y="89"/>
                        <a:pt x="14" y="87"/>
                      </a:cubicBezTo>
                      <a:cubicBezTo>
                        <a:pt x="16" y="87"/>
                        <a:pt x="17" y="89"/>
                        <a:pt x="17" y="90"/>
                      </a:cubicBezTo>
                      <a:cubicBezTo>
                        <a:pt x="22" y="89"/>
                        <a:pt x="16" y="88"/>
                        <a:pt x="19" y="85"/>
                      </a:cubicBezTo>
                      <a:cubicBezTo>
                        <a:pt x="19" y="86"/>
                        <a:pt x="18" y="86"/>
                        <a:pt x="17" y="86"/>
                      </a:cubicBezTo>
                      <a:cubicBezTo>
                        <a:pt x="17" y="80"/>
                        <a:pt x="12" y="83"/>
                        <a:pt x="15" y="76"/>
                      </a:cubicBezTo>
                      <a:cubicBezTo>
                        <a:pt x="13" y="75"/>
                        <a:pt x="13" y="74"/>
                        <a:pt x="10" y="74"/>
                      </a:cubicBezTo>
                      <a:cubicBezTo>
                        <a:pt x="14" y="70"/>
                        <a:pt x="14" y="72"/>
                        <a:pt x="18" y="67"/>
                      </a:cubicBezTo>
                      <a:cubicBezTo>
                        <a:pt x="16" y="67"/>
                        <a:pt x="11" y="69"/>
                        <a:pt x="7" y="69"/>
                      </a:cubicBezTo>
                      <a:cubicBezTo>
                        <a:pt x="13" y="62"/>
                        <a:pt x="5" y="62"/>
                        <a:pt x="10" y="57"/>
                      </a:cubicBezTo>
                      <a:cubicBezTo>
                        <a:pt x="10" y="58"/>
                        <a:pt x="11" y="58"/>
                        <a:pt x="11" y="59"/>
                      </a:cubicBezTo>
                      <a:cubicBezTo>
                        <a:pt x="17" y="59"/>
                        <a:pt x="10" y="56"/>
                        <a:pt x="11" y="53"/>
                      </a:cubicBezTo>
                      <a:cubicBezTo>
                        <a:pt x="16" y="53"/>
                        <a:pt x="16" y="53"/>
                        <a:pt x="16" y="53"/>
                      </a:cubicBezTo>
                      <a:cubicBezTo>
                        <a:pt x="15" y="51"/>
                        <a:pt x="12" y="47"/>
                        <a:pt x="15" y="44"/>
                      </a:cubicBezTo>
                      <a:cubicBezTo>
                        <a:pt x="18" y="45"/>
                        <a:pt x="18" y="45"/>
                        <a:pt x="18" y="45"/>
                      </a:cubicBezTo>
                      <a:cubicBezTo>
                        <a:pt x="14" y="39"/>
                        <a:pt x="16" y="32"/>
                        <a:pt x="13" y="27"/>
                      </a:cubicBezTo>
                      <a:cubicBezTo>
                        <a:pt x="17" y="25"/>
                        <a:pt x="17" y="25"/>
                        <a:pt x="17" y="25"/>
                      </a:cubicBezTo>
                      <a:cubicBezTo>
                        <a:pt x="12" y="18"/>
                        <a:pt x="15" y="31"/>
                        <a:pt x="7" y="26"/>
                      </a:cubicBezTo>
                      <a:cubicBezTo>
                        <a:pt x="17" y="26"/>
                        <a:pt x="4" y="23"/>
                        <a:pt x="8" y="19"/>
                      </a:cubicBezTo>
                      <a:cubicBezTo>
                        <a:pt x="11" y="17"/>
                        <a:pt x="10" y="23"/>
                        <a:pt x="14" y="21"/>
                      </a:cubicBezTo>
                      <a:cubicBezTo>
                        <a:pt x="9" y="20"/>
                        <a:pt x="12" y="19"/>
                        <a:pt x="11" y="17"/>
                      </a:cubicBezTo>
                      <a:cubicBezTo>
                        <a:pt x="16" y="17"/>
                        <a:pt x="12" y="12"/>
                        <a:pt x="17" y="14"/>
                      </a:cubicBezTo>
                      <a:cubicBezTo>
                        <a:pt x="8" y="6"/>
                        <a:pt x="8" y="6"/>
                        <a:pt x="8" y="6"/>
                      </a:cubicBezTo>
                      <a:cubicBezTo>
                        <a:pt x="11" y="5"/>
                        <a:pt x="10" y="3"/>
                        <a:pt x="10" y="2"/>
                      </a:cubicBezTo>
                      <a:cubicBezTo>
                        <a:pt x="10" y="6"/>
                        <a:pt x="3" y="0"/>
                        <a:pt x="0" y="5"/>
                      </a:cubicBezTo>
                      <a:cubicBezTo>
                        <a:pt x="3" y="11"/>
                        <a:pt x="5" y="22"/>
                        <a:pt x="2" y="30"/>
                      </a:cubicBezTo>
                      <a:cubicBezTo>
                        <a:pt x="9" y="31"/>
                        <a:pt x="2" y="35"/>
                        <a:pt x="8" y="37"/>
                      </a:cubicBezTo>
                      <a:cubicBezTo>
                        <a:pt x="2" y="38"/>
                        <a:pt x="2" y="38"/>
                        <a:pt x="2" y="38"/>
                      </a:cubicBezTo>
                      <a:cubicBezTo>
                        <a:pt x="3" y="43"/>
                        <a:pt x="5" y="36"/>
                        <a:pt x="8" y="38"/>
                      </a:cubicBezTo>
                      <a:cubicBezTo>
                        <a:pt x="9" y="40"/>
                        <a:pt x="5" y="42"/>
                        <a:pt x="2" y="42"/>
                      </a:cubicBezTo>
                      <a:cubicBezTo>
                        <a:pt x="2" y="45"/>
                        <a:pt x="4" y="42"/>
                        <a:pt x="8" y="44"/>
                      </a:cubicBezTo>
                      <a:cubicBezTo>
                        <a:pt x="1" y="47"/>
                        <a:pt x="1" y="47"/>
                        <a:pt x="1" y="47"/>
                      </a:cubicBezTo>
                      <a:cubicBezTo>
                        <a:pt x="3" y="58"/>
                        <a:pt x="8" y="73"/>
                        <a:pt x="5" y="87"/>
                      </a:cubicBezTo>
                      <a:cubicBezTo>
                        <a:pt x="9" y="85"/>
                        <a:pt x="9" y="85"/>
                        <a:pt x="9" y="85"/>
                      </a:cubicBezTo>
                      <a:cubicBezTo>
                        <a:pt x="7" y="92"/>
                        <a:pt x="20" y="95"/>
                        <a:pt x="11" y="101"/>
                      </a:cubicBezTo>
                      <a:cubicBezTo>
                        <a:pt x="14" y="102"/>
                        <a:pt x="14" y="102"/>
                        <a:pt x="14" y="102"/>
                      </a:cubicBezTo>
                      <a:cubicBezTo>
                        <a:pt x="12" y="101"/>
                        <a:pt x="8" y="104"/>
                        <a:pt x="5" y="102"/>
                      </a:cubicBezTo>
                      <a:cubicBezTo>
                        <a:pt x="6" y="104"/>
                        <a:pt x="5" y="106"/>
                        <a:pt x="6" y="107"/>
                      </a:cubicBezTo>
                      <a:cubicBezTo>
                        <a:pt x="8" y="104"/>
                        <a:pt x="8" y="104"/>
                        <a:pt x="8" y="104"/>
                      </a:cubicBezTo>
                      <a:cubicBezTo>
                        <a:pt x="12" y="106"/>
                        <a:pt x="10" y="109"/>
                        <a:pt x="7" y="109"/>
                      </a:cubicBezTo>
                      <a:cubicBezTo>
                        <a:pt x="11" y="114"/>
                        <a:pt x="14" y="106"/>
                        <a:pt x="18" y="105"/>
                      </a:cubicBezTo>
                      <a:cubicBezTo>
                        <a:pt x="9" y="99"/>
                        <a:pt x="25" y="99"/>
                        <a:pt x="22" y="93"/>
                      </a:cubicBezTo>
                      <a:cubicBezTo>
                        <a:pt x="19" y="89"/>
                        <a:pt x="18" y="93"/>
                        <a:pt x="15" y="9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9" name="Freeform 1055"/>
                <p:cNvSpPr>
                  <a:spLocks/>
                </p:cNvSpPr>
                <p:nvPr/>
              </p:nvSpPr>
              <p:spPr bwMode="auto">
                <a:xfrm>
                  <a:off x="3989" y="296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0" name="Freeform 1056"/>
                <p:cNvSpPr>
                  <a:spLocks/>
                </p:cNvSpPr>
                <p:nvPr/>
              </p:nvSpPr>
              <p:spPr bwMode="auto">
                <a:xfrm>
                  <a:off x="3993" y="2876"/>
                  <a:ext cx="1"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1" name="Freeform 1057"/>
                <p:cNvSpPr>
                  <a:spLocks/>
                </p:cNvSpPr>
                <p:nvPr/>
              </p:nvSpPr>
              <p:spPr bwMode="auto">
                <a:xfrm>
                  <a:off x="3991" y="2971"/>
                  <a:ext cx="1"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2" name="Freeform 1058"/>
                <p:cNvSpPr>
                  <a:spLocks/>
                </p:cNvSpPr>
                <p:nvPr/>
              </p:nvSpPr>
              <p:spPr bwMode="auto">
                <a:xfrm>
                  <a:off x="4000" y="2972"/>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3" name="Freeform 1059"/>
                <p:cNvSpPr>
                  <a:spLocks/>
                </p:cNvSpPr>
                <p:nvPr/>
              </p:nvSpPr>
              <p:spPr bwMode="auto">
                <a:xfrm>
                  <a:off x="3997" y="286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4" name="Freeform 1060"/>
                <p:cNvSpPr>
                  <a:spLocks/>
                </p:cNvSpPr>
                <p:nvPr/>
              </p:nvSpPr>
              <p:spPr bwMode="auto">
                <a:xfrm>
                  <a:off x="4000" y="28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5" name="Freeform 1061"/>
                <p:cNvSpPr>
                  <a:spLocks/>
                </p:cNvSpPr>
                <p:nvPr/>
              </p:nvSpPr>
              <p:spPr bwMode="auto">
                <a:xfrm>
                  <a:off x="3975" y="2709"/>
                  <a:ext cx="28" cy="166"/>
                </a:xfrm>
                <a:custGeom>
                  <a:avLst/>
                  <a:gdLst>
                    <a:gd name="T0" fmla="*/ 17 w 33"/>
                    <a:gd name="T1" fmla="*/ 7 h 193"/>
                    <a:gd name="T2" fmla="*/ 10 w 33"/>
                    <a:gd name="T3" fmla="*/ 3 h 193"/>
                    <a:gd name="T4" fmla="*/ 7 w 33"/>
                    <a:gd name="T5" fmla="*/ 10 h 193"/>
                    <a:gd name="T6" fmla="*/ 11 w 33"/>
                    <a:gd name="T7" fmla="*/ 20 h 193"/>
                    <a:gd name="T8" fmla="*/ 11 w 33"/>
                    <a:gd name="T9" fmla="*/ 42 h 193"/>
                    <a:gd name="T10" fmla="*/ 9 w 33"/>
                    <a:gd name="T11" fmla="*/ 56 h 193"/>
                    <a:gd name="T12" fmla="*/ 16 w 33"/>
                    <a:gd name="T13" fmla="*/ 75 h 193"/>
                    <a:gd name="T14" fmla="*/ 14 w 33"/>
                    <a:gd name="T15" fmla="*/ 79 h 193"/>
                    <a:gd name="T16" fmla="*/ 12 w 33"/>
                    <a:gd name="T17" fmla="*/ 89 h 193"/>
                    <a:gd name="T18" fmla="*/ 22 w 33"/>
                    <a:gd name="T19" fmla="*/ 94 h 193"/>
                    <a:gd name="T20" fmla="*/ 23 w 33"/>
                    <a:gd name="T21" fmla="*/ 103 h 193"/>
                    <a:gd name="T22" fmla="*/ 18 w 33"/>
                    <a:gd name="T23" fmla="*/ 111 h 193"/>
                    <a:gd name="T24" fmla="*/ 19 w 33"/>
                    <a:gd name="T25" fmla="*/ 124 h 193"/>
                    <a:gd name="T26" fmla="*/ 17 w 33"/>
                    <a:gd name="T27" fmla="*/ 137 h 193"/>
                    <a:gd name="T28" fmla="*/ 19 w 33"/>
                    <a:gd name="T29" fmla="*/ 148 h 193"/>
                    <a:gd name="T30" fmla="*/ 23 w 33"/>
                    <a:gd name="T31" fmla="*/ 156 h 193"/>
                    <a:gd name="T32" fmla="*/ 19 w 33"/>
                    <a:gd name="T33" fmla="*/ 158 h 193"/>
                    <a:gd name="T34" fmla="*/ 20 w 33"/>
                    <a:gd name="T35" fmla="*/ 166 h 193"/>
                    <a:gd name="T36" fmla="*/ 19 w 33"/>
                    <a:gd name="T37" fmla="*/ 192 h 193"/>
                    <a:gd name="T38" fmla="*/ 21 w 33"/>
                    <a:gd name="T39" fmla="*/ 179 h 193"/>
                    <a:gd name="T40" fmla="*/ 17 w 33"/>
                    <a:gd name="T41" fmla="*/ 176 h 193"/>
                    <a:gd name="T42" fmla="*/ 29 w 33"/>
                    <a:gd name="T43" fmla="*/ 173 h 193"/>
                    <a:gd name="T44" fmla="*/ 30 w 33"/>
                    <a:gd name="T45" fmla="*/ 170 h 193"/>
                    <a:gd name="T46" fmla="*/ 29 w 33"/>
                    <a:gd name="T47" fmla="*/ 160 h 193"/>
                    <a:gd name="T48" fmla="*/ 31 w 33"/>
                    <a:gd name="T49" fmla="*/ 153 h 193"/>
                    <a:gd name="T50" fmla="*/ 31 w 33"/>
                    <a:gd name="T51" fmla="*/ 140 h 193"/>
                    <a:gd name="T52" fmla="*/ 28 w 33"/>
                    <a:gd name="T53" fmla="*/ 130 h 193"/>
                    <a:gd name="T54" fmla="*/ 29 w 33"/>
                    <a:gd name="T55" fmla="*/ 129 h 193"/>
                    <a:gd name="T56" fmla="*/ 29 w 33"/>
                    <a:gd name="T57" fmla="*/ 126 h 193"/>
                    <a:gd name="T58" fmla="*/ 28 w 33"/>
                    <a:gd name="T59" fmla="*/ 118 h 193"/>
                    <a:gd name="T60" fmla="*/ 25 w 33"/>
                    <a:gd name="T61" fmla="*/ 110 h 193"/>
                    <a:gd name="T62" fmla="*/ 30 w 33"/>
                    <a:gd name="T63" fmla="*/ 106 h 193"/>
                    <a:gd name="T64" fmla="*/ 30 w 33"/>
                    <a:gd name="T65" fmla="*/ 96 h 193"/>
                    <a:gd name="T66" fmla="*/ 25 w 33"/>
                    <a:gd name="T67" fmla="*/ 92 h 193"/>
                    <a:gd name="T68" fmla="*/ 22 w 33"/>
                    <a:gd name="T69" fmla="*/ 79 h 193"/>
                    <a:gd name="T70" fmla="*/ 20 w 33"/>
                    <a:gd name="T71" fmla="*/ 61 h 193"/>
                    <a:gd name="T72" fmla="*/ 21 w 33"/>
                    <a:gd name="T73" fmla="*/ 56 h 193"/>
                    <a:gd name="T74" fmla="*/ 19 w 33"/>
                    <a:gd name="T75" fmla="*/ 36 h 193"/>
                    <a:gd name="T76" fmla="*/ 13 w 33"/>
                    <a:gd name="T77" fmla="*/ 44 h 193"/>
                    <a:gd name="T78" fmla="*/ 23 w 33"/>
                    <a:gd name="T79" fmla="*/ 3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 h="193">
                      <a:moveTo>
                        <a:pt x="23" y="16"/>
                      </a:moveTo>
                      <a:cubicBezTo>
                        <a:pt x="22" y="13"/>
                        <a:pt x="20" y="9"/>
                        <a:pt x="17" y="7"/>
                      </a:cubicBezTo>
                      <a:cubicBezTo>
                        <a:pt x="19" y="7"/>
                        <a:pt x="19" y="7"/>
                        <a:pt x="19" y="7"/>
                      </a:cubicBezTo>
                      <a:cubicBezTo>
                        <a:pt x="18" y="5"/>
                        <a:pt x="14" y="0"/>
                        <a:pt x="10" y="3"/>
                      </a:cubicBezTo>
                      <a:cubicBezTo>
                        <a:pt x="12" y="4"/>
                        <a:pt x="12" y="4"/>
                        <a:pt x="12" y="4"/>
                      </a:cubicBezTo>
                      <a:cubicBezTo>
                        <a:pt x="15" y="8"/>
                        <a:pt x="8" y="7"/>
                        <a:pt x="7" y="10"/>
                      </a:cubicBezTo>
                      <a:cubicBezTo>
                        <a:pt x="8" y="14"/>
                        <a:pt x="17" y="16"/>
                        <a:pt x="14" y="19"/>
                      </a:cubicBezTo>
                      <a:cubicBezTo>
                        <a:pt x="15" y="21"/>
                        <a:pt x="12" y="21"/>
                        <a:pt x="11" y="20"/>
                      </a:cubicBezTo>
                      <a:cubicBezTo>
                        <a:pt x="10" y="24"/>
                        <a:pt x="17" y="25"/>
                        <a:pt x="18" y="27"/>
                      </a:cubicBezTo>
                      <a:cubicBezTo>
                        <a:pt x="0" y="28"/>
                        <a:pt x="23" y="37"/>
                        <a:pt x="11" y="42"/>
                      </a:cubicBezTo>
                      <a:cubicBezTo>
                        <a:pt x="13" y="45"/>
                        <a:pt x="11" y="49"/>
                        <a:pt x="15" y="53"/>
                      </a:cubicBezTo>
                      <a:cubicBezTo>
                        <a:pt x="10" y="51"/>
                        <a:pt x="14" y="57"/>
                        <a:pt x="9" y="56"/>
                      </a:cubicBezTo>
                      <a:cubicBezTo>
                        <a:pt x="20" y="57"/>
                        <a:pt x="5" y="68"/>
                        <a:pt x="18" y="68"/>
                      </a:cubicBezTo>
                      <a:cubicBezTo>
                        <a:pt x="14" y="74"/>
                        <a:pt x="19" y="68"/>
                        <a:pt x="16" y="75"/>
                      </a:cubicBezTo>
                      <a:cubicBezTo>
                        <a:pt x="14" y="75"/>
                        <a:pt x="14" y="74"/>
                        <a:pt x="14" y="73"/>
                      </a:cubicBezTo>
                      <a:cubicBezTo>
                        <a:pt x="11" y="76"/>
                        <a:pt x="20" y="77"/>
                        <a:pt x="14" y="79"/>
                      </a:cubicBezTo>
                      <a:cubicBezTo>
                        <a:pt x="13" y="84"/>
                        <a:pt x="17" y="80"/>
                        <a:pt x="21" y="83"/>
                      </a:cubicBezTo>
                      <a:cubicBezTo>
                        <a:pt x="19" y="88"/>
                        <a:pt x="17" y="86"/>
                        <a:pt x="12" y="89"/>
                      </a:cubicBezTo>
                      <a:cubicBezTo>
                        <a:pt x="18" y="90"/>
                        <a:pt x="15" y="93"/>
                        <a:pt x="19" y="95"/>
                      </a:cubicBezTo>
                      <a:cubicBezTo>
                        <a:pt x="19" y="95"/>
                        <a:pt x="20" y="91"/>
                        <a:pt x="22" y="94"/>
                      </a:cubicBezTo>
                      <a:cubicBezTo>
                        <a:pt x="21" y="100"/>
                        <a:pt x="26" y="98"/>
                        <a:pt x="28" y="104"/>
                      </a:cubicBezTo>
                      <a:cubicBezTo>
                        <a:pt x="21" y="107"/>
                        <a:pt x="28" y="98"/>
                        <a:pt x="23" y="103"/>
                      </a:cubicBezTo>
                      <a:cubicBezTo>
                        <a:pt x="19" y="100"/>
                        <a:pt x="20" y="97"/>
                        <a:pt x="15" y="95"/>
                      </a:cubicBezTo>
                      <a:cubicBezTo>
                        <a:pt x="14" y="100"/>
                        <a:pt x="16" y="106"/>
                        <a:pt x="18" y="111"/>
                      </a:cubicBezTo>
                      <a:cubicBezTo>
                        <a:pt x="18" y="114"/>
                        <a:pt x="15" y="109"/>
                        <a:pt x="15" y="112"/>
                      </a:cubicBezTo>
                      <a:cubicBezTo>
                        <a:pt x="12" y="117"/>
                        <a:pt x="22" y="120"/>
                        <a:pt x="19" y="124"/>
                      </a:cubicBezTo>
                      <a:cubicBezTo>
                        <a:pt x="15" y="123"/>
                        <a:pt x="15" y="123"/>
                        <a:pt x="15" y="123"/>
                      </a:cubicBezTo>
                      <a:cubicBezTo>
                        <a:pt x="20" y="125"/>
                        <a:pt x="14" y="132"/>
                        <a:pt x="17" y="137"/>
                      </a:cubicBezTo>
                      <a:cubicBezTo>
                        <a:pt x="19" y="136"/>
                        <a:pt x="20" y="136"/>
                        <a:pt x="21" y="136"/>
                      </a:cubicBezTo>
                      <a:cubicBezTo>
                        <a:pt x="12" y="136"/>
                        <a:pt x="26" y="143"/>
                        <a:pt x="19" y="148"/>
                      </a:cubicBezTo>
                      <a:cubicBezTo>
                        <a:pt x="25" y="147"/>
                        <a:pt x="28" y="152"/>
                        <a:pt x="29" y="155"/>
                      </a:cubicBezTo>
                      <a:cubicBezTo>
                        <a:pt x="27" y="156"/>
                        <a:pt x="25" y="156"/>
                        <a:pt x="23" y="156"/>
                      </a:cubicBezTo>
                      <a:cubicBezTo>
                        <a:pt x="27" y="151"/>
                        <a:pt x="17" y="151"/>
                        <a:pt x="15" y="147"/>
                      </a:cubicBezTo>
                      <a:cubicBezTo>
                        <a:pt x="18" y="150"/>
                        <a:pt x="15" y="156"/>
                        <a:pt x="19" y="158"/>
                      </a:cubicBezTo>
                      <a:cubicBezTo>
                        <a:pt x="14" y="157"/>
                        <a:pt x="14" y="157"/>
                        <a:pt x="14" y="157"/>
                      </a:cubicBezTo>
                      <a:cubicBezTo>
                        <a:pt x="14" y="162"/>
                        <a:pt x="24" y="161"/>
                        <a:pt x="20" y="166"/>
                      </a:cubicBezTo>
                      <a:cubicBezTo>
                        <a:pt x="17" y="165"/>
                        <a:pt x="17" y="165"/>
                        <a:pt x="17" y="165"/>
                      </a:cubicBezTo>
                      <a:cubicBezTo>
                        <a:pt x="17" y="174"/>
                        <a:pt x="12" y="185"/>
                        <a:pt x="19" y="192"/>
                      </a:cubicBezTo>
                      <a:cubicBezTo>
                        <a:pt x="22" y="193"/>
                        <a:pt x="28" y="189"/>
                        <a:pt x="30" y="189"/>
                      </a:cubicBezTo>
                      <a:cubicBezTo>
                        <a:pt x="28" y="185"/>
                        <a:pt x="23" y="182"/>
                        <a:pt x="21" y="179"/>
                      </a:cubicBezTo>
                      <a:cubicBezTo>
                        <a:pt x="26" y="179"/>
                        <a:pt x="26" y="179"/>
                        <a:pt x="26" y="179"/>
                      </a:cubicBezTo>
                      <a:cubicBezTo>
                        <a:pt x="22" y="178"/>
                        <a:pt x="20" y="174"/>
                        <a:pt x="17" y="176"/>
                      </a:cubicBezTo>
                      <a:cubicBezTo>
                        <a:pt x="15" y="174"/>
                        <a:pt x="22" y="174"/>
                        <a:pt x="19" y="171"/>
                      </a:cubicBezTo>
                      <a:cubicBezTo>
                        <a:pt x="24" y="171"/>
                        <a:pt x="25" y="173"/>
                        <a:pt x="29" y="173"/>
                      </a:cubicBezTo>
                      <a:cubicBezTo>
                        <a:pt x="27" y="171"/>
                        <a:pt x="27" y="171"/>
                        <a:pt x="27" y="171"/>
                      </a:cubicBezTo>
                      <a:cubicBezTo>
                        <a:pt x="29" y="171"/>
                        <a:pt x="28" y="169"/>
                        <a:pt x="30" y="170"/>
                      </a:cubicBezTo>
                      <a:cubicBezTo>
                        <a:pt x="24" y="165"/>
                        <a:pt x="33" y="163"/>
                        <a:pt x="30" y="158"/>
                      </a:cubicBezTo>
                      <a:cubicBezTo>
                        <a:pt x="29" y="160"/>
                        <a:pt x="29" y="160"/>
                        <a:pt x="29" y="160"/>
                      </a:cubicBezTo>
                      <a:cubicBezTo>
                        <a:pt x="26" y="160"/>
                        <a:pt x="26" y="159"/>
                        <a:pt x="25" y="158"/>
                      </a:cubicBezTo>
                      <a:cubicBezTo>
                        <a:pt x="30" y="156"/>
                        <a:pt x="29" y="155"/>
                        <a:pt x="31" y="153"/>
                      </a:cubicBezTo>
                      <a:cubicBezTo>
                        <a:pt x="28" y="150"/>
                        <a:pt x="23" y="149"/>
                        <a:pt x="23" y="146"/>
                      </a:cubicBezTo>
                      <a:cubicBezTo>
                        <a:pt x="29" y="147"/>
                        <a:pt x="26" y="141"/>
                        <a:pt x="31" y="140"/>
                      </a:cubicBezTo>
                      <a:cubicBezTo>
                        <a:pt x="25" y="140"/>
                        <a:pt x="29" y="134"/>
                        <a:pt x="26" y="134"/>
                      </a:cubicBezTo>
                      <a:cubicBezTo>
                        <a:pt x="24" y="132"/>
                        <a:pt x="25" y="130"/>
                        <a:pt x="28" y="130"/>
                      </a:cubicBezTo>
                      <a:cubicBezTo>
                        <a:pt x="29" y="131"/>
                        <a:pt x="29" y="131"/>
                        <a:pt x="29" y="131"/>
                      </a:cubicBezTo>
                      <a:cubicBezTo>
                        <a:pt x="29" y="129"/>
                        <a:pt x="29" y="129"/>
                        <a:pt x="29" y="129"/>
                      </a:cubicBezTo>
                      <a:cubicBezTo>
                        <a:pt x="30" y="130"/>
                        <a:pt x="30" y="130"/>
                        <a:pt x="30" y="130"/>
                      </a:cubicBezTo>
                      <a:cubicBezTo>
                        <a:pt x="30" y="128"/>
                        <a:pt x="26" y="128"/>
                        <a:pt x="29" y="126"/>
                      </a:cubicBezTo>
                      <a:cubicBezTo>
                        <a:pt x="31" y="126"/>
                        <a:pt x="31" y="127"/>
                        <a:pt x="31" y="128"/>
                      </a:cubicBezTo>
                      <a:cubicBezTo>
                        <a:pt x="32" y="124"/>
                        <a:pt x="23" y="121"/>
                        <a:pt x="28" y="118"/>
                      </a:cubicBezTo>
                      <a:cubicBezTo>
                        <a:pt x="25" y="117"/>
                        <a:pt x="25" y="113"/>
                        <a:pt x="19" y="114"/>
                      </a:cubicBezTo>
                      <a:cubicBezTo>
                        <a:pt x="21" y="113"/>
                        <a:pt x="26" y="113"/>
                        <a:pt x="25" y="110"/>
                      </a:cubicBezTo>
                      <a:cubicBezTo>
                        <a:pt x="20" y="108"/>
                        <a:pt x="27" y="106"/>
                        <a:pt x="23" y="103"/>
                      </a:cubicBezTo>
                      <a:cubicBezTo>
                        <a:pt x="29" y="107"/>
                        <a:pt x="25" y="103"/>
                        <a:pt x="30" y="106"/>
                      </a:cubicBezTo>
                      <a:cubicBezTo>
                        <a:pt x="32" y="104"/>
                        <a:pt x="25" y="101"/>
                        <a:pt x="26" y="97"/>
                      </a:cubicBezTo>
                      <a:cubicBezTo>
                        <a:pt x="30" y="96"/>
                        <a:pt x="30" y="96"/>
                        <a:pt x="30" y="96"/>
                      </a:cubicBezTo>
                      <a:cubicBezTo>
                        <a:pt x="28" y="95"/>
                        <a:pt x="24" y="93"/>
                        <a:pt x="28" y="91"/>
                      </a:cubicBezTo>
                      <a:cubicBezTo>
                        <a:pt x="25" y="92"/>
                        <a:pt x="25" y="92"/>
                        <a:pt x="25" y="92"/>
                      </a:cubicBezTo>
                      <a:cubicBezTo>
                        <a:pt x="27" y="89"/>
                        <a:pt x="25" y="85"/>
                        <a:pt x="29" y="82"/>
                      </a:cubicBezTo>
                      <a:cubicBezTo>
                        <a:pt x="22" y="79"/>
                        <a:pt x="22" y="79"/>
                        <a:pt x="22" y="79"/>
                      </a:cubicBezTo>
                      <a:cubicBezTo>
                        <a:pt x="30" y="74"/>
                        <a:pt x="23" y="68"/>
                        <a:pt x="17" y="65"/>
                      </a:cubicBezTo>
                      <a:cubicBezTo>
                        <a:pt x="17" y="63"/>
                        <a:pt x="19" y="61"/>
                        <a:pt x="20" y="61"/>
                      </a:cubicBezTo>
                      <a:cubicBezTo>
                        <a:pt x="22" y="63"/>
                        <a:pt x="22" y="63"/>
                        <a:pt x="22" y="63"/>
                      </a:cubicBezTo>
                      <a:cubicBezTo>
                        <a:pt x="23" y="60"/>
                        <a:pt x="26" y="57"/>
                        <a:pt x="21" y="56"/>
                      </a:cubicBezTo>
                      <a:cubicBezTo>
                        <a:pt x="19" y="53"/>
                        <a:pt x="25" y="54"/>
                        <a:pt x="26" y="52"/>
                      </a:cubicBezTo>
                      <a:cubicBezTo>
                        <a:pt x="18" y="47"/>
                        <a:pt x="31" y="37"/>
                        <a:pt x="19" y="36"/>
                      </a:cubicBezTo>
                      <a:cubicBezTo>
                        <a:pt x="19" y="38"/>
                        <a:pt x="17" y="42"/>
                        <a:pt x="17" y="46"/>
                      </a:cubicBezTo>
                      <a:cubicBezTo>
                        <a:pt x="16" y="45"/>
                        <a:pt x="14" y="46"/>
                        <a:pt x="13" y="44"/>
                      </a:cubicBezTo>
                      <a:cubicBezTo>
                        <a:pt x="13" y="40"/>
                        <a:pt x="17" y="38"/>
                        <a:pt x="15" y="34"/>
                      </a:cubicBezTo>
                      <a:cubicBezTo>
                        <a:pt x="23" y="35"/>
                        <a:pt x="23" y="35"/>
                        <a:pt x="23" y="35"/>
                      </a:cubicBezTo>
                      <a:cubicBezTo>
                        <a:pt x="30" y="28"/>
                        <a:pt x="12" y="22"/>
                        <a:pt x="23"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6" name="Freeform 1062"/>
                <p:cNvSpPr>
                  <a:spLocks/>
                </p:cNvSpPr>
                <p:nvPr/>
              </p:nvSpPr>
              <p:spPr bwMode="auto">
                <a:xfrm>
                  <a:off x="3994" y="2764"/>
                  <a:ext cx="4" cy="2"/>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2" y="1"/>
                        <a:pt x="2"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7" name="Freeform 1063"/>
                <p:cNvSpPr>
                  <a:spLocks/>
                </p:cNvSpPr>
                <p:nvPr/>
              </p:nvSpPr>
              <p:spPr bwMode="auto">
                <a:xfrm>
                  <a:off x="3994" y="2763"/>
                  <a:ext cx="1"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1"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8" name="Freeform 1064"/>
                <p:cNvSpPr>
                  <a:spLocks/>
                </p:cNvSpPr>
                <p:nvPr/>
              </p:nvSpPr>
              <p:spPr bwMode="auto">
                <a:xfrm>
                  <a:off x="3993" y="2710"/>
                  <a:ext cx="1"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2"/>
                        <a:pt x="2" y="1"/>
                        <a:pt x="1" y="0"/>
                      </a:cubicBezTo>
                      <a:cubicBezTo>
                        <a:pt x="0" y="1"/>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9" name="Freeform 1065"/>
                <p:cNvSpPr>
                  <a:spLocks/>
                </p:cNvSpPr>
                <p:nvPr/>
              </p:nvSpPr>
              <p:spPr bwMode="auto">
                <a:xfrm>
                  <a:off x="3990" y="2710"/>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0" name="Freeform 1066"/>
                <p:cNvSpPr>
                  <a:spLocks/>
                </p:cNvSpPr>
                <p:nvPr/>
              </p:nvSpPr>
              <p:spPr bwMode="auto">
                <a:xfrm>
                  <a:off x="3973" y="2622"/>
                  <a:ext cx="23" cy="87"/>
                </a:xfrm>
                <a:custGeom>
                  <a:avLst/>
                  <a:gdLst>
                    <a:gd name="T0" fmla="*/ 14 w 27"/>
                    <a:gd name="T1" fmla="*/ 18 h 101"/>
                    <a:gd name="T2" fmla="*/ 10 w 27"/>
                    <a:gd name="T3" fmla="*/ 13 h 101"/>
                    <a:gd name="T4" fmla="*/ 13 w 27"/>
                    <a:gd name="T5" fmla="*/ 9 h 101"/>
                    <a:gd name="T6" fmla="*/ 5 w 27"/>
                    <a:gd name="T7" fmla="*/ 3 h 101"/>
                    <a:gd name="T8" fmla="*/ 10 w 27"/>
                    <a:gd name="T9" fmla="*/ 50 h 101"/>
                    <a:gd name="T10" fmla="*/ 7 w 27"/>
                    <a:gd name="T11" fmla="*/ 48 h 101"/>
                    <a:gd name="T12" fmla="*/ 13 w 27"/>
                    <a:gd name="T13" fmla="*/ 65 h 101"/>
                    <a:gd name="T14" fmla="*/ 7 w 27"/>
                    <a:gd name="T15" fmla="*/ 65 h 101"/>
                    <a:gd name="T16" fmla="*/ 9 w 27"/>
                    <a:gd name="T17" fmla="*/ 76 h 101"/>
                    <a:gd name="T18" fmla="*/ 12 w 27"/>
                    <a:gd name="T19" fmla="*/ 75 h 101"/>
                    <a:gd name="T20" fmla="*/ 11 w 27"/>
                    <a:gd name="T21" fmla="*/ 78 h 101"/>
                    <a:gd name="T22" fmla="*/ 12 w 27"/>
                    <a:gd name="T23" fmla="*/ 77 h 101"/>
                    <a:gd name="T24" fmla="*/ 12 w 27"/>
                    <a:gd name="T25" fmla="*/ 84 h 101"/>
                    <a:gd name="T26" fmla="*/ 11 w 27"/>
                    <a:gd name="T27" fmla="*/ 82 h 101"/>
                    <a:gd name="T28" fmla="*/ 13 w 27"/>
                    <a:gd name="T29" fmla="*/ 88 h 101"/>
                    <a:gd name="T30" fmla="*/ 9 w 27"/>
                    <a:gd name="T31" fmla="*/ 87 h 101"/>
                    <a:gd name="T32" fmla="*/ 15 w 27"/>
                    <a:gd name="T33" fmla="*/ 101 h 101"/>
                    <a:gd name="T34" fmla="*/ 19 w 27"/>
                    <a:gd name="T35" fmla="*/ 101 h 101"/>
                    <a:gd name="T36" fmla="*/ 16 w 27"/>
                    <a:gd name="T37" fmla="*/ 90 h 101"/>
                    <a:gd name="T38" fmla="*/ 16 w 27"/>
                    <a:gd name="T39" fmla="*/ 91 h 101"/>
                    <a:gd name="T40" fmla="*/ 14 w 27"/>
                    <a:gd name="T41" fmla="*/ 84 h 101"/>
                    <a:gd name="T42" fmla="*/ 20 w 27"/>
                    <a:gd name="T43" fmla="*/ 88 h 101"/>
                    <a:gd name="T44" fmla="*/ 23 w 27"/>
                    <a:gd name="T45" fmla="*/ 77 h 101"/>
                    <a:gd name="T46" fmla="*/ 23 w 27"/>
                    <a:gd name="T47" fmla="*/ 77 h 101"/>
                    <a:gd name="T48" fmla="*/ 22 w 27"/>
                    <a:gd name="T49" fmla="*/ 74 h 101"/>
                    <a:gd name="T50" fmla="*/ 19 w 27"/>
                    <a:gd name="T51" fmla="*/ 76 h 101"/>
                    <a:gd name="T52" fmla="*/ 12 w 27"/>
                    <a:gd name="T53" fmla="*/ 74 h 101"/>
                    <a:gd name="T54" fmla="*/ 12 w 27"/>
                    <a:gd name="T55" fmla="*/ 70 h 101"/>
                    <a:gd name="T56" fmla="*/ 18 w 27"/>
                    <a:gd name="T57" fmla="*/ 72 h 101"/>
                    <a:gd name="T58" fmla="*/ 15 w 27"/>
                    <a:gd name="T59" fmla="*/ 70 h 101"/>
                    <a:gd name="T60" fmla="*/ 22 w 27"/>
                    <a:gd name="T61" fmla="*/ 66 h 101"/>
                    <a:gd name="T62" fmla="*/ 15 w 27"/>
                    <a:gd name="T63" fmla="*/ 66 h 101"/>
                    <a:gd name="T64" fmla="*/ 15 w 27"/>
                    <a:gd name="T65" fmla="*/ 46 h 101"/>
                    <a:gd name="T66" fmla="*/ 18 w 27"/>
                    <a:gd name="T67" fmla="*/ 49 h 101"/>
                    <a:gd name="T68" fmla="*/ 14 w 27"/>
                    <a:gd name="T69" fmla="*/ 45 h 101"/>
                    <a:gd name="T70" fmla="*/ 16 w 27"/>
                    <a:gd name="T71" fmla="*/ 33 h 101"/>
                    <a:gd name="T72" fmla="*/ 13 w 27"/>
                    <a:gd name="T73" fmla="*/ 34 h 101"/>
                    <a:gd name="T74" fmla="*/ 14 w 27"/>
                    <a:gd name="T75" fmla="*/ 22 h 101"/>
                    <a:gd name="T76" fmla="*/ 14 w 27"/>
                    <a:gd name="T77" fmla="*/ 22 h 101"/>
                    <a:gd name="T78" fmla="*/ 8 w 27"/>
                    <a:gd name="T79" fmla="*/ 16 h 101"/>
                    <a:gd name="T80" fmla="*/ 14 w 27"/>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01">
                      <a:moveTo>
                        <a:pt x="14" y="18"/>
                      </a:moveTo>
                      <a:cubicBezTo>
                        <a:pt x="10" y="13"/>
                        <a:pt x="10" y="13"/>
                        <a:pt x="10" y="13"/>
                      </a:cubicBezTo>
                      <a:cubicBezTo>
                        <a:pt x="12" y="13"/>
                        <a:pt x="9" y="7"/>
                        <a:pt x="13" y="9"/>
                      </a:cubicBezTo>
                      <a:cubicBezTo>
                        <a:pt x="8" y="6"/>
                        <a:pt x="13" y="0"/>
                        <a:pt x="5" y="3"/>
                      </a:cubicBezTo>
                      <a:cubicBezTo>
                        <a:pt x="8" y="16"/>
                        <a:pt x="3" y="35"/>
                        <a:pt x="10" y="50"/>
                      </a:cubicBezTo>
                      <a:cubicBezTo>
                        <a:pt x="7" y="48"/>
                        <a:pt x="7" y="48"/>
                        <a:pt x="7" y="48"/>
                      </a:cubicBezTo>
                      <a:cubicBezTo>
                        <a:pt x="14" y="56"/>
                        <a:pt x="0" y="59"/>
                        <a:pt x="13" y="65"/>
                      </a:cubicBezTo>
                      <a:cubicBezTo>
                        <a:pt x="7" y="65"/>
                        <a:pt x="7" y="65"/>
                        <a:pt x="7" y="65"/>
                      </a:cubicBezTo>
                      <a:cubicBezTo>
                        <a:pt x="5" y="68"/>
                        <a:pt x="16" y="72"/>
                        <a:pt x="9" y="76"/>
                      </a:cubicBezTo>
                      <a:cubicBezTo>
                        <a:pt x="12" y="75"/>
                        <a:pt x="12" y="75"/>
                        <a:pt x="12" y="75"/>
                      </a:cubicBezTo>
                      <a:cubicBezTo>
                        <a:pt x="12" y="76"/>
                        <a:pt x="11" y="77"/>
                        <a:pt x="11" y="78"/>
                      </a:cubicBezTo>
                      <a:cubicBezTo>
                        <a:pt x="12" y="77"/>
                        <a:pt x="12" y="77"/>
                        <a:pt x="12" y="77"/>
                      </a:cubicBezTo>
                      <a:cubicBezTo>
                        <a:pt x="14" y="80"/>
                        <a:pt x="14" y="82"/>
                        <a:pt x="12" y="84"/>
                      </a:cubicBezTo>
                      <a:cubicBezTo>
                        <a:pt x="10" y="84"/>
                        <a:pt x="11" y="83"/>
                        <a:pt x="11" y="82"/>
                      </a:cubicBezTo>
                      <a:cubicBezTo>
                        <a:pt x="9" y="83"/>
                        <a:pt x="13" y="85"/>
                        <a:pt x="13" y="88"/>
                      </a:cubicBezTo>
                      <a:cubicBezTo>
                        <a:pt x="11" y="89"/>
                        <a:pt x="10" y="88"/>
                        <a:pt x="9" y="87"/>
                      </a:cubicBezTo>
                      <a:cubicBezTo>
                        <a:pt x="12" y="94"/>
                        <a:pt x="5" y="96"/>
                        <a:pt x="15" y="101"/>
                      </a:cubicBezTo>
                      <a:cubicBezTo>
                        <a:pt x="17" y="101"/>
                        <a:pt x="18" y="99"/>
                        <a:pt x="19" y="101"/>
                      </a:cubicBezTo>
                      <a:cubicBezTo>
                        <a:pt x="22" y="97"/>
                        <a:pt x="18" y="94"/>
                        <a:pt x="16" y="90"/>
                      </a:cubicBezTo>
                      <a:cubicBezTo>
                        <a:pt x="16" y="91"/>
                        <a:pt x="16" y="91"/>
                        <a:pt x="16" y="91"/>
                      </a:cubicBezTo>
                      <a:cubicBezTo>
                        <a:pt x="6" y="88"/>
                        <a:pt x="18" y="89"/>
                        <a:pt x="14" y="84"/>
                      </a:cubicBezTo>
                      <a:cubicBezTo>
                        <a:pt x="18" y="85"/>
                        <a:pt x="18" y="87"/>
                        <a:pt x="20" y="88"/>
                      </a:cubicBezTo>
                      <a:cubicBezTo>
                        <a:pt x="27" y="83"/>
                        <a:pt x="14" y="80"/>
                        <a:pt x="23" y="77"/>
                      </a:cubicBezTo>
                      <a:cubicBezTo>
                        <a:pt x="23" y="77"/>
                        <a:pt x="23" y="77"/>
                        <a:pt x="23" y="77"/>
                      </a:cubicBezTo>
                      <a:cubicBezTo>
                        <a:pt x="24" y="76"/>
                        <a:pt x="23" y="75"/>
                        <a:pt x="22" y="74"/>
                      </a:cubicBezTo>
                      <a:cubicBezTo>
                        <a:pt x="21" y="74"/>
                        <a:pt x="20" y="75"/>
                        <a:pt x="19" y="76"/>
                      </a:cubicBezTo>
                      <a:cubicBezTo>
                        <a:pt x="18" y="75"/>
                        <a:pt x="14" y="74"/>
                        <a:pt x="12" y="74"/>
                      </a:cubicBezTo>
                      <a:cubicBezTo>
                        <a:pt x="16" y="72"/>
                        <a:pt x="10" y="72"/>
                        <a:pt x="12" y="70"/>
                      </a:cubicBezTo>
                      <a:cubicBezTo>
                        <a:pt x="16" y="69"/>
                        <a:pt x="16" y="72"/>
                        <a:pt x="18" y="72"/>
                      </a:cubicBezTo>
                      <a:cubicBezTo>
                        <a:pt x="15" y="70"/>
                        <a:pt x="15" y="70"/>
                        <a:pt x="15" y="70"/>
                      </a:cubicBezTo>
                      <a:cubicBezTo>
                        <a:pt x="15" y="67"/>
                        <a:pt x="19" y="67"/>
                        <a:pt x="22" y="66"/>
                      </a:cubicBezTo>
                      <a:cubicBezTo>
                        <a:pt x="19" y="64"/>
                        <a:pt x="19" y="67"/>
                        <a:pt x="15" y="66"/>
                      </a:cubicBezTo>
                      <a:cubicBezTo>
                        <a:pt x="20" y="63"/>
                        <a:pt x="19" y="51"/>
                        <a:pt x="15" y="46"/>
                      </a:cubicBezTo>
                      <a:cubicBezTo>
                        <a:pt x="16" y="48"/>
                        <a:pt x="19" y="47"/>
                        <a:pt x="18" y="49"/>
                      </a:cubicBezTo>
                      <a:cubicBezTo>
                        <a:pt x="19" y="48"/>
                        <a:pt x="17" y="45"/>
                        <a:pt x="14" y="45"/>
                      </a:cubicBezTo>
                      <a:cubicBezTo>
                        <a:pt x="12" y="42"/>
                        <a:pt x="14" y="37"/>
                        <a:pt x="16" y="33"/>
                      </a:cubicBezTo>
                      <a:cubicBezTo>
                        <a:pt x="13" y="34"/>
                        <a:pt x="13" y="34"/>
                        <a:pt x="13" y="34"/>
                      </a:cubicBezTo>
                      <a:cubicBezTo>
                        <a:pt x="8" y="31"/>
                        <a:pt x="17" y="27"/>
                        <a:pt x="14" y="22"/>
                      </a:cubicBezTo>
                      <a:cubicBezTo>
                        <a:pt x="14" y="22"/>
                        <a:pt x="14" y="22"/>
                        <a:pt x="14" y="22"/>
                      </a:cubicBezTo>
                      <a:cubicBezTo>
                        <a:pt x="13" y="20"/>
                        <a:pt x="6" y="19"/>
                        <a:pt x="8" y="16"/>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1" name="Freeform 1067"/>
                <p:cNvSpPr>
                  <a:spLocks/>
                </p:cNvSpPr>
                <p:nvPr/>
              </p:nvSpPr>
              <p:spPr bwMode="auto">
                <a:xfrm>
                  <a:off x="3976" y="2620"/>
                  <a:ext cx="7" cy="3"/>
                </a:xfrm>
                <a:custGeom>
                  <a:avLst/>
                  <a:gdLst>
                    <a:gd name="T0" fmla="*/ 3 w 8"/>
                    <a:gd name="T1" fmla="*/ 3 h 4"/>
                    <a:gd name="T2" fmla="*/ 7 w 8"/>
                    <a:gd name="T3" fmla="*/ 4 h 4"/>
                    <a:gd name="T4" fmla="*/ 0 w 8"/>
                    <a:gd name="T5" fmla="*/ 1 h 4"/>
                    <a:gd name="T6" fmla="*/ 2 w 8"/>
                    <a:gd name="T7" fmla="*/ 4 h 4"/>
                    <a:gd name="T8" fmla="*/ 3 w 8"/>
                    <a:gd name="T9" fmla="*/ 3 h 4"/>
                  </a:gdLst>
                  <a:ahLst/>
                  <a:cxnLst>
                    <a:cxn ang="0">
                      <a:pos x="T0" y="T1"/>
                    </a:cxn>
                    <a:cxn ang="0">
                      <a:pos x="T2" y="T3"/>
                    </a:cxn>
                    <a:cxn ang="0">
                      <a:pos x="T4" y="T5"/>
                    </a:cxn>
                    <a:cxn ang="0">
                      <a:pos x="T6" y="T7"/>
                    </a:cxn>
                    <a:cxn ang="0">
                      <a:pos x="T8" y="T9"/>
                    </a:cxn>
                  </a:cxnLst>
                  <a:rect l="0" t="0" r="r" b="b"/>
                  <a:pathLst>
                    <a:path w="8" h="4">
                      <a:moveTo>
                        <a:pt x="3" y="3"/>
                      </a:moveTo>
                      <a:cubicBezTo>
                        <a:pt x="7" y="4"/>
                        <a:pt x="7" y="4"/>
                        <a:pt x="7" y="4"/>
                      </a:cubicBezTo>
                      <a:cubicBezTo>
                        <a:pt x="8" y="2"/>
                        <a:pt x="3" y="0"/>
                        <a:pt x="0" y="1"/>
                      </a:cubicBezTo>
                      <a:cubicBezTo>
                        <a:pt x="1" y="2"/>
                        <a:pt x="0" y="3"/>
                        <a:pt x="2" y="4"/>
                      </a:cubicBezTo>
                      <a:cubicBezTo>
                        <a:pt x="2" y="3"/>
                        <a:pt x="4"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2" name="Freeform 1068"/>
                <p:cNvSpPr>
                  <a:spLocks/>
                </p:cNvSpPr>
                <p:nvPr/>
              </p:nvSpPr>
              <p:spPr bwMode="auto">
                <a:xfrm>
                  <a:off x="3969" y="2577"/>
                  <a:ext cx="18" cy="44"/>
                </a:xfrm>
                <a:custGeom>
                  <a:avLst/>
                  <a:gdLst>
                    <a:gd name="T0" fmla="*/ 10 w 20"/>
                    <a:gd name="T1" fmla="*/ 18 h 51"/>
                    <a:gd name="T2" fmla="*/ 7 w 20"/>
                    <a:gd name="T3" fmla="*/ 17 h 51"/>
                    <a:gd name="T4" fmla="*/ 6 w 20"/>
                    <a:gd name="T5" fmla="*/ 36 h 51"/>
                    <a:gd name="T6" fmla="*/ 12 w 20"/>
                    <a:gd name="T7" fmla="*/ 43 h 51"/>
                    <a:gd name="T8" fmla="*/ 8 w 20"/>
                    <a:gd name="T9" fmla="*/ 44 h 51"/>
                    <a:gd name="T10" fmla="*/ 13 w 20"/>
                    <a:gd name="T11" fmla="*/ 49 h 51"/>
                    <a:gd name="T12" fmla="*/ 11 w 20"/>
                    <a:gd name="T13" fmla="*/ 46 h 51"/>
                    <a:gd name="T14" fmla="*/ 13 w 20"/>
                    <a:gd name="T15" fmla="*/ 46 h 51"/>
                    <a:gd name="T16" fmla="*/ 13 w 20"/>
                    <a:gd name="T17" fmla="*/ 43 h 51"/>
                    <a:gd name="T18" fmla="*/ 16 w 20"/>
                    <a:gd name="T19" fmla="*/ 44 h 51"/>
                    <a:gd name="T20" fmla="*/ 9 w 20"/>
                    <a:gd name="T21" fmla="*/ 35 h 51"/>
                    <a:gd name="T22" fmla="*/ 15 w 20"/>
                    <a:gd name="T23" fmla="*/ 35 h 51"/>
                    <a:gd name="T24" fmla="*/ 17 w 20"/>
                    <a:gd name="T25" fmla="*/ 26 h 51"/>
                    <a:gd name="T26" fmla="*/ 15 w 20"/>
                    <a:gd name="T27" fmla="*/ 27 h 51"/>
                    <a:gd name="T28" fmla="*/ 11 w 20"/>
                    <a:gd name="T29" fmla="*/ 28 h 51"/>
                    <a:gd name="T30" fmla="*/ 17 w 20"/>
                    <a:gd name="T31" fmla="*/ 25 h 51"/>
                    <a:gd name="T32" fmla="*/ 14 w 20"/>
                    <a:gd name="T33" fmla="*/ 8 h 51"/>
                    <a:gd name="T34" fmla="*/ 7 w 20"/>
                    <a:gd name="T35" fmla="*/ 5 h 51"/>
                    <a:gd name="T36" fmla="*/ 12 w 20"/>
                    <a:gd name="T37" fmla="*/ 6 h 51"/>
                    <a:gd name="T38" fmla="*/ 13 w 20"/>
                    <a:gd name="T39" fmla="*/ 2 h 51"/>
                    <a:gd name="T40" fmla="*/ 4 w 20"/>
                    <a:gd name="T41" fmla="*/ 0 h 51"/>
                    <a:gd name="T42" fmla="*/ 10 w 20"/>
                    <a:gd name="T43" fmla="*/ 1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51">
                      <a:moveTo>
                        <a:pt x="10" y="18"/>
                      </a:moveTo>
                      <a:cubicBezTo>
                        <a:pt x="9" y="17"/>
                        <a:pt x="8" y="17"/>
                        <a:pt x="7" y="17"/>
                      </a:cubicBezTo>
                      <a:cubicBezTo>
                        <a:pt x="7" y="24"/>
                        <a:pt x="9" y="34"/>
                        <a:pt x="6" y="36"/>
                      </a:cubicBezTo>
                      <a:cubicBezTo>
                        <a:pt x="5" y="39"/>
                        <a:pt x="11" y="39"/>
                        <a:pt x="12" y="43"/>
                      </a:cubicBezTo>
                      <a:cubicBezTo>
                        <a:pt x="8" y="44"/>
                        <a:pt x="8" y="44"/>
                        <a:pt x="8" y="44"/>
                      </a:cubicBezTo>
                      <a:cubicBezTo>
                        <a:pt x="11" y="46"/>
                        <a:pt x="6" y="51"/>
                        <a:pt x="13" y="49"/>
                      </a:cubicBezTo>
                      <a:cubicBezTo>
                        <a:pt x="14" y="49"/>
                        <a:pt x="10" y="47"/>
                        <a:pt x="11" y="46"/>
                      </a:cubicBezTo>
                      <a:cubicBezTo>
                        <a:pt x="13" y="46"/>
                        <a:pt x="13" y="46"/>
                        <a:pt x="13" y="46"/>
                      </a:cubicBezTo>
                      <a:cubicBezTo>
                        <a:pt x="13" y="43"/>
                        <a:pt x="13" y="43"/>
                        <a:pt x="13" y="43"/>
                      </a:cubicBezTo>
                      <a:cubicBezTo>
                        <a:pt x="16" y="44"/>
                        <a:pt x="16" y="44"/>
                        <a:pt x="16" y="44"/>
                      </a:cubicBezTo>
                      <a:cubicBezTo>
                        <a:pt x="20" y="39"/>
                        <a:pt x="7" y="41"/>
                        <a:pt x="9" y="35"/>
                      </a:cubicBezTo>
                      <a:cubicBezTo>
                        <a:pt x="15" y="35"/>
                        <a:pt x="15" y="35"/>
                        <a:pt x="15" y="35"/>
                      </a:cubicBezTo>
                      <a:cubicBezTo>
                        <a:pt x="16" y="32"/>
                        <a:pt x="14" y="30"/>
                        <a:pt x="17" y="26"/>
                      </a:cubicBezTo>
                      <a:cubicBezTo>
                        <a:pt x="17" y="26"/>
                        <a:pt x="14" y="26"/>
                        <a:pt x="15" y="27"/>
                      </a:cubicBezTo>
                      <a:cubicBezTo>
                        <a:pt x="15" y="28"/>
                        <a:pt x="13" y="28"/>
                        <a:pt x="11" y="28"/>
                      </a:cubicBezTo>
                      <a:cubicBezTo>
                        <a:pt x="6" y="22"/>
                        <a:pt x="14" y="29"/>
                        <a:pt x="17" y="25"/>
                      </a:cubicBezTo>
                      <a:cubicBezTo>
                        <a:pt x="13" y="20"/>
                        <a:pt x="9" y="11"/>
                        <a:pt x="14" y="8"/>
                      </a:cubicBezTo>
                      <a:cubicBezTo>
                        <a:pt x="11" y="11"/>
                        <a:pt x="7" y="7"/>
                        <a:pt x="7" y="5"/>
                      </a:cubicBezTo>
                      <a:cubicBezTo>
                        <a:pt x="9" y="3"/>
                        <a:pt x="11" y="5"/>
                        <a:pt x="12" y="6"/>
                      </a:cubicBezTo>
                      <a:cubicBezTo>
                        <a:pt x="13" y="5"/>
                        <a:pt x="14" y="4"/>
                        <a:pt x="13" y="2"/>
                      </a:cubicBezTo>
                      <a:cubicBezTo>
                        <a:pt x="10" y="4"/>
                        <a:pt x="6" y="3"/>
                        <a:pt x="4" y="0"/>
                      </a:cubicBezTo>
                      <a:cubicBezTo>
                        <a:pt x="0" y="6"/>
                        <a:pt x="11" y="11"/>
                        <a:pt x="10"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3" name="Freeform 1069"/>
                <p:cNvSpPr>
                  <a:spLocks/>
                </p:cNvSpPr>
                <p:nvPr/>
              </p:nvSpPr>
              <p:spPr bwMode="auto">
                <a:xfrm>
                  <a:off x="3974" y="2589"/>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4" name="Freeform 1070"/>
                <p:cNvSpPr>
                  <a:spLocks/>
                </p:cNvSpPr>
                <p:nvPr/>
              </p:nvSpPr>
              <p:spPr bwMode="auto">
                <a:xfrm>
                  <a:off x="4064" y="3247"/>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5" name="Freeform 1071"/>
                <p:cNvSpPr>
                  <a:spLocks/>
                </p:cNvSpPr>
                <p:nvPr/>
              </p:nvSpPr>
              <p:spPr bwMode="auto">
                <a:xfrm>
                  <a:off x="4061" y="3234"/>
                  <a:ext cx="14" cy="12"/>
                </a:xfrm>
                <a:custGeom>
                  <a:avLst/>
                  <a:gdLst>
                    <a:gd name="T0" fmla="*/ 16 w 16"/>
                    <a:gd name="T1" fmla="*/ 2 h 13"/>
                    <a:gd name="T2" fmla="*/ 13 w 16"/>
                    <a:gd name="T3" fmla="*/ 0 h 13"/>
                    <a:gd name="T4" fmla="*/ 0 w 16"/>
                    <a:gd name="T5" fmla="*/ 8 h 13"/>
                    <a:gd name="T6" fmla="*/ 11 w 16"/>
                    <a:gd name="T7" fmla="*/ 11 h 13"/>
                    <a:gd name="T8" fmla="*/ 6 w 16"/>
                    <a:gd name="T9" fmla="*/ 7 h 13"/>
                    <a:gd name="T10" fmla="*/ 14 w 16"/>
                    <a:gd name="T11" fmla="*/ 8 h 13"/>
                    <a:gd name="T12" fmla="*/ 11 w 16"/>
                    <a:gd name="T13" fmla="*/ 4 h 13"/>
                    <a:gd name="T14" fmla="*/ 16 w 16"/>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6" y="2"/>
                      </a:moveTo>
                      <a:cubicBezTo>
                        <a:pt x="13" y="0"/>
                        <a:pt x="13" y="0"/>
                        <a:pt x="13" y="0"/>
                      </a:cubicBezTo>
                      <a:cubicBezTo>
                        <a:pt x="4" y="4"/>
                        <a:pt x="6" y="0"/>
                        <a:pt x="0" y="8"/>
                      </a:cubicBezTo>
                      <a:cubicBezTo>
                        <a:pt x="3" y="10"/>
                        <a:pt x="8" y="13"/>
                        <a:pt x="11" y="11"/>
                      </a:cubicBezTo>
                      <a:cubicBezTo>
                        <a:pt x="10" y="10"/>
                        <a:pt x="6" y="9"/>
                        <a:pt x="6" y="7"/>
                      </a:cubicBezTo>
                      <a:cubicBezTo>
                        <a:pt x="9" y="7"/>
                        <a:pt x="10" y="9"/>
                        <a:pt x="14" y="8"/>
                      </a:cubicBezTo>
                      <a:cubicBezTo>
                        <a:pt x="16" y="4"/>
                        <a:pt x="11" y="7"/>
                        <a:pt x="11" y="4"/>
                      </a:cubicBezTo>
                      <a:lnTo>
                        <a:pt x="16"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6" name="Freeform 1072"/>
                <p:cNvSpPr>
                  <a:spLocks/>
                </p:cNvSpPr>
                <p:nvPr/>
              </p:nvSpPr>
              <p:spPr bwMode="auto">
                <a:xfrm>
                  <a:off x="4064" y="3234"/>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7" name="Freeform 1073"/>
                <p:cNvSpPr>
                  <a:spLocks/>
                </p:cNvSpPr>
                <p:nvPr/>
              </p:nvSpPr>
              <p:spPr bwMode="auto">
                <a:xfrm>
                  <a:off x="4061" y="3231"/>
                  <a:ext cx="6" cy="3"/>
                </a:xfrm>
                <a:custGeom>
                  <a:avLst/>
                  <a:gdLst>
                    <a:gd name="T0" fmla="*/ 3 w 7"/>
                    <a:gd name="T1" fmla="*/ 3 h 3"/>
                    <a:gd name="T2" fmla="*/ 7 w 7"/>
                    <a:gd name="T3" fmla="*/ 2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1"/>
                        <a:pt x="7" y="3"/>
                        <a:pt x="7" y="2"/>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8" name="Freeform 1074"/>
                <p:cNvSpPr>
                  <a:spLocks/>
                </p:cNvSpPr>
                <p:nvPr/>
              </p:nvSpPr>
              <p:spPr bwMode="auto">
                <a:xfrm>
                  <a:off x="4062" y="3224"/>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9" name="Freeform 1075"/>
                <p:cNvSpPr>
                  <a:spLocks/>
                </p:cNvSpPr>
                <p:nvPr/>
              </p:nvSpPr>
              <p:spPr bwMode="auto">
                <a:xfrm>
                  <a:off x="4060" y="3221"/>
                  <a:ext cx="10" cy="8"/>
                </a:xfrm>
                <a:custGeom>
                  <a:avLst/>
                  <a:gdLst>
                    <a:gd name="T0" fmla="*/ 2 w 12"/>
                    <a:gd name="T1" fmla="*/ 0 h 10"/>
                    <a:gd name="T2" fmla="*/ 3 w 12"/>
                    <a:gd name="T3" fmla="*/ 4 h 10"/>
                    <a:gd name="T4" fmla="*/ 3 w 12"/>
                    <a:gd name="T5" fmla="*/ 4 h 10"/>
                    <a:gd name="T6" fmla="*/ 9 w 12"/>
                    <a:gd name="T7" fmla="*/ 6 h 10"/>
                    <a:gd name="T8" fmla="*/ 9 w 12"/>
                    <a:gd name="T9" fmla="*/ 10 h 10"/>
                    <a:gd name="T10" fmla="*/ 12 w 12"/>
                    <a:gd name="T11" fmla="*/ 7 h 10"/>
                    <a:gd name="T12" fmla="*/ 2 w 1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0"/>
                      </a:moveTo>
                      <a:cubicBezTo>
                        <a:pt x="0" y="1"/>
                        <a:pt x="1" y="3"/>
                        <a:pt x="3" y="4"/>
                      </a:cubicBezTo>
                      <a:cubicBezTo>
                        <a:pt x="3" y="4"/>
                        <a:pt x="3" y="4"/>
                        <a:pt x="3" y="4"/>
                      </a:cubicBezTo>
                      <a:cubicBezTo>
                        <a:pt x="5" y="2"/>
                        <a:pt x="10" y="3"/>
                        <a:pt x="9" y="6"/>
                      </a:cubicBezTo>
                      <a:cubicBezTo>
                        <a:pt x="10" y="8"/>
                        <a:pt x="5" y="8"/>
                        <a:pt x="9" y="10"/>
                      </a:cubicBezTo>
                      <a:cubicBezTo>
                        <a:pt x="12" y="7"/>
                        <a:pt x="12" y="7"/>
                        <a:pt x="12" y="7"/>
                      </a:cubicBezTo>
                      <a:cubicBezTo>
                        <a:pt x="11" y="3"/>
                        <a:pt x="4"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0" name="Freeform 1076"/>
                <p:cNvSpPr>
                  <a:spLocks/>
                </p:cNvSpPr>
                <p:nvPr/>
              </p:nvSpPr>
              <p:spPr bwMode="auto">
                <a:xfrm>
                  <a:off x="4063" y="3225"/>
                  <a:ext cx="1"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1" name="Freeform 1077"/>
                <p:cNvSpPr>
                  <a:spLocks/>
                </p:cNvSpPr>
                <p:nvPr/>
              </p:nvSpPr>
              <p:spPr bwMode="auto">
                <a:xfrm>
                  <a:off x="4063" y="3229"/>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2" name="Freeform 1078"/>
                <p:cNvSpPr>
                  <a:spLocks/>
                </p:cNvSpPr>
                <p:nvPr/>
              </p:nvSpPr>
              <p:spPr bwMode="auto">
                <a:xfrm>
                  <a:off x="4061" y="3211"/>
                  <a:ext cx="11" cy="9"/>
                </a:xfrm>
                <a:custGeom>
                  <a:avLst/>
                  <a:gdLst>
                    <a:gd name="T0" fmla="*/ 1 w 13"/>
                    <a:gd name="T1" fmla="*/ 3 h 10"/>
                    <a:gd name="T2" fmla="*/ 5 w 13"/>
                    <a:gd name="T3" fmla="*/ 10 h 10"/>
                    <a:gd name="T4" fmla="*/ 13 w 13"/>
                    <a:gd name="T5" fmla="*/ 5 h 10"/>
                    <a:gd name="T6" fmla="*/ 11 w 13"/>
                    <a:gd name="T7" fmla="*/ 1 h 10"/>
                    <a:gd name="T8" fmla="*/ 1 w 13"/>
                    <a:gd name="T9" fmla="*/ 3 h 10"/>
                  </a:gdLst>
                  <a:ahLst/>
                  <a:cxnLst>
                    <a:cxn ang="0">
                      <a:pos x="T0" y="T1"/>
                    </a:cxn>
                    <a:cxn ang="0">
                      <a:pos x="T2" y="T3"/>
                    </a:cxn>
                    <a:cxn ang="0">
                      <a:pos x="T4" y="T5"/>
                    </a:cxn>
                    <a:cxn ang="0">
                      <a:pos x="T6" y="T7"/>
                    </a:cxn>
                    <a:cxn ang="0">
                      <a:pos x="T8" y="T9"/>
                    </a:cxn>
                  </a:cxnLst>
                  <a:rect l="0" t="0" r="r" b="b"/>
                  <a:pathLst>
                    <a:path w="13" h="10">
                      <a:moveTo>
                        <a:pt x="1" y="3"/>
                      </a:moveTo>
                      <a:cubicBezTo>
                        <a:pt x="7" y="4"/>
                        <a:pt x="0" y="9"/>
                        <a:pt x="5" y="10"/>
                      </a:cubicBezTo>
                      <a:cubicBezTo>
                        <a:pt x="5" y="6"/>
                        <a:pt x="10" y="4"/>
                        <a:pt x="13" y="5"/>
                      </a:cubicBezTo>
                      <a:cubicBezTo>
                        <a:pt x="11" y="1"/>
                        <a:pt x="11" y="1"/>
                        <a:pt x="11" y="1"/>
                      </a:cubicBezTo>
                      <a:cubicBezTo>
                        <a:pt x="9" y="0"/>
                        <a:pt x="4"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3" name="Freeform 1079"/>
                <p:cNvSpPr>
                  <a:spLocks/>
                </p:cNvSpPr>
                <p:nvPr/>
              </p:nvSpPr>
              <p:spPr bwMode="auto">
                <a:xfrm>
                  <a:off x="4075" y="320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4" name="Freeform 1080"/>
                <p:cNvSpPr>
                  <a:spLocks/>
                </p:cNvSpPr>
                <p:nvPr/>
              </p:nvSpPr>
              <p:spPr bwMode="auto">
                <a:xfrm>
                  <a:off x="4065" y="3192"/>
                  <a:ext cx="15" cy="17"/>
                </a:xfrm>
                <a:custGeom>
                  <a:avLst/>
                  <a:gdLst>
                    <a:gd name="T0" fmla="*/ 2 w 17"/>
                    <a:gd name="T1" fmla="*/ 0 h 20"/>
                    <a:gd name="T2" fmla="*/ 8 w 17"/>
                    <a:gd name="T3" fmla="*/ 9 h 20"/>
                    <a:gd name="T4" fmla="*/ 3 w 17"/>
                    <a:gd name="T5" fmla="*/ 6 h 20"/>
                    <a:gd name="T6" fmla="*/ 6 w 17"/>
                    <a:gd name="T7" fmla="*/ 14 h 20"/>
                    <a:gd name="T8" fmla="*/ 0 w 17"/>
                    <a:gd name="T9" fmla="*/ 10 h 20"/>
                    <a:gd name="T10" fmla="*/ 5 w 17"/>
                    <a:gd name="T11" fmla="*/ 17 h 20"/>
                    <a:gd name="T12" fmla="*/ 1 w 17"/>
                    <a:gd name="T13" fmla="*/ 20 h 20"/>
                    <a:gd name="T14" fmla="*/ 8 w 17"/>
                    <a:gd name="T15" fmla="*/ 19 h 20"/>
                    <a:gd name="T16" fmla="*/ 7 w 17"/>
                    <a:gd name="T17" fmla="*/ 16 h 20"/>
                    <a:gd name="T18" fmla="*/ 11 w 17"/>
                    <a:gd name="T19" fmla="*/ 18 h 20"/>
                    <a:gd name="T20" fmla="*/ 16 w 17"/>
                    <a:gd name="T21" fmla="*/ 7 h 20"/>
                    <a:gd name="T22" fmla="*/ 2 w 17"/>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0">
                      <a:moveTo>
                        <a:pt x="2" y="0"/>
                      </a:moveTo>
                      <a:cubicBezTo>
                        <a:pt x="8" y="9"/>
                        <a:pt x="8" y="9"/>
                        <a:pt x="8" y="9"/>
                      </a:cubicBezTo>
                      <a:cubicBezTo>
                        <a:pt x="6" y="8"/>
                        <a:pt x="4" y="8"/>
                        <a:pt x="3" y="6"/>
                      </a:cubicBezTo>
                      <a:cubicBezTo>
                        <a:pt x="2" y="10"/>
                        <a:pt x="7" y="11"/>
                        <a:pt x="6" y="14"/>
                      </a:cubicBezTo>
                      <a:cubicBezTo>
                        <a:pt x="0" y="14"/>
                        <a:pt x="6" y="8"/>
                        <a:pt x="0" y="10"/>
                      </a:cubicBezTo>
                      <a:cubicBezTo>
                        <a:pt x="0" y="12"/>
                        <a:pt x="0" y="15"/>
                        <a:pt x="5" y="17"/>
                      </a:cubicBezTo>
                      <a:cubicBezTo>
                        <a:pt x="1" y="20"/>
                        <a:pt x="1" y="20"/>
                        <a:pt x="1" y="20"/>
                      </a:cubicBezTo>
                      <a:cubicBezTo>
                        <a:pt x="8" y="19"/>
                        <a:pt x="8" y="19"/>
                        <a:pt x="8" y="19"/>
                      </a:cubicBezTo>
                      <a:cubicBezTo>
                        <a:pt x="10" y="18"/>
                        <a:pt x="3" y="16"/>
                        <a:pt x="7" y="16"/>
                      </a:cubicBezTo>
                      <a:cubicBezTo>
                        <a:pt x="10" y="16"/>
                        <a:pt x="11" y="17"/>
                        <a:pt x="11" y="18"/>
                      </a:cubicBezTo>
                      <a:cubicBezTo>
                        <a:pt x="10" y="16"/>
                        <a:pt x="17" y="12"/>
                        <a:pt x="16" y="7"/>
                      </a:cubicBezTo>
                      <a:cubicBezTo>
                        <a:pt x="16" y="2"/>
                        <a:pt x="5"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5" name="Freeform 1081"/>
                <p:cNvSpPr>
                  <a:spLocks/>
                </p:cNvSpPr>
                <p:nvPr/>
              </p:nvSpPr>
              <p:spPr bwMode="auto">
                <a:xfrm>
                  <a:off x="4072" y="3191"/>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6" name="Freeform 1082"/>
                <p:cNvSpPr>
                  <a:spLocks/>
                </p:cNvSpPr>
                <p:nvPr/>
              </p:nvSpPr>
              <p:spPr bwMode="auto">
                <a:xfrm>
                  <a:off x="4065" y="3175"/>
                  <a:ext cx="16" cy="15"/>
                </a:xfrm>
                <a:custGeom>
                  <a:avLst/>
                  <a:gdLst>
                    <a:gd name="T0" fmla="*/ 1 w 18"/>
                    <a:gd name="T1" fmla="*/ 11 h 17"/>
                    <a:gd name="T2" fmla="*/ 5 w 18"/>
                    <a:gd name="T3" fmla="*/ 15 h 17"/>
                    <a:gd name="T4" fmla="*/ 2 w 18"/>
                    <a:gd name="T5" fmla="*/ 16 h 17"/>
                    <a:gd name="T6" fmla="*/ 7 w 18"/>
                    <a:gd name="T7" fmla="*/ 17 h 17"/>
                    <a:gd name="T8" fmla="*/ 4 w 18"/>
                    <a:gd name="T9" fmla="*/ 9 h 17"/>
                    <a:gd name="T10" fmla="*/ 13 w 18"/>
                    <a:gd name="T11" fmla="*/ 7 h 17"/>
                    <a:gd name="T12" fmla="*/ 11 w 18"/>
                    <a:gd name="T13" fmla="*/ 11 h 17"/>
                    <a:gd name="T14" fmla="*/ 10 w 18"/>
                    <a:gd name="T15" fmla="*/ 0 h 17"/>
                    <a:gd name="T16" fmla="*/ 8 w 18"/>
                    <a:gd name="T17" fmla="*/ 3 h 17"/>
                    <a:gd name="T18" fmla="*/ 6 w 18"/>
                    <a:gd name="T19" fmla="*/ 0 h 17"/>
                    <a:gd name="T20" fmla="*/ 1 w 18"/>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7">
                      <a:moveTo>
                        <a:pt x="1" y="11"/>
                      </a:moveTo>
                      <a:cubicBezTo>
                        <a:pt x="5" y="15"/>
                        <a:pt x="5" y="15"/>
                        <a:pt x="5" y="15"/>
                      </a:cubicBezTo>
                      <a:cubicBezTo>
                        <a:pt x="4" y="16"/>
                        <a:pt x="3" y="16"/>
                        <a:pt x="2" y="16"/>
                      </a:cubicBezTo>
                      <a:cubicBezTo>
                        <a:pt x="3" y="16"/>
                        <a:pt x="6" y="17"/>
                        <a:pt x="7" y="17"/>
                      </a:cubicBezTo>
                      <a:cubicBezTo>
                        <a:pt x="13" y="15"/>
                        <a:pt x="5" y="12"/>
                        <a:pt x="4" y="9"/>
                      </a:cubicBezTo>
                      <a:cubicBezTo>
                        <a:pt x="7" y="3"/>
                        <a:pt x="7" y="10"/>
                        <a:pt x="13" y="7"/>
                      </a:cubicBezTo>
                      <a:cubicBezTo>
                        <a:pt x="13" y="9"/>
                        <a:pt x="11" y="9"/>
                        <a:pt x="11" y="11"/>
                      </a:cubicBezTo>
                      <a:cubicBezTo>
                        <a:pt x="18" y="8"/>
                        <a:pt x="11" y="3"/>
                        <a:pt x="10" y="0"/>
                      </a:cubicBezTo>
                      <a:cubicBezTo>
                        <a:pt x="9" y="1"/>
                        <a:pt x="7" y="1"/>
                        <a:pt x="8" y="3"/>
                      </a:cubicBezTo>
                      <a:cubicBezTo>
                        <a:pt x="6" y="0"/>
                        <a:pt x="6" y="0"/>
                        <a:pt x="6" y="0"/>
                      </a:cubicBezTo>
                      <a:cubicBezTo>
                        <a:pt x="1" y="3"/>
                        <a:pt x="0" y="5"/>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7" name="Freeform 1083"/>
                <p:cNvSpPr>
                  <a:spLocks/>
                </p:cNvSpPr>
                <p:nvPr/>
              </p:nvSpPr>
              <p:spPr bwMode="auto">
                <a:xfrm>
                  <a:off x="4064" y="3189"/>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1" y="1"/>
                        <a:pt x="2" y="0"/>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8" name="Freeform 1084"/>
                <p:cNvSpPr>
                  <a:spLocks/>
                </p:cNvSpPr>
                <p:nvPr/>
              </p:nvSpPr>
              <p:spPr bwMode="auto">
                <a:xfrm>
                  <a:off x="4073" y="317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9" name="Freeform 1085"/>
                <p:cNvSpPr>
                  <a:spLocks/>
                </p:cNvSpPr>
                <p:nvPr/>
              </p:nvSpPr>
              <p:spPr bwMode="auto">
                <a:xfrm>
                  <a:off x="4065" y="3174"/>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0" name="Freeform 1086"/>
                <p:cNvSpPr>
                  <a:spLocks/>
                </p:cNvSpPr>
                <p:nvPr/>
              </p:nvSpPr>
              <p:spPr bwMode="auto">
                <a:xfrm>
                  <a:off x="4062" y="3076"/>
                  <a:ext cx="16" cy="96"/>
                </a:xfrm>
                <a:custGeom>
                  <a:avLst/>
                  <a:gdLst>
                    <a:gd name="T0" fmla="*/ 16 w 19"/>
                    <a:gd name="T1" fmla="*/ 1 h 112"/>
                    <a:gd name="T2" fmla="*/ 12 w 19"/>
                    <a:gd name="T3" fmla="*/ 5 h 112"/>
                    <a:gd name="T4" fmla="*/ 8 w 19"/>
                    <a:gd name="T5" fmla="*/ 0 h 112"/>
                    <a:gd name="T6" fmla="*/ 1 w 19"/>
                    <a:gd name="T7" fmla="*/ 0 h 112"/>
                    <a:gd name="T8" fmla="*/ 4 w 19"/>
                    <a:gd name="T9" fmla="*/ 9 h 112"/>
                    <a:gd name="T10" fmla="*/ 0 w 19"/>
                    <a:gd name="T11" fmla="*/ 9 h 112"/>
                    <a:gd name="T12" fmla="*/ 3 w 19"/>
                    <a:gd name="T13" fmla="*/ 26 h 112"/>
                    <a:gd name="T14" fmla="*/ 4 w 19"/>
                    <a:gd name="T15" fmla="*/ 38 h 112"/>
                    <a:gd name="T16" fmla="*/ 3 w 19"/>
                    <a:gd name="T17" fmla="*/ 85 h 112"/>
                    <a:gd name="T18" fmla="*/ 9 w 19"/>
                    <a:gd name="T19" fmla="*/ 87 h 112"/>
                    <a:gd name="T20" fmla="*/ 5 w 19"/>
                    <a:gd name="T21" fmla="*/ 90 h 112"/>
                    <a:gd name="T22" fmla="*/ 5 w 19"/>
                    <a:gd name="T23" fmla="*/ 88 h 112"/>
                    <a:gd name="T24" fmla="*/ 4 w 19"/>
                    <a:gd name="T25" fmla="*/ 101 h 112"/>
                    <a:gd name="T26" fmla="*/ 11 w 19"/>
                    <a:gd name="T27" fmla="*/ 101 h 112"/>
                    <a:gd name="T28" fmla="*/ 3 w 19"/>
                    <a:gd name="T29" fmla="*/ 107 h 112"/>
                    <a:gd name="T30" fmla="*/ 9 w 19"/>
                    <a:gd name="T31" fmla="*/ 112 h 112"/>
                    <a:gd name="T32" fmla="*/ 14 w 19"/>
                    <a:gd name="T33" fmla="*/ 107 h 112"/>
                    <a:gd name="T34" fmla="*/ 17 w 19"/>
                    <a:gd name="T35" fmla="*/ 111 h 112"/>
                    <a:gd name="T36" fmla="*/ 7 w 19"/>
                    <a:gd name="T37" fmla="*/ 80 h 112"/>
                    <a:gd name="T38" fmla="*/ 11 w 19"/>
                    <a:gd name="T39" fmla="*/ 81 h 112"/>
                    <a:gd name="T40" fmla="*/ 15 w 19"/>
                    <a:gd name="T41" fmla="*/ 62 h 112"/>
                    <a:gd name="T42" fmla="*/ 8 w 19"/>
                    <a:gd name="T43" fmla="*/ 55 h 112"/>
                    <a:gd name="T44" fmla="*/ 11 w 19"/>
                    <a:gd name="T45" fmla="*/ 51 h 112"/>
                    <a:gd name="T46" fmla="*/ 8 w 19"/>
                    <a:gd name="T47" fmla="*/ 51 h 112"/>
                    <a:gd name="T48" fmla="*/ 12 w 19"/>
                    <a:gd name="T49" fmla="*/ 45 h 112"/>
                    <a:gd name="T50" fmla="*/ 4 w 19"/>
                    <a:gd name="T51" fmla="*/ 44 h 112"/>
                    <a:gd name="T52" fmla="*/ 15 w 19"/>
                    <a:gd name="T53" fmla="*/ 33 h 112"/>
                    <a:gd name="T54" fmla="*/ 11 w 19"/>
                    <a:gd name="T55" fmla="*/ 35 h 112"/>
                    <a:gd name="T56" fmla="*/ 8 w 19"/>
                    <a:gd name="T57" fmla="*/ 32 h 112"/>
                    <a:gd name="T58" fmla="*/ 15 w 19"/>
                    <a:gd name="T59" fmla="*/ 31 h 112"/>
                    <a:gd name="T60" fmla="*/ 10 w 19"/>
                    <a:gd name="T61" fmla="*/ 22 h 112"/>
                    <a:gd name="T62" fmla="*/ 6 w 19"/>
                    <a:gd name="T63" fmla="*/ 23 h 112"/>
                    <a:gd name="T64" fmla="*/ 8 w 19"/>
                    <a:gd name="T65" fmla="*/ 11 h 112"/>
                    <a:gd name="T66" fmla="*/ 15 w 19"/>
                    <a:gd name="T67" fmla="*/ 17 h 112"/>
                    <a:gd name="T68" fmla="*/ 18 w 19"/>
                    <a:gd name="T69" fmla="*/ 14 h 112"/>
                    <a:gd name="T70" fmla="*/ 10 w 19"/>
                    <a:gd name="T71" fmla="*/ 6 h 112"/>
                    <a:gd name="T72" fmla="*/ 16 w 19"/>
                    <a:gd name="T73"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112">
                      <a:moveTo>
                        <a:pt x="16" y="1"/>
                      </a:moveTo>
                      <a:cubicBezTo>
                        <a:pt x="13" y="1"/>
                        <a:pt x="12" y="2"/>
                        <a:pt x="12" y="5"/>
                      </a:cubicBezTo>
                      <a:cubicBezTo>
                        <a:pt x="9" y="4"/>
                        <a:pt x="10" y="1"/>
                        <a:pt x="8" y="0"/>
                      </a:cubicBezTo>
                      <a:cubicBezTo>
                        <a:pt x="6" y="3"/>
                        <a:pt x="4" y="0"/>
                        <a:pt x="1" y="0"/>
                      </a:cubicBezTo>
                      <a:cubicBezTo>
                        <a:pt x="1" y="4"/>
                        <a:pt x="5" y="5"/>
                        <a:pt x="4" y="9"/>
                      </a:cubicBezTo>
                      <a:cubicBezTo>
                        <a:pt x="0" y="9"/>
                        <a:pt x="0" y="9"/>
                        <a:pt x="0" y="9"/>
                      </a:cubicBezTo>
                      <a:cubicBezTo>
                        <a:pt x="2" y="14"/>
                        <a:pt x="5" y="21"/>
                        <a:pt x="3" y="26"/>
                      </a:cubicBezTo>
                      <a:cubicBezTo>
                        <a:pt x="1" y="30"/>
                        <a:pt x="3" y="33"/>
                        <a:pt x="4" y="38"/>
                      </a:cubicBezTo>
                      <a:cubicBezTo>
                        <a:pt x="2" y="53"/>
                        <a:pt x="6" y="68"/>
                        <a:pt x="3" y="85"/>
                      </a:cubicBezTo>
                      <a:cubicBezTo>
                        <a:pt x="9" y="87"/>
                        <a:pt x="9" y="87"/>
                        <a:pt x="9" y="87"/>
                      </a:cubicBezTo>
                      <a:cubicBezTo>
                        <a:pt x="6" y="88"/>
                        <a:pt x="9" y="91"/>
                        <a:pt x="5" y="90"/>
                      </a:cubicBezTo>
                      <a:cubicBezTo>
                        <a:pt x="6" y="90"/>
                        <a:pt x="5" y="89"/>
                        <a:pt x="5" y="88"/>
                      </a:cubicBezTo>
                      <a:cubicBezTo>
                        <a:pt x="0" y="91"/>
                        <a:pt x="6" y="97"/>
                        <a:pt x="4" y="101"/>
                      </a:cubicBezTo>
                      <a:cubicBezTo>
                        <a:pt x="5" y="101"/>
                        <a:pt x="10" y="100"/>
                        <a:pt x="11" y="101"/>
                      </a:cubicBezTo>
                      <a:cubicBezTo>
                        <a:pt x="4" y="101"/>
                        <a:pt x="12" y="106"/>
                        <a:pt x="3" y="107"/>
                      </a:cubicBezTo>
                      <a:cubicBezTo>
                        <a:pt x="1" y="111"/>
                        <a:pt x="10" y="107"/>
                        <a:pt x="9" y="112"/>
                      </a:cubicBezTo>
                      <a:cubicBezTo>
                        <a:pt x="13" y="112"/>
                        <a:pt x="10" y="108"/>
                        <a:pt x="14" y="107"/>
                      </a:cubicBezTo>
                      <a:cubicBezTo>
                        <a:pt x="17" y="108"/>
                        <a:pt x="12" y="111"/>
                        <a:pt x="17" y="111"/>
                      </a:cubicBezTo>
                      <a:cubicBezTo>
                        <a:pt x="19" y="104"/>
                        <a:pt x="10" y="91"/>
                        <a:pt x="7" y="80"/>
                      </a:cubicBezTo>
                      <a:cubicBezTo>
                        <a:pt x="11" y="81"/>
                        <a:pt x="11" y="81"/>
                        <a:pt x="11" y="81"/>
                      </a:cubicBezTo>
                      <a:cubicBezTo>
                        <a:pt x="8" y="76"/>
                        <a:pt x="8" y="67"/>
                        <a:pt x="15" y="62"/>
                      </a:cubicBezTo>
                      <a:cubicBezTo>
                        <a:pt x="11" y="63"/>
                        <a:pt x="17" y="54"/>
                        <a:pt x="8" y="55"/>
                      </a:cubicBezTo>
                      <a:cubicBezTo>
                        <a:pt x="10" y="54"/>
                        <a:pt x="10" y="53"/>
                        <a:pt x="11" y="51"/>
                      </a:cubicBezTo>
                      <a:cubicBezTo>
                        <a:pt x="8" y="51"/>
                        <a:pt x="8" y="51"/>
                        <a:pt x="8" y="51"/>
                      </a:cubicBezTo>
                      <a:cubicBezTo>
                        <a:pt x="8" y="48"/>
                        <a:pt x="12" y="49"/>
                        <a:pt x="12" y="45"/>
                      </a:cubicBezTo>
                      <a:cubicBezTo>
                        <a:pt x="8" y="48"/>
                        <a:pt x="7" y="45"/>
                        <a:pt x="4" y="44"/>
                      </a:cubicBezTo>
                      <a:cubicBezTo>
                        <a:pt x="8" y="41"/>
                        <a:pt x="12" y="36"/>
                        <a:pt x="15" y="33"/>
                      </a:cubicBezTo>
                      <a:cubicBezTo>
                        <a:pt x="14" y="33"/>
                        <a:pt x="13" y="34"/>
                        <a:pt x="11" y="35"/>
                      </a:cubicBezTo>
                      <a:cubicBezTo>
                        <a:pt x="12" y="33"/>
                        <a:pt x="9" y="33"/>
                        <a:pt x="8" y="32"/>
                      </a:cubicBezTo>
                      <a:cubicBezTo>
                        <a:pt x="7" y="30"/>
                        <a:pt x="12" y="31"/>
                        <a:pt x="15" y="31"/>
                      </a:cubicBezTo>
                      <a:cubicBezTo>
                        <a:pt x="16" y="27"/>
                        <a:pt x="7" y="25"/>
                        <a:pt x="10" y="22"/>
                      </a:cubicBezTo>
                      <a:cubicBezTo>
                        <a:pt x="6" y="23"/>
                        <a:pt x="6" y="23"/>
                        <a:pt x="6" y="23"/>
                      </a:cubicBezTo>
                      <a:cubicBezTo>
                        <a:pt x="6" y="19"/>
                        <a:pt x="10" y="16"/>
                        <a:pt x="8" y="11"/>
                      </a:cubicBezTo>
                      <a:cubicBezTo>
                        <a:pt x="14" y="9"/>
                        <a:pt x="13" y="15"/>
                        <a:pt x="15" y="17"/>
                      </a:cubicBezTo>
                      <a:cubicBezTo>
                        <a:pt x="16" y="16"/>
                        <a:pt x="16" y="14"/>
                        <a:pt x="18" y="14"/>
                      </a:cubicBezTo>
                      <a:cubicBezTo>
                        <a:pt x="16" y="12"/>
                        <a:pt x="12" y="8"/>
                        <a:pt x="10" y="6"/>
                      </a:cubicBezTo>
                      <a:cubicBezTo>
                        <a:pt x="15" y="8"/>
                        <a:pt x="15" y="3"/>
                        <a:pt x="16"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1" name="Freeform 1087"/>
                <p:cNvSpPr>
                  <a:spLocks/>
                </p:cNvSpPr>
                <p:nvPr/>
              </p:nvSpPr>
              <p:spPr bwMode="auto">
                <a:xfrm>
                  <a:off x="4077" y="3087"/>
                  <a:ext cx="2" cy="2"/>
                </a:xfrm>
                <a:custGeom>
                  <a:avLst/>
                  <a:gdLst>
                    <a:gd name="T0" fmla="*/ 0 w 2"/>
                    <a:gd name="T1" fmla="*/ 1 h 2"/>
                    <a:gd name="T2" fmla="*/ 2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2" name="Freeform 1088"/>
                <p:cNvSpPr>
                  <a:spLocks/>
                </p:cNvSpPr>
                <p:nvPr/>
              </p:nvSpPr>
              <p:spPr bwMode="auto">
                <a:xfrm>
                  <a:off x="4075" y="30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3" name="Freeform 1089"/>
                <p:cNvSpPr>
                  <a:spLocks/>
                </p:cNvSpPr>
                <p:nvPr/>
              </p:nvSpPr>
              <p:spPr bwMode="auto">
                <a:xfrm>
                  <a:off x="4063" y="3097"/>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4" name="Freeform 1090"/>
                <p:cNvSpPr>
                  <a:spLocks/>
                </p:cNvSpPr>
                <p:nvPr/>
              </p:nvSpPr>
              <p:spPr bwMode="auto">
                <a:xfrm>
                  <a:off x="4075" y="3102"/>
                  <a:ext cx="3"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5" name="Freeform 1091"/>
                <p:cNvSpPr>
                  <a:spLocks/>
                </p:cNvSpPr>
                <p:nvPr/>
              </p:nvSpPr>
              <p:spPr bwMode="auto">
                <a:xfrm>
                  <a:off x="4075" y="3123"/>
                  <a:ext cx="2" cy="3"/>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0" y="3"/>
                        <a:pt x="2" y="2"/>
                        <a:pt x="3" y="3"/>
                      </a:cubicBezTo>
                      <a:cubicBezTo>
                        <a:pt x="3" y="1"/>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6" name="Freeform 1092"/>
                <p:cNvSpPr>
                  <a:spLocks/>
                </p:cNvSpPr>
                <p:nvPr/>
              </p:nvSpPr>
              <p:spPr bwMode="auto">
                <a:xfrm>
                  <a:off x="4076" y="3079"/>
                  <a:ext cx="2" cy="5"/>
                </a:xfrm>
                <a:custGeom>
                  <a:avLst/>
                  <a:gdLst>
                    <a:gd name="T0" fmla="*/ 2 w 2"/>
                    <a:gd name="T1" fmla="*/ 5 h 5"/>
                    <a:gd name="T2" fmla="*/ 1 w 2"/>
                    <a:gd name="T3" fmla="*/ 1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1" y="1"/>
                      </a:lnTo>
                      <a:lnTo>
                        <a:pt x="0" y="0"/>
                      </a:ln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7" name="Freeform 1093"/>
                <p:cNvSpPr>
                  <a:spLocks/>
                </p:cNvSpPr>
                <p:nvPr/>
              </p:nvSpPr>
              <p:spPr bwMode="auto">
                <a:xfrm>
                  <a:off x="4058" y="3020"/>
                  <a:ext cx="21" cy="53"/>
                </a:xfrm>
                <a:custGeom>
                  <a:avLst/>
                  <a:gdLst>
                    <a:gd name="T0" fmla="*/ 5 w 24"/>
                    <a:gd name="T1" fmla="*/ 4 h 62"/>
                    <a:gd name="T2" fmla="*/ 2 w 24"/>
                    <a:gd name="T3" fmla="*/ 15 h 62"/>
                    <a:gd name="T4" fmla="*/ 12 w 24"/>
                    <a:gd name="T5" fmla="*/ 23 h 62"/>
                    <a:gd name="T6" fmla="*/ 3 w 24"/>
                    <a:gd name="T7" fmla="*/ 21 h 62"/>
                    <a:gd name="T8" fmla="*/ 9 w 24"/>
                    <a:gd name="T9" fmla="*/ 43 h 62"/>
                    <a:gd name="T10" fmla="*/ 6 w 24"/>
                    <a:gd name="T11" fmla="*/ 43 h 62"/>
                    <a:gd name="T12" fmla="*/ 15 w 24"/>
                    <a:gd name="T13" fmla="*/ 51 h 62"/>
                    <a:gd name="T14" fmla="*/ 4 w 24"/>
                    <a:gd name="T15" fmla="*/ 51 h 62"/>
                    <a:gd name="T16" fmla="*/ 4 w 24"/>
                    <a:gd name="T17" fmla="*/ 50 h 62"/>
                    <a:gd name="T18" fmla="*/ 7 w 24"/>
                    <a:gd name="T19" fmla="*/ 61 h 62"/>
                    <a:gd name="T20" fmla="*/ 13 w 24"/>
                    <a:gd name="T21" fmla="*/ 62 h 62"/>
                    <a:gd name="T22" fmla="*/ 18 w 24"/>
                    <a:gd name="T23" fmla="*/ 62 h 62"/>
                    <a:gd name="T24" fmla="*/ 14 w 24"/>
                    <a:gd name="T25" fmla="*/ 55 h 62"/>
                    <a:gd name="T26" fmla="*/ 19 w 24"/>
                    <a:gd name="T27" fmla="*/ 54 h 62"/>
                    <a:gd name="T28" fmla="*/ 16 w 24"/>
                    <a:gd name="T29" fmla="*/ 51 h 62"/>
                    <a:gd name="T30" fmla="*/ 20 w 24"/>
                    <a:gd name="T31" fmla="*/ 50 h 62"/>
                    <a:gd name="T32" fmla="*/ 16 w 24"/>
                    <a:gd name="T33" fmla="*/ 45 h 62"/>
                    <a:gd name="T34" fmla="*/ 17 w 24"/>
                    <a:gd name="T35" fmla="*/ 46 h 62"/>
                    <a:gd name="T36" fmla="*/ 13 w 24"/>
                    <a:gd name="T37" fmla="*/ 42 h 62"/>
                    <a:gd name="T38" fmla="*/ 18 w 24"/>
                    <a:gd name="T39" fmla="*/ 40 h 62"/>
                    <a:gd name="T40" fmla="*/ 14 w 24"/>
                    <a:gd name="T41" fmla="*/ 40 h 62"/>
                    <a:gd name="T42" fmla="*/ 20 w 24"/>
                    <a:gd name="T43" fmla="*/ 27 h 62"/>
                    <a:gd name="T44" fmla="*/ 16 w 24"/>
                    <a:gd name="T45" fmla="*/ 26 h 62"/>
                    <a:gd name="T46" fmla="*/ 19 w 24"/>
                    <a:gd name="T47" fmla="*/ 32 h 62"/>
                    <a:gd name="T48" fmla="*/ 10 w 24"/>
                    <a:gd name="T49" fmla="*/ 31 h 62"/>
                    <a:gd name="T50" fmla="*/ 18 w 24"/>
                    <a:gd name="T51" fmla="*/ 23 h 62"/>
                    <a:gd name="T52" fmla="*/ 16 w 24"/>
                    <a:gd name="T53" fmla="*/ 14 h 62"/>
                    <a:gd name="T54" fmla="*/ 18 w 24"/>
                    <a:gd name="T55" fmla="*/ 14 h 62"/>
                    <a:gd name="T56" fmla="*/ 15 w 24"/>
                    <a:gd name="T57" fmla="*/ 7 h 62"/>
                    <a:gd name="T58" fmla="*/ 13 w 24"/>
                    <a:gd name="T59" fmla="*/ 9 h 62"/>
                    <a:gd name="T60" fmla="*/ 10 w 24"/>
                    <a:gd name="T61" fmla="*/ 7 h 62"/>
                    <a:gd name="T62" fmla="*/ 12 w 24"/>
                    <a:gd name="T63" fmla="*/ 6 h 62"/>
                    <a:gd name="T64" fmla="*/ 7 w 24"/>
                    <a:gd name="T65" fmla="*/ 0 h 62"/>
                    <a:gd name="T66" fmla="*/ 10 w 24"/>
                    <a:gd name="T67" fmla="*/ 7 h 62"/>
                    <a:gd name="T68" fmla="*/ 5 w 24"/>
                    <a:gd name="T69"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62">
                      <a:moveTo>
                        <a:pt x="5" y="4"/>
                      </a:moveTo>
                      <a:cubicBezTo>
                        <a:pt x="0" y="7"/>
                        <a:pt x="3" y="12"/>
                        <a:pt x="2" y="15"/>
                      </a:cubicBezTo>
                      <a:cubicBezTo>
                        <a:pt x="4" y="22"/>
                        <a:pt x="12" y="16"/>
                        <a:pt x="12" y="23"/>
                      </a:cubicBezTo>
                      <a:cubicBezTo>
                        <a:pt x="3" y="21"/>
                        <a:pt x="3" y="21"/>
                        <a:pt x="3" y="21"/>
                      </a:cubicBezTo>
                      <a:cubicBezTo>
                        <a:pt x="4" y="28"/>
                        <a:pt x="1" y="37"/>
                        <a:pt x="9" y="43"/>
                      </a:cubicBezTo>
                      <a:cubicBezTo>
                        <a:pt x="8" y="43"/>
                        <a:pt x="7" y="44"/>
                        <a:pt x="6" y="43"/>
                      </a:cubicBezTo>
                      <a:cubicBezTo>
                        <a:pt x="6" y="47"/>
                        <a:pt x="19" y="45"/>
                        <a:pt x="15" y="51"/>
                      </a:cubicBezTo>
                      <a:cubicBezTo>
                        <a:pt x="10" y="45"/>
                        <a:pt x="10" y="52"/>
                        <a:pt x="4" y="51"/>
                      </a:cubicBezTo>
                      <a:cubicBezTo>
                        <a:pt x="4" y="50"/>
                        <a:pt x="4" y="50"/>
                        <a:pt x="4" y="50"/>
                      </a:cubicBezTo>
                      <a:cubicBezTo>
                        <a:pt x="4" y="53"/>
                        <a:pt x="7" y="58"/>
                        <a:pt x="7" y="61"/>
                      </a:cubicBezTo>
                      <a:cubicBezTo>
                        <a:pt x="9" y="61"/>
                        <a:pt x="13" y="59"/>
                        <a:pt x="13" y="62"/>
                      </a:cubicBezTo>
                      <a:cubicBezTo>
                        <a:pt x="13" y="61"/>
                        <a:pt x="16" y="62"/>
                        <a:pt x="18" y="62"/>
                      </a:cubicBezTo>
                      <a:cubicBezTo>
                        <a:pt x="16" y="58"/>
                        <a:pt x="18" y="57"/>
                        <a:pt x="14" y="55"/>
                      </a:cubicBezTo>
                      <a:cubicBezTo>
                        <a:pt x="18" y="53"/>
                        <a:pt x="15" y="56"/>
                        <a:pt x="19" y="54"/>
                      </a:cubicBezTo>
                      <a:cubicBezTo>
                        <a:pt x="16" y="51"/>
                        <a:pt x="16" y="51"/>
                        <a:pt x="16" y="51"/>
                      </a:cubicBezTo>
                      <a:cubicBezTo>
                        <a:pt x="17" y="49"/>
                        <a:pt x="19" y="53"/>
                        <a:pt x="20" y="50"/>
                      </a:cubicBezTo>
                      <a:cubicBezTo>
                        <a:pt x="18" y="50"/>
                        <a:pt x="16" y="47"/>
                        <a:pt x="16" y="45"/>
                      </a:cubicBezTo>
                      <a:cubicBezTo>
                        <a:pt x="17" y="46"/>
                        <a:pt x="17" y="46"/>
                        <a:pt x="17" y="46"/>
                      </a:cubicBezTo>
                      <a:cubicBezTo>
                        <a:pt x="16" y="44"/>
                        <a:pt x="18" y="41"/>
                        <a:pt x="13" y="42"/>
                      </a:cubicBezTo>
                      <a:cubicBezTo>
                        <a:pt x="18" y="40"/>
                        <a:pt x="18" y="40"/>
                        <a:pt x="18" y="40"/>
                      </a:cubicBezTo>
                      <a:cubicBezTo>
                        <a:pt x="14" y="40"/>
                        <a:pt x="14" y="40"/>
                        <a:pt x="14" y="40"/>
                      </a:cubicBezTo>
                      <a:cubicBezTo>
                        <a:pt x="16" y="35"/>
                        <a:pt x="24" y="34"/>
                        <a:pt x="20" y="27"/>
                      </a:cubicBezTo>
                      <a:cubicBezTo>
                        <a:pt x="19" y="29"/>
                        <a:pt x="17" y="27"/>
                        <a:pt x="16" y="26"/>
                      </a:cubicBezTo>
                      <a:cubicBezTo>
                        <a:pt x="14" y="29"/>
                        <a:pt x="19" y="30"/>
                        <a:pt x="19" y="32"/>
                      </a:cubicBezTo>
                      <a:cubicBezTo>
                        <a:pt x="16" y="33"/>
                        <a:pt x="12" y="28"/>
                        <a:pt x="10" y="31"/>
                      </a:cubicBezTo>
                      <a:cubicBezTo>
                        <a:pt x="14" y="28"/>
                        <a:pt x="9" y="25"/>
                        <a:pt x="18" y="23"/>
                      </a:cubicBezTo>
                      <a:cubicBezTo>
                        <a:pt x="19" y="19"/>
                        <a:pt x="14" y="18"/>
                        <a:pt x="16" y="14"/>
                      </a:cubicBezTo>
                      <a:cubicBezTo>
                        <a:pt x="18" y="14"/>
                        <a:pt x="18" y="14"/>
                        <a:pt x="18" y="14"/>
                      </a:cubicBezTo>
                      <a:cubicBezTo>
                        <a:pt x="12" y="13"/>
                        <a:pt x="20" y="10"/>
                        <a:pt x="15" y="7"/>
                      </a:cubicBezTo>
                      <a:cubicBezTo>
                        <a:pt x="13" y="9"/>
                        <a:pt x="13" y="9"/>
                        <a:pt x="13" y="9"/>
                      </a:cubicBezTo>
                      <a:cubicBezTo>
                        <a:pt x="11" y="9"/>
                        <a:pt x="11" y="8"/>
                        <a:pt x="10" y="7"/>
                      </a:cubicBezTo>
                      <a:cubicBezTo>
                        <a:pt x="11" y="7"/>
                        <a:pt x="11" y="7"/>
                        <a:pt x="12" y="6"/>
                      </a:cubicBezTo>
                      <a:cubicBezTo>
                        <a:pt x="8" y="6"/>
                        <a:pt x="8" y="1"/>
                        <a:pt x="7" y="0"/>
                      </a:cubicBezTo>
                      <a:cubicBezTo>
                        <a:pt x="6" y="2"/>
                        <a:pt x="9" y="5"/>
                        <a:pt x="10" y="7"/>
                      </a:cubicBezTo>
                      <a:cubicBezTo>
                        <a:pt x="8" y="6"/>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8" name="Freeform 1094"/>
                <p:cNvSpPr>
                  <a:spLocks/>
                </p:cNvSpPr>
                <p:nvPr/>
              </p:nvSpPr>
              <p:spPr bwMode="auto">
                <a:xfrm>
                  <a:off x="4073" y="305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9" name="Freeform 1095"/>
                <p:cNvSpPr>
                  <a:spLocks/>
                </p:cNvSpPr>
                <p:nvPr/>
              </p:nvSpPr>
              <p:spPr bwMode="auto">
                <a:xfrm>
                  <a:off x="4057" y="2978"/>
                  <a:ext cx="25" cy="41"/>
                </a:xfrm>
                <a:custGeom>
                  <a:avLst/>
                  <a:gdLst>
                    <a:gd name="T0" fmla="*/ 14 w 28"/>
                    <a:gd name="T1" fmla="*/ 35 h 48"/>
                    <a:gd name="T2" fmla="*/ 19 w 28"/>
                    <a:gd name="T3" fmla="*/ 33 h 48"/>
                    <a:gd name="T4" fmla="*/ 9 w 28"/>
                    <a:gd name="T5" fmla="*/ 33 h 48"/>
                    <a:gd name="T6" fmla="*/ 7 w 28"/>
                    <a:gd name="T7" fmla="*/ 28 h 48"/>
                    <a:gd name="T8" fmla="*/ 16 w 28"/>
                    <a:gd name="T9" fmla="*/ 28 h 48"/>
                    <a:gd name="T10" fmla="*/ 18 w 28"/>
                    <a:gd name="T11" fmla="*/ 23 h 48"/>
                    <a:gd name="T12" fmla="*/ 12 w 28"/>
                    <a:gd name="T13" fmla="*/ 23 h 48"/>
                    <a:gd name="T14" fmla="*/ 9 w 28"/>
                    <a:gd name="T15" fmla="*/ 18 h 48"/>
                    <a:gd name="T16" fmla="*/ 11 w 28"/>
                    <a:gd name="T17" fmla="*/ 20 h 48"/>
                    <a:gd name="T18" fmla="*/ 17 w 28"/>
                    <a:gd name="T19" fmla="*/ 17 h 48"/>
                    <a:gd name="T20" fmla="*/ 2 w 28"/>
                    <a:gd name="T21" fmla="*/ 3 h 48"/>
                    <a:gd name="T22" fmla="*/ 3 w 28"/>
                    <a:gd name="T23" fmla="*/ 7 h 48"/>
                    <a:gd name="T24" fmla="*/ 10 w 28"/>
                    <a:gd name="T25" fmla="*/ 8 h 48"/>
                    <a:gd name="T26" fmla="*/ 8 w 28"/>
                    <a:gd name="T27" fmla="*/ 12 h 48"/>
                    <a:gd name="T28" fmla="*/ 4 w 28"/>
                    <a:gd name="T29" fmla="*/ 9 h 48"/>
                    <a:gd name="T30" fmla="*/ 4 w 28"/>
                    <a:gd name="T31" fmla="*/ 41 h 48"/>
                    <a:gd name="T32" fmla="*/ 4 w 28"/>
                    <a:gd name="T33" fmla="*/ 37 h 48"/>
                    <a:gd name="T34" fmla="*/ 8 w 28"/>
                    <a:gd name="T35" fmla="*/ 41 h 48"/>
                    <a:gd name="T36" fmla="*/ 15 w 28"/>
                    <a:gd name="T37" fmla="*/ 39 h 48"/>
                    <a:gd name="T38" fmla="*/ 13 w 28"/>
                    <a:gd name="T39" fmla="*/ 41 h 48"/>
                    <a:gd name="T40" fmla="*/ 19 w 28"/>
                    <a:gd name="T41" fmla="*/ 41 h 48"/>
                    <a:gd name="T42" fmla="*/ 22 w 28"/>
                    <a:gd name="T43" fmla="*/ 48 h 48"/>
                    <a:gd name="T44" fmla="*/ 23 w 28"/>
                    <a:gd name="T45" fmla="*/ 37 h 48"/>
                    <a:gd name="T46" fmla="*/ 14 w 28"/>
                    <a:gd name="T47" fmla="*/ 3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8">
                      <a:moveTo>
                        <a:pt x="14" y="35"/>
                      </a:moveTo>
                      <a:cubicBezTo>
                        <a:pt x="15" y="32"/>
                        <a:pt x="17" y="36"/>
                        <a:pt x="19" y="33"/>
                      </a:cubicBezTo>
                      <a:cubicBezTo>
                        <a:pt x="16" y="30"/>
                        <a:pt x="13" y="36"/>
                        <a:pt x="9" y="33"/>
                      </a:cubicBezTo>
                      <a:cubicBezTo>
                        <a:pt x="11" y="32"/>
                        <a:pt x="7" y="29"/>
                        <a:pt x="7" y="28"/>
                      </a:cubicBezTo>
                      <a:cubicBezTo>
                        <a:pt x="10" y="29"/>
                        <a:pt x="15" y="29"/>
                        <a:pt x="16" y="28"/>
                      </a:cubicBezTo>
                      <a:cubicBezTo>
                        <a:pt x="15" y="27"/>
                        <a:pt x="17" y="25"/>
                        <a:pt x="18" y="23"/>
                      </a:cubicBezTo>
                      <a:cubicBezTo>
                        <a:pt x="14" y="27"/>
                        <a:pt x="16" y="20"/>
                        <a:pt x="12" y="23"/>
                      </a:cubicBezTo>
                      <a:cubicBezTo>
                        <a:pt x="9" y="23"/>
                        <a:pt x="6" y="19"/>
                        <a:pt x="9" y="18"/>
                      </a:cubicBezTo>
                      <a:cubicBezTo>
                        <a:pt x="11" y="18"/>
                        <a:pt x="11" y="19"/>
                        <a:pt x="11" y="20"/>
                      </a:cubicBezTo>
                      <a:cubicBezTo>
                        <a:pt x="15" y="21"/>
                        <a:pt x="13" y="17"/>
                        <a:pt x="17" y="17"/>
                      </a:cubicBezTo>
                      <a:cubicBezTo>
                        <a:pt x="11" y="13"/>
                        <a:pt x="12" y="0"/>
                        <a:pt x="2" y="3"/>
                      </a:cubicBezTo>
                      <a:cubicBezTo>
                        <a:pt x="0" y="5"/>
                        <a:pt x="2" y="6"/>
                        <a:pt x="3" y="7"/>
                      </a:cubicBezTo>
                      <a:cubicBezTo>
                        <a:pt x="5" y="3"/>
                        <a:pt x="8" y="7"/>
                        <a:pt x="10" y="8"/>
                      </a:cubicBezTo>
                      <a:cubicBezTo>
                        <a:pt x="8" y="10"/>
                        <a:pt x="11" y="13"/>
                        <a:pt x="8" y="12"/>
                      </a:cubicBezTo>
                      <a:cubicBezTo>
                        <a:pt x="4" y="9"/>
                        <a:pt x="4" y="9"/>
                        <a:pt x="4" y="9"/>
                      </a:cubicBezTo>
                      <a:cubicBezTo>
                        <a:pt x="2" y="18"/>
                        <a:pt x="2" y="31"/>
                        <a:pt x="4" y="41"/>
                      </a:cubicBezTo>
                      <a:cubicBezTo>
                        <a:pt x="4" y="37"/>
                        <a:pt x="4" y="37"/>
                        <a:pt x="4" y="37"/>
                      </a:cubicBezTo>
                      <a:cubicBezTo>
                        <a:pt x="6" y="37"/>
                        <a:pt x="7" y="39"/>
                        <a:pt x="8" y="41"/>
                      </a:cubicBezTo>
                      <a:cubicBezTo>
                        <a:pt x="15" y="39"/>
                        <a:pt x="15" y="39"/>
                        <a:pt x="15" y="39"/>
                      </a:cubicBezTo>
                      <a:cubicBezTo>
                        <a:pt x="14" y="40"/>
                        <a:pt x="15" y="41"/>
                        <a:pt x="13" y="41"/>
                      </a:cubicBezTo>
                      <a:cubicBezTo>
                        <a:pt x="15" y="43"/>
                        <a:pt x="17" y="42"/>
                        <a:pt x="19" y="41"/>
                      </a:cubicBezTo>
                      <a:cubicBezTo>
                        <a:pt x="20" y="45"/>
                        <a:pt x="18" y="45"/>
                        <a:pt x="22" y="48"/>
                      </a:cubicBezTo>
                      <a:cubicBezTo>
                        <a:pt x="28" y="43"/>
                        <a:pt x="18" y="43"/>
                        <a:pt x="23" y="37"/>
                      </a:cubicBezTo>
                      <a:lnTo>
                        <a:pt x="14" y="3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0" name="Freeform 1096"/>
                <p:cNvSpPr>
                  <a:spLocks/>
                </p:cNvSpPr>
                <p:nvPr/>
              </p:nvSpPr>
              <p:spPr bwMode="auto">
                <a:xfrm>
                  <a:off x="4069" y="3017"/>
                  <a:ext cx="3" cy="2"/>
                </a:xfrm>
                <a:custGeom>
                  <a:avLst/>
                  <a:gdLst>
                    <a:gd name="T0" fmla="*/ 3 w 3"/>
                    <a:gd name="T1" fmla="*/ 1 h 2"/>
                    <a:gd name="T2" fmla="*/ 0 w 3"/>
                    <a:gd name="T3" fmla="*/ 0 h 2"/>
                    <a:gd name="T4" fmla="*/ 1 w 3"/>
                    <a:gd name="T5" fmla="*/ 2 h 2"/>
                    <a:gd name="T6" fmla="*/ 3 w 3"/>
                    <a:gd name="T7" fmla="*/ 1 h 2"/>
                  </a:gdLst>
                  <a:ahLst/>
                  <a:cxnLst>
                    <a:cxn ang="0">
                      <a:pos x="T0" y="T1"/>
                    </a:cxn>
                    <a:cxn ang="0">
                      <a:pos x="T2" y="T3"/>
                    </a:cxn>
                    <a:cxn ang="0">
                      <a:pos x="T4" y="T5"/>
                    </a:cxn>
                    <a:cxn ang="0">
                      <a:pos x="T6" y="T7"/>
                    </a:cxn>
                  </a:cxnLst>
                  <a:rect l="0" t="0" r="r" b="b"/>
                  <a:pathLst>
                    <a:path w="3" h="2">
                      <a:moveTo>
                        <a:pt x="3" y="1"/>
                      </a:moveTo>
                      <a:lnTo>
                        <a:pt x="0" y="0"/>
                      </a:lnTo>
                      <a:lnTo>
                        <a:pt x="1" y="2"/>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1" name="Freeform 1097"/>
                <p:cNvSpPr>
                  <a:spLocks/>
                </p:cNvSpPr>
                <p:nvPr/>
              </p:nvSpPr>
              <p:spPr bwMode="auto">
                <a:xfrm>
                  <a:off x="4060" y="3015"/>
                  <a:ext cx="3" cy="2"/>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2" name="Freeform 1098"/>
                <p:cNvSpPr>
                  <a:spLocks/>
                </p:cNvSpPr>
                <p:nvPr/>
              </p:nvSpPr>
              <p:spPr bwMode="auto">
                <a:xfrm>
                  <a:off x="4070" y="2986"/>
                  <a:ext cx="3" cy="3"/>
                </a:xfrm>
                <a:custGeom>
                  <a:avLst/>
                  <a:gdLst>
                    <a:gd name="T0" fmla="*/ 3 w 3"/>
                    <a:gd name="T1" fmla="*/ 3 h 3"/>
                    <a:gd name="T2" fmla="*/ 2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2" y="0"/>
                        <a:pt x="2" y="0"/>
                        <a:pt x="2" y="0"/>
                      </a:cubicBezTo>
                      <a:cubicBezTo>
                        <a:pt x="0" y="2"/>
                        <a:pt x="0" y="2"/>
                        <a:pt x="0" y="2"/>
                      </a:cubicBezTo>
                      <a:cubicBezTo>
                        <a:pt x="2" y="2"/>
                        <a:pt x="2"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3" name="Freeform 1099"/>
                <p:cNvSpPr>
                  <a:spLocks/>
                </p:cNvSpPr>
                <p:nvPr/>
              </p:nvSpPr>
              <p:spPr bwMode="auto">
                <a:xfrm>
                  <a:off x="4058" y="2968"/>
                  <a:ext cx="11" cy="13"/>
                </a:xfrm>
                <a:custGeom>
                  <a:avLst/>
                  <a:gdLst>
                    <a:gd name="T0" fmla="*/ 0 w 13"/>
                    <a:gd name="T1" fmla="*/ 0 h 15"/>
                    <a:gd name="T2" fmla="*/ 0 w 13"/>
                    <a:gd name="T3" fmla="*/ 12 h 15"/>
                    <a:gd name="T4" fmla="*/ 12 w 13"/>
                    <a:gd name="T5" fmla="*/ 12 h 15"/>
                    <a:gd name="T6" fmla="*/ 4 w 13"/>
                    <a:gd name="T7" fmla="*/ 7 h 15"/>
                    <a:gd name="T8" fmla="*/ 5 w 13"/>
                    <a:gd name="T9" fmla="*/ 1 h 15"/>
                    <a:gd name="T10" fmla="*/ 0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0" y="0"/>
                      </a:moveTo>
                      <a:cubicBezTo>
                        <a:pt x="1" y="5"/>
                        <a:pt x="4" y="7"/>
                        <a:pt x="0" y="12"/>
                      </a:cubicBezTo>
                      <a:cubicBezTo>
                        <a:pt x="4" y="15"/>
                        <a:pt x="8" y="11"/>
                        <a:pt x="12" y="12"/>
                      </a:cubicBezTo>
                      <a:cubicBezTo>
                        <a:pt x="13" y="10"/>
                        <a:pt x="6" y="10"/>
                        <a:pt x="4" y="7"/>
                      </a:cubicBezTo>
                      <a:cubicBezTo>
                        <a:pt x="8" y="6"/>
                        <a:pt x="4" y="3"/>
                        <a:pt x="5" y="1"/>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4" name="Freeform 1100"/>
                <p:cNvSpPr>
                  <a:spLocks/>
                </p:cNvSpPr>
                <p:nvPr/>
              </p:nvSpPr>
              <p:spPr bwMode="auto">
                <a:xfrm>
                  <a:off x="4060" y="2872"/>
                  <a:ext cx="19" cy="100"/>
                </a:xfrm>
                <a:custGeom>
                  <a:avLst/>
                  <a:gdLst>
                    <a:gd name="T0" fmla="*/ 13 w 22"/>
                    <a:gd name="T1" fmla="*/ 96 h 117"/>
                    <a:gd name="T2" fmla="*/ 12 w 22"/>
                    <a:gd name="T3" fmla="*/ 90 h 117"/>
                    <a:gd name="T4" fmla="*/ 14 w 22"/>
                    <a:gd name="T5" fmla="*/ 93 h 117"/>
                    <a:gd name="T6" fmla="*/ 17 w 22"/>
                    <a:gd name="T7" fmla="*/ 88 h 117"/>
                    <a:gd name="T8" fmla="*/ 14 w 22"/>
                    <a:gd name="T9" fmla="*/ 89 h 117"/>
                    <a:gd name="T10" fmla="*/ 13 w 22"/>
                    <a:gd name="T11" fmla="*/ 78 h 117"/>
                    <a:gd name="T12" fmla="*/ 8 w 22"/>
                    <a:gd name="T13" fmla="*/ 76 h 117"/>
                    <a:gd name="T14" fmla="*/ 16 w 22"/>
                    <a:gd name="T15" fmla="*/ 69 h 117"/>
                    <a:gd name="T16" fmla="*/ 5 w 22"/>
                    <a:gd name="T17" fmla="*/ 71 h 117"/>
                    <a:gd name="T18" fmla="*/ 9 w 22"/>
                    <a:gd name="T19" fmla="*/ 59 h 117"/>
                    <a:gd name="T20" fmla="*/ 10 w 22"/>
                    <a:gd name="T21" fmla="*/ 61 h 117"/>
                    <a:gd name="T22" fmla="*/ 10 w 22"/>
                    <a:gd name="T23" fmla="*/ 55 h 117"/>
                    <a:gd name="T24" fmla="*/ 15 w 22"/>
                    <a:gd name="T25" fmla="*/ 55 h 117"/>
                    <a:gd name="T26" fmla="*/ 14 w 22"/>
                    <a:gd name="T27" fmla="*/ 45 h 117"/>
                    <a:gd name="T28" fmla="*/ 17 w 22"/>
                    <a:gd name="T29" fmla="*/ 46 h 117"/>
                    <a:gd name="T30" fmla="*/ 13 w 22"/>
                    <a:gd name="T31" fmla="*/ 28 h 117"/>
                    <a:gd name="T32" fmla="*/ 16 w 22"/>
                    <a:gd name="T33" fmla="*/ 25 h 117"/>
                    <a:gd name="T34" fmla="*/ 6 w 22"/>
                    <a:gd name="T35" fmla="*/ 27 h 117"/>
                    <a:gd name="T36" fmla="*/ 7 w 22"/>
                    <a:gd name="T37" fmla="*/ 19 h 117"/>
                    <a:gd name="T38" fmla="*/ 13 w 22"/>
                    <a:gd name="T39" fmla="*/ 21 h 117"/>
                    <a:gd name="T40" fmla="*/ 10 w 22"/>
                    <a:gd name="T41" fmla="*/ 17 h 117"/>
                    <a:gd name="T42" fmla="*/ 16 w 22"/>
                    <a:gd name="T43" fmla="*/ 14 h 117"/>
                    <a:gd name="T44" fmla="*/ 8 w 22"/>
                    <a:gd name="T45" fmla="*/ 6 h 117"/>
                    <a:gd name="T46" fmla="*/ 9 w 22"/>
                    <a:gd name="T47" fmla="*/ 1 h 117"/>
                    <a:gd name="T48" fmla="*/ 0 w 22"/>
                    <a:gd name="T49" fmla="*/ 5 h 117"/>
                    <a:gd name="T50" fmla="*/ 2 w 22"/>
                    <a:gd name="T51" fmla="*/ 31 h 117"/>
                    <a:gd name="T52" fmla="*/ 7 w 22"/>
                    <a:gd name="T53" fmla="*/ 37 h 117"/>
                    <a:gd name="T54" fmla="*/ 1 w 22"/>
                    <a:gd name="T55" fmla="*/ 38 h 117"/>
                    <a:gd name="T56" fmla="*/ 7 w 22"/>
                    <a:gd name="T57" fmla="*/ 39 h 117"/>
                    <a:gd name="T58" fmla="*/ 1 w 22"/>
                    <a:gd name="T59" fmla="*/ 43 h 117"/>
                    <a:gd name="T60" fmla="*/ 7 w 22"/>
                    <a:gd name="T61" fmla="*/ 45 h 117"/>
                    <a:gd name="T62" fmla="*/ 0 w 22"/>
                    <a:gd name="T63" fmla="*/ 48 h 117"/>
                    <a:gd name="T64" fmla="*/ 3 w 22"/>
                    <a:gd name="T65" fmla="*/ 89 h 117"/>
                    <a:gd name="T66" fmla="*/ 7 w 22"/>
                    <a:gd name="T67" fmla="*/ 88 h 117"/>
                    <a:gd name="T68" fmla="*/ 7 w 22"/>
                    <a:gd name="T69" fmla="*/ 104 h 117"/>
                    <a:gd name="T70" fmla="*/ 11 w 22"/>
                    <a:gd name="T71" fmla="*/ 106 h 117"/>
                    <a:gd name="T72" fmla="*/ 1 w 22"/>
                    <a:gd name="T73" fmla="*/ 105 h 117"/>
                    <a:gd name="T74" fmla="*/ 3 w 22"/>
                    <a:gd name="T75" fmla="*/ 111 h 117"/>
                    <a:gd name="T76" fmla="*/ 5 w 22"/>
                    <a:gd name="T77" fmla="*/ 107 h 117"/>
                    <a:gd name="T78" fmla="*/ 3 w 22"/>
                    <a:gd name="T79" fmla="*/ 113 h 117"/>
                    <a:gd name="T80" fmla="*/ 14 w 22"/>
                    <a:gd name="T81" fmla="*/ 109 h 117"/>
                    <a:gd name="T82" fmla="*/ 19 w 22"/>
                    <a:gd name="T83" fmla="*/ 96 h 117"/>
                    <a:gd name="T84" fmla="*/ 13 w 22"/>
                    <a:gd name="T85" fmla="*/ 9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7">
                      <a:moveTo>
                        <a:pt x="13" y="96"/>
                      </a:moveTo>
                      <a:cubicBezTo>
                        <a:pt x="13" y="94"/>
                        <a:pt x="10" y="92"/>
                        <a:pt x="12" y="90"/>
                      </a:cubicBezTo>
                      <a:cubicBezTo>
                        <a:pt x="14" y="91"/>
                        <a:pt x="15" y="92"/>
                        <a:pt x="14" y="93"/>
                      </a:cubicBezTo>
                      <a:cubicBezTo>
                        <a:pt x="19" y="92"/>
                        <a:pt x="13" y="91"/>
                        <a:pt x="17" y="88"/>
                      </a:cubicBezTo>
                      <a:cubicBezTo>
                        <a:pt x="16" y="89"/>
                        <a:pt x="15" y="90"/>
                        <a:pt x="14" y="89"/>
                      </a:cubicBezTo>
                      <a:cubicBezTo>
                        <a:pt x="16" y="83"/>
                        <a:pt x="10" y="86"/>
                        <a:pt x="13" y="78"/>
                      </a:cubicBezTo>
                      <a:cubicBezTo>
                        <a:pt x="12" y="77"/>
                        <a:pt x="12" y="76"/>
                        <a:pt x="8" y="76"/>
                      </a:cubicBezTo>
                      <a:cubicBezTo>
                        <a:pt x="12" y="72"/>
                        <a:pt x="12" y="74"/>
                        <a:pt x="16" y="69"/>
                      </a:cubicBezTo>
                      <a:cubicBezTo>
                        <a:pt x="14" y="69"/>
                        <a:pt x="10" y="71"/>
                        <a:pt x="5" y="71"/>
                      </a:cubicBezTo>
                      <a:cubicBezTo>
                        <a:pt x="11" y="63"/>
                        <a:pt x="4" y="63"/>
                        <a:pt x="9" y="59"/>
                      </a:cubicBezTo>
                      <a:cubicBezTo>
                        <a:pt x="9" y="59"/>
                        <a:pt x="10" y="60"/>
                        <a:pt x="10" y="61"/>
                      </a:cubicBezTo>
                      <a:cubicBezTo>
                        <a:pt x="16" y="60"/>
                        <a:pt x="8" y="57"/>
                        <a:pt x="10" y="55"/>
                      </a:cubicBezTo>
                      <a:cubicBezTo>
                        <a:pt x="15" y="55"/>
                        <a:pt x="15" y="55"/>
                        <a:pt x="15" y="55"/>
                      </a:cubicBezTo>
                      <a:cubicBezTo>
                        <a:pt x="14" y="53"/>
                        <a:pt x="11" y="48"/>
                        <a:pt x="14" y="45"/>
                      </a:cubicBezTo>
                      <a:cubicBezTo>
                        <a:pt x="17" y="46"/>
                        <a:pt x="17" y="46"/>
                        <a:pt x="17" y="46"/>
                      </a:cubicBezTo>
                      <a:cubicBezTo>
                        <a:pt x="13" y="40"/>
                        <a:pt x="15" y="33"/>
                        <a:pt x="13" y="28"/>
                      </a:cubicBezTo>
                      <a:cubicBezTo>
                        <a:pt x="16" y="25"/>
                        <a:pt x="16" y="25"/>
                        <a:pt x="16" y="25"/>
                      </a:cubicBezTo>
                      <a:cubicBezTo>
                        <a:pt x="12" y="18"/>
                        <a:pt x="14" y="32"/>
                        <a:pt x="6" y="27"/>
                      </a:cubicBezTo>
                      <a:cubicBezTo>
                        <a:pt x="16" y="26"/>
                        <a:pt x="3" y="23"/>
                        <a:pt x="7" y="19"/>
                      </a:cubicBezTo>
                      <a:cubicBezTo>
                        <a:pt x="11" y="17"/>
                        <a:pt x="9" y="23"/>
                        <a:pt x="13" y="21"/>
                      </a:cubicBezTo>
                      <a:cubicBezTo>
                        <a:pt x="8" y="20"/>
                        <a:pt x="12" y="19"/>
                        <a:pt x="10" y="17"/>
                      </a:cubicBezTo>
                      <a:cubicBezTo>
                        <a:pt x="15" y="17"/>
                        <a:pt x="11" y="12"/>
                        <a:pt x="16" y="14"/>
                      </a:cubicBezTo>
                      <a:cubicBezTo>
                        <a:pt x="8" y="6"/>
                        <a:pt x="8" y="6"/>
                        <a:pt x="8" y="6"/>
                      </a:cubicBezTo>
                      <a:cubicBezTo>
                        <a:pt x="10" y="5"/>
                        <a:pt x="10" y="3"/>
                        <a:pt x="9" y="1"/>
                      </a:cubicBezTo>
                      <a:cubicBezTo>
                        <a:pt x="9" y="5"/>
                        <a:pt x="2" y="0"/>
                        <a:pt x="0" y="5"/>
                      </a:cubicBezTo>
                      <a:cubicBezTo>
                        <a:pt x="2" y="11"/>
                        <a:pt x="4" y="22"/>
                        <a:pt x="2" y="31"/>
                      </a:cubicBezTo>
                      <a:cubicBezTo>
                        <a:pt x="8" y="32"/>
                        <a:pt x="2" y="36"/>
                        <a:pt x="7" y="37"/>
                      </a:cubicBezTo>
                      <a:cubicBezTo>
                        <a:pt x="1" y="38"/>
                        <a:pt x="1" y="38"/>
                        <a:pt x="1" y="38"/>
                      </a:cubicBezTo>
                      <a:cubicBezTo>
                        <a:pt x="2" y="44"/>
                        <a:pt x="4" y="37"/>
                        <a:pt x="7" y="39"/>
                      </a:cubicBezTo>
                      <a:cubicBezTo>
                        <a:pt x="8" y="41"/>
                        <a:pt x="4" y="43"/>
                        <a:pt x="1" y="43"/>
                      </a:cubicBezTo>
                      <a:cubicBezTo>
                        <a:pt x="1" y="46"/>
                        <a:pt x="3" y="43"/>
                        <a:pt x="7" y="45"/>
                      </a:cubicBezTo>
                      <a:cubicBezTo>
                        <a:pt x="0" y="48"/>
                        <a:pt x="0" y="48"/>
                        <a:pt x="0" y="48"/>
                      </a:cubicBezTo>
                      <a:cubicBezTo>
                        <a:pt x="2" y="60"/>
                        <a:pt x="7" y="75"/>
                        <a:pt x="3" y="89"/>
                      </a:cubicBezTo>
                      <a:cubicBezTo>
                        <a:pt x="7" y="88"/>
                        <a:pt x="7" y="88"/>
                        <a:pt x="7" y="88"/>
                      </a:cubicBezTo>
                      <a:cubicBezTo>
                        <a:pt x="5" y="94"/>
                        <a:pt x="17" y="99"/>
                        <a:pt x="7" y="104"/>
                      </a:cubicBezTo>
                      <a:cubicBezTo>
                        <a:pt x="11" y="106"/>
                        <a:pt x="11" y="106"/>
                        <a:pt x="11" y="106"/>
                      </a:cubicBezTo>
                      <a:cubicBezTo>
                        <a:pt x="9" y="105"/>
                        <a:pt x="4" y="107"/>
                        <a:pt x="1" y="105"/>
                      </a:cubicBezTo>
                      <a:cubicBezTo>
                        <a:pt x="3" y="107"/>
                        <a:pt x="1" y="109"/>
                        <a:pt x="3" y="111"/>
                      </a:cubicBezTo>
                      <a:cubicBezTo>
                        <a:pt x="5" y="107"/>
                        <a:pt x="5" y="107"/>
                        <a:pt x="5" y="107"/>
                      </a:cubicBezTo>
                      <a:cubicBezTo>
                        <a:pt x="8" y="110"/>
                        <a:pt x="6" y="112"/>
                        <a:pt x="3" y="113"/>
                      </a:cubicBezTo>
                      <a:cubicBezTo>
                        <a:pt x="7" y="117"/>
                        <a:pt x="10" y="110"/>
                        <a:pt x="14" y="109"/>
                      </a:cubicBezTo>
                      <a:cubicBezTo>
                        <a:pt x="6" y="102"/>
                        <a:pt x="22" y="103"/>
                        <a:pt x="19" y="96"/>
                      </a:cubicBezTo>
                      <a:cubicBezTo>
                        <a:pt x="17" y="92"/>
                        <a:pt x="15" y="97"/>
                        <a:pt x="13"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5" name="Freeform 1101"/>
                <p:cNvSpPr>
                  <a:spLocks/>
                </p:cNvSpPr>
                <p:nvPr/>
              </p:nvSpPr>
              <p:spPr bwMode="auto">
                <a:xfrm>
                  <a:off x="4060" y="296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6" name="Freeform 1102"/>
                <p:cNvSpPr>
                  <a:spLocks/>
                </p:cNvSpPr>
                <p:nvPr/>
              </p:nvSpPr>
              <p:spPr bwMode="auto">
                <a:xfrm>
                  <a:off x="4067" y="2871"/>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7" name="Rectangle 1103"/>
                <p:cNvSpPr>
                  <a:spLocks noChangeArrowheads="1"/>
                </p:cNvSpPr>
                <p:nvPr/>
              </p:nvSpPr>
              <p:spPr bwMode="auto">
                <a:xfrm>
                  <a:off x="4063" y="296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8" name="Freeform 1104"/>
                <p:cNvSpPr>
                  <a:spLocks/>
                </p:cNvSpPr>
                <p:nvPr/>
              </p:nvSpPr>
              <p:spPr bwMode="auto">
                <a:xfrm>
                  <a:off x="4070" y="2970"/>
                  <a:ext cx="2" cy="2"/>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1"/>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9" name="Freeform 1105"/>
                <p:cNvSpPr>
                  <a:spLocks/>
                </p:cNvSpPr>
                <p:nvPr/>
              </p:nvSpPr>
              <p:spPr bwMode="auto">
                <a:xfrm>
                  <a:off x="4070" y="285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0" name="Freeform 1106"/>
                <p:cNvSpPr>
                  <a:spLocks/>
                </p:cNvSpPr>
                <p:nvPr/>
              </p:nvSpPr>
              <p:spPr bwMode="auto">
                <a:xfrm>
                  <a:off x="4073" y="281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1" name="Freeform 1107"/>
                <p:cNvSpPr>
                  <a:spLocks/>
                </p:cNvSpPr>
                <p:nvPr/>
              </p:nvSpPr>
              <p:spPr bwMode="auto">
                <a:xfrm>
                  <a:off x="4047" y="2697"/>
                  <a:ext cx="29" cy="172"/>
                </a:xfrm>
                <a:custGeom>
                  <a:avLst/>
                  <a:gdLst>
                    <a:gd name="T0" fmla="*/ 16 w 34"/>
                    <a:gd name="T1" fmla="*/ 7 h 200"/>
                    <a:gd name="T2" fmla="*/ 10 w 34"/>
                    <a:gd name="T3" fmla="*/ 4 h 200"/>
                    <a:gd name="T4" fmla="*/ 6 w 34"/>
                    <a:gd name="T5" fmla="*/ 11 h 200"/>
                    <a:gd name="T6" fmla="*/ 11 w 34"/>
                    <a:gd name="T7" fmla="*/ 21 h 200"/>
                    <a:gd name="T8" fmla="*/ 12 w 34"/>
                    <a:gd name="T9" fmla="*/ 44 h 200"/>
                    <a:gd name="T10" fmla="*/ 10 w 34"/>
                    <a:gd name="T11" fmla="*/ 59 h 200"/>
                    <a:gd name="T12" fmla="*/ 16 w 34"/>
                    <a:gd name="T13" fmla="*/ 78 h 200"/>
                    <a:gd name="T14" fmla="*/ 14 w 34"/>
                    <a:gd name="T15" fmla="*/ 82 h 200"/>
                    <a:gd name="T16" fmla="*/ 13 w 34"/>
                    <a:gd name="T17" fmla="*/ 93 h 200"/>
                    <a:gd name="T18" fmla="*/ 23 w 34"/>
                    <a:gd name="T19" fmla="*/ 97 h 200"/>
                    <a:gd name="T20" fmla="*/ 24 w 34"/>
                    <a:gd name="T21" fmla="*/ 107 h 200"/>
                    <a:gd name="T22" fmla="*/ 20 w 34"/>
                    <a:gd name="T23" fmla="*/ 115 h 200"/>
                    <a:gd name="T24" fmla="*/ 20 w 34"/>
                    <a:gd name="T25" fmla="*/ 129 h 200"/>
                    <a:gd name="T26" fmla="*/ 18 w 34"/>
                    <a:gd name="T27" fmla="*/ 142 h 200"/>
                    <a:gd name="T28" fmla="*/ 21 w 34"/>
                    <a:gd name="T29" fmla="*/ 153 h 200"/>
                    <a:gd name="T30" fmla="*/ 25 w 34"/>
                    <a:gd name="T31" fmla="*/ 162 h 200"/>
                    <a:gd name="T32" fmla="*/ 20 w 34"/>
                    <a:gd name="T33" fmla="*/ 164 h 200"/>
                    <a:gd name="T34" fmla="*/ 22 w 34"/>
                    <a:gd name="T35" fmla="*/ 172 h 200"/>
                    <a:gd name="T36" fmla="*/ 21 w 34"/>
                    <a:gd name="T37" fmla="*/ 200 h 200"/>
                    <a:gd name="T38" fmla="*/ 22 w 34"/>
                    <a:gd name="T39" fmla="*/ 186 h 200"/>
                    <a:gd name="T40" fmla="*/ 19 w 34"/>
                    <a:gd name="T41" fmla="*/ 183 h 200"/>
                    <a:gd name="T42" fmla="*/ 31 w 34"/>
                    <a:gd name="T43" fmla="*/ 180 h 200"/>
                    <a:gd name="T44" fmla="*/ 32 w 34"/>
                    <a:gd name="T45" fmla="*/ 176 h 200"/>
                    <a:gd name="T46" fmla="*/ 30 w 34"/>
                    <a:gd name="T47" fmla="*/ 167 h 200"/>
                    <a:gd name="T48" fmla="*/ 32 w 34"/>
                    <a:gd name="T49" fmla="*/ 158 h 200"/>
                    <a:gd name="T50" fmla="*/ 32 w 34"/>
                    <a:gd name="T51" fmla="*/ 145 h 200"/>
                    <a:gd name="T52" fmla="*/ 29 w 34"/>
                    <a:gd name="T53" fmla="*/ 135 h 200"/>
                    <a:gd name="T54" fmla="*/ 31 w 34"/>
                    <a:gd name="T55" fmla="*/ 134 h 200"/>
                    <a:gd name="T56" fmla="*/ 31 w 34"/>
                    <a:gd name="T57" fmla="*/ 131 h 200"/>
                    <a:gd name="T58" fmla="*/ 29 w 34"/>
                    <a:gd name="T59" fmla="*/ 122 h 200"/>
                    <a:gd name="T60" fmla="*/ 26 w 34"/>
                    <a:gd name="T61" fmla="*/ 114 h 200"/>
                    <a:gd name="T62" fmla="*/ 31 w 34"/>
                    <a:gd name="T63" fmla="*/ 110 h 200"/>
                    <a:gd name="T64" fmla="*/ 31 w 34"/>
                    <a:gd name="T65" fmla="*/ 100 h 200"/>
                    <a:gd name="T66" fmla="*/ 26 w 34"/>
                    <a:gd name="T67" fmla="*/ 95 h 200"/>
                    <a:gd name="T68" fmla="*/ 23 w 34"/>
                    <a:gd name="T69" fmla="*/ 82 h 200"/>
                    <a:gd name="T70" fmla="*/ 21 w 34"/>
                    <a:gd name="T71" fmla="*/ 63 h 200"/>
                    <a:gd name="T72" fmla="*/ 21 w 34"/>
                    <a:gd name="T73" fmla="*/ 58 h 200"/>
                    <a:gd name="T74" fmla="*/ 19 w 34"/>
                    <a:gd name="T75" fmla="*/ 37 h 200"/>
                    <a:gd name="T76" fmla="*/ 14 w 34"/>
                    <a:gd name="T77" fmla="*/ 46 h 200"/>
                    <a:gd name="T78" fmla="*/ 23 w 34"/>
                    <a:gd name="T79" fmla="*/ 3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00">
                      <a:moveTo>
                        <a:pt x="23" y="17"/>
                      </a:moveTo>
                      <a:cubicBezTo>
                        <a:pt x="22" y="14"/>
                        <a:pt x="20" y="10"/>
                        <a:pt x="16" y="7"/>
                      </a:cubicBezTo>
                      <a:cubicBezTo>
                        <a:pt x="19" y="7"/>
                        <a:pt x="19" y="7"/>
                        <a:pt x="19" y="7"/>
                      </a:cubicBezTo>
                      <a:cubicBezTo>
                        <a:pt x="18" y="6"/>
                        <a:pt x="14" y="0"/>
                        <a:pt x="10" y="4"/>
                      </a:cubicBezTo>
                      <a:cubicBezTo>
                        <a:pt x="12" y="5"/>
                        <a:pt x="12" y="5"/>
                        <a:pt x="12" y="5"/>
                      </a:cubicBezTo>
                      <a:cubicBezTo>
                        <a:pt x="15" y="9"/>
                        <a:pt x="8" y="8"/>
                        <a:pt x="6" y="11"/>
                      </a:cubicBezTo>
                      <a:cubicBezTo>
                        <a:pt x="8" y="15"/>
                        <a:pt x="16" y="17"/>
                        <a:pt x="14" y="20"/>
                      </a:cubicBezTo>
                      <a:cubicBezTo>
                        <a:pt x="15" y="22"/>
                        <a:pt x="12" y="22"/>
                        <a:pt x="11" y="21"/>
                      </a:cubicBezTo>
                      <a:cubicBezTo>
                        <a:pt x="10" y="25"/>
                        <a:pt x="17" y="26"/>
                        <a:pt x="18" y="28"/>
                      </a:cubicBezTo>
                      <a:cubicBezTo>
                        <a:pt x="0" y="30"/>
                        <a:pt x="23" y="39"/>
                        <a:pt x="12" y="44"/>
                      </a:cubicBezTo>
                      <a:cubicBezTo>
                        <a:pt x="13" y="47"/>
                        <a:pt x="12" y="52"/>
                        <a:pt x="15" y="56"/>
                      </a:cubicBezTo>
                      <a:cubicBezTo>
                        <a:pt x="11" y="54"/>
                        <a:pt x="15" y="59"/>
                        <a:pt x="10" y="59"/>
                      </a:cubicBezTo>
                      <a:cubicBezTo>
                        <a:pt x="20" y="60"/>
                        <a:pt x="6" y="71"/>
                        <a:pt x="18" y="71"/>
                      </a:cubicBezTo>
                      <a:cubicBezTo>
                        <a:pt x="15" y="77"/>
                        <a:pt x="19" y="71"/>
                        <a:pt x="16" y="78"/>
                      </a:cubicBezTo>
                      <a:cubicBezTo>
                        <a:pt x="15" y="78"/>
                        <a:pt x="15" y="77"/>
                        <a:pt x="15" y="76"/>
                      </a:cubicBezTo>
                      <a:cubicBezTo>
                        <a:pt x="12" y="79"/>
                        <a:pt x="20" y="80"/>
                        <a:pt x="14" y="82"/>
                      </a:cubicBezTo>
                      <a:cubicBezTo>
                        <a:pt x="14" y="87"/>
                        <a:pt x="18" y="83"/>
                        <a:pt x="21" y="86"/>
                      </a:cubicBezTo>
                      <a:cubicBezTo>
                        <a:pt x="20" y="91"/>
                        <a:pt x="18" y="90"/>
                        <a:pt x="13" y="93"/>
                      </a:cubicBezTo>
                      <a:cubicBezTo>
                        <a:pt x="19" y="93"/>
                        <a:pt x="16" y="97"/>
                        <a:pt x="20" y="99"/>
                      </a:cubicBezTo>
                      <a:cubicBezTo>
                        <a:pt x="20" y="99"/>
                        <a:pt x="21" y="95"/>
                        <a:pt x="23" y="97"/>
                      </a:cubicBezTo>
                      <a:cubicBezTo>
                        <a:pt x="22" y="103"/>
                        <a:pt x="27" y="102"/>
                        <a:pt x="29" y="108"/>
                      </a:cubicBezTo>
                      <a:cubicBezTo>
                        <a:pt x="23" y="111"/>
                        <a:pt x="29" y="102"/>
                        <a:pt x="24" y="107"/>
                      </a:cubicBezTo>
                      <a:cubicBezTo>
                        <a:pt x="20" y="104"/>
                        <a:pt x="21" y="101"/>
                        <a:pt x="16" y="99"/>
                      </a:cubicBezTo>
                      <a:cubicBezTo>
                        <a:pt x="15" y="104"/>
                        <a:pt x="17" y="110"/>
                        <a:pt x="20" y="115"/>
                      </a:cubicBezTo>
                      <a:cubicBezTo>
                        <a:pt x="19" y="118"/>
                        <a:pt x="16" y="114"/>
                        <a:pt x="16" y="116"/>
                      </a:cubicBezTo>
                      <a:cubicBezTo>
                        <a:pt x="13" y="122"/>
                        <a:pt x="23" y="124"/>
                        <a:pt x="20" y="129"/>
                      </a:cubicBezTo>
                      <a:cubicBezTo>
                        <a:pt x="16" y="128"/>
                        <a:pt x="16" y="128"/>
                        <a:pt x="16" y="128"/>
                      </a:cubicBezTo>
                      <a:cubicBezTo>
                        <a:pt x="21" y="130"/>
                        <a:pt x="16" y="137"/>
                        <a:pt x="18" y="142"/>
                      </a:cubicBezTo>
                      <a:cubicBezTo>
                        <a:pt x="20" y="141"/>
                        <a:pt x="21" y="141"/>
                        <a:pt x="22" y="142"/>
                      </a:cubicBezTo>
                      <a:cubicBezTo>
                        <a:pt x="14" y="142"/>
                        <a:pt x="27" y="148"/>
                        <a:pt x="21" y="153"/>
                      </a:cubicBezTo>
                      <a:cubicBezTo>
                        <a:pt x="26" y="153"/>
                        <a:pt x="30" y="158"/>
                        <a:pt x="30" y="161"/>
                      </a:cubicBezTo>
                      <a:cubicBezTo>
                        <a:pt x="29" y="162"/>
                        <a:pt x="26" y="162"/>
                        <a:pt x="25" y="162"/>
                      </a:cubicBezTo>
                      <a:cubicBezTo>
                        <a:pt x="28" y="157"/>
                        <a:pt x="19" y="157"/>
                        <a:pt x="16" y="153"/>
                      </a:cubicBezTo>
                      <a:cubicBezTo>
                        <a:pt x="19" y="156"/>
                        <a:pt x="16" y="162"/>
                        <a:pt x="20" y="164"/>
                      </a:cubicBezTo>
                      <a:cubicBezTo>
                        <a:pt x="16" y="163"/>
                        <a:pt x="16" y="163"/>
                        <a:pt x="16" y="163"/>
                      </a:cubicBezTo>
                      <a:cubicBezTo>
                        <a:pt x="15" y="168"/>
                        <a:pt x="26" y="167"/>
                        <a:pt x="22" y="172"/>
                      </a:cubicBezTo>
                      <a:cubicBezTo>
                        <a:pt x="18" y="172"/>
                        <a:pt x="18" y="172"/>
                        <a:pt x="18" y="172"/>
                      </a:cubicBezTo>
                      <a:cubicBezTo>
                        <a:pt x="19" y="181"/>
                        <a:pt x="13" y="192"/>
                        <a:pt x="21" y="200"/>
                      </a:cubicBezTo>
                      <a:cubicBezTo>
                        <a:pt x="23" y="200"/>
                        <a:pt x="29" y="196"/>
                        <a:pt x="31" y="196"/>
                      </a:cubicBezTo>
                      <a:cubicBezTo>
                        <a:pt x="29" y="192"/>
                        <a:pt x="24" y="189"/>
                        <a:pt x="22" y="186"/>
                      </a:cubicBezTo>
                      <a:cubicBezTo>
                        <a:pt x="27" y="186"/>
                        <a:pt x="27" y="186"/>
                        <a:pt x="27" y="186"/>
                      </a:cubicBezTo>
                      <a:cubicBezTo>
                        <a:pt x="24" y="185"/>
                        <a:pt x="22" y="181"/>
                        <a:pt x="19" y="183"/>
                      </a:cubicBezTo>
                      <a:cubicBezTo>
                        <a:pt x="16" y="180"/>
                        <a:pt x="23" y="181"/>
                        <a:pt x="20" y="178"/>
                      </a:cubicBezTo>
                      <a:cubicBezTo>
                        <a:pt x="26" y="178"/>
                        <a:pt x="26" y="180"/>
                        <a:pt x="31" y="180"/>
                      </a:cubicBezTo>
                      <a:cubicBezTo>
                        <a:pt x="28" y="177"/>
                        <a:pt x="28" y="177"/>
                        <a:pt x="28" y="177"/>
                      </a:cubicBezTo>
                      <a:cubicBezTo>
                        <a:pt x="30" y="178"/>
                        <a:pt x="30" y="175"/>
                        <a:pt x="32" y="176"/>
                      </a:cubicBezTo>
                      <a:cubicBezTo>
                        <a:pt x="25" y="171"/>
                        <a:pt x="34" y="169"/>
                        <a:pt x="31" y="164"/>
                      </a:cubicBezTo>
                      <a:cubicBezTo>
                        <a:pt x="30" y="167"/>
                        <a:pt x="30" y="167"/>
                        <a:pt x="30" y="167"/>
                      </a:cubicBezTo>
                      <a:cubicBezTo>
                        <a:pt x="27" y="167"/>
                        <a:pt x="28" y="165"/>
                        <a:pt x="27" y="164"/>
                      </a:cubicBezTo>
                      <a:cubicBezTo>
                        <a:pt x="31" y="162"/>
                        <a:pt x="30" y="161"/>
                        <a:pt x="32" y="158"/>
                      </a:cubicBezTo>
                      <a:cubicBezTo>
                        <a:pt x="30" y="156"/>
                        <a:pt x="25" y="155"/>
                        <a:pt x="25" y="152"/>
                      </a:cubicBezTo>
                      <a:cubicBezTo>
                        <a:pt x="30" y="152"/>
                        <a:pt x="28" y="146"/>
                        <a:pt x="32" y="145"/>
                      </a:cubicBezTo>
                      <a:cubicBezTo>
                        <a:pt x="27" y="145"/>
                        <a:pt x="30" y="139"/>
                        <a:pt x="27" y="139"/>
                      </a:cubicBezTo>
                      <a:cubicBezTo>
                        <a:pt x="26" y="137"/>
                        <a:pt x="26" y="135"/>
                        <a:pt x="29" y="135"/>
                      </a:cubicBezTo>
                      <a:cubicBezTo>
                        <a:pt x="30" y="136"/>
                        <a:pt x="30" y="136"/>
                        <a:pt x="30" y="136"/>
                      </a:cubicBezTo>
                      <a:cubicBezTo>
                        <a:pt x="31" y="134"/>
                        <a:pt x="31" y="134"/>
                        <a:pt x="31" y="134"/>
                      </a:cubicBezTo>
                      <a:cubicBezTo>
                        <a:pt x="32" y="135"/>
                        <a:pt x="32" y="135"/>
                        <a:pt x="32" y="135"/>
                      </a:cubicBezTo>
                      <a:cubicBezTo>
                        <a:pt x="32" y="133"/>
                        <a:pt x="28" y="133"/>
                        <a:pt x="31" y="131"/>
                      </a:cubicBezTo>
                      <a:cubicBezTo>
                        <a:pt x="32" y="131"/>
                        <a:pt x="32" y="132"/>
                        <a:pt x="33" y="133"/>
                      </a:cubicBezTo>
                      <a:cubicBezTo>
                        <a:pt x="33" y="129"/>
                        <a:pt x="24" y="126"/>
                        <a:pt x="29" y="122"/>
                      </a:cubicBezTo>
                      <a:cubicBezTo>
                        <a:pt x="26" y="122"/>
                        <a:pt x="26" y="117"/>
                        <a:pt x="20" y="118"/>
                      </a:cubicBezTo>
                      <a:cubicBezTo>
                        <a:pt x="22" y="117"/>
                        <a:pt x="27" y="117"/>
                        <a:pt x="26" y="114"/>
                      </a:cubicBezTo>
                      <a:cubicBezTo>
                        <a:pt x="21" y="112"/>
                        <a:pt x="28" y="110"/>
                        <a:pt x="25" y="107"/>
                      </a:cubicBezTo>
                      <a:cubicBezTo>
                        <a:pt x="30" y="111"/>
                        <a:pt x="26" y="107"/>
                        <a:pt x="31" y="110"/>
                      </a:cubicBezTo>
                      <a:cubicBezTo>
                        <a:pt x="33" y="108"/>
                        <a:pt x="26" y="105"/>
                        <a:pt x="27" y="101"/>
                      </a:cubicBezTo>
                      <a:cubicBezTo>
                        <a:pt x="31" y="100"/>
                        <a:pt x="31" y="100"/>
                        <a:pt x="31" y="100"/>
                      </a:cubicBezTo>
                      <a:cubicBezTo>
                        <a:pt x="29" y="98"/>
                        <a:pt x="25" y="97"/>
                        <a:pt x="29" y="95"/>
                      </a:cubicBezTo>
                      <a:cubicBezTo>
                        <a:pt x="26" y="95"/>
                        <a:pt x="26" y="95"/>
                        <a:pt x="26" y="95"/>
                      </a:cubicBezTo>
                      <a:cubicBezTo>
                        <a:pt x="27" y="92"/>
                        <a:pt x="26" y="89"/>
                        <a:pt x="30" y="86"/>
                      </a:cubicBezTo>
                      <a:cubicBezTo>
                        <a:pt x="23" y="82"/>
                        <a:pt x="23" y="82"/>
                        <a:pt x="23" y="82"/>
                      </a:cubicBezTo>
                      <a:cubicBezTo>
                        <a:pt x="30" y="77"/>
                        <a:pt x="24" y="71"/>
                        <a:pt x="18" y="68"/>
                      </a:cubicBezTo>
                      <a:cubicBezTo>
                        <a:pt x="18" y="66"/>
                        <a:pt x="19" y="63"/>
                        <a:pt x="21" y="63"/>
                      </a:cubicBezTo>
                      <a:cubicBezTo>
                        <a:pt x="23" y="65"/>
                        <a:pt x="23" y="65"/>
                        <a:pt x="23" y="65"/>
                      </a:cubicBezTo>
                      <a:cubicBezTo>
                        <a:pt x="23" y="63"/>
                        <a:pt x="27" y="59"/>
                        <a:pt x="21" y="58"/>
                      </a:cubicBezTo>
                      <a:cubicBezTo>
                        <a:pt x="20" y="56"/>
                        <a:pt x="25" y="56"/>
                        <a:pt x="26" y="54"/>
                      </a:cubicBezTo>
                      <a:cubicBezTo>
                        <a:pt x="18" y="49"/>
                        <a:pt x="32" y="39"/>
                        <a:pt x="19" y="37"/>
                      </a:cubicBezTo>
                      <a:cubicBezTo>
                        <a:pt x="19" y="39"/>
                        <a:pt x="17" y="44"/>
                        <a:pt x="18" y="48"/>
                      </a:cubicBezTo>
                      <a:cubicBezTo>
                        <a:pt x="16" y="47"/>
                        <a:pt x="14" y="47"/>
                        <a:pt x="14" y="46"/>
                      </a:cubicBezTo>
                      <a:cubicBezTo>
                        <a:pt x="13" y="42"/>
                        <a:pt x="17" y="40"/>
                        <a:pt x="15" y="36"/>
                      </a:cubicBezTo>
                      <a:cubicBezTo>
                        <a:pt x="23" y="36"/>
                        <a:pt x="23" y="36"/>
                        <a:pt x="23" y="36"/>
                      </a:cubicBezTo>
                      <a:cubicBezTo>
                        <a:pt x="31" y="29"/>
                        <a:pt x="12" y="23"/>
                        <a:pt x="23"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2" name="Freeform 1108"/>
                <p:cNvSpPr>
                  <a:spLocks/>
                </p:cNvSpPr>
                <p:nvPr/>
              </p:nvSpPr>
              <p:spPr bwMode="auto">
                <a:xfrm>
                  <a:off x="4068" y="2753"/>
                  <a:ext cx="3"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3"/>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3" name="Freeform 1109"/>
                <p:cNvSpPr>
                  <a:spLocks/>
                </p:cNvSpPr>
                <p:nvPr/>
              </p:nvSpPr>
              <p:spPr bwMode="auto">
                <a:xfrm>
                  <a:off x="4067" y="2753"/>
                  <a:ext cx="2" cy="1"/>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4" name="Freeform 1110"/>
                <p:cNvSpPr>
                  <a:spLocks/>
                </p:cNvSpPr>
                <p:nvPr/>
              </p:nvSpPr>
              <p:spPr bwMode="auto">
                <a:xfrm>
                  <a:off x="4065" y="2698"/>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5" name="Freeform 1111"/>
                <p:cNvSpPr>
                  <a:spLocks/>
                </p:cNvSpPr>
                <p:nvPr/>
              </p:nvSpPr>
              <p:spPr bwMode="auto">
                <a:xfrm>
                  <a:off x="4063" y="2698"/>
                  <a:ext cx="0" cy="2"/>
                </a:xfrm>
                <a:custGeom>
                  <a:avLst/>
                  <a:gdLst>
                    <a:gd name="T0" fmla="*/ 0 h 2"/>
                    <a:gd name="T1" fmla="*/ 1 h 2"/>
                    <a:gd name="T2" fmla="*/ 2 h 2"/>
                    <a:gd name="T3" fmla="*/ 0 h 2"/>
                  </a:gdLst>
                  <a:ahLst/>
                  <a:cxnLst>
                    <a:cxn ang="0">
                      <a:pos x="0" y="T0"/>
                    </a:cxn>
                    <a:cxn ang="0">
                      <a:pos x="0" y="T1"/>
                    </a:cxn>
                    <a:cxn ang="0">
                      <a:pos x="0" y="T2"/>
                    </a:cxn>
                    <a:cxn ang="0">
                      <a:pos x="0" y="T3"/>
                    </a:cxn>
                  </a:cxnLst>
                  <a:rect l="0" t="0" r="r" b="b"/>
                  <a:pathLst>
                    <a:path h="2">
                      <a:moveTo>
                        <a:pt x="0" y="0"/>
                      </a:moveTo>
                      <a:lnTo>
                        <a:pt x="0" y="1"/>
                      </a:ln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6" name="Freeform 1112"/>
                <p:cNvSpPr>
                  <a:spLocks/>
                </p:cNvSpPr>
                <p:nvPr/>
              </p:nvSpPr>
              <p:spPr bwMode="auto">
                <a:xfrm>
                  <a:off x="4045" y="2608"/>
                  <a:ext cx="23" cy="90"/>
                </a:xfrm>
                <a:custGeom>
                  <a:avLst/>
                  <a:gdLst>
                    <a:gd name="T0" fmla="*/ 14 w 26"/>
                    <a:gd name="T1" fmla="*/ 18 h 105"/>
                    <a:gd name="T2" fmla="*/ 9 w 26"/>
                    <a:gd name="T3" fmla="*/ 13 h 105"/>
                    <a:gd name="T4" fmla="*/ 12 w 26"/>
                    <a:gd name="T5" fmla="*/ 9 h 105"/>
                    <a:gd name="T6" fmla="*/ 4 w 26"/>
                    <a:gd name="T7" fmla="*/ 2 h 105"/>
                    <a:gd name="T8" fmla="*/ 10 w 26"/>
                    <a:gd name="T9" fmla="*/ 52 h 105"/>
                    <a:gd name="T10" fmla="*/ 7 w 26"/>
                    <a:gd name="T11" fmla="*/ 49 h 105"/>
                    <a:gd name="T12" fmla="*/ 13 w 26"/>
                    <a:gd name="T13" fmla="*/ 67 h 105"/>
                    <a:gd name="T14" fmla="*/ 6 w 26"/>
                    <a:gd name="T15" fmla="*/ 67 h 105"/>
                    <a:gd name="T16" fmla="*/ 9 w 26"/>
                    <a:gd name="T17" fmla="*/ 78 h 105"/>
                    <a:gd name="T18" fmla="*/ 11 w 26"/>
                    <a:gd name="T19" fmla="*/ 77 h 105"/>
                    <a:gd name="T20" fmla="*/ 10 w 26"/>
                    <a:gd name="T21" fmla="*/ 80 h 105"/>
                    <a:gd name="T22" fmla="*/ 11 w 26"/>
                    <a:gd name="T23" fmla="*/ 80 h 105"/>
                    <a:gd name="T24" fmla="*/ 12 w 26"/>
                    <a:gd name="T25" fmla="*/ 87 h 105"/>
                    <a:gd name="T26" fmla="*/ 10 w 26"/>
                    <a:gd name="T27" fmla="*/ 85 h 105"/>
                    <a:gd name="T28" fmla="*/ 13 w 26"/>
                    <a:gd name="T29" fmla="*/ 90 h 105"/>
                    <a:gd name="T30" fmla="*/ 9 w 26"/>
                    <a:gd name="T31" fmla="*/ 90 h 105"/>
                    <a:gd name="T32" fmla="*/ 15 w 26"/>
                    <a:gd name="T33" fmla="*/ 104 h 105"/>
                    <a:gd name="T34" fmla="*/ 19 w 26"/>
                    <a:gd name="T35" fmla="*/ 105 h 105"/>
                    <a:gd name="T36" fmla="*/ 15 w 26"/>
                    <a:gd name="T37" fmla="*/ 93 h 105"/>
                    <a:gd name="T38" fmla="*/ 15 w 26"/>
                    <a:gd name="T39" fmla="*/ 94 h 105"/>
                    <a:gd name="T40" fmla="*/ 13 w 26"/>
                    <a:gd name="T41" fmla="*/ 87 h 105"/>
                    <a:gd name="T42" fmla="*/ 19 w 26"/>
                    <a:gd name="T43" fmla="*/ 91 h 105"/>
                    <a:gd name="T44" fmla="*/ 23 w 26"/>
                    <a:gd name="T45" fmla="*/ 79 h 105"/>
                    <a:gd name="T46" fmla="*/ 23 w 26"/>
                    <a:gd name="T47" fmla="*/ 80 h 105"/>
                    <a:gd name="T48" fmla="*/ 21 w 26"/>
                    <a:gd name="T49" fmla="*/ 76 h 105"/>
                    <a:gd name="T50" fmla="*/ 19 w 26"/>
                    <a:gd name="T51" fmla="*/ 79 h 105"/>
                    <a:gd name="T52" fmla="*/ 12 w 26"/>
                    <a:gd name="T53" fmla="*/ 76 h 105"/>
                    <a:gd name="T54" fmla="*/ 12 w 26"/>
                    <a:gd name="T55" fmla="*/ 72 h 105"/>
                    <a:gd name="T56" fmla="*/ 18 w 26"/>
                    <a:gd name="T57" fmla="*/ 75 h 105"/>
                    <a:gd name="T58" fmla="*/ 15 w 26"/>
                    <a:gd name="T59" fmla="*/ 72 h 105"/>
                    <a:gd name="T60" fmla="*/ 21 w 26"/>
                    <a:gd name="T61" fmla="*/ 68 h 105"/>
                    <a:gd name="T62" fmla="*/ 15 w 26"/>
                    <a:gd name="T63" fmla="*/ 68 h 105"/>
                    <a:gd name="T64" fmla="*/ 14 w 26"/>
                    <a:gd name="T65" fmla="*/ 47 h 105"/>
                    <a:gd name="T66" fmla="*/ 18 w 26"/>
                    <a:gd name="T67" fmla="*/ 50 h 105"/>
                    <a:gd name="T68" fmla="*/ 14 w 26"/>
                    <a:gd name="T69" fmla="*/ 47 h 105"/>
                    <a:gd name="T70" fmla="*/ 16 w 26"/>
                    <a:gd name="T71" fmla="*/ 34 h 105"/>
                    <a:gd name="T72" fmla="*/ 13 w 26"/>
                    <a:gd name="T73" fmla="*/ 35 h 105"/>
                    <a:gd name="T74" fmla="*/ 13 w 26"/>
                    <a:gd name="T75" fmla="*/ 22 h 105"/>
                    <a:gd name="T76" fmla="*/ 13 w 26"/>
                    <a:gd name="T77" fmla="*/ 22 h 105"/>
                    <a:gd name="T78" fmla="*/ 7 w 26"/>
                    <a:gd name="T79" fmla="*/ 16 h 105"/>
                    <a:gd name="T80" fmla="*/ 14 w 26"/>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5">
                      <a:moveTo>
                        <a:pt x="14" y="18"/>
                      </a:moveTo>
                      <a:cubicBezTo>
                        <a:pt x="9" y="13"/>
                        <a:pt x="9" y="13"/>
                        <a:pt x="9" y="13"/>
                      </a:cubicBezTo>
                      <a:cubicBezTo>
                        <a:pt x="11" y="13"/>
                        <a:pt x="8" y="7"/>
                        <a:pt x="12" y="9"/>
                      </a:cubicBezTo>
                      <a:cubicBezTo>
                        <a:pt x="7" y="6"/>
                        <a:pt x="12" y="0"/>
                        <a:pt x="4" y="2"/>
                      </a:cubicBezTo>
                      <a:cubicBezTo>
                        <a:pt x="7" y="16"/>
                        <a:pt x="3" y="36"/>
                        <a:pt x="10" y="52"/>
                      </a:cubicBezTo>
                      <a:cubicBezTo>
                        <a:pt x="7" y="49"/>
                        <a:pt x="7" y="49"/>
                        <a:pt x="7" y="49"/>
                      </a:cubicBezTo>
                      <a:cubicBezTo>
                        <a:pt x="13" y="57"/>
                        <a:pt x="0" y="61"/>
                        <a:pt x="13" y="67"/>
                      </a:cubicBezTo>
                      <a:cubicBezTo>
                        <a:pt x="6" y="67"/>
                        <a:pt x="6" y="67"/>
                        <a:pt x="6" y="67"/>
                      </a:cubicBezTo>
                      <a:cubicBezTo>
                        <a:pt x="4" y="70"/>
                        <a:pt x="15" y="74"/>
                        <a:pt x="9" y="78"/>
                      </a:cubicBezTo>
                      <a:cubicBezTo>
                        <a:pt x="11" y="77"/>
                        <a:pt x="11" y="77"/>
                        <a:pt x="11" y="77"/>
                      </a:cubicBezTo>
                      <a:cubicBezTo>
                        <a:pt x="11" y="79"/>
                        <a:pt x="10" y="79"/>
                        <a:pt x="10" y="80"/>
                      </a:cubicBezTo>
                      <a:cubicBezTo>
                        <a:pt x="11" y="80"/>
                        <a:pt x="11" y="80"/>
                        <a:pt x="11" y="80"/>
                      </a:cubicBezTo>
                      <a:cubicBezTo>
                        <a:pt x="14" y="82"/>
                        <a:pt x="14" y="84"/>
                        <a:pt x="12" y="87"/>
                      </a:cubicBezTo>
                      <a:cubicBezTo>
                        <a:pt x="10" y="87"/>
                        <a:pt x="11" y="86"/>
                        <a:pt x="10" y="85"/>
                      </a:cubicBezTo>
                      <a:cubicBezTo>
                        <a:pt x="8" y="86"/>
                        <a:pt x="13" y="88"/>
                        <a:pt x="13" y="90"/>
                      </a:cubicBezTo>
                      <a:cubicBezTo>
                        <a:pt x="11" y="92"/>
                        <a:pt x="10" y="90"/>
                        <a:pt x="9" y="90"/>
                      </a:cubicBezTo>
                      <a:cubicBezTo>
                        <a:pt x="12" y="97"/>
                        <a:pt x="5" y="100"/>
                        <a:pt x="15" y="104"/>
                      </a:cubicBezTo>
                      <a:cubicBezTo>
                        <a:pt x="17" y="104"/>
                        <a:pt x="18" y="102"/>
                        <a:pt x="19" y="105"/>
                      </a:cubicBezTo>
                      <a:cubicBezTo>
                        <a:pt x="22" y="100"/>
                        <a:pt x="18" y="97"/>
                        <a:pt x="15" y="93"/>
                      </a:cubicBezTo>
                      <a:cubicBezTo>
                        <a:pt x="15" y="94"/>
                        <a:pt x="15" y="94"/>
                        <a:pt x="15" y="94"/>
                      </a:cubicBezTo>
                      <a:cubicBezTo>
                        <a:pt x="6" y="91"/>
                        <a:pt x="17" y="92"/>
                        <a:pt x="13" y="87"/>
                      </a:cubicBezTo>
                      <a:cubicBezTo>
                        <a:pt x="17" y="88"/>
                        <a:pt x="17" y="90"/>
                        <a:pt x="19" y="91"/>
                      </a:cubicBezTo>
                      <a:cubicBezTo>
                        <a:pt x="26" y="85"/>
                        <a:pt x="14" y="83"/>
                        <a:pt x="23" y="79"/>
                      </a:cubicBezTo>
                      <a:cubicBezTo>
                        <a:pt x="23" y="80"/>
                        <a:pt x="23" y="80"/>
                        <a:pt x="23" y="80"/>
                      </a:cubicBezTo>
                      <a:cubicBezTo>
                        <a:pt x="24" y="79"/>
                        <a:pt x="22" y="77"/>
                        <a:pt x="21" y="76"/>
                      </a:cubicBezTo>
                      <a:cubicBezTo>
                        <a:pt x="20" y="76"/>
                        <a:pt x="20" y="78"/>
                        <a:pt x="19" y="79"/>
                      </a:cubicBezTo>
                      <a:cubicBezTo>
                        <a:pt x="18" y="77"/>
                        <a:pt x="14" y="77"/>
                        <a:pt x="12" y="76"/>
                      </a:cubicBezTo>
                      <a:cubicBezTo>
                        <a:pt x="16" y="75"/>
                        <a:pt x="10" y="74"/>
                        <a:pt x="12" y="72"/>
                      </a:cubicBezTo>
                      <a:cubicBezTo>
                        <a:pt x="16" y="71"/>
                        <a:pt x="15" y="74"/>
                        <a:pt x="18" y="75"/>
                      </a:cubicBezTo>
                      <a:cubicBezTo>
                        <a:pt x="15" y="72"/>
                        <a:pt x="15" y="72"/>
                        <a:pt x="15" y="72"/>
                      </a:cubicBezTo>
                      <a:cubicBezTo>
                        <a:pt x="15" y="69"/>
                        <a:pt x="19" y="69"/>
                        <a:pt x="21" y="68"/>
                      </a:cubicBezTo>
                      <a:cubicBezTo>
                        <a:pt x="18" y="66"/>
                        <a:pt x="19" y="69"/>
                        <a:pt x="15" y="68"/>
                      </a:cubicBezTo>
                      <a:cubicBezTo>
                        <a:pt x="20" y="65"/>
                        <a:pt x="18" y="53"/>
                        <a:pt x="14" y="47"/>
                      </a:cubicBezTo>
                      <a:cubicBezTo>
                        <a:pt x="15" y="49"/>
                        <a:pt x="19" y="48"/>
                        <a:pt x="18" y="50"/>
                      </a:cubicBezTo>
                      <a:cubicBezTo>
                        <a:pt x="19" y="50"/>
                        <a:pt x="17" y="47"/>
                        <a:pt x="14" y="47"/>
                      </a:cubicBezTo>
                      <a:cubicBezTo>
                        <a:pt x="11" y="43"/>
                        <a:pt x="13" y="38"/>
                        <a:pt x="16" y="34"/>
                      </a:cubicBezTo>
                      <a:cubicBezTo>
                        <a:pt x="13" y="35"/>
                        <a:pt x="13" y="35"/>
                        <a:pt x="13" y="35"/>
                      </a:cubicBezTo>
                      <a:cubicBezTo>
                        <a:pt x="8" y="32"/>
                        <a:pt x="16" y="27"/>
                        <a:pt x="13" y="22"/>
                      </a:cubicBezTo>
                      <a:cubicBezTo>
                        <a:pt x="13" y="22"/>
                        <a:pt x="13" y="22"/>
                        <a:pt x="13" y="22"/>
                      </a:cubicBezTo>
                      <a:cubicBezTo>
                        <a:pt x="13" y="20"/>
                        <a:pt x="5" y="19"/>
                        <a:pt x="7" y="16"/>
                      </a:cubicBezTo>
                      <a:cubicBezTo>
                        <a:pt x="10" y="17"/>
                        <a:pt x="10"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7" name="Freeform 1113"/>
                <p:cNvSpPr>
                  <a:spLocks/>
                </p:cNvSpPr>
                <p:nvPr/>
              </p:nvSpPr>
              <p:spPr bwMode="auto">
                <a:xfrm>
                  <a:off x="4048" y="2605"/>
                  <a:ext cx="8" cy="4"/>
                </a:xfrm>
                <a:custGeom>
                  <a:avLst/>
                  <a:gdLst>
                    <a:gd name="T0" fmla="*/ 4 w 9"/>
                    <a:gd name="T1" fmla="*/ 2 h 4"/>
                    <a:gd name="T2" fmla="*/ 8 w 9"/>
                    <a:gd name="T3" fmla="*/ 4 h 4"/>
                    <a:gd name="T4" fmla="*/ 1 w 9"/>
                    <a:gd name="T5" fmla="*/ 0 h 4"/>
                    <a:gd name="T6" fmla="*/ 2 w 9"/>
                    <a:gd name="T7" fmla="*/ 3 h 4"/>
                    <a:gd name="T8" fmla="*/ 4 w 9"/>
                    <a:gd name="T9" fmla="*/ 2 h 4"/>
                  </a:gdLst>
                  <a:ahLst/>
                  <a:cxnLst>
                    <a:cxn ang="0">
                      <a:pos x="T0" y="T1"/>
                    </a:cxn>
                    <a:cxn ang="0">
                      <a:pos x="T2" y="T3"/>
                    </a:cxn>
                    <a:cxn ang="0">
                      <a:pos x="T4" y="T5"/>
                    </a:cxn>
                    <a:cxn ang="0">
                      <a:pos x="T6" y="T7"/>
                    </a:cxn>
                    <a:cxn ang="0">
                      <a:pos x="T8" y="T9"/>
                    </a:cxn>
                  </a:cxnLst>
                  <a:rect l="0" t="0" r="r" b="b"/>
                  <a:pathLst>
                    <a:path w="9" h="4">
                      <a:moveTo>
                        <a:pt x="4" y="2"/>
                      </a:moveTo>
                      <a:cubicBezTo>
                        <a:pt x="8" y="4"/>
                        <a:pt x="8" y="4"/>
                        <a:pt x="8" y="4"/>
                      </a:cubicBezTo>
                      <a:cubicBezTo>
                        <a:pt x="9" y="2"/>
                        <a:pt x="3" y="0"/>
                        <a:pt x="1" y="0"/>
                      </a:cubicBezTo>
                      <a:cubicBezTo>
                        <a:pt x="2" y="1"/>
                        <a:pt x="0" y="3"/>
                        <a:pt x="2" y="3"/>
                      </a:cubicBezTo>
                      <a:cubicBezTo>
                        <a:pt x="3" y="3"/>
                        <a:pt x="4"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8" name="Freeform 1114"/>
                <p:cNvSpPr>
                  <a:spLocks/>
                </p:cNvSpPr>
                <p:nvPr/>
              </p:nvSpPr>
              <p:spPr bwMode="auto">
                <a:xfrm>
                  <a:off x="4041" y="2560"/>
                  <a:ext cx="17" cy="45"/>
                </a:xfrm>
                <a:custGeom>
                  <a:avLst/>
                  <a:gdLst>
                    <a:gd name="T0" fmla="*/ 11 w 20"/>
                    <a:gd name="T1" fmla="*/ 18 h 52"/>
                    <a:gd name="T2" fmla="*/ 7 w 20"/>
                    <a:gd name="T3" fmla="*/ 17 h 52"/>
                    <a:gd name="T4" fmla="*/ 6 w 20"/>
                    <a:gd name="T5" fmla="*/ 37 h 52"/>
                    <a:gd name="T6" fmla="*/ 13 w 20"/>
                    <a:gd name="T7" fmla="*/ 44 h 52"/>
                    <a:gd name="T8" fmla="*/ 8 w 20"/>
                    <a:gd name="T9" fmla="*/ 45 h 52"/>
                    <a:gd name="T10" fmla="*/ 13 w 20"/>
                    <a:gd name="T11" fmla="*/ 50 h 52"/>
                    <a:gd name="T12" fmla="*/ 11 w 20"/>
                    <a:gd name="T13" fmla="*/ 47 h 52"/>
                    <a:gd name="T14" fmla="*/ 14 w 20"/>
                    <a:gd name="T15" fmla="*/ 48 h 52"/>
                    <a:gd name="T16" fmla="*/ 13 w 20"/>
                    <a:gd name="T17" fmla="*/ 44 h 52"/>
                    <a:gd name="T18" fmla="*/ 16 w 20"/>
                    <a:gd name="T19" fmla="*/ 45 h 52"/>
                    <a:gd name="T20" fmla="*/ 10 w 20"/>
                    <a:gd name="T21" fmla="*/ 36 h 52"/>
                    <a:gd name="T22" fmla="*/ 16 w 20"/>
                    <a:gd name="T23" fmla="*/ 36 h 52"/>
                    <a:gd name="T24" fmla="*/ 17 w 20"/>
                    <a:gd name="T25" fmla="*/ 27 h 52"/>
                    <a:gd name="T26" fmla="*/ 16 w 20"/>
                    <a:gd name="T27" fmla="*/ 28 h 52"/>
                    <a:gd name="T28" fmla="*/ 11 w 20"/>
                    <a:gd name="T29" fmla="*/ 29 h 52"/>
                    <a:gd name="T30" fmla="*/ 17 w 20"/>
                    <a:gd name="T31" fmla="*/ 25 h 52"/>
                    <a:gd name="T32" fmla="*/ 14 w 20"/>
                    <a:gd name="T33" fmla="*/ 8 h 52"/>
                    <a:gd name="T34" fmla="*/ 7 w 20"/>
                    <a:gd name="T35" fmla="*/ 4 h 52"/>
                    <a:gd name="T36" fmla="*/ 12 w 20"/>
                    <a:gd name="T37" fmla="*/ 6 h 52"/>
                    <a:gd name="T38" fmla="*/ 14 w 20"/>
                    <a:gd name="T39" fmla="*/ 2 h 52"/>
                    <a:gd name="T40" fmla="*/ 4 w 20"/>
                    <a:gd name="T41" fmla="*/ 0 h 52"/>
                    <a:gd name="T42" fmla="*/ 11 w 20"/>
                    <a:gd name="T43"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52">
                      <a:moveTo>
                        <a:pt x="11" y="18"/>
                      </a:moveTo>
                      <a:cubicBezTo>
                        <a:pt x="10" y="17"/>
                        <a:pt x="8" y="18"/>
                        <a:pt x="7" y="17"/>
                      </a:cubicBezTo>
                      <a:cubicBezTo>
                        <a:pt x="8" y="25"/>
                        <a:pt x="9" y="34"/>
                        <a:pt x="6" y="37"/>
                      </a:cubicBezTo>
                      <a:cubicBezTo>
                        <a:pt x="5" y="40"/>
                        <a:pt x="11" y="40"/>
                        <a:pt x="13" y="44"/>
                      </a:cubicBezTo>
                      <a:cubicBezTo>
                        <a:pt x="8" y="45"/>
                        <a:pt x="8" y="45"/>
                        <a:pt x="8" y="45"/>
                      </a:cubicBezTo>
                      <a:cubicBezTo>
                        <a:pt x="11" y="47"/>
                        <a:pt x="7" y="52"/>
                        <a:pt x="13" y="50"/>
                      </a:cubicBezTo>
                      <a:cubicBezTo>
                        <a:pt x="14" y="50"/>
                        <a:pt x="10" y="49"/>
                        <a:pt x="11" y="47"/>
                      </a:cubicBezTo>
                      <a:cubicBezTo>
                        <a:pt x="14" y="48"/>
                        <a:pt x="14" y="48"/>
                        <a:pt x="14" y="48"/>
                      </a:cubicBezTo>
                      <a:cubicBezTo>
                        <a:pt x="13" y="44"/>
                        <a:pt x="13" y="44"/>
                        <a:pt x="13" y="44"/>
                      </a:cubicBezTo>
                      <a:cubicBezTo>
                        <a:pt x="16" y="45"/>
                        <a:pt x="16" y="45"/>
                        <a:pt x="16" y="45"/>
                      </a:cubicBezTo>
                      <a:cubicBezTo>
                        <a:pt x="20" y="41"/>
                        <a:pt x="7" y="42"/>
                        <a:pt x="10" y="36"/>
                      </a:cubicBezTo>
                      <a:cubicBezTo>
                        <a:pt x="16" y="36"/>
                        <a:pt x="16" y="36"/>
                        <a:pt x="16" y="36"/>
                      </a:cubicBezTo>
                      <a:cubicBezTo>
                        <a:pt x="16" y="32"/>
                        <a:pt x="14" y="30"/>
                        <a:pt x="17" y="27"/>
                      </a:cubicBezTo>
                      <a:cubicBezTo>
                        <a:pt x="17" y="27"/>
                        <a:pt x="14" y="27"/>
                        <a:pt x="16" y="28"/>
                      </a:cubicBezTo>
                      <a:cubicBezTo>
                        <a:pt x="15" y="28"/>
                        <a:pt x="13" y="29"/>
                        <a:pt x="11" y="29"/>
                      </a:cubicBezTo>
                      <a:cubicBezTo>
                        <a:pt x="7" y="23"/>
                        <a:pt x="15" y="30"/>
                        <a:pt x="17" y="25"/>
                      </a:cubicBezTo>
                      <a:cubicBezTo>
                        <a:pt x="13" y="21"/>
                        <a:pt x="9" y="11"/>
                        <a:pt x="14" y="8"/>
                      </a:cubicBezTo>
                      <a:cubicBezTo>
                        <a:pt x="11" y="11"/>
                        <a:pt x="7" y="7"/>
                        <a:pt x="7" y="4"/>
                      </a:cubicBezTo>
                      <a:cubicBezTo>
                        <a:pt x="9" y="3"/>
                        <a:pt x="11" y="5"/>
                        <a:pt x="12" y="6"/>
                      </a:cubicBezTo>
                      <a:cubicBezTo>
                        <a:pt x="13" y="4"/>
                        <a:pt x="15" y="3"/>
                        <a:pt x="14" y="2"/>
                      </a:cubicBezTo>
                      <a:cubicBezTo>
                        <a:pt x="10" y="4"/>
                        <a:pt x="6" y="3"/>
                        <a:pt x="4" y="0"/>
                      </a:cubicBezTo>
                      <a:cubicBezTo>
                        <a:pt x="0" y="6"/>
                        <a:pt x="11" y="11"/>
                        <a:pt x="11"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9" name="Freeform 1115"/>
                <p:cNvSpPr>
                  <a:spLocks/>
                </p:cNvSpPr>
                <p:nvPr/>
              </p:nvSpPr>
              <p:spPr bwMode="auto">
                <a:xfrm>
                  <a:off x="4046" y="2573"/>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0" name="Freeform 1116"/>
                <p:cNvSpPr>
                  <a:spLocks/>
                </p:cNvSpPr>
                <p:nvPr/>
              </p:nvSpPr>
              <p:spPr bwMode="auto">
                <a:xfrm>
                  <a:off x="4122" y="3252"/>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1" name="Freeform 1117"/>
                <p:cNvSpPr>
                  <a:spLocks/>
                </p:cNvSpPr>
                <p:nvPr/>
              </p:nvSpPr>
              <p:spPr bwMode="auto">
                <a:xfrm>
                  <a:off x="4121" y="3248"/>
                  <a:ext cx="14" cy="4"/>
                </a:xfrm>
                <a:custGeom>
                  <a:avLst/>
                  <a:gdLst>
                    <a:gd name="T0" fmla="*/ 16 w 16"/>
                    <a:gd name="T1" fmla="*/ 1 h 4"/>
                    <a:gd name="T2" fmla="*/ 14 w 16"/>
                    <a:gd name="T3" fmla="*/ 0 h 4"/>
                    <a:gd name="T4" fmla="*/ 0 w 16"/>
                    <a:gd name="T5" fmla="*/ 2 h 4"/>
                    <a:gd name="T6" fmla="*/ 9 w 16"/>
                    <a:gd name="T7" fmla="*/ 4 h 4"/>
                    <a:gd name="T8" fmla="*/ 6 w 16"/>
                    <a:gd name="T9" fmla="*/ 2 h 4"/>
                    <a:gd name="T10" fmla="*/ 12 w 16"/>
                    <a:gd name="T11" fmla="*/ 4 h 4"/>
                    <a:gd name="T12" fmla="*/ 11 w 16"/>
                    <a:gd name="T13" fmla="*/ 1 h 4"/>
                    <a:gd name="T14" fmla="*/ 16 w 16"/>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
                      <a:moveTo>
                        <a:pt x="16" y="1"/>
                      </a:moveTo>
                      <a:cubicBezTo>
                        <a:pt x="14" y="0"/>
                        <a:pt x="14" y="0"/>
                        <a:pt x="14" y="0"/>
                      </a:cubicBezTo>
                      <a:cubicBezTo>
                        <a:pt x="4" y="1"/>
                        <a:pt x="7" y="0"/>
                        <a:pt x="0" y="2"/>
                      </a:cubicBezTo>
                      <a:cubicBezTo>
                        <a:pt x="1" y="3"/>
                        <a:pt x="5" y="4"/>
                        <a:pt x="9" y="4"/>
                      </a:cubicBezTo>
                      <a:cubicBezTo>
                        <a:pt x="8" y="3"/>
                        <a:pt x="4" y="3"/>
                        <a:pt x="6" y="2"/>
                      </a:cubicBezTo>
                      <a:cubicBezTo>
                        <a:pt x="9" y="2"/>
                        <a:pt x="8" y="3"/>
                        <a:pt x="12" y="4"/>
                      </a:cubicBezTo>
                      <a:cubicBezTo>
                        <a:pt x="16" y="2"/>
                        <a:pt x="10" y="3"/>
                        <a:pt x="11" y="1"/>
                      </a:cubicBezTo>
                      <a:lnTo>
                        <a:pt x="16"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2" name="Freeform 1118"/>
                <p:cNvSpPr>
                  <a:spLocks/>
                </p:cNvSpPr>
                <p:nvPr/>
              </p:nvSpPr>
              <p:spPr bwMode="auto">
                <a:xfrm>
                  <a:off x="4126" y="3247"/>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3" name="Freeform 1119"/>
                <p:cNvSpPr>
                  <a:spLocks/>
                </p:cNvSpPr>
                <p:nvPr/>
              </p:nvSpPr>
              <p:spPr bwMode="auto">
                <a:xfrm>
                  <a:off x="4123" y="3247"/>
                  <a:ext cx="6" cy="0"/>
                </a:xfrm>
                <a:custGeom>
                  <a:avLst/>
                  <a:gdLst>
                    <a:gd name="T0" fmla="*/ 2 w 7"/>
                    <a:gd name="T1" fmla="*/ 1 h 1"/>
                    <a:gd name="T2" fmla="*/ 7 w 7"/>
                    <a:gd name="T3" fmla="*/ 1 h 1"/>
                    <a:gd name="T4" fmla="*/ 0 w 7"/>
                    <a:gd name="T5" fmla="*/ 0 h 1"/>
                    <a:gd name="T6" fmla="*/ 2 w 7"/>
                    <a:gd name="T7" fmla="*/ 1 h 1"/>
                  </a:gdLst>
                  <a:ahLst/>
                  <a:cxnLst>
                    <a:cxn ang="0">
                      <a:pos x="T0" y="T1"/>
                    </a:cxn>
                    <a:cxn ang="0">
                      <a:pos x="T2" y="T3"/>
                    </a:cxn>
                    <a:cxn ang="0">
                      <a:pos x="T4" y="T5"/>
                    </a:cxn>
                    <a:cxn ang="0">
                      <a:pos x="T6" y="T7"/>
                    </a:cxn>
                  </a:cxnLst>
                  <a:rect l="0" t="0" r="r" b="b"/>
                  <a:pathLst>
                    <a:path w="7" h="1">
                      <a:moveTo>
                        <a:pt x="2" y="1"/>
                      </a:moveTo>
                      <a:cubicBezTo>
                        <a:pt x="3" y="0"/>
                        <a:pt x="6" y="1"/>
                        <a:pt x="7"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4" name="Freeform 1120"/>
                <p:cNvSpPr>
                  <a:spLocks/>
                </p:cNvSpPr>
                <p:nvPr/>
              </p:nvSpPr>
              <p:spPr bwMode="auto">
                <a:xfrm>
                  <a:off x="4124" y="3244"/>
                  <a:ext cx="1"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5" name="Freeform 1121"/>
                <p:cNvSpPr>
                  <a:spLocks/>
                </p:cNvSpPr>
                <p:nvPr/>
              </p:nvSpPr>
              <p:spPr bwMode="auto">
                <a:xfrm>
                  <a:off x="4123" y="3243"/>
                  <a:ext cx="10" cy="3"/>
                </a:xfrm>
                <a:custGeom>
                  <a:avLst/>
                  <a:gdLst>
                    <a:gd name="T0" fmla="*/ 2 w 12"/>
                    <a:gd name="T1" fmla="*/ 0 h 3"/>
                    <a:gd name="T2" fmla="*/ 2 w 12"/>
                    <a:gd name="T3" fmla="*/ 1 h 3"/>
                    <a:gd name="T4" fmla="*/ 3 w 12"/>
                    <a:gd name="T5" fmla="*/ 1 h 3"/>
                    <a:gd name="T6" fmla="*/ 8 w 12"/>
                    <a:gd name="T7" fmla="*/ 2 h 3"/>
                    <a:gd name="T8" fmla="*/ 8 w 12"/>
                    <a:gd name="T9" fmla="*/ 3 h 3"/>
                    <a:gd name="T10" fmla="*/ 12 w 12"/>
                    <a:gd name="T11" fmla="*/ 2 h 3"/>
                    <a:gd name="T12" fmla="*/ 2 w 1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2" y="0"/>
                      </a:moveTo>
                      <a:cubicBezTo>
                        <a:pt x="0" y="0"/>
                        <a:pt x="1" y="1"/>
                        <a:pt x="2" y="1"/>
                      </a:cubicBezTo>
                      <a:cubicBezTo>
                        <a:pt x="3" y="1"/>
                        <a:pt x="3" y="1"/>
                        <a:pt x="3" y="1"/>
                      </a:cubicBezTo>
                      <a:cubicBezTo>
                        <a:pt x="5" y="1"/>
                        <a:pt x="9" y="1"/>
                        <a:pt x="8" y="2"/>
                      </a:cubicBezTo>
                      <a:cubicBezTo>
                        <a:pt x="9" y="3"/>
                        <a:pt x="5" y="3"/>
                        <a:pt x="8" y="3"/>
                      </a:cubicBezTo>
                      <a:cubicBezTo>
                        <a:pt x="12" y="2"/>
                        <a:pt x="12" y="2"/>
                        <a:pt x="12" y="2"/>
                      </a:cubicBezTo>
                      <a:cubicBezTo>
                        <a:pt x="11" y="1"/>
                        <a:pt x="4"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6" name="Freeform 1122"/>
                <p:cNvSpPr>
                  <a:spLocks/>
                </p:cNvSpPr>
                <p:nvPr/>
              </p:nvSpPr>
              <p:spPr bwMode="auto">
                <a:xfrm>
                  <a:off x="4125" y="3245"/>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7" name="Freeform 1123"/>
                <p:cNvSpPr>
                  <a:spLocks/>
                </p:cNvSpPr>
                <p:nvPr/>
              </p:nvSpPr>
              <p:spPr bwMode="auto">
                <a:xfrm>
                  <a:off x="4125" y="3246"/>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8" name="Freeform 1124"/>
                <p:cNvSpPr>
                  <a:spLocks/>
                </p:cNvSpPr>
                <p:nvPr/>
              </p:nvSpPr>
              <p:spPr bwMode="auto">
                <a:xfrm>
                  <a:off x="4124" y="3240"/>
                  <a:ext cx="11" cy="2"/>
                </a:xfrm>
                <a:custGeom>
                  <a:avLst/>
                  <a:gdLst>
                    <a:gd name="T0" fmla="*/ 1 w 13"/>
                    <a:gd name="T1" fmla="*/ 1 h 3"/>
                    <a:gd name="T2" fmla="*/ 5 w 13"/>
                    <a:gd name="T3" fmla="*/ 3 h 3"/>
                    <a:gd name="T4" fmla="*/ 13 w 13"/>
                    <a:gd name="T5" fmla="*/ 2 h 3"/>
                    <a:gd name="T6" fmla="*/ 11 w 13"/>
                    <a:gd name="T7" fmla="*/ 0 h 3"/>
                    <a:gd name="T8" fmla="*/ 1 w 13"/>
                    <a:gd name="T9" fmla="*/ 1 h 3"/>
                  </a:gdLst>
                  <a:ahLst/>
                  <a:cxnLst>
                    <a:cxn ang="0">
                      <a:pos x="T0" y="T1"/>
                    </a:cxn>
                    <a:cxn ang="0">
                      <a:pos x="T2" y="T3"/>
                    </a:cxn>
                    <a:cxn ang="0">
                      <a:pos x="T4" y="T5"/>
                    </a:cxn>
                    <a:cxn ang="0">
                      <a:pos x="T6" y="T7"/>
                    </a:cxn>
                    <a:cxn ang="0">
                      <a:pos x="T8" y="T9"/>
                    </a:cxn>
                  </a:cxnLst>
                  <a:rect l="0" t="0" r="r" b="b"/>
                  <a:pathLst>
                    <a:path w="13" h="3">
                      <a:moveTo>
                        <a:pt x="1" y="1"/>
                      </a:moveTo>
                      <a:cubicBezTo>
                        <a:pt x="7" y="1"/>
                        <a:pt x="0" y="3"/>
                        <a:pt x="5" y="3"/>
                      </a:cubicBezTo>
                      <a:cubicBezTo>
                        <a:pt x="5" y="2"/>
                        <a:pt x="10" y="1"/>
                        <a:pt x="13" y="2"/>
                      </a:cubicBezTo>
                      <a:cubicBezTo>
                        <a:pt x="11" y="0"/>
                        <a:pt x="11" y="0"/>
                        <a:pt x="11" y="0"/>
                      </a:cubicBezTo>
                      <a:cubicBezTo>
                        <a:pt x="9" y="0"/>
                        <a:pt x="4"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9" name="Freeform 1125"/>
                <p:cNvSpPr>
                  <a:spLocks/>
                </p:cNvSpPr>
                <p:nvPr/>
              </p:nvSpPr>
              <p:spPr bwMode="auto">
                <a:xfrm>
                  <a:off x="4138" y="323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0" name="Freeform 1126"/>
                <p:cNvSpPr>
                  <a:spLocks/>
                </p:cNvSpPr>
                <p:nvPr/>
              </p:nvSpPr>
              <p:spPr bwMode="auto">
                <a:xfrm>
                  <a:off x="4127" y="3233"/>
                  <a:ext cx="15" cy="6"/>
                </a:xfrm>
                <a:custGeom>
                  <a:avLst/>
                  <a:gdLst>
                    <a:gd name="T0" fmla="*/ 2 w 17"/>
                    <a:gd name="T1" fmla="*/ 0 h 7"/>
                    <a:gd name="T2" fmla="*/ 9 w 17"/>
                    <a:gd name="T3" fmla="*/ 3 h 7"/>
                    <a:gd name="T4" fmla="*/ 4 w 17"/>
                    <a:gd name="T5" fmla="*/ 3 h 7"/>
                    <a:gd name="T6" fmla="*/ 6 w 17"/>
                    <a:gd name="T7" fmla="*/ 5 h 7"/>
                    <a:gd name="T8" fmla="*/ 0 w 17"/>
                    <a:gd name="T9" fmla="*/ 4 h 7"/>
                    <a:gd name="T10" fmla="*/ 6 w 17"/>
                    <a:gd name="T11" fmla="*/ 6 h 7"/>
                    <a:gd name="T12" fmla="*/ 2 w 17"/>
                    <a:gd name="T13" fmla="*/ 7 h 7"/>
                    <a:gd name="T14" fmla="*/ 9 w 17"/>
                    <a:gd name="T15" fmla="*/ 7 h 7"/>
                    <a:gd name="T16" fmla="*/ 8 w 17"/>
                    <a:gd name="T17" fmla="*/ 6 h 7"/>
                    <a:gd name="T18" fmla="*/ 12 w 17"/>
                    <a:gd name="T19" fmla="*/ 6 h 7"/>
                    <a:gd name="T20" fmla="*/ 16 w 17"/>
                    <a:gd name="T21" fmla="*/ 3 h 7"/>
                    <a:gd name="T22" fmla="*/ 2 w 17"/>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
                      <a:moveTo>
                        <a:pt x="2" y="0"/>
                      </a:moveTo>
                      <a:cubicBezTo>
                        <a:pt x="9" y="3"/>
                        <a:pt x="9" y="3"/>
                        <a:pt x="9" y="3"/>
                      </a:cubicBezTo>
                      <a:cubicBezTo>
                        <a:pt x="6" y="3"/>
                        <a:pt x="4" y="3"/>
                        <a:pt x="4" y="3"/>
                      </a:cubicBezTo>
                      <a:cubicBezTo>
                        <a:pt x="3" y="4"/>
                        <a:pt x="7" y="4"/>
                        <a:pt x="6" y="5"/>
                      </a:cubicBezTo>
                      <a:cubicBezTo>
                        <a:pt x="0" y="5"/>
                        <a:pt x="6" y="3"/>
                        <a:pt x="0" y="4"/>
                      </a:cubicBezTo>
                      <a:cubicBezTo>
                        <a:pt x="1" y="5"/>
                        <a:pt x="1" y="6"/>
                        <a:pt x="6" y="6"/>
                      </a:cubicBezTo>
                      <a:cubicBezTo>
                        <a:pt x="2" y="7"/>
                        <a:pt x="2" y="7"/>
                        <a:pt x="2" y="7"/>
                      </a:cubicBezTo>
                      <a:cubicBezTo>
                        <a:pt x="9" y="7"/>
                        <a:pt x="9" y="7"/>
                        <a:pt x="9" y="7"/>
                      </a:cubicBezTo>
                      <a:cubicBezTo>
                        <a:pt x="10" y="7"/>
                        <a:pt x="3" y="6"/>
                        <a:pt x="8" y="6"/>
                      </a:cubicBezTo>
                      <a:cubicBezTo>
                        <a:pt x="11" y="6"/>
                        <a:pt x="11" y="6"/>
                        <a:pt x="12" y="6"/>
                      </a:cubicBezTo>
                      <a:cubicBezTo>
                        <a:pt x="11" y="6"/>
                        <a:pt x="17" y="4"/>
                        <a:pt x="16" y="3"/>
                      </a:cubicBezTo>
                      <a:cubicBezTo>
                        <a:pt x="16" y="1"/>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1" name="Freeform 1127"/>
                <p:cNvSpPr>
                  <a:spLocks/>
                </p:cNvSpPr>
                <p:nvPr/>
              </p:nvSpPr>
              <p:spPr bwMode="auto">
                <a:xfrm>
                  <a:off x="4134" y="3233"/>
                  <a:ext cx="4"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lnTo>
                        <a:pt x="4"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2" name="Freeform 1128"/>
                <p:cNvSpPr>
                  <a:spLocks/>
                </p:cNvSpPr>
                <p:nvPr/>
              </p:nvSpPr>
              <p:spPr bwMode="auto">
                <a:xfrm>
                  <a:off x="4127" y="3228"/>
                  <a:ext cx="16" cy="4"/>
                </a:xfrm>
                <a:custGeom>
                  <a:avLst/>
                  <a:gdLst>
                    <a:gd name="T0" fmla="*/ 1 w 18"/>
                    <a:gd name="T1" fmla="*/ 3 h 5"/>
                    <a:gd name="T2" fmla="*/ 5 w 18"/>
                    <a:gd name="T3" fmla="*/ 5 h 5"/>
                    <a:gd name="T4" fmla="*/ 2 w 18"/>
                    <a:gd name="T5" fmla="*/ 5 h 5"/>
                    <a:gd name="T6" fmla="*/ 7 w 18"/>
                    <a:gd name="T7" fmla="*/ 5 h 5"/>
                    <a:gd name="T8" fmla="*/ 4 w 18"/>
                    <a:gd name="T9" fmla="*/ 3 h 5"/>
                    <a:gd name="T10" fmla="*/ 13 w 18"/>
                    <a:gd name="T11" fmla="*/ 2 h 5"/>
                    <a:gd name="T12" fmla="*/ 11 w 18"/>
                    <a:gd name="T13" fmla="*/ 3 h 5"/>
                    <a:gd name="T14" fmla="*/ 10 w 18"/>
                    <a:gd name="T15" fmla="*/ 0 h 5"/>
                    <a:gd name="T16" fmla="*/ 8 w 18"/>
                    <a:gd name="T17" fmla="*/ 0 h 5"/>
                    <a:gd name="T18" fmla="*/ 6 w 18"/>
                    <a:gd name="T19" fmla="*/ 0 h 5"/>
                    <a:gd name="T20" fmla="*/ 1 w 18"/>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
                      <a:moveTo>
                        <a:pt x="1" y="3"/>
                      </a:moveTo>
                      <a:cubicBezTo>
                        <a:pt x="5" y="5"/>
                        <a:pt x="5" y="5"/>
                        <a:pt x="5" y="5"/>
                      </a:cubicBezTo>
                      <a:cubicBezTo>
                        <a:pt x="4" y="5"/>
                        <a:pt x="3" y="5"/>
                        <a:pt x="2" y="5"/>
                      </a:cubicBezTo>
                      <a:cubicBezTo>
                        <a:pt x="3" y="5"/>
                        <a:pt x="6" y="5"/>
                        <a:pt x="7" y="5"/>
                      </a:cubicBezTo>
                      <a:cubicBezTo>
                        <a:pt x="13" y="5"/>
                        <a:pt x="5" y="4"/>
                        <a:pt x="4" y="3"/>
                      </a:cubicBezTo>
                      <a:cubicBezTo>
                        <a:pt x="7" y="1"/>
                        <a:pt x="7" y="3"/>
                        <a:pt x="13" y="2"/>
                      </a:cubicBezTo>
                      <a:cubicBezTo>
                        <a:pt x="13" y="3"/>
                        <a:pt x="11" y="3"/>
                        <a:pt x="11" y="3"/>
                      </a:cubicBezTo>
                      <a:cubicBezTo>
                        <a:pt x="18" y="2"/>
                        <a:pt x="12" y="1"/>
                        <a:pt x="10" y="0"/>
                      </a:cubicBezTo>
                      <a:cubicBezTo>
                        <a:pt x="9" y="0"/>
                        <a:pt x="7" y="0"/>
                        <a:pt x="8" y="0"/>
                      </a:cubicBezTo>
                      <a:cubicBezTo>
                        <a:pt x="6" y="0"/>
                        <a:pt x="6" y="0"/>
                        <a:pt x="6" y="0"/>
                      </a:cubicBezTo>
                      <a:cubicBezTo>
                        <a:pt x="1"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3" name="Freeform 1129"/>
                <p:cNvSpPr>
                  <a:spLocks/>
                </p:cNvSpPr>
                <p:nvPr/>
              </p:nvSpPr>
              <p:spPr bwMode="auto">
                <a:xfrm>
                  <a:off x="4126" y="3232"/>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4" name="Freeform 1130"/>
                <p:cNvSpPr>
                  <a:spLocks/>
                </p:cNvSpPr>
                <p:nvPr/>
              </p:nvSpPr>
              <p:spPr bwMode="auto">
                <a:xfrm>
                  <a:off x="4135" y="3227"/>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1" y="1"/>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5" name="Freeform 1131"/>
                <p:cNvSpPr>
                  <a:spLocks/>
                </p:cNvSpPr>
                <p:nvPr/>
              </p:nvSpPr>
              <p:spPr bwMode="auto">
                <a:xfrm>
                  <a:off x="4127" y="3227"/>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3" y="0"/>
                        <a:pt x="3" y="0"/>
                      </a:cubicBezTo>
                      <a:cubicBezTo>
                        <a:pt x="0" y="0"/>
                        <a:pt x="0" y="0"/>
                        <a:pt x="0" y="0"/>
                      </a:cubicBezTo>
                      <a:cubicBezTo>
                        <a:pt x="1" y="1"/>
                        <a:pt x="1"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6" name="Freeform 1132"/>
                <p:cNvSpPr>
                  <a:spLocks/>
                </p:cNvSpPr>
                <p:nvPr/>
              </p:nvSpPr>
              <p:spPr bwMode="auto">
                <a:xfrm>
                  <a:off x="4124" y="3193"/>
                  <a:ext cx="16" cy="34"/>
                </a:xfrm>
                <a:custGeom>
                  <a:avLst/>
                  <a:gdLst>
                    <a:gd name="T0" fmla="*/ 16 w 19"/>
                    <a:gd name="T1" fmla="*/ 0 h 39"/>
                    <a:gd name="T2" fmla="*/ 13 w 19"/>
                    <a:gd name="T3" fmla="*/ 1 h 39"/>
                    <a:gd name="T4" fmla="*/ 8 w 19"/>
                    <a:gd name="T5" fmla="*/ 0 h 39"/>
                    <a:gd name="T6" fmla="*/ 1 w 19"/>
                    <a:gd name="T7" fmla="*/ 0 h 39"/>
                    <a:gd name="T8" fmla="*/ 4 w 19"/>
                    <a:gd name="T9" fmla="*/ 3 h 39"/>
                    <a:gd name="T10" fmla="*/ 1 w 19"/>
                    <a:gd name="T11" fmla="*/ 3 h 39"/>
                    <a:gd name="T12" fmla="*/ 3 w 19"/>
                    <a:gd name="T13" fmla="*/ 9 h 39"/>
                    <a:gd name="T14" fmla="*/ 5 w 19"/>
                    <a:gd name="T15" fmla="*/ 13 h 39"/>
                    <a:gd name="T16" fmla="*/ 3 w 19"/>
                    <a:gd name="T17" fmla="*/ 29 h 39"/>
                    <a:gd name="T18" fmla="*/ 10 w 19"/>
                    <a:gd name="T19" fmla="*/ 30 h 39"/>
                    <a:gd name="T20" fmla="*/ 6 w 19"/>
                    <a:gd name="T21" fmla="*/ 31 h 39"/>
                    <a:gd name="T22" fmla="*/ 6 w 19"/>
                    <a:gd name="T23" fmla="*/ 30 h 39"/>
                    <a:gd name="T24" fmla="*/ 4 w 19"/>
                    <a:gd name="T25" fmla="*/ 35 h 39"/>
                    <a:gd name="T26" fmla="*/ 12 w 19"/>
                    <a:gd name="T27" fmla="*/ 35 h 39"/>
                    <a:gd name="T28" fmla="*/ 4 w 19"/>
                    <a:gd name="T29" fmla="*/ 37 h 39"/>
                    <a:gd name="T30" fmla="*/ 9 w 19"/>
                    <a:gd name="T31" fmla="*/ 38 h 39"/>
                    <a:gd name="T32" fmla="*/ 14 w 19"/>
                    <a:gd name="T33" fmla="*/ 37 h 39"/>
                    <a:gd name="T34" fmla="*/ 17 w 19"/>
                    <a:gd name="T35" fmla="*/ 38 h 39"/>
                    <a:gd name="T36" fmla="*/ 8 w 19"/>
                    <a:gd name="T37" fmla="*/ 27 h 39"/>
                    <a:gd name="T38" fmla="*/ 12 w 19"/>
                    <a:gd name="T39" fmla="*/ 28 h 39"/>
                    <a:gd name="T40" fmla="*/ 15 w 19"/>
                    <a:gd name="T41" fmla="*/ 21 h 39"/>
                    <a:gd name="T42" fmla="*/ 9 w 19"/>
                    <a:gd name="T43" fmla="*/ 19 h 39"/>
                    <a:gd name="T44" fmla="*/ 11 w 19"/>
                    <a:gd name="T45" fmla="*/ 18 h 39"/>
                    <a:gd name="T46" fmla="*/ 8 w 19"/>
                    <a:gd name="T47" fmla="*/ 17 h 39"/>
                    <a:gd name="T48" fmla="*/ 12 w 19"/>
                    <a:gd name="T49" fmla="*/ 15 h 39"/>
                    <a:gd name="T50" fmla="*/ 5 w 19"/>
                    <a:gd name="T51" fmla="*/ 15 h 39"/>
                    <a:gd name="T52" fmla="*/ 16 w 19"/>
                    <a:gd name="T53" fmla="*/ 11 h 39"/>
                    <a:gd name="T54" fmla="*/ 11 w 19"/>
                    <a:gd name="T55" fmla="*/ 12 h 39"/>
                    <a:gd name="T56" fmla="*/ 8 w 19"/>
                    <a:gd name="T57" fmla="*/ 11 h 39"/>
                    <a:gd name="T58" fmla="*/ 15 w 19"/>
                    <a:gd name="T59" fmla="*/ 10 h 39"/>
                    <a:gd name="T60" fmla="*/ 10 w 19"/>
                    <a:gd name="T61" fmla="*/ 7 h 39"/>
                    <a:gd name="T62" fmla="*/ 7 w 19"/>
                    <a:gd name="T63" fmla="*/ 8 h 39"/>
                    <a:gd name="T64" fmla="*/ 9 w 19"/>
                    <a:gd name="T65" fmla="*/ 4 h 39"/>
                    <a:gd name="T66" fmla="*/ 15 w 19"/>
                    <a:gd name="T67" fmla="*/ 5 h 39"/>
                    <a:gd name="T68" fmla="*/ 18 w 19"/>
                    <a:gd name="T69" fmla="*/ 4 h 39"/>
                    <a:gd name="T70" fmla="*/ 10 w 19"/>
                    <a:gd name="T71" fmla="*/ 2 h 39"/>
                    <a:gd name="T72" fmla="*/ 16 w 19"/>
                    <a:gd name="T7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39">
                      <a:moveTo>
                        <a:pt x="16" y="0"/>
                      </a:moveTo>
                      <a:cubicBezTo>
                        <a:pt x="13" y="0"/>
                        <a:pt x="12" y="0"/>
                        <a:pt x="13" y="1"/>
                      </a:cubicBezTo>
                      <a:cubicBezTo>
                        <a:pt x="9" y="1"/>
                        <a:pt x="10" y="0"/>
                        <a:pt x="8" y="0"/>
                      </a:cubicBezTo>
                      <a:cubicBezTo>
                        <a:pt x="6" y="1"/>
                        <a:pt x="4" y="0"/>
                        <a:pt x="1" y="0"/>
                      </a:cubicBezTo>
                      <a:cubicBezTo>
                        <a:pt x="1" y="1"/>
                        <a:pt x="5" y="2"/>
                        <a:pt x="4" y="3"/>
                      </a:cubicBezTo>
                      <a:cubicBezTo>
                        <a:pt x="1" y="3"/>
                        <a:pt x="1" y="3"/>
                        <a:pt x="1" y="3"/>
                      </a:cubicBezTo>
                      <a:cubicBezTo>
                        <a:pt x="3" y="5"/>
                        <a:pt x="6" y="7"/>
                        <a:pt x="3" y="9"/>
                      </a:cubicBezTo>
                      <a:cubicBezTo>
                        <a:pt x="2" y="10"/>
                        <a:pt x="3" y="11"/>
                        <a:pt x="5" y="13"/>
                      </a:cubicBezTo>
                      <a:cubicBezTo>
                        <a:pt x="3" y="18"/>
                        <a:pt x="6" y="23"/>
                        <a:pt x="3" y="29"/>
                      </a:cubicBezTo>
                      <a:cubicBezTo>
                        <a:pt x="10" y="30"/>
                        <a:pt x="10" y="30"/>
                        <a:pt x="10" y="30"/>
                      </a:cubicBezTo>
                      <a:cubicBezTo>
                        <a:pt x="6" y="30"/>
                        <a:pt x="10" y="31"/>
                        <a:pt x="6" y="31"/>
                      </a:cubicBezTo>
                      <a:cubicBezTo>
                        <a:pt x="6" y="31"/>
                        <a:pt x="6" y="30"/>
                        <a:pt x="6" y="30"/>
                      </a:cubicBezTo>
                      <a:cubicBezTo>
                        <a:pt x="0" y="31"/>
                        <a:pt x="6" y="33"/>
                        <a:pt x="4" y="35"/>
                      </a:cubicBezTo>
                      <a:cubicBezTo>
                        <a:pt x="5" y="35"/>
                        <a:pt x="11" y="34"/>
                        <a:pt x="12" y="35"/>
                      </a:cubicBezTo>
                      <a:cubicBezTo>
                        <a:pt x="5" y="35"/>
                        <a:pt x="12" y="36"/>
                        <a:pt x="4" y="37"/>
                      </a:cubicBezTo>
                      <a:cubicBezTo>
                        <a:pt x="2" y="38"/>
                        <a:pt x="10" y="37"/>
                        <a:pt x="9" y="38"/>
                      </a:cubicBezTo>
                      <a:cubicBezTo>
                        <a:pt x="13" y="39"/>
                        <a:pt x="11" y="37"/>
                        <a:pt x="14" y="37"/>
                      </a:cubicBezTo>
                      <a:cubicBezTo>
                        <a:pt x="17" y="37"/>
                        <a:pt x="13" y="38"/>
                        <a:pt x="17" y="38"/>
                      </a:cubicBezTo>
                      <a:cubicBezTo>
                        <a:pt x="19" y="36"/>
                        <a:pt x="10" y="31"/>
                        <a:pt x="8" y="27"/>
                      </a:cubicBezTo>
                      <a:cubicBezTo>
                        <a:pt x="12" y="28"/>
                        <a:pt x="12" y="28"/>
                        <a:pt x="12" y="28"/>
                      </a:cubicBezTo>
                      <a:cubicBezTo>
                        <a:pt x="9" y="26"/>
                        <a:pt x="9" y="23"/>
                        <a:pt x="15" y="21"/>
                      </a:cubicBezTo>
                      <a:cubicBezTo>
                        <a:pt x="12" y="22"/>
                        <a:pt x="17" y="19"/>
                        <a:pt x="9" y="19"/>
                      </a:cubicBezTo>
                      <a:cubicBezTo>
                        <a:pt x="11" y="18"/>
                        <a:pt x="10" y="18"/>
                        <a:pt x="11" y="18"/>
                      </a:cubicBezTo>
                      <a:cubicBezTo>
                        <a:pt x="8" y="17"/>
                        <a:pt x="8" y="17"/>
                        <a:pt x="8" y="17"/>
                      </a:cubicBezTo>
                      <a:cubicBezTo>
                        <a:pt x="9" y="16"/>
                        <a:pt x="13" y="17"/>
                        <a:pt x="12" y="15"/>
                      </a:cubicBezTo>
                      <a:cubicBezTo>
                        <a:pt x="9" y="16"/>
                        <a:pt x="8" y="15"/>
                        <a:pt x="5" y="15"/>
                      </a:cubicBezTo>
                      <a:cubicBezTo>
                        <a:pt x="9" y="14"/>
                        <a:pt x="12" y="12"/>
                        <a:pt x="16" y="11"/>
                      </a:cubicBezTo>
                      <a:cubicBezTo>
                        <a:pt x="11" y="12"/>
                        <a:pt x="11" y="12"/>
                        <a:pt x="11" y="12"/>
                      </a:cubicBezTo>
                      <a:cubicBezTo>
                        <a:pt x="13" y="11"/>
                        <a:pt x="9" y="11"/>
                        <a:pt x="8" y="11"/>
                      </a:cubicBezTo>
                      <a:cubicBezTo>
                        <a:pt x="8" y="10"/>
                        <a:pt x="13" y="10"/>
                        <a:pt x="15" y="10"/>
                      </a:cubicBezTo>
                      <a:cubicBezTo>
                        <a:pt x="16" y="9"/>
                        <a:pt x="7" y="8"/>
                        <a:pt x="10" y="7"/>
                      </a:cubicBezTo>
                      <a:cubicBezTo>
                        <a:pt x="7" y="8"/>
                        <a:pt x="7" y="8"/>
                        <a:pt x="7" y="8"/>
                      </a:cubicBezTo>
                      <a:cubicBezTo>
                        <a:pt x="6" y="6"/>
                        <a:pt x="10" y="5"/>
                        <a:pt x="9" y="4"/>
                      </a:cubicBezTo>
                      <a:cubicBezTo>
                        <a:pt x="14" y="3"/>
                        <a:pt x="13" y="5"/>
                        <a:pt x="15" y="5"/>
                      </a:cubicBezTo>
                      <a:cubicBezTo>
                        <a:pt x="16" y="5"/>
                        <a:pt x="17" y="4"/>
                        <a:pt x="18" y="4"/>
                      </a:cubicBezTo>
                      <a:cubicBezTo>
                        <a:pt x="16" y="4"/>
                        <a:pt x="12" y="2"/>
                        <a:pt x="10" y="2"/>
                      </a:cubicBezTo>
                      <a:cubicBezTo>
                        <a:pt x="16" y="2"/>
                        <a:pt x="15" y="0"/>
                        <a:pt x="16"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7" name="Rectangle 1133"/>
                <p:cNvSpPr>
                  <a:spLocks noChangeArrowheads="1"/>
                </p:cNvSpPr>
                <p:nvPr/>
              </p:nvSpPr>
              <p:spPr bwMode="auto">
                <a:xfrm>
                  <a:off x="4139" y="3197"/>
                  <a:ext cx="2"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8" name="Freeform 1134"/>
                <p:cNvSpPr>
                  <a:spLocks/>
                </p:cNvSpPr>
                <p:nvPr/>
              </p:nvSpPr>
              <p:spPr bwMode="auto">
                <a:xfrm>
                  <a:off x="4138" y="31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9" name="Freeform 1135"/>
                <p:cNvSpPr>
                  <a:spLocks/>
                </p:cNvSpPr>
                <p:nvPr/>
              </p:nvSpPr>
              <p:spPr bwMode="auto">
                <a:xfrm>
                  <a:off x="4126" y="3200"/>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0" name="Freeform 1136"/>
                <p:cNvSpPr>
                  <a:spLocks/>
                </p:cNvSpPr>
                <p:nvPr/>
              </p:nvSpPr>
              <p:spPr bwMode="auto">
                <a:xfrm>
                  <a:off x="4138" y="3202"/>
                  <a:ext cx="3"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1" name="Freeform 1137"/>
                <p:cNvSpPr>
                  <a:spLocks/>
                </p:cNvSpPr>
                <p:nvPr/>
              </p:nvSpPr>
              <p:spPr bwMode="auto">
                <a:xfrm>
                  <a:off x="4137" y="3209"/>
                  <a:ext cx="3" cy="1"/>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2" name="Freeform 1138"/>
                <p:cNvSpPr>
                  <a:spLocks/>
                </p:cNvSpPr>
                <p:nvPr/>
              </p:nvSpPr>
              <p:spPr bwMode="auto">
                <a:xfrm>
                  <a:off x="4138" y="3194"/>
                  <a:ext cx="2" cy="2"/>
                </a:xfrm>
                <a:custGeom>
                  <a:avLst/>
                  <a:gdLst>
                    <a:gd name="T0" fmla="*/ 2 w 2"/>
                    <a:gd name="T1" fmla="*/ 2 h 2"/>
                    <a:gd name="T2" fmla="*/ 1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3" name="Freeform 1139"/>
                <p:cNvSpPr>
                  <a:spLocks/>
                </p:cNvSpPr>
                <p:nvPr/>
              </p:nvSpPr>
              <p:spPr bwMode="auto">
                <a:xfrm>
                  <a:off x="4119" y="3173"/>
                  <a:ext cx="21" cy="19"/>
                </a:xfrm>
                <a:custGeom>
                  <a:avLst/>
                  <a:gdLst>
                    <a:gd name="T0" fmla="*/ 5 w 24"/>
                    <a:gd name="T1" fmla="*/ 2 h 22"/>
                    <a:gd name="T2" fmla="*/ 2 w 24"/>
                    <a:gd name="T3" fmla="*/ 6 h 22"/>
                    <a:gd name="T4" fmla="*/ 12 w 24"/>
                    <a:gd name="T5" fmla="*/ 8 h 22"/>
                    <a:gd name="T6" fmla="*/ 3 w 24"/>
                    <a:gd name="T7" fmla="*/ 8 h 22"/>
                    <a:gd name="T8" fmla="*/ 10 w 24"/>
                    <a:gd name="T9" fmla="*/ 15 h 22"/>
                    <a:gd name="T10" fmla="*/ 6 w 24"/>
                    <a:gd name="T11" fmla="*/ 15 h 22"/>
                    <a:gd name="T12" fmla="*/ 16 w 24"/>
                    <a:gd name="T13" fmla="*/ 18 h 22"/>
                    <a:gd name="T14" fmla="*/ 5 w 24"/>
                    <a:gd name="T15" fmla="*/ 18 h 22"/>
                    <a:gd name="T16" fmla="*/ 4 w 24"/>
                    <a:gd name="T17" fmla="*/ 18 h 22"/>
                    <a:gd name="T18" fmla="*/ 8 w 24"/>
                    <a:gd name="T19" fmla="*/ 21 h 22"/>
                    <a:gd name="T20" fmla="*/ 14 w 24"/>
                    <a:gd name="T21" fmla="*/ 22 h 22"/>
                    <a:gd name="T22" fmla="*/ 19 w 24"/>
                    <a:gd name="T23" fmla="*/ 21 h 22"/>
                    <a:gd name="T24" fmla="*/ 15 w 24"/>
                    <a:gd name="T25" fmla="*/ 19 h 22"/>
                    <a:gd name="T26" fmla="*/ 19 w 24"/>
                    <a:gd name="T27" fmla="*/ 19 h 22"/>
                    <a:gd name="T28" fmla="*/ 17 w 24"/>
                    <a:gd name="T29" fmla="*/ 18 h 22"/>
                    <a:gd name="T30" fmla="*/ 20 w 24"/>
                    <a:gd name="T31" fmla="*/ 17 h 22"/>
                    <a:gd name="T32" fmla="*/ 17 w 24"/>
                    <a:gd name="T33" fmla="*/ 16 h 22"/>
                    <a:gd name="T34" fmla="*/ 18 w 24"/>
                    <a:gd name="T35" fmla="*/ 16 h 22"/>
                    <a:gd name="T36" fmla="*/ 13 w 24"/>
                    <a:gd name="T37" fmla="*/ 15 h 22"/>
                    <a:gd name="T38" fmla="*/ 18 w 24"/>
                    <a:gd name="T39" fmla="*/ 14 h 22"/>
                    <a:gd name="T40" fmla="*/ 15 w 24"/>
                    <a:gd name="T41" fmla="*/ 14 h 22"/>
                    <a:gd name="T42" fmla="*/ 20 w 24"/>
                    <a:gd name="T43" fmla="*/ 9 h 22"/>
                    <a:gd name="T44" fmla="*/ 17 w 24"/>
                    <a:gd name="T45" fmla="*/ 9 h 22"/>
                    <a:gd name="T46" fmla="*/ 20 w 24"/>
                    <a:gd name="T47" fmla="*/ 11 h 22"/>
                    <a:gd name="T48" fmla="*/ 10 w 24"/>
                    <a:gd name="T49" fmla="*/ 11 h 22"/>
                    <a:gd name="T50" fmla="*/ 18 w 24"/>
                    <a:gd name="T51" fmla="*/ 8 h 22"/>
                    <a:gd name="T52" fmla="*/ 16 w 24"/>
                    <a:gd name="T53" fmla="*/ 5 h 22"/>
                    <a:gd name="T54" fmla="*/ 18 w 24"/>
                    <a:gd name="T55" fmla="*/ 5 h 22"/>
                    <a:gd name="T56" fmla="*/ 14 w 24"/>
                    <a:gd name="T57" fmla="*/ 3 h 22"/>
                    <a:gd name="T58" fmla="*/ 13 w 24"/>
                    <a:gd name="T59" fmla="*/ 3 h 22"/>
                    <a:gd name="T60" fmla="*/ 10 w 24"/>
                    <a:gd name="T61" fmla="*/ 2 h 22"/>
                    <a:gd name="T62" fmla="*/ 12 w 24"/>
                    <a:gd name="T63" fmla="*/ 2 h 22"/>
                    <a:gd name="T64" fmla="*/ 6 w 24"/>
                    <a:gd name="T65" fmla="*/ 0 h 22"/>
                    <a:gd name="T66" fmla="*/ 10 w 24"/>
                    <a:gd name="T67" fmla="*/ 3 h 22"/>
                    <a:gd name="T68" fmla="*/ 5 w 24"/>
                    <a:gd name="T6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2">
                      <a:moveTo>
                        <a:pt x="5" y="2"/>
                      </a:moveTo>
                      <a:cubicBezTo>
                        <a:pt x="0" y="3"/>
                        <a:pt x="3" y="4"/>
                        <a:pt x="2" y="6"/>
                      </a:cubicBezTo>
                      <a:cubicBezTo>
                        <a:pt x="5" y="8"/>
                        <a:pt x="12" y="6"/>
                        <a:pt x="12" y="8"/>
                      </a:cubicBezTo>
                      <a:cubicBezTo>
                        <a:pt x="3" y="8"/>
                        <a:pt x="3" y="8"/>
                        <a:pt x="3" y="8"/>
                      </a:cubicBezTo>
                      <a:cubicBezTo>
                        <a:pt x="4" y="10"/>
                        <a:pt x="2" y="13"/>
                        <a:pt x="10" y="15"/>
                      </a:cubicBezTo>
                      <a:cubicBezTo>
                        <a:pt x="9" y="15"/>
                        <a:pt x="8" y="16"/>
                        <a:pt x="6" y="15"/>
                      </a:cubicBezTo>
                      <a:cubicBezTo>
                        <a:pt x="7" y="16"/>
                        <a:pt x="19" y="16"/>
                        <a:pt x="16" y="18"/>
                      </a:cubicBezTo>
                      <a:cubicBezTo>
                        <a:pt x="11" y="16"/>
                        <a:pt x="11" y="18"/>
                        <a:pt x="5" y="18"/>
                      </a:cubicBezTo>
                      <a:cubicBezTo>
                        <a:pt x="4" y="18"/>
                        <a:pt x="4" y="18"/>
                        <a:pt x="4" y="18"/>
                      </a:cubicBezTo>
                      <a:cubicBezTo>
                        <a:pt x="5" y="19"/>
                        <a:pt x="8" y="20"/>
                        <a:pt x="8" y="21"/>
                      </a:cubicBezTo>
                      <a:cubicBezTo>
                        <a:pt x="10" y="21"/>
                        <a:pt x="14" y="21"/>
                        <a:pt x="14" y="22"/>
                      </a:cubicBezTo>
                      <a:cubicBezTo>
                        <a:pt x="14" y="21"/>
                        <a:pt x="17" y="21"/>
                        <a:pt x="19" y="21"/>
                      </a:cubicBezTo>
                      <a:cubicBezTo>
                        <a:pt x="17" y="20"/>
                        <a:pt x="18" y="20"/>
                        <a:pt x="15" y="19"/>
                      </a:cubicBezTo>
                      <a:cubicBezTo>
                        <a:pt x="18" y="18"/>
                        <a:pt x="16" y="19"/>
                        <a:pt x="19" y="19"/>
                      </a:cubicBezTo>
                      <a:cubicBezTo>
                        <a:pt x="17" y="18"/>
                        <a:pt x="17" y="18"/>
                        <a:pt x="17" y="18"/>
                      </a:cubicBezTo>
                      <a:cubicBezTo>
                        <a:pt x="17" y="17"/>
                        <a:pt x="20" y="19"/>
                        <a:pt x="20" y="17"/>
                      </a:cubicBezTo>
                      <a:cubicBezTo>
                        <a:pt x="18" y="17"/>
                        <a:pt x="17" y="17"/>
                        <a:pt x="17" y="16"/>
                      </a:cubicBezTo>
                      <a:cubicBezTo>
                        <a:pt x="18" y="16"/>
                        <a:pt x="18" y="16"/>
                        <a:pt x="18" y="16"/>
                      </a:cubicBezTo>
                      <a:cubicBezTo>
                        <a:pt x="17" y="15"/>
                        <a:pt x="18" y="14"/>
                        <a:pt x="13" y="15"/>
                      </a:cubicBezTo>
                      <a:cubicBezTo>
                        <a:pt x="18" y="14"/>
                        <a:pt x="18" y="14"/>
                        <a:pt x="18" y="14"/>
                      </a:cubicBezTo>
                      <a:cubicBezTo>
                        <a:pt x="15" y="14"/>
                        <a:pt x="15" y="14"/>
                        <a:pt x="15" y="14"/>
                      </a:cubicBezTo>
                      <a:cubicBezTo>
                        <a:pt x="16" y="12"/>
                        <a:pt x="24" y="12"/>
                        <a:pt x="20" y="9"/>
                      </a:cubicBezTo>
                      <a:cubicBezTo>
                        <a:pt x="19" y="10"/>
                        <a:pt x="17" y="10"/>
                        <a:pt x="17" y="9"/>
                      </a:cubicBezTo>
                      <a:cubicBezTo>
                        <a:pt x="14" y="10"/>
                        <a:pt x="19" y="10"/>
                        <a:pt x="20" y="11"/>
                      </a:cubicBezTo>
                      <a:cubicBezTo>
                        <a:pt x="16" y="11"/>
                        <a:pt x="12" y="10"/>
                        <a:pt x="10" y="11"/>
                      </a:cubicBezTo>
                      <a:cubicBezTo>
                        <a:pt x="14" y="10"/>
                        <a:pt x="9" y="9"/>
                        <a:pt x="18" y="8"/>
                      </a:cubicBezTo>
                      <a:cubicBezTo>
                        <a:pt x="19" y="7"/>
                        <a:pt x="14" y="6"/>
                        <a:pt x="16" y="5"/>
                      </a:cubicBezTo>
                      <a:cubicBezTo>
                        <a:pt x="18" y="5"/>
                        <a:pt x="18" y="5"/>
                        <a:pt x="18" y="5"/>
                      </a:cubicBezTo>
                      <a:cubicBezTo>
                        <a:pt x="12" y="5"/>
                        <a:pt x="20" y="4"/>
                        <a:pt x="14" y="3"/>
                      </a:cubicBezTo>
                      <a:cubicBezTo>
                        <a:pt x="13" y="3"/>
                        <a:pt x="13" y="3"/>
                        <a:pt x="13" y="3"/>
                      </a:cubicBezTo>
                      <a:cubicBezTo>
                        <a:pt x="11" y="3"/>
                        <a:pt x="11" y="3"/>
                        <a:pt x="10" y="2"/>
                      </a:cubicBezTo>
                      <a:cubicBezTo>
                        <a:pt x="11" y="3"/>
                        <a:pt x="11" y="3"/>
                        <a:pt x="12" y="2"/>
                      </a:cubicBezTo>
                      <a:cubicBezTo>
                        <a:pt x="8" y="2"/>
                        <a:pt x="7" y="1"/>
                        <a:pt x="6" y="0"/>
                      </a:cubicBezTo>
                      <a:cubicBezTo>
                        <a:pt x="6" y="1"/>
                        <a:pt x="9" y="2"/>
                        <a:pt x="10" y="3"/>
                      </a:cubicBezTo>
                      <a:cubicBezTo>
                        <a:pt x="8" y="2"/>
                        <a:pt x="4" y="2"/>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4" name="Freeform 1140"/>
                <p:cNvSpPr>
                  <a:spLocks/>
                </p:cNvSpPr>
                <p:nvPr/>
              </p:nvSpPr>
              <p:spPr bwMode="auto">
                <a:xfrm>
                  <a:off x="4135" y="318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5" name="Freeform 1141"/>
                <p:cNvSpPr>
                  <a:spLocks/>
                </p:cNvSpPr>
                <p:nvPr/>
              </p:nvSpPr>
              <p:spPr bwMode="auto">
                <a:xfrm>
                  <a:off x="4118" y="3159"/>
                  <a:ext cx="24" cy="14"/>
                </a:xfrm>
                <a:custGeom>
                  <a:avLst/>
                  <a:gdLst>
                    <a:gd name="T0" fmla="*/ 14 w 28"/>
                    <a:gd name="T1" fmla="*/ 12 h 17"/>
                    <a:gd name="T2" fmla="*/ 19 w 28"/>
                    <a:gd name="T3" fmla="*/ 12 h 17"/>
                    <a:gd name="T4" fmla="*/ 9 w 28"/>
                    <a:gd name="T5" fmla="*/ 12 h 17"/>
                    <a:gd name="T6" fmla="*/ 7 w 28"/>
                    <a:gd name="T7" fmla="*/ 10 h 17"/>
                    <a:gd name="T8" fmla="*/ 16 w 28"/>
                    <a:gd name="T9" fmla="*/ 10 h 17"/>
                    <a:gd name="T10" fmla="*/ 18 w 28"/>
                    <a:gd name="T11" fmla="*/ 8 h 17"/>
                    <a:gd name="T12" fmla="*/ 12 w 28"/>
                    <a:gd name="T13" fmla="*/ 8 h 17"/>
                    <a:gd name="T14" fmla="*/ 9 w 28"/>
                    <a:gd name="T15" fmla="*/ 6 h 17"/>
                    <a:gd name="T16" fmla="*/ 11 w 28"/>
                    <a:gd name="T17" fmla="*/ 7 h 17"/>
                    <a:gd name="T18" fmla="*/ 17 w 28"/>
                    <a:gd name="T19" fmla="*/ 6 h 17"/>
                    <a:gd name="T20" fmla="*/ 2 w 28"/>
                    <a:gd name="T21" fmla="*/ 2 h 17"/>
                    <a:gd name="T22" fmla="*/ 2 w 28"/>
                    <a:gd name="T23" fmla="*/ 3 h 17"/>
                    <a:gd name="T24" fmla="*/ 9 w 28"/>
                    <a:gd name="T25" fmla="*/ 3 h 17"/>
                    <a:gd name="T26" fmla="*/ 7 w 28"/>
                    <a:gd name="T27" fmla="*/ 4 h 17"/>
                    <a:gd name="T28" fmla="*/ 4 w 28"/>
                    <a:gd name="T29" fmla="*/ 3 h 17"/>
                    <a:gd name="T30" fmla="*/ 4 w 28"/>
                    <a:gd name="T31" fmla="*/ 15 h 17"/>
                    <a:gd name="T32" fmla="*/ 4 w 28"/>
                    <a:gd name="T33" fmla="*/ 13 h 17"/>
                    <a:gd name="T34" fmla="*/ 8 w 28"/>
                    <a:gd name="T35" fmla="*/ 14 h 17"/>
                    <a:gd name="T36" fmla="*/ 15 w 28"/>
                    <a:gd name="T37" fmla="*/ 14 h 17"/>
                    <a:gd name="T38" fmla="*/ 13 w 28"/>
                    <a:gd name="T39" fmla="*/ 15 h 17"/>
                    <a:gd name="T40" fmla="*/ 20 w 28"/>
                    <a:gd name="T41" fmla="*/ 15 h 17"/>
                    <a:gd name="T42" fmla="*/ 23 w 28"/>
                    <a:gd name="T43" fmla="*/ 17 h 17"/>
                    <a:gd name="T44" fmla="*/ 23 w 28"/>
                    <a:gd name="T45" fmla="*/ 13 h 17"/>
                    <a:gd name="T46" fmla="*/ 14 w 28"/>
                    <a:gd name="T4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7">
                      <a:moveTo>
                        <a:pt x="14" y="12"/>
                      </a:moveTo>
                      <a:cubicBezTo>
                        <a:pt x="15" y="11"/>
                        <a:pt x="18" y="13"/>
                        <a:pt x="19" y="12"/>
                      </a:cubicBezTo>
                      <a:cubicBezTo>
                        <a:pt x="17" y="11"/>
                        <a:pt x="14" y="13"/>
                        <a:pt x="9" y="12"/>
                      </a:cubicBezTo>
                      <a:cubicBezTo>
                        <a:pt x="12" y="11"/>
                        <a:pt x="7" y="10"/>
                        <a:pt x="7" y="10"/>
                      </a:cubicBezTo>
                      <a:cubicBezTo>
                        <a:pt x="10" y="10"/>
                        <a:pt x="15" y="10"/>
                        <a:pt x="16" y="10"/>
                      </a:cubicBezTo>
                      <a:cubicBezTo>
                        <a:pt x="15" y="10"/>
                        <a:pt x="18" y="9"/>
                        <a:pt x="18" y="8"/>
                      </a:cubicBezTo>
                      <a:cubicBezTo>
                        <a:pt x="14" y="10"/>
                        <a:pt x="16" y="7"/>
                        <a:pt x="12" y="8"/>
                      </a:cubicBezTo>
                      <a:cubicBezTo>
                        <a:pt x="9" y="8"/>
                        <a:pt x="6" y="7"/>
                        <a:pt x="9" y="6"/>
                      </a:cubicBezTo>
                      <a:cubicBezTo>
                        <a:pt x="11" y="6"/>
                        <a:pt x="11" y="7"/>
                        <a:pt x="11" y="7"/>
                      </a:cubicBezTo>
                      <a:cubicBezTo>
                        <a:pt x="15" y="8"/>
                        <a:pt x="13" y="6"/>
                        <a:pt x="17" y="6"/>
                      </a:cubicBezTo>
                      <a:cubicBezTo>
                        <a:pt x="11" y="5"/>
                        <a:pt x="11" y="0"/>
                        <a:pt x="2" y="2"/>
                      </a:cubicBezTo>
                      <a:cubicBezTo>
                        <a:pt x="0" y="2"/>
                        <a:pt x="2" y="2"/>
                        <a:pt x="2" y="3"/>
                      </a:cubicBezTo>
                      <a:cubicBezTo>
                        <a:pt x="4" y="1"/>
                        <a:pt x="8" y="3"/>
                        <a:pt x="9" y="3"/>
                      </a:cubicBezTo>
                      <a:cubicBezTo>
                        <a:pt x="8" y="4"/>
                        <a:pt x="11" y="5"/>
                        <a:pt x="7" y="4"/>
                      </a:cubicBezTo>
                      <a:cubicBezTo>
                        <a:pt x="4" y="3"/>
                        <a:pt x="4" y="3"/>
                        <a:pt x="4" y="3"/>
                      </a:cubicBezTo>
                      <a:cubicBezTo>
                        <a:pt x="2" y="7"/>
                        <a:pt x="3" y="11"/>
                        <a:pt x="4" y="15"/>
                      </a:cubicBezTo>
                      <a:cubicBezTo>
                        <a:pt x="4" y="13"/>
                        <a:pt x="4" y="13"/>
                        <a:pt x="4" y="13"/>
                      </a:cubicBezTo>
                      <a:cubicBezTo>
                        <a:pt x="7" y="13"/>
                        <a:pt x="7" y="14"/>
                        <a:pt x="8" y="14"/>
                      </a:cubicBezTo>
                      <a:cubicBezTo>
                        <a:pt x="15" y="14"/>
                        <a:pt x="15" y="14"/>
                        <a:pt x="15" y="14"/>
                      </a:cubicBezTo>
                      <a:cubicBezTo>
                        <a:pt x="15" y="14"/>
                        <a:pt x="15" y="15"/>
                        <a:pt x="13" y="15"/>
                      </a:cubicBezTo>
                      <a:cubicBezTo>
                        <a:pt x="16" y="15"/>
                        <a:pt x="18" y="15"/>
                        <a:pt x="20" y="15"/>
                      </a:cubicBezTo>
                      <a:cubicBezTo>
                        <a:pt x="21" y="16"/>
                        <a:pt x="18" y="16"/>
                        <a:pt x="23" y="17"/>
                      </a:cubicBezTo>
                      <a:cubicBezTo>
                        <a:pt x="28" y="15"/>
                        <a:pt x="18" y="15"/>
                        <a:pt x="23" y="13"/>
                      </a:cubicBezTo>
                      <a:lnTo>
                        <a:pt x="14" y="1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6" name="Freeform 1142"/>
                <p:cNvSpPr>
                  <a:spLocks/>
                </p:cNvSpPr>
                <p:nvPr/>
              </p:nvSpPr>
              <p:spPr bwMode="auto">
                <a:xfrm>
                  <a:off x="4130" y="3172"/>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7" name="Freeform 1143"/>
                <p:cNvSpPr>
                  <a:spLocks/>
                </p:cNvSpPr>
                <p:nvPr/>
              </p:nvSpPr>
              <p:spPr bwMode="auto">
                <a:xfrm>
                  <a:off x="4120" y="3172"/>
                  <a:ext cx="5" cy="0"/>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8" name="Freeform 1144"/>
                <p:cNvSpPr>
                  <a:spLocks/>
                </p:cNvSpPr>
                <p:nvPr/>
              </p:nvSpPr>
              <p:spPr bwMode="auto">
                <a:xfrm>
                  <a:off x="4131" y="3162"/>
                  <a:ext cx="2" cy="1"/>
                </a:xfrm>
                <a:custGeom>
                  <a:avLst/>
                  <a:gdLst>
                    <a:gd name="T0" fmla="*/ 3 w 3"/>
                    <a:gd name="T1" fmla="*/ 1 h 1"/>
                    <a:gd name="T2" fmla="*/ 1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1" y="0"/>
                        <a:pt x="1" y="0"/>
                        <a:pt x="1" y="0"/>
                      </a:cubicBezTo>
                      <a:cubicBezTo>
                        <a:pt x="0" y="0"/>
                        <a:pt x="0" y="0"/>
                        <a:pt x="0" y="0"/>
                      </a:cubicBezTo>
                      <a:cubicBezTo>
                        <a:pt x="2" y="0"/>
                        <a:pt x="2"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9" name="Freeform 1145"/>
                <p:cNvSpPr>
                  <a:spLocks/>
                </p:cNvSpPr>
                <p:nvPr/>
              </p:nvSpPr>
              <p:spPr bwMode="auto">
                <a:xfrm>
                  <a:off x="4118" y="3156"/>
                  <a:ext cx="12" cy="4"/>
                </a:xfrm>
                <a:custGeom>
                  <a:avLst/>
                  <a:gdLst>
                    <a:gd name="T0" fmla="*/ 0 w 14"/>
                    <a:gd name="T1" fmla="*/ 0 h 5"/>
                    <a:gd name="T2" fmla="*/ 1 w 14"/>
                    <a:gd name="T3" fmla="*/ 4 h 5"/>
                    <a:gd name="T4" fmla="*/ 13 w 14"/>
                    <a:gd name="T5" fmla="*/ 4 h 5"/>
                    <a:gd name="T6" fmla="*/ 5 w 14"/>
                    <a:gd name="T7" fmla="*/ 2 h 5"/>
                    <a:gd name="T8" fmla="*/ 5 w 14"/>
                    <a:gd name="T9" fmla="*/ 0 h 5"/>
                    <a:gd name="T10" fmla="*/ 0 w 14"/>
                    <a:gd name="T11" fmla="*/ 0 h 5"/>
                  </a:gdLst>
                  <a:ahLst/>
                  <a:cxnLst>
                    <a:cxn ang="0">
                      <a:pos x="T0" y="T1"/>
                    </a:cxn>
                    <a:cxn ang="0">
                      <a:pos x="T2" y="T3"/>
                    </a:cxn>
                    <a:cxn ang="0">
                      <a:pos x="T4" y="T5"/>
                    </a:cxn>
                    <a:cxn ang="0">
                      <a:pos x="T6" y="T7"/>
                    </a:cxn>
                    <a:cxn ang="0">
                      <a:pos x="T8" y="T9"/>
                    </a:cxn>
                    <a:cxn ang="0">
                      <a:pos x="T10" y="T11"/>
                    </a:cxn>
                  </a:cxnLst>
                  <a:rect l="0" t="0" r="r" b="b"/>
                  <a:pathLst>
                    <a:path w="14" h="5">
                      <a:moveTo>
                        <a:pt x="0" y="0"/>
                      </a:moveTo>
                      <a:cubicBezTo>
                        <a:pt x="1" y="1"/>
                        <a:pt x="4" y="2"/>
                        <a:pt x="1" y="4"/>
                      </a:cubicBezTo>
                      <a:cubicBezTo>
                        <a:pt x="5" y="5"/>
                        <a:pt x="9" y="3"/>
                        <a:pt x="13" y="4"/>
                      </a:cubicBezTo>
                      <a:cubicBezTo>
                        <a:pt x="14" y="3"/>
                        <a:pt x="6" y="3"/>
                        <a:pt x="5" y="2"/>
                      </a:cubicBezTo>
                      <a:cubicBezTo>
                        <a:pt x="9" y="2"/>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0" name="Freeform 1146"/>
                <p:cNvSpPr>
                  <a:spLocks/>
                </p:cNvSpPr>
                <p:nvPr/>
              </p:nvSpPr>
              <p:spPr bwMode="auto">
                <a:xfrm>
                  <a:off x="4119" y="3122"/>
                  <a:ext cx="19" cy="35"/>
                </a:xfrm>
                <a:custGeom>
                  <a:avLst/>
                  <a:gdLst>
                    <a:gd name="T0" fmla="*/ 13 w 22"/>
                    <a:gd name="T1" fmla="*/ 33 h 40"/>
                    <a:gd name="T2" fmla="*/ 12 w 22"/>
                    <a:gd name="T3" fmla="*/ 31 h 40"/>
                    <a:gd name="T4" fmla="*/ 14 w 22"/>
                    <a:gd name="T5" fmla="*/ 32 h 40"/>
                    <a:gd name="T6" fmla="*/ 17 w 22"/>
                    <a:gd name="T7" fmla="*/ 30 h 40"/>
                    <a:gd name="T8" fmla="*/ 14 w 22"/>
                    <a:gd name="T9" fmla="*/ 30 h 40"/>
                    <a:gd name="T10" fmla="*/ 13 w 22"/>
                    <a:gd name="T11" fmla="*/ 27 h 40"/>
                    <a:gd name="T12" fmla="*/ 8 w 22"/>
                    <a:gd name="T13" fmla="*/ 26 h 40"/>
                    <a:gd name="T14" fmla="*/ 16 w 22"/>
                    <a:gd name="T15" fmla="*/ 24 h 40"/>
                    <a:gd name="T16" fmla="*/ 5 w 22"/>
                    <a:gd name="T17" fmla="*/ 24 h 40"/>
                    <a:gd name="T18" fmla="*/ 9 w 22"/>
                    <a:gd name="T19" fmla="*/ 20 h 40"/>
                    <a:gd name="T20" fmla="*/ 10 w 22"/>
                    <a:gd name="T21" fmla="*/ 21 h 40"/>
                    <a:gd name="T22" fmla="*/ 10 w 22"/>
                    <a:gd name="T23" fmla="*/ 19 h 40"/>
                    <a:gd name="T24" fmla="*/ 15 w 22"/>
                    <a:gd name="T25" fmla="*/ 19 h 40"/>
                    <a:gd name="T26" fmla="*/ 14 w 22"/>
                    <a:gd name="T27" fmla="*/ 15 h 40"/>
                    <a:gd name="T28" fmla="*/ 17 w 22"/>
                    <a:gd name="T29" fmla="*/ 16 h 40"/>
                    <a:gd name="T30" fmla="*/ 13 w 22"/>
                    <a:gd name="T31" fmla="*/ 9 h 40"/>
                    <a:gd name="T32" fmla="*/ 16 w 22"/>
                    <a:gd name="T33" fmla="*/ 8 h 40"/>
                    <a:gd name="T34" fmla="*/ 7 w 22"/>
                    <a:gd name="T35" fmla="*/ 9 h 40"/>
                    <a:gd name="T36" fmla="*/ 7 w 22"/>
                    <a:gd name="T37" fmla="*/ 6 h 40"/>
                    <a:gd name="T38" fmla="*/ 14 w 22"/>
                    <a:gd name="T39" fmla="*/ 7 h 40"/>
                    <a:gd name="T40" fmla="*/ 11 w 22"/>
                    <a:gd name="T41" fmla="*/ 6 h 40"/>
                    <a:gd name="T42" fmla="*/ 17 w 22"/>
                    <a:gd name="T43" fmla="*/ 4 h 40"/>
                    <a:gd name="T44" fmla="*/ 8 w 22"/>
                    <a:gd name="T45" fmla="*/ 2 h 40"/>
                    <a:gd name="T46" fmla="*/ 10 w 22"/>
                    <a:gd name="T47" fmla="*/ 0 h 40"/>
                    <a:gd name="T48" fmla="*/ 0 w 22"/>
                    <a:gd name="T49" fmla="*/ 1 h 40"/>
                    <a:gd name="T50" fmla="*/ 2 w 22"/>
                    <a:gd name="T51" fmla="*/ 10 h 40"/>
                    <a:gd name="T52" fmla="*/ 7 w 22"/>
                    <a:gd name="T53" fmla="*/ 13 h 40"/>
                    <a:gd name="T54" fmla="*/ 1 w 22"/>
                    <a:gd name="T55" fmla="*/ 13 h 40"/>
                    <a:gd name="T56" fmla="*/ 7 w 22"/>
                    <a:gd name="T57" fmla="*/ 13 h 40"/>
                    <a:gd name="T58" fmla="*/ 2 w 22"/>
                    <a:gd name="T59" fmla="*/ 15 h 40"/>
                    <a:gd name="T60" fmla="*/ 7 w 22"/>
                    <a:gd name="T61" fmla="*/ 15 h 40"/>
                    <a:gd name="T62" fmla="*/ 0 w 22"/>
                    <a:gd name="T63" fmla="*/ 16 h 40"/>
                    <a:gd name="T64" fmla="*/ 3 w 22"/>
                    <a:gd name="T65" fmla="*/ 31 h 40"/>
                    <a:gd name="T66" fmla="*/ 7 w 22"/>
                    <a:gd name="T67" fmla="*/ 30 h 40"/>
                    <a:gd name="T68" fmla="*/ 8 w 22"/>
                    <a:gd name="T69" fmla="*/ 36 h 40"/>
                    <a:gd name="T70" fmla="*/ 11 w 22"/>
                    <a:gd name="T71" fmla="*/ 36 h 40"/>
                    <a:gd name="T72" fmla="*/ 2 w 22"/>
                    <a:gd name="T73" fmla="*/ 36 h 40"/>
                    <a:gd name="T74" fmla="*/ 3 w 22"/>
                    <a:gd name="T75" fmla="*/ 38 h 40"/>
                    <a:gd name="T76" fmla="*/ 5 w 22"/>
                    <a:gd name="T77" fmla="*/ 37 h 40"/>
                    <a:gd name="T78" fmla="*/ 3 w 22"/>
                    <a:gd name="T79" fmla="*/ 39 h 40"/>
                    <a:gd name="T80" fmla="*/ 14 w 22"/>
                    <a:gd name="T81" fmla="*/ 37 h 40"/>
                    <a:gd name="T82" fmla="*/ 19 w 22"/>
                    <a:gd name="T83" fmla="*/ 33 h 40"/>
                    <a:gd name="T84" fmla="*/ 13 w 22"/>
                    <a:gd name="T85"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40">
                      <a:moveTo>
                        <a:pt x="13" y="33"/>
                      </a:moveTo>
                      <a:cubicBezTo>
                        <a:pt x="13" y="32"/>
                        <a:pt x="10" y="32"/>
                        <a:pt x="12" y="31"/>
                      </a:cubicBezTo>
                      <a:cubicBezTo>
                        <a:pt x="14" y="31"/>
                        <a:pt x="15" y="32"/>
                        <a:pt x="14" y="32"/>
                      </a:cubicBezTo>
                      <a:cubicBezTo>
                        <a:pt x="19" y="32"/>
                        <a:pt x="13" y="31"/>
                        <a:pt x="17" y="30"/>
                      </a:cubicBezTo>
                      <a:cubicBezTo>
                        <a:pt x="14" y="30"/>
                        <a:pt x="14" y="30"/>
                        <a:pt x="14" y="30"/>
                      </a:cubicBezTo>
                      <a:cubicBezTo>
                        <a:pt x="15" y="28"/>
                        <a:pt x="10" y="29"/>
                        <a:pt x="13" y="27"/>
                      </a:cubicBezTo>
                      <a:cubicBezTo>
                        <a:pt x="11" y="26"/>
                        <a:pt x="11" y="26"/>
                        <a:pt x="8" y="26"/>
                      </a:cubicBezTo>
                      <a:cubicBezTo>
                        <a:pt x="12" y="25"/>
                        <a:pt x="12" y="25"/>
                        <a:pt x="16" y="24"/>
                      </a:cubicBezTo>
                      <a:cubicBezTo>
                        <a:pt x="14" y="24"/>
                        <a:pt x="9" y="24"/>
                        <a:pt x="5" y="24"/>
                      </a:cubicBezTo>
                      <a:cubicBezTo>
                        <a:pt x="11" y="22"/>
                        <a:pt x="4" y="22"/>
                        <a:pt x="9" y="20"/>
                      </a:cubicBezTo>
                      <a:cubicBezTo>
                        <a:pt x="9" y="20"/>
                        <a:pt x="10" y="20"/>
                        <a:pt x="10" y="21"/>
                      </a:cubicBezTo>
                      <a:cubicBezTo>
                        <a:pt x="16" y="21"/>
                        <a:pt x="8" y="20"/>
                        <a:pt x="10" y="19"/>
                      </a:cubicBezTo>
                      <a:cubicBezTo>
                        <a:pt x="15" y="19"/>
                        <a:pt x="15" y="19"/>
                        <a:pt x="15" y="19"/>
                      </a:cubicBezTo>
                      <a:cubicBezTo>
                        <a:pt x="14" y="18"/>
                        <a:pt x="11" y="17"/>
                        <a:pt x="14" y="15"/>
                      </a:cubicBezTo>
                      <a:cubicBezTo>
                        <a:pt x="17" y="16"/>
                        <a:pt x="17" y="16"/>
                        <a:pt x="17" y="16"/>
                      </a:cubicBezTo>
                      <a:cubicBezTo>
                        <a:pt x="13" y="14"/>
                        <a:pt x="15" y="11"/>
                        <a:pt x="13" y="9"/>
                      </a:cubicBezTo>
                      <a:cubicBezTo>
                        <a:pt x="16" y="8"/>
                        <a:pt x="16" y="8"/>
                        <a:pt x="16" y="8"/>
                      </a:cubicBezTo>
                      <a:cubicBezTo>
                        <a:pt x="12" y="6"/>
                        <a:pt x="14" y="11"/>
                        <a:pt x="7" y="9"/>
                      </a:cubicBezTo>
                      <a:cubicBezTo>
                        <a:pt x="16" y="9"/>
                        <a:pt x="3" y="8"/>
                        <a:pt x="7" y="6"/>
                      </a:cubicBezTo>
                      <a:cubicBezTo>
                        <a:pt x="11" y="6"/>
                        <a:pt x="9" y="8"/>
                        <a:pt x="14" y="7"/>
                      </a:cubicBezTo>
                      <a:cubicBezTo>
                        <a:pt x="9" y="7"/>
                        <a:pt x="12" y="6"/>
                        <a:pt x="11" y="6"/>
                      </a:cubicBezTo>
                      <a:cubicBezTo>
                        <a:pt x="15" y="6"/>
                        <a:pt x="11" y="4"/>
                        <a:pt x="17" y="4"/>
                      </a:cubicBezTo>
                      <a:cubicBezTo>
                        <a:pt x="8" y="2"/>
                        <a:pt x="8" y="2"/>
                        <a:pt x="8" y="2"/>
                      </a:cubicBezTo>
                      <a:cubicBezTo>
                        <a:pt x="11" y="1"/>
                        <a:pt x="10" y="1"/>
                        <a:pt x="10" y="0"/>
                      </a:cubicBezTo>
                      <a:cubicBezTo>
                        <a:pt x="9" y="2"/>
                        <a:pt x="3" y="0"/>
                        <a:pt x="0" y="1"/>
                      </a:cubicBezTo>
                      <a:cubicBezTo>
                        <a:pt x="3" y="4"/>
                        <a:pt x="4" y="8"/>
                        <a:pt x="2" y="10"/>
                      </a:cubicBezTo>
                      <a:cubicBezTo>
                        <a:pt x="8" y="11"/>
                        <a:pt x="2" y="12"/>
                        <a:pt x="7" y="13"/>
                      </a:cubicBezTo>
                      <a:cubicBezTo>
                        <a:pt x="1" y="13"/>
                        <a:pt x="1" y="13"/>
                        <a:pt x="1" y="13"/>
                      </a:cubicBezTo>
                      <a:cubicBezTo>
                        <a:pt x="2" y="15"/>
                        <a:pt x="5" y="13"/>
                        <a:pt x="7" y="13"/>
                      </a:cubicBezTo>
                      <a:cubicBezTo>
                        <a:pt x="8" y="14"/>
                        <a:pt x="4" y="15"/>
                        <a:pt x="2" y="15"/>
                      </a:cubicBezTo>
                      <a:cubicBezTo>
                        <a:pt x="1" y="16"/>
                        <a:pt x="3" y="15"/>
                        <a:pt x="7" y="15"/>
                      </a:cubicBezTo>
                      <a:cubicBezTo>
                        <a:pt x="0" y="16"/>
                        <a:pt x="0" y="16"/>
                        <a:pt x="0" y="16"/>
                      </a:cubicBezTo>
                      <a:cubicBezTo>
                        <a:pt x="2" y="20"/>
                        <a:pt x="7" y="26"/>
                        <a:pt x="3" y="31"/>
                      </a:cubicBezTo>
                      <a:cubicBezTo>
                        <a:pt x="7" y="30"/>
                        <a:pt x="7" y="30"/>
                        <a:pt x="7" y="30"/>
                      </a:cubicBezTo>
                      <a:cubicBezTo>
                        <a:pt x="5" y="32"/>
                        <a:pt x="17" y="34"/>
                        <a:pt x="8" y="36"/>
                      </a:cubicBezTo>
                      <a:cubicBezTo>
                        <a:pt x="11" y="36"/>
                        <a:pt x="11" y="36"/>
                        <a:pt x="11" y="36"/>
                      </a:cubicBezTo>
                      <a:cubicBezTo>
                        <a:pt x="9" y="36"/>
                        <a:pt x="5" y="37"/>
                        <a:pt x="2" y="36"/>
                      </a:cubicBezTo>
                      <a:cubicBezTo>
                        <a:pt x="3" y="37"/>
                        <a:pt x="1" y="37"/>
                        <a:pt x="3" y="38"/>
                      </a:cubicBezTo>
                      <a:cubicBezTo>
                        <a:pt x="5" y="37"/>
                        <a:pt x="5" y="37"/>
                        <a:pt x="5" y="37"/>
                      </a:cubicBezTo>
                      <a:cubicBezTo>
                        <a:pt x="9" y="38"/>
                        <a:pt x="6" y="39"/>
                        <a:pt x="3" y="39"/>
                      </a:cubicBezTo>
                      <a:cubicBezTo>
                        <a:pt x="8" y="40"/>
                        <a:pt x="11" y="38"/>
                        <a:pt x="14" y="37"/>
                      </a:cubicBezTo>
                      <a:cubicBezTo>
                        <a:pt x="6" y="35"/>
                        <a:pt x="22" y="35"/>
                        <a:pt x="19" y="33"/>
                      </a:cubicBezTo>
                      <a:cubicBezTo>
                        <a:pt x="16" y="32"/>
                        <a:pt x="15" y="33"/>
                        <a:pt x="13" y="3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1" name="Freeform 1147"/>
                <p:cNvSpPr>
                  <a:spLocks/>
                </p:cNvSpPr>
                <p:nvPr/>
              </p:nvSpPr>
              <p:spPr bwMode="auto">
                <a:xfrm>
                  <a:off x="4119" y="3153"/>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2" name="Freeform 1148"/>
                <p:cNvSpPr>
                  <a:spLocks/>
                </p:cNvSpPr>
                <p:nvPr/>
              </p:nvSpPr>
              <p:spPr bwMode="auto">
                <a:xfrm>
                  <a:off x="4126" y="3122"/>
                  <a:ext cx="2" cy="0"/>
                </a:xfrm>
                <a:custGeom>
                  <a:avLst/>
                  <a:gdLst>
                    <a:gd name="T0" fmla="*/ 2 w 2"/>
                    <a:gd name="T1" fmla="*/ 1 h 1"/>
                    <a:gd name="T2" fmla="*/ 1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1"/>
                        <a:pt x="1" y="1"/>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3" name="Rectangle 1149"/>
                <p:cNvSpPr>
                  <a:spLocks noChangeArrowheads="1"/>
                </p:cNvSpPr>
                <p:nvPr/>
              </p:nvSpPr>
              <p:spPr bwMode="auto">
                <a:xfrm>
                  <a:off x="4122" y="3156"/>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4" name="Freeform 1150"/>
                <p:cNvSpPr>
                  <a:spLocks/>
                </p:cNvSpPr>
                <p:nvPr/>
              </p:nvSpPr>
              <p:spPr bwMode="auto">
                <a:xfrm>
                  <a:off x="4130" y="3156"/>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5" name="Freeform 1151"/>
                <p:cNvSpPr>
                  <a:spLocks/>
                </p:cNvSpPr>
                <p:nvPr/>
              </p:nvSpPr>
              <p:spPr bwMode="auto">
                <a:xfrm>
                  <a:off x="4131" y="311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6" name="Freeform 1152"/>
                <p:cNvSpPr>
                  <a:spLocks/>
                </p:cNvSpPr>
                <p:nvPr/>
              </p:nvSpPr>
              <p:spPr bwMode="auto">
                <a:xfrm>
                  <a:off x="4133" y="310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7" name="Freeform 1153"/>
                <p:cNvSpPr>
                  <a:spLocks/>
                </p:cNvSpPr>
                <p:nvPr/>
              </p:nvSpPr>
              <p:spPr bwMode="auto">
                <a:xfrm>
                  <a:off x="4109" y="3062"/>
                  <a:ext cx="28" cy="60"/>
                </a:xfrm>
                <a:custGeom>
                  <a:avLst/>
                  <a:gdLst>
                    <a:gd name="T0" fmla="*/ 17 w 32"/>
                    <a:gd name="T1" fmla="*/ 2 h 69"/>
                    <a:gd name="T2" fmla="*/ 10 w 32"/>
                    <a:gd name="T3" fmla="*/ 1 h 69"/>
                    <a:gd name="T4" fmla="*/ 7 w 32"/>
                    <a:gd name="T5" fmla="*/ 3 h 69"/>
                    <a:gd name="T6" fmla="*/ 11 w 32"/>
                    <a:gd name="T7" fmla="*/ 7 h 69"/>
                    <a:gd name="T8" fmla="*/ 11 w 32"/>
                    <a:gd name="T9" fmla="*/ 15 h 69"/>
                    <a:gd name="T10" fmla="*/ 9 w 32"/>
                    <a:gd name="T11" fmla="*/ 20 h 69"/>
                    <a:gd name="T12" fmla="*/ 16 w 32"/>
                    <a:gd name="T13" fmla="*/ 26 h 69"/>
                    <a:gd name="T14" fmla="*/ 13 w 32"/>
                    <a:gd name="T15" fmla="*/ 28 h 69"/>
                    <a:gd name="T16" fmla="*/ 12 w 32"/>
                    <a:gd name="T17" fmla="*/ 32 h 69"/>
                    <a:gd name="T18" fmla="*/ 22 w 32"/>
                    <a:gd name="T19" fmla="*/ 33 h 69"/>
                    <a:gd name="T20" fmla="*/ 22 w 32"/>
                    <a:gd name="T21" fmla="*/ 37 h 69"/>
                    <a:gd name="T22" fmla="*/ 18 w 32"/>
                    <a:gd name="T23" fmla="*/ 39 h 69"/>
                    <a:gd name="T24" fmla="*/ 18 w 32"/>
                    <a:gd name="T25" fmla="*/ 44 h 69"/>
                    <a:gd name="T26" fmla="*/ 16 w 32"/>
                    <a:gd name="T27" fmla="*/ 49 h 69"/>
                    <a:gd name="T28" fmla="*/ 19 w 32"/>
                    <a:gd name="T29" fmla="*/ 53 h 69"/>
                    <a:gd name="T30" fmla="*/ 23 w 32"/>
                    <a:gd name="T31" fmla="*/ 55 h 69"/>
                    <a:gd name="T32" fmla="*/ 18 w 32"/>
                    <a:gd name="T33" fmla="*/ 56 h 69"/>
                    <a:gd name="T34" fmla="*/ 19 w 32"/>
                    <a:gd name="T35" fmla="*/ 59 h 69"/>
                    <a:gd name="T36" fmla="*/ 18 w 32"/>
                    <a:gd name="T37" fmla="*/ 69 h 69"/>
                    <a:gd name="T38" fmla="*/ 20 w 32"/>
                    <a:gd name="T39" fmla="*/ 64 h 69"/>
                    <a:gd name="T40" fmla="*/ 17 w 32"/>
                    <a:gd name="T41" fmla="*/ 63 h 69"/>
                    <a:gd name="T42" fmla="*/ 28 w 32"/>
                    <a:gd name="T43" fmla="*/ 62 h 69"/>
                    <a:gd name="T44" fmla="*/ 30 w 32"/>
                    <a:gd name="T45" fmla="*/ 61 h 69"/>
                    <a:gd name="T46" fmla="*/ 28 w 32"/>
                    <a:gd name="T47" fmla="*/ 57 h 69"/>
                    <a:gd name="T48" fmla="*/ 30 w 32"/>
                    <a:gd name="T49" fmla="*/ 54 h 69"/>
                    <a:gd name="T50" fmla="*/ 30 w 32"/>
                    <a:gd name="T51" fmla="*/ 50 h 69"/>
                    <a:gd name="T52" fmla="*/ 27 w 32"/>
                    <a:gd name="T53" fmla="*/ 46 h 69"/>
                    <a:gd name="T54" fmla="*/ 29 w 32"/>
                    <a:gd name="T55" fmla="*/ 46 h 69"/>
                    <a:gd name="T56" fmla="*/ 29 w 32"/>
                    <a:gd name="T57" fmla="*/ 45 h 69"/>
                    <a:gd name="T58" fmla="*/ 27 w 32"/>
                    <a:gd name="T59" fmla="*/ 42 h 69"/>
                    <a:gd name="T60" fmla="*/ 24 w 32"/>
                    <a:gd name="T61" fmla="*/ 39 h 69"/>
                    <a:gd name="T62" fmla="*/ 30 w 32"/>
                    <a:gd name="T63" fmla="*/ 38 h 69"/>
                    <a:gd name="T64" fmla="*/ 30 w 32"/>
                    <a:gd name="T65" fmla="*/ 34 h 69"/>
                    <a:gd name="T66" fmla="*/ 24 w 32"/>
                    <a:gd name="T67" fmla="*/ 33 h 69"/>
                    <a:gd name="T68" fmla="*/ 22 w 32"/>
                    <a:gd name="T69" fmla="*/ 28 h 69"/>
                    <a:gd name="T70" fmla="*/ 20 w 32"/>
                    <a:gd name="T71" fmla="*/ 21 h 69"/>
                    <a:gd name="T72" fmla="*/ 21 w 32"/>
                    <a:gd name="T73" fmla="*/ 20 h 69"/>
                    <a:gd name="T74" fmla="*/ 19 w 32"/>
                    <a:gd name="T75" fmla="*/ 12 h 69"/>
                    <a:gd name="T76" fmla="*/ 13 w 32"/>
                    <a:gd name="T77" fmla="*/ 15 h 69"/>
                    <a:gd name="T78" fmla="*/ 23 w 32"/>
                    <a:gd name="T79" fmla="*/ 1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69">
                      <a:moveTo>
                        <a:pt x="23" y="5"/>
                      </a:moveTo>
                      <a:cubicBezTo>
                        <a:pt x="22" y="4"/>
                        <a:pt x="21" y="3"/>
                        <a:pt x="17" y="2"/>
                      </a:cubicBezTo>
                      <a:cubicBezTo>
                        <a:pt x="19" y="2"/>
                        <a:pt x="19" y="2"/>
                        <a:pt x="19" y="2"/>
                      </a:cubicBezTo>
                      <a:cubicBezTo>
                        <a:pt x="18" y="2"/>
                        <a:pt x="14" y="0"/>
                        <a:pt x="10" y="1"/>
                      </a:cubicBezTo>
                      <a:cubicBezTo>
                        <a:pt x="12" y="1"/>
                        <a:pt x="12" y="1"/>
                        <a:pt x="12" y="1"/>
                      </a:cubicBezTo>
                      <a:cubicBezTo>
                        <a:pt x="16" y="3"/>
                        <a:pt x="8" y="2"/>
                        <a:pt x="7" y="3"/>
                      </a:cubicBezTo>
                      <a:cubicBezTo>
                        <a:pt x="8" y="5"/>
                        <a:pt x="17" y="5"/>
                        <a:pt x="15" y="7"/>
                      </a:cubicBezTo>
                      <a:cubicBezTo>
                        <a:pt x="15" y="7"/>
                        <a:pt x="13" y="7"/>
                        <a:pt x="11" y="7"/>
                      </a:cubicBezTo>
                      <a:cubicBezTo>
                        <a:pt x="10" y="8"/>
                        <a:pt x="17" y="9"/>
                        <a:pt x="18" y="9"/>
                      </a:cubicBezTo>
                      <a:cubicBezTo>
                        <a:pt x="0" y="10"/>
                        <a:pt x="23" y="13"/>
                        <a:pt x="11" y="15"/>
                      </a:cubicBezTo>
                      <a:cubicBezTo>
                        <a:pt x="13" y="16"/>
                        <a:pt x="11" y="17"/>
                        <a:pt x="15" y="19"/>
                      </a:cubicBezTo>
                      <a:cubicBezTo>
                        <a:pt x="10" y="18"/>
                        <a:pt x="14" y="20"/>
                        <a:pt x="9" y="20"/>
                      </a:cubicBezTo>
                      <a:cubicBezTo>
                        <a:pt x="20" y="20"/>
                        <a:pt x="5" y="24"/>
                        <a:pt x="18" y="24"/>
                      </a:cubicBezTo>
                      <a:cubicBezTo>
                        <a:pt x="14" y="26"/>
                        <a:pt x="19" y="24"/>
                        <a:pt x="16" y="26"/>
                      </a:cubicBezTo>
                      <a:cubicBezTo>
                        <a:pt x="14" y="26"/>
                        <a:pt x="14" y="26"/>
                        <a:pt x="14" y="26"/>
                      </a:cubicBezTo>
                      <a:cubicBezTo>
                        <a:pt x="11" y="27"/>
                        <a:pt x="19" y="27"/>
                        <a:pt x="13" y="28"/>
                      </a:cubicBezTo>
                      <a:cubicBezTo>
                        <a:pt x="13" y="30"/>
                        <a:pt x="17" y="28"/>
                        <a:pt x="20" y="29"/>
                      </a:cubicBezTo>
                      <a:cubicBezTo>
                        <a:pt x="19" y="31"/>
                        <a:pt x="17" y="31"/>
                        <a:pt x="12" y="32"/>
                      </a:cubicBezTo>
                      <a:cubicBezTo>
                        <a:pt x="18" y="32"/>
                        <a:pt x="15" y="33"/>
                        <a:pt x="18" y="34"/>
                      </a:cubicBezTo>
                      <a:cubicBezTo>
                        <a:pt x="19" y="34"/>
                        <a:pt x="20" y="32"/>
                        <a:pt x="22" y="33"/>
                      </a:cubicBezTo>
                      <a:cubicBezTo>
                        <a:pt x="21" y="35"/>
                        <a:pt x="26" y="35"/>
                        <a:pt x="28" y="37"/>
                      </a:cubicBezTo>
                      <a:cubicBezTo>
                        <a:pt x="21" y="38"/>
                        <a:pt x="28" y="35"/>
                        <a:pt x="22" y="37"/>
                      </a:cubicBezTo>
                      <a:cubicBezTo>
                        <a:pt x="19" y="35"/>
                        <a:pt x="19" y="34"/>
                        <a:pt x="14" y="34"/>
                      </a:cubicBezTo>
                      <a:cubicBezTo>
                        <a:pt x="14" y="36"/>
                        <a:pt x="15" y="38"/>
                        <a:pt x="18" y="39"/>
                      </a:cubicBezTo>
                      <a:cubicBezTo>
                        <a:pt x="17" y="40"/>
                        <a:pt x="15" y="39"/>
                        <a:pt x="14" y="40"/>
                      </a:cubicBezTo>
                      <a:cubicBezTo>
                        <a:pt x="11" y="42"/>
                        <a:pt x="21" y="43"/>
                        <a:pt x="18" y="44"/>
                      </a:cubicBezTo>
                      <a:cubicBezTo>
                        <a:pt x="15" y="44"/>
                        <a:pt x="15" y="44"/>
                        <a:pt x="15" y="44"/>
                      </a:cubicBezTo>
                      <a:cubicBezTo>
                        <a:pt x="19" y="45"/>
                        <a:pt x="14" y="47"/>
                        <a:pt x="16" y="49"/>
                      </a:cubicBezTo>
                      <a:cubicBezTo>
                        <a:pt x="18" y="48"/>
                        <a:pt x="19" y="48"/>
                        <a:pt x="20" y="49"/>
                      </a:cubicBezTo>
                      <a:cubicBezTo>
                        <a:pt x="12" y="49"/>
                        <a:pt x="25" y="51"/>
                        <a:pt x="19" y="53"/>
                      </a:cubicBezTo>
                      <a:cubicBezTo>
                        <a:pt x="24" y="53"/>
                        <a:pt x="27" y="54"/>
                        <a:pt x="28" y="55"/>
                      </a:cubicBezTo>
                      <a:cubicBezTo>
                        <a:pt x="23" y="55"/>
                        <a:pt x="23" y="55"/>
                        <a:pt x="23" y="55"/>
                      </a:cubicBezTo>
                      <a:cubicBezTo>
                        <a:pt x="26" y="54"/>
                        <a:pt x="17" y="54"/>
                        <a:pt x="14" y="53"/>
                      </a:cubicBezTo>
                      <a:cubicBezTo>
                        <a:pt x="17" y="54"/>
                        <a:pt x="14" y="55"/>
                        <a:pt x="18" y="56"/>
                      </a:cubicBezTo>
                      <a:cubicBezTo>
                        <a:pt x="14" y="56"/>
                        <a:pt x="14" y="56"/>
                        <a:pt x="14" y="56"/>
                      </a:cubicBezTo>
                      <a:cubicBezTo>
                        <a:pt x="13" y="58"/>
                        <a:pt x="23" y="57"/>
                        <a:pt x="19" y="59"/>
                      </a:cubicBezTo>
                      <a:cubicBezTo>
                        <a:pt x="16" y="59"/>
                        <a:pt x="16" y="59"/>
                        <a:pt x="16" y="59"/>
                      </a:cubicBezTo>
                      <a:cubicBezTo>
                        <a:pt x="17" y="62"/>
                        <a:pt x="11" y="66"/>
                        <a:pt x="18" y="69"/>
                      </a:cubicBezTo>
                      <a:cubicBezTo>
                        <a:pt x="21" y="69"/>
                        <a:pt x="27" y="67"/>
                        <a:pt x="29" y="67"/>
                      </a:cubicBezTo>
                      <a:cubicBezTo>
                        <a:pt x="27" y="66"/>
                        <a:pt x="22" y="65"/>
                        <a:pt x="20" y="64"/>
                      </a:cubicBezTo>
                      <a:cubicBezTo>
                        <a:pt x="25" y="64"/>
                        <a:pt x="25" y="64"/>
                        <a:pt x="25" y="64"/>
                      </a:cubicBezTo>
                      <a:cubicBezTo>
                        <a:pt x="21" y="64"/>
                        <a:pt x="19" y="62"/>
                        <a:pt x="17" y="63"/>
                      </a:cubicBezTo>
                      <a:cubicBezTo>
                        <a:pt x="14" y="62"/>
                        <a:pt x="21" y="62"/>
                        <a:pt x="18" y="61"/>
                      </a:cubicBezTo>
                      <a:cubicBezTo>
                        <a:pt x="23" y="61"/>
                        <a:pt x="24" y="62"/>
                        <a:pt x="28" y="62"/>
                      </a:cubicBezTo>
                      <a:cubicBezTo>
                        <a:pt x="26" y="61"/>
                        <a:pt x="26" y="61"/>
                        <a:pt x="26" y="61"/>
                      </a:cubicBezTo>
                      <a:cubicBezTo>
                        <a:pt x="28" y="61"/>
                        <a:pt x="27" y="60"/>
                        <a:pt x="30" y="61"/>
                      </a:cubicBezTo>
                      <a:cubicBezTo>
                        <a:pt x="23" y="59"/>
                        <a:pt x="32" y="58"/>
                        <a:pt x="29" y="56"/>
                      </a:cubicBezTo>
                      <a:cubicBezTo>
                        <a:pt x="28" y="57"/>
                        <a:pt x="28" y="57"/>
                        <a:pt x="28" y="57"/>
                      </a:cubicBezTo>
                      <a:cubicBezTo>
                        <a:pt x="25" y="57"/>
                        <a:pt x="26" y="57"/>
                        <a:pt x="25" y="56"/>
                      </a:cubicBezTo>
                      <a:cubicBezTo>
                        <a:pt x="29" y="56"/>
                        <a:pt x="28" y="55"/>
                        <a:pt x="30" y="54"/>
                      </a:cubicBezTo>
                      <a:cubicBezTo>
                        <a:pt x="28" y="54"/>
                        <a:pt x="22" y="53"/>
                        <a:pt x="23" y="52"/>
                      </a:cubicBezTo>
                      <a:cubicBezTo>
                        <a:pt x="28" y="52"/>
                        <a:pt x="26" y="50"/>
                        <a:pt x="30" y="50"/>
                      </a:cubicBezTo>
                      <a:cubicBezTo>
                        <a:pt x="25" y="50"/>
                        <a:pt x="28" y="48"/>
                        <a:pt x="25" y="48"/>
                      </a:cubicBezTo>
                      <a:cubicBezTo>
                        <a:pt x="24" y="47"/>
                        <a:pt x="25" y="46"/>
                        <a:pt x="27" y="46"/>
                      </a:cubicBezTo>
                      <a:cubicBezTo>
                        <a:pt x="28" y="47"/>
                        <a:pt x="28" y="47"/>
                        <a:pt x="28" y="47"/>
                      </a:cubicBezTo>
                      <a:cubicBezTo>
                        <a:pt x="29" y="46"/>
                        <a:pt x="29" y="46"/>
                        <a:pt x="29" y="46"/>
                      </a:cubicBezTo>
                      <a:cubicBezTo>
                        <a:pt x="30" y="46"/>
                        <a:pt x="30" y="46"/>
                        <a:pt x="30" y="46"/>
                      </a:cubicBezTo>
                      <a:cubicBezTo>
                        <a:pt x="30" y="46"/>
                        <a:pt x="26" y="46"/>
                        <a:pt x="29" y="45"/>
                      </a:cubicBezTo>
                      <a:cubicBezTo>
                        <a:pt x="30" y="45"/>
                        <a:pt x="30" y="45"/>
                        <a:pt x="31" y="46"/>
                      </a:cubicBezTo>
                      <a:cubicBezTo>
                        <a:pt x="32" y="44"/>
                        <a:pt x="22" y="43"/>
                        <a:pt x="27" y="42"/>
                      </a:cubicBezTo>
                      <a:cubicBezTo>
                        <a:pt x="25" y="42"/>
                        <a:pt x="24" y="40"/>
                        <a:pt x="19" y="40"/>
                      </a:cubicBezTo>
                      <a:cubicBezTo>
                        <a:pt x="21" y="40"/>
                        <a:pt x="25" y="40"/>
                        <a:pt x="24" y="39"/>
                      </a:cubicBezTo>
                      <a:cubicBezTo>
                        <a:pt x="20" y="38"/>
                        <a:pt x="26" y="38"/>
                        <a:pt x="23" y="37"/>
                      </a:cubicBezTo>
                      <a:cubicBezTo>
                        <a:pt x="28" y="38"/>
                        <a:pt x="25" y="37"/>
                        <a:pt x="30" y="38"/>
                      </a:cubicBezTo>
                      <a:cubicBezTo>
                        <a:pt x="32" y="37"/>
                        <a:pt x="25" y="36"/>
                        <a:pt x="26" y="34"/>
                      </a:cubicBezTo>
                      <a:cubicBezTo>
                        <a:pt x="30" y="34"/>
                        <a:pt x="30" y="34"/>
                        <a:pt x="30" y="34"/>
                      </a:cubicBezTo>
                      <a:cubicBezTo>
                        <a:pt x="28" y="34"/>
                        <a:pt x="24" y="33"/>
                        <a:pt x="28" y="32"/>
                      </a:cubicBezTo>
                      <a:cubicBezTo>
                        <a:pt x="24" y="33"/>
                        <a:pt x="24" y="33"/>
                        <a:pt x="24" y="33"/>
                      </a:cubicBezTo>
                      <a:cubicBezTo>
                        <a:pt x="26" y="32"/>
                        <a:pt x="25" y="30"/>
                        <a:pt x="29" y="29"/>
                      </a:cubicBezTo>
                      <a:cubicBezTo>
                        <a:pt x="22" y="28"/>
                        <a:pt x="22" y="28"/>
                        <a:pt x="22" y="28"/>
                      </a:cubicBezTo>
                      <a:cubicBezTo>
                        <a:pt x="29" y="26"/>
                        <a:pt x="23" y="24"/>
                        <a:pt x="17" y="23"/>
                      </a:cubicBezTo>
                      <a:cubicBezTo>
                        <a:pt x="17" y="22"/>
                        <a:pt x="18" y="21"/>
                        <a:pt x="20" y="21"/>
                      </a:cubicBezTo>
                      <a:cubicBezTo>
                        <a:pt x="22" y="22"/>
                        <a:pt x="22" y="22"/>
                        <a:pt x="22" y="22"/>
                      </a:cubicBezTo>
                      <a:cubicBezTo>
                        <a:pt x="23" y="21"/>
                        <a:pt x="26" y="20"/>
                        <a:pt x="21" y="20"/>
                      </a:cubicBezTo>
                      <a:cubicBezTo>
                        <a:pt x="19" y="19"/>
                        <a:pt x="25" y="19"/>
                        <a:pt x="26" y="18"/>
                      </a:cubicBezTo>
                      <a:cubicBezTo>
                        <a:pt x="18" y="17"/>
                        <a:pt x="31" y="13"/>
                        <a:pt x="19" y="12"/>
                      </a:cubicBezTo>
                      <a:cubicBezTo>
                        <a:pt x="19" y="13"/>
                        <a:pt x="17" y="15"/>
                        <a:pt x="17" y="16"/>
                      </a:cubicBezTo>
                      <a:cubicBezTo>
                        <a:pt x="16" y="16"/>
                        <a:pt x="14" y="16"/>
                        <a:pt x="13" y="15"/>
                      </a:cubicBezTo>
                      <a:cubicBezTo>
                        <a:pt x="13" y="14"/>
                        <a:pt x="17" y="13"/>
                        <a:pt x="15" y="12"/>
                      </a:cubicBezTo>
                      <a:cubicBezTo>
                        <a:pt x="23" y="12"/>
                        <a:pt x="23" y="12"/>
                        <a:pt x="23" y="12"/>
                      </a:cubicBezTo>
                      <a:cubicBezTo>
                        <a:pt x="31" y="10"/>
                        <a:pt x="13" y="7"/>
                        <a:pt x="2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8" name="Freeform 1154"/>
                <p:cNvSpPr>
                  <a:spLocks/>
                </p:cNvSpPr>
                <p:nvPr/>
              </p:nvSpPr>
              <p:spPr bwMode="auto">
                <a:xfrm>
                  <a:off x="4129" y="3082"/>
                  <a:ext cx="3"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9" name="Freeform 1155"/>
                <p:cNvSpPr>
                  <a:spLocks/>
                </p:cNvSpPr>
                <p:nvPr/>
              </p:nvSpPr>
              <p:spPr bwMode="auto">
                <a:xfrm>
                  <a:off x="4128" y="3081"/>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0" name="Freeform 1156"/>
                <p:cNvSpPr>
                  <a:spLocks/>
                </p:cNvSpPr>
                <p:nvPr/>
              </p:nvSpPr>
              <p:spPr bwMode="auto">
                <a:xfrm>
                  <a:off x="4127" y="3062"/>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1" y="0"/>
                      </a:cubicBezTo>
                      <a:cubicBezTo>
                        <a:pt x="0" y="1"/>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1" name="Freeform 1157"/>
                <p:cNvSpPr>
                  <a:spLocks/>
                </p:cNvSpPr>
                <p:nvPr/>
              </p:nvSpPr>
              <p:spPr bwMode="auto">
                <a:xfrm>
                  <a:off x="4125" y="3062"/>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2" name="Freeform 1158"/>
                <p:cNvSpPr>
                  <a:spLocks/>
                </p:cNvSpPr>
                <p:nvPr/>
              </p:nvSpPr>
              <p:spPr bwMode="auto">
                <a:xfrm>
                  <a:off x="4108" y="3031"/>
                  <a:ext cx="23" cy="31"/>
                </a:xfrm>
                <a:custGeom>
                  <a:avLst/>
                  <a:gdLst>
                    <a:gd name="T0" fmla="*/ 14 w 26"/>
                    <a:gd name="T1" fmla="*/ 6 h 36"/>
                    <a:gd name="T2" fmla="*/ 9 w 26"/>
                    <a:gd name="T3" fmla="*/ 5 h 36"/>
                    <a:gd name="T4" fmla="*/ 13 w 26"/>
                    <a:gd name="T5" fmla="*/ 3 h 36"/>
                    <a:gd name="T6" fmla="*/ 5 w 26"/>
                    <a:gd name="T7" fmla="*/ 1 h 36"/>
                    <a:gd name="T8" fmla="*/ 10 w 26"/>
                    <a:gd name="T9" fmla="*/ 18 h 36"/>
                    <a:gd name="T10" fmla="*/ 7 w 26"/>
                    <a:gd name="T11" fmla="*/ 17 h 36"/>
                    <a:gd name="T12" fmla="*/ 13 w 26"/>
                    <a:gd name="T13" fmla="*/ 23 h 36"/>
                    <a:gd name="T14" fmla="*/ 6 w 26"/>
                    <a:gd name="T15" fmla="*/ 23 h 36"/>
                    <a:gd name="T16" fmla="*/ 9 w 26"/>
                    <a:gd name="T17" fmla="*/ 27 h 36"/>
                    <a:gd name="T18" fmla="*/ 11 w 26"/>
                    <a:gd name="T19" fmla="*/ 27 h 36"/>
                    <a:gd name="T20" fmla="*/ 10 w 26"/>
                    <a:gd name="T21" fmla="*/ 28 h 36"/>
                    <a:gd name="T22" fmla="*/ 11 w 26"/>
                    <a:gd name="T23" fmla="*/ 27 h 36"/>
                    <a:gd name="T24" fmla="*/ 12 w 26"/>
                    <a:gd name="T25" fmla="*/ 30 h 36"/>
                    <a:gd name="T26" fmla="*/ 10 w 26"/>
                    <a:gd name="T27" fmla="*/ 29 h 36"/>
                    <a:gd name="T28" fmla="*/ 13 w 26"/>
                    <a:gd name="T29" fmla="*/ 31 h 36"/>
                    <a:gd name="T30" fmla="*/ 9 w 26"/>
                    <a:gd name="T31" fmla="*/ 31 h 36"/>
                    <a:gd name="T32" fmla="*/ 14 w 26"/>
                    <a:gd name="T33" fmla="*/ 36 h 36"/>
                    <a:gd name="T34" fmla="*/ 18 w 26"/>
                    <a:gd name="T35" fmla="*/ 36 h 36"/>
                    <a:gd name="T36" fmla="*/ 15 w 26"/>
                    <a:gd name="T37" fmla="*/ 32 h 36"/>
                    <a:gd name="T38" fmla="*/ 15 w 26"/>
                    <a:gd name="T39" fmla="*/ 33 h 36"/>
                    <a:gd name="T40" fmla="*/ 13 w 26"/>
                    <a:gd name="T41" fmla="*/ 30 h 36"/>
                    <a:gd name="T42" fmla="*/ 19 w 26"/>
                    <a:gd name="T43" fmla="*/ 31 h 36"/>
                    <a:gd name="T44" fmla="*/ 23 w 26"/>
                    <a:gd name="T45" fmla="*/ 27 h 36"/>
                    <a:gd name="T46" fmla="*/ 23 w 26"/>
                    <a:gd name="T47" fmla="*/ 27 h 36"/>
                    <a:gd name="T48" fmla="*/ 21 w 26"/>
                    <a:gd name="T49" fmla="*/ 26 h 36"/>
                    <a:gd name="T50" fmla="*/ 19 w 26"/>
                    <a:gd name="T51" fmla="*/ 27 h 36"/>
                    <a:gd name="T52" fmla="*/ 12 w 26"/>
                    <a:gd name="T53" fmla="*/ 26 h 36"/>
                    <a:gd name="T54" fmla="*/ 12 w 26"/>
                    <a:gd name="T55" fmla="*/ 25 h 36"/>
                    <a:gd name="T56" fmla="*/ 17 w 26"/>
                    <a:gd name="T57" fmla="*/ 26 h 36"/>
                    <a:gd name="T58" fmla="*/ 15 w 26"/>
                    <a:gd name="T59" fmla="*/ 25 h 36"/>
                    <a:gd name="T60" fmla="*/ 21 w 26"/>
                    <a:gd name="T61" fmla="*/ 23 h 36"/>
                    <a:gd name="T62" fmla="*/ 15 w 26"/>
                    <a:gd name="T63" fmla="*/ 23 h 36"/>
                    <a:gd name="T64" fmla="*/ 15 w 26"/>
                    <a:gd name="T65" fmla="*/ 16 h 36"/>
                    <a:gd name="T66" fmla="*/ 18 w 26"/>
                    <a:gd name="T67" fmla="*/ 17 h 36"/>
                    <a:gd name="T68" fmla="*/ 14 w 26"/>
                    <a:gd name="T69" fmla="*/ 16 h 36"/>
                    <a:gd name="T70" fmla="*/ 16 w 26"/>
                    <a:gd name="T71" fmla="*/ 12 h 36"/>
                    <a:gd name="T72" fmla="*/ 13 w 26"/>
                    <a:gd name="T73" fmla="*/ 12 h 36"/>
                    <a:gd name="T74" fmla="*/ 14 w 26"/>
                    <a:gd name="T75" fmla="*/ 8 h 36"/>
                    <a:gd name="T76" fmla="*/ 14 w 26"/>
                    <a:gd name="T77" fmla="*/ 8 h 36"/>
                    <a:gd name="T78" fmla="*/ 7 w 26"/>
                    <a:gd name="T79" fmla="*/ 5 h 36"/>
                    <a:gd name="T80" fmla="*/ 14 w 26"/>
                    <a:gd name="T8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6">
                      <a:moveTo>
                        <a:pt x="14" y="6"/>
                      </a:moveTo>
                      <a:cubicBezTo>
                        <a:pt x="9" y="5"/>
                        <a:pt x="9" y="5"/>
                        <a:pt x="9" y="5"/>
                      </a:cubicBezTo>
                      <a:cubicBezTo>
                        <a:pt x="12" y="4"/>
                        <a:pt x="9" y="2"/>
                        <a:pt x="13" y="3"/>
                      </a:cubicBezTo>
                      <a:cubicBezTo>
                        <a:pt x="7" y="2"/>
                        <a:pt x="13" y="0"/>
                        <a:pt x="5" y="1"/>
                      </a:cubicBezTo>
                      <a:cubicBezTo>
                        <a:pt x="8" y="6"/>
                        <a:pt x="3" y="12"/>
                        <a:pt x="10" y="18"/>
                      </a:cubicBezTo>
                      <a:cubicBezTo>
                        <a:pt x="7" y="17"/>
                        <a:pt x="7" y="17"/>
                        <a:pt x="7" y="17"/>
                      </a:cubicBezTo>
                      <a:cubicBezTo>
                        <a:pt x="13" y="20"/>
                        <a:pt x="0" y="21"/>
                        <a:pt x="13" y="23"/>
                      </a:cubicBezTo>
                      <a:cubicBezTo>
                        <a:pt x="6" y="23"/>
                        <a:pt x="6" y="23"/>
                        <a:pt x="6" y="23"/>
                      </a:cubicBezTo>
                      <a:cubicBezTo>
                        <a:pt x="4" y="24"/>
                        <a:pt x="15" y="25"/>
                        <a:pt x="9" y="27"/>
                      </a:cubicBezTo>
                      <a:cubicBezTo>
                        <a:pt x="11" y="27"/>
                        <a:pt x="11" y="27"/>
                        <a:pt x="11" y="27"/>
                      </a:cubicBezTo>
                      <a:cubicBezTo>
                        <a:pt x="11" y="27"/>
                        <a:pt x="10" y="27"/>
                        <a:pt x="10" y="28"/>
                      </a:cubicBezTo>
                      <a:cubicBezTo>
                        <a:pt x="11" y="27"/>
                        <a:pt x="11" y="27"/>
                        <a:pt x="11" y="27"/>
                      </a:cubicBezTo>
                      <a:cubicBezTo>
                        <a:pt x="14" y="28"/>
                        <a:pt x="13" y="29"/>
                        <a:pt x="12" y="30"/>
                      </a:cubicBezTo>
                      <a:cubicBezTo>
                        <a:pt x="10" y="30"/>
                        <a:pt x="11" y="30"/>
                        <a:pt x="10" y="29"/>
                      </a:cubicBezTo>
                      <a:cubicBezTo>
                        <a:pt x="8" y="30"/>
                        <a:pt x="13" y="30"/>
                        <a:pt x="13" y="31"/>
                      </a:cubicBezTo>
                      <a:cubicBezTo>
                        <a:pt x="11" y="32"/>
                        <a:pt x="10" y="31"/>
                        <a:pt x="9" y="31"/>
                      </a:cubicBezTo>
                      <a:cubicBezTo>
                        <a:pt x="12" y="33"/>
                        <a:pt x="5" y="34"/>
                        <a:pt x="14" y="36"/>
                      </a:cubicBezTo>
                      <a:cubicBezTo>
                        <a:pt x="16" y="36"/>
                        <a:pt x="18" y="35"/>
                        <a:pt x="18" y="36"/>
                      </a:cubicBezTo>
                      <a:cubicBezTo>
                        <a:pt x="21" y="35"/>
                        <a:pt x="18" y="33"/>
                        <a:pt x="15" y="32"/>
                      </a:cubicBezTo>
                      <a:cubicBezTo>
                        <a:pt x="15" y="33"/>
                        <a:pt x="15" y="33"/>
                        <a:pt x="15" y="33"/>
                      </a:cubicBezTo>
                      <a:cubicBezTo>
                        <a:pt x="6" y="31"/>
                        <a:pt x="17" y="32"/>
                        <a:pt x="13" y="30"/>
                      </a:cubicBezTo>
                      <a:cubicBezTo>
                        <a:pt x="17" y="30"/>
                        <a:pt x="17" y="31"/>
                        <a:pt x="19" y="31"/>
                      </a:cubicBezTo>
                      <a:cubicBezTo>
                        <a:pt x="26" y="29"/>
                        <a:pt x="14" y="29"/>
                        <a:pt x="23" y="27"/>
                      </a:cubicBezTo>
                      <a:cubicBezTo>
                        <a:pt x="23" y="27"/>
                        <a:pt x="23" y="27"/>
                        <a:pt x="23" y="27"/>
                      </a:cubicBezTo>
                      <a:cubicBezTo>
                        <a:pt x="24" y="27"/>
                        <a:pt x="22" y="27"/>
                        <a:pt x="21" y="26"/>
                      </a:cubicBezTo>
                      <a:cubicBezTo>
                        <a:pt x="19" y="27"/>
                        <a:pt x="19" y="27"/>
                        <a:pt x="19" y="27"/>
                      </a:cubicBezTo>
                      <a:cubicBezTo>
                        <a:pt x="18" y="27"/>
                        <a:pt x="14" y="26"/>
                        <a:pt x="12" y="26"/>
                      </a:cubicBezTo>
                      <a:cubicBezTo>
                        <a:pt x="16" y="26"/>
                        <a:pt x="10" y="26"/>
                        <a:pt x="12" y="25"/>
                      </a:cubicBezTo>
                      <a:cubicBezTo>
                        <a:pt x="16" y="24"/>
                        <a:pt x="15" y="25"/>
                        <a:pt x="17" y="26"/>
                      </a:cubicBezTo>
                      <a:cubicBezTo>
                        <a:pt x="15" y="25"/>
                        <a:pt x="15" y="25"/>
                        <a:pt x="15" y="25"/>
                      </a:cubicBezTo>
                      <a:cubicBezTo>
                        <a:pt x="15" y="24"/>
                        <a:pt x="19" y="24"/>
                        <a:pt x="21" y="23"/>
                      </a:cubicBezTo>
                      <a:cubicBezTo>
                        <a:pt x="18" y="23"/>
                        <a:pt x="19" y="24"/>
                        <a:pt x="15" y="23"/>
                      </a:cubicBezTo>
                      <a:cubicBezTo>
                        <a:pt x="20" y="22"/>
                        <a:pt x="18" y="18"/>
                        <a:pt x="15" y="16"/>
                      </a:cubicBezTo>
                      <a:cubicBezTo>
                        <a:pt x="15" y="17"/>
                        <a:pt x="19" y="17"/>
                        <a:pt x="18" y="17"/>
                      </a:cubicBezTo>
                      <a:cubicBezTo>
                        <a:pt x="19" y="17"/>
                        <a:pt x="17" y="16"/>
                        <a:pt x="14" y="16"/>
                      </a:cubicBezTo>
                      <a:cubicBezTo>
                        <a:pt x="11" y="15"/>
                        <a:pt x="13" y="13"/>
                        <a:pt x="16" y="12"/>
                      </a:cubicBezTo>
                      <a:cubicBezTo>
                        <a:pt x="13" y="12"/>
                        <a:pt x="13" y="12"/>
                        <a:pt x="13" y="12"/>
                      </a:cubicBezTo>
                      <a:cubicBezTo>
                        <a:pt x="8" y="11"/>
                        <a:pt x="17" y="9"/>
                        <a:pt x="14" y="8"/>
                      </a:cubicBezTo>
                      <a:cubicBezTo>
                        <a:pt x="14" y="8"/>
                        <a:pt x="14" y="8"/>
                        <a:pt x="14" y="8"/>
                      </a:cubicBezTo>
                      <a:cubicBezTo>
                        <a:pt x="13" y="7"/>
                        <a:pt x="6" y="7"/>
                        <a:pt x="7" y="5"/>
                      </a:cubicBezTo>
                      <a:cubicBezTo>
                        <a:pt x="11" y="6"/>
                        <a:pt x="11" y="6"/>
                        <a:pt x="14"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3" name="Freeform 1159"/>
                <p:cNvSpPr>
                  <a:spLocks/>
                </p:cNvSpPr>
                <p:nvPr/>
              </p:nvSpPr>
              <p:spPr bwMode="auto">
                <a:xfrm>
                  <a:off x="4111" y="3030"/>
                  <a:ext cx="8" cy="1"/>
                </a:xfrm>
                <a:custGeom>
                  <a:avLst/>
                  <a:gdLst>
                    <a:gd name="T0" fmla="*/ 4 w 9"/>
                    <a:gd name="T1" fmla="*/ 1 h 1"/>
                    <a:gd name="T2" fmla="*/ 8 w 9"/>
                    <a:gd name="T3" fmla="*/ 1 h 1"/>
                    <a:gd name="T4" fmla="*/ 1 w 9"/>
                    <a:gd name="T5" fmla="*/ 0 h 1"/>
                    <a:gd name="T6" fmla="*/ 3 w 9"/>
                    <a:gd name="T7" fmla="*/ 1 h 1"/>
                    <a:gd name="T8" fmla="*/ 4 w 9"/>
                    <a:gd name="T9" fmla="*/ 1 h 1"/>
                  </a:gdLst>
                  <a:ahLst/>
                  <a:cxnLst>
                    <a:cxn ang="0">
                      <a:pos x="T0" y="T1"/>
                    </a:cxn>
                    <a:cxn ang="0">
                      <a:pos x="T2" y="T3"/>
                    </a:cxn>
                    <a:cxn ang="0">
                      <a:pos x="T4" y="T5"/>
                    </a:cxn>
                    <a:cxn ang="0">
                      <a:pos x="T6" y="T7"/>
                    </a:cxn>
                    <a:cxn ang="0">
                      <a:pos x="T8" y="T9"/>
                    </a:cxn>
                  </a:cxnLst>
                  <a:rect l="0" t="0" r="r" b="b"/>
                  <a:pathLst>
                    <a:path w="9" h="1">
                      <a:moveTo>
                        <a:pt x="4" y="1"/>
                      </a:moveTo>
                      <a:cubicBezTo>
                        <a:pt x="8" y="1"/>
                        <a:pt x="8" y="1"/>
                        <a:pt x="8" y="1"/>
                      </a:cubicBezTo>
                      <a:cubicBezTo>
                        <a:pt x="9" y="1"/>
                        <a:pt x="4" y="0"/>
                        <a:pt x="1" y="0"/>
                      </a:cubicBezTo>
                      <a:cubicBezTo>
                        <a:pt x="2" y="0"/>
                        <a:pt x="0" y="1"/>
                        <a:pt x="3" y="1"/>
                      </a:cubicBezTo>
                      <a:cubicBezTo>
                        <a:pt x="3" y="1"/>
                        <a:pt x="5"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4" name="Freeform 1160"/>
                <p:cNvSpPr>
                  <a:spLocks/>
                </p:cNvSpPr>
                <p:nvPr/>
              </p:nvSpPr>
              <p:spPr bwMode="auto">
                <a:xfrm>
                  <a:off x="4105" y="3015"/>
                  <a:ext cx="17" cy="15"/>
                </a:xfrm>
                <a:custGeom>
                  <a:avLst/>
                  <a:gdLst>
                    <a:gd name="T0" fmla="*/ 11 w 20"/>
                    <a:gd name="T1" fmla="*/ 6 h 18"/>
                    <a:gd name="T2" fmla="*/ 7 w 20"/>
                    <a:gd name="T3" fmla="*/ 6 h 18"/>
                    <a:gd name="T4" fmla="*/ 6 w 20"/>
                    <a:gd name="T5" fmla="*/ 13 h 18"/>
                    <a:gd name="T6" fmla="*/ 12 w 20"/>
                    <a:gd name="T7" fmla="*/ 15 h 18"/>
                    <a:gd name="T8" fmla="*/ 8 w 20"/>
                    <a:gd name="T9" fmla="*/ 16 h 18"/>
                    <a:gd name="T10" fmla="*/ 13 w 20"/>
                    <a:gd name="T11" fmla="*/ 17 h 18"/>
                    <a:gd name="T12" fmla="*/ 11 w 20"/>
                    <a:gd name="T13" fmla="*/ 16 h 18"/>
                    <a:gd name="T14" fmla="*/ 13 w 20"/>
                    <a:gd name="T15" fmla="*/ 16 h 18"/>
                    <a:gd name="T16" fmla="*/ 13 w 20"/>
                    <a:gd name="T17" fmla="*/ 15 h 18"/>
                    <a:gd name="T18" fmla="*/ 15 w 20"/>
                    <a:gd name="T19" fmla="*/ 16 h 18"/>
                    <a:gd name="T20" fmla="*/ 9 w 20"/>
                    <a:gd name="T21" fmla="*/ 12 h 18"/>
                    <a:gd name="T22" fmla="*/ 15 w 20"/>
                    <a:gd name="T23" fmla="*/ 12 h 18"/>
                    <a:gd name="T24" fmla="*/ 17 w 20"/>
                    <a:gd name="T25" fmla="*/ 9 h 18"/>
                    <a:gd name="T26" fmla="*/ 15 w 20"/>
                    <a:gd name="T27" fmla="*/ 10 h 18"/>
                    <a:gd name="T28" fmla="*/ 11 w 20"/>
                    <a:gd name="T29" fmla="*/ 10 h 18"/>
                    <a:gd name="T30" fmla="*/ 17 w 20"/>
                    <a:gd name="T31" fmla="*/ 9 h 18"/>
                    <a:gd name="T32" fmla="*/ 14 w 20"/>
                    <a:gd name="T33" fmla="*/ 3 h 18"/>
                    <a:gd name="T34" fmla="*/ 7 w 20"/>
                    <a:gd name="T35" fmla="*/ 2 h 18"/>
                    <a:gd name="T36" fmla="*/ 12 w 20"/>
                    <a:gd name="T37" fmla="*/ 2 h 18"/>
                    <a:gd name="T38" fmla="*/ 14 w 20"/>
                    <a:gd name="T39" fmla="*/ 1 h 18"/>
                    <a:gd name="T40" fmla="*/ 4 w 20"/>
                    <a:gd name="T41" fmla="*/ 0 h 18"/>
                    <a:gd name="T42" fmla="*/ 11 w 20"/>
                    <a:gd name="T4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8">
                      <a:moveTo>
                        <a:pt x="11" y="6"/>
                      </a:moveTo>
                      <a:cubicBezTo>
                        <a:pt x="7" y="6"/>
                        <a:pt x="7" y="6"/>
                        <a:pt x="7" y="6"/>
                      </a:cubicBezTo>
                      <a:cubicBezTo>
                        <a:pt x="7" y="9"/>
                        <a:pt x="9" y="12"/>
                        <a:pt x="6" y="13"/>
                      </a:cubicBezTo>
                      <a:cubicBezTo>
                        <a:pt x="5" y="14"/>
                        <a:pt x="11" y="14"/>
                        <a:pt x="12" y="15"/>
                      </a:cubicBezTo>
                      <a:cubicBezTo>
                        <a:pt x="8" y="16"/>
                        <a:pt x="8" y="16"/>
                        <a:pt x="8" y="16"/>
                      </a:cubicBezTo>
                      <a:cubicBezTo>
                        <a:pt x="11" y="16"/>
                        <a:pt x="6" y="18"/>
                        <a:pt x="13" y="17"/>
                      </a:cubicBezTo>
                      <a:cubicBezTo>
                        <a:pt x="14" y="17"/>
                        <a:pt x="10" y="17"/>
                        <a:pt x="11" y="16"/>
                      </a:cubicBezTo>
                      <a:cubicBezTo>
                        <a:pt x="13" y="16"/>
                        <a:pt x="13" y="16"/>
                        <a:pt x="13" y="16"/>
                      </a:cubicBezTo>
                      <a:cubicBezTo>
                        <a:pt x="13" y="15"/>
                        <a:pt x="13" y="15"/>
                        <a:pt x="13" y="15"/>
                      </a:cubicBezTo>
                      <a:cubicBezTo>
                        <a:pt x="15" y="16"/>
                        <a:pt x="15" y="16"/>
                        <a:pt x="15" y="16"/>
                      </a:cubicBezTo>
                      <a:cubicBezTo>
                        <a:pt x="20" y="14"/>
                        <a:pt x="7" y="15"/>
                        <a:pt x="9" y="12"/>
                      </a:cubicBezTo>
                      <a:cubicBezTo>
                        <a:pt x="15" y="12"/>
                        <a:pt x="15" y="12"/>
                        <a:pt x="15" y="12"/>
                      </a:cubicBezTo>
                      <a:cubicBezTo>
                        <a:pt x="16" y="11"/>
                        <a:pt x="14" y="10"/>
                        <a:pt x="17" y="9"/>
                      </a:cubicBezTo>
                      <a:cubicBezTo>
                        <a:pt x="17" y="9"/>
                        <a:pt x="14" y="9"/>
                        <a:pt x="15" y="10"/>
                      </a:cubicBezTo>
                      <a:cubicBezTo>
                        <a:pt x="15" y="10"/>
                        <a:pt x="13" y="10"/>
                        <a:pt x="11" y="10"/>
                      </a:cubicBezTo>
                      <a:cubicBezTo>
                        <a:pt x="6" y="8"/>
                        <a:pt x="15" y="10"/>
                        <a:pt x="17" y="9"/>
                      </a:cubicBezTo>
                      <a:cubicBezTo>
                        <a:pt x="13" y="7"/>
                        <a:pt x="10" y="4"/>
                        <a:pt x="14" y="3"/>
                      </a:cubicBezTo>
                      <a:cubicBezTo>
                        <a:pt x="11" y="4"/>
                        <a:pt x="7" y="2"/>
                        <a:pt x="7" y="2"/>
                      </a:cubicBezTo>
                      <a:cubicBezTo>
                        <a:pt x="9" y="1"/>
                        <a:pt x="11" y="2"/>
                        <a:pt x="12" y="2"/>
                      </a:cubicBezTo>
                      <a:cubicBezTo>
                        <a:pt x="13" y="1"/>
                        <a:pt x="15" y="1"/>
                        <a:pt x="14" y="1"/>
                      </a:cubicBezTo>
                      <a:cubicBezTo>
                        <a:pt x="10" y="1"/>
                        <a:pt x="6" y="1"/>
                        <a:pt x="4" y="0"/>
                      </a:cubicBezTo>
                      <a:cubicBezTo>
                        <a:pt x="0" y="2"/>
                        <a:pt x="11" y="4"/>
                        <a:pt x="11"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5" name="Freeform 1161"/>
                <p:cNvSpPr>
                  <a:spLocks/>
                </p:cNvSpPr>
                <p:nvPr/>
              </p:nvSpPr>
              <p:spPr bwMode="auto">
                <a:xfrm>
                  <a:off x="4110" y="3019"/>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6" name="Freeform 1162"/>
                <p:cNvSpPr>
                  <a:spLocks/>
                </p:cNvSpPr>
                <p:nvPr/>
              </p:nvSpPr>
              <p:spPr bwMode="auto">
                <a:xfrm>
                  <a:off x="4120" y="2907"/>
                  <a:ext cx="4" cy="2"/>
                </a:xfrm>
                <a:custGeom>
                  <a:avLst/>
                  <a:gdLst>
                    <a:gd name="T0" fmla="*/ 3 w 4"/>
                    <a:gd name="T1" fmla="*/ 2 h 2"/>
                    <a:gd name="T2" fmla="*/ 4 w 4"/>
                    <a:gd name="T3" fmla="*/ 1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1"/>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7" name="Freeform 1163"/>
                <p:cNvSpPr>
                  <a:spLocks/>
                </p:cNvSpPr>
                <p:nvPr/>
              </p:nvSpPr>
              <p:spPr bwMode="auto">
                <a:xfrm>
                  <a:off x="4119" y="2902"/>
                  <a:ext cx="15" cy="6"/>
                </a:xfrm>
                <a:custGeom>
                  <a:avLst/>
                  <a:gdLst>
                    <a:gd name="T0" fmla="*/ 17 w 17"/>
                    <a:gd name="T1" fmla="*/ 2 h 7"/>
                    <a:gd name="T2" fmla="*/ 15 w 17"/>
                    <a:gd name="T3" fmla="*/ 1 h 7"/>
                    <a:gd name="T4" fmla="*/ 0 w 17"/>
                    <a:gd name="T5" fmla="*/ 3 h 7"/>
                    <a:gd name="T6" fmla="*/ 10 w 17"/>
                    <a:gd name="T7" fmla="*/ 6 h 7"/>
                    <a:gd name="T8" fmla="*/ 6 w 17"/>
                    <a:gd name="T9" fmla="*/ 3 h 7"/>
                    <a:gd name="T10" fmla="*/ 13 w 17"/>
                    <a:gd name="T11" fmla="*/ 6 h 7"/>
                    <a:gd name="T12" fmla="*/ 12 w 17"/>
                    <a:gd name="T13" fmla="*/ 2 h 7"/>
                    <a:gd name="T14" fmla="*/ 17 w 17"/>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7">
                      <a:moveTo>
                        <a:pt x="17" y="2"/>
                      </a:moveTo>
                      <a:cubicBezTo>
                        <a:pt x="15" y="1"/>
                        <a:pt x="15" y="1"/>
                        <a:pt x="15" y="1"/>
                      </a:cubicBezTo>
                      <a:cubicBezTo>
                        <a:pt x="5" y="2"/>
                        <a:pt x="8" y="0"/>
                        <a:pt x="0" y="3"/>
                      </a:cubicBezTo>
                      <a:cubicBezTo>
                        <a:pt x="2" y="4"/>
                        <a:pt x="6" y="7"/>
                        <a:pt x="10" y="6"/>
                      </a:cubicBezTo>
                      <a:cubicBezTo>
                        <a:pt x="9" y="6"/>
                        <a:pt x="5" y="4"/>
                        <a:pt x="6" y="3"/>
                      </a:cubicBezTo>
                      <a:cubicBezTo>
                        <a:pt x="9" y="4"/>
                        <a:pt x="9" y="5"/>
                        <a:pt x="13" y="6"/>
                      </a:cubicBezTo>
                      <a:cubicBezTo>
                        <a:pt x="16" y="4"/>
                        <a:pt x="10" y="4"/>
                        <a:pt x="12" y="2"/>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8" name="Freeform 1164"/>
                <p:cNvSpPr>
                  <a:spLocks/>
                </p:cNvSpPr>
                <p:nvPr/>
              </p:nvSpPr>
              <p:spPr bwMode="auto">
                <a:xfrm>
                  <a:off x="4125" y="2901"/>
                  <a:ext cx="4" cy="2"/>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9" name="Freeform 1165"/>
                <p:cNvSpPr>
                  <a:spLocks/>
                </p:cNvSpPr>
                <p:nvPr/>
              </p:nvSpPr>
              <p:spPr bwMode="auto">
                <a:xfrm>
                  <a:off x="4122" y="2899"/>
                  <a:ext cx="6" cy="2"/>
                </a:xfrm>
                <a:custGeom>
                  <a:avLst/>
                  <a:gdLst>
                    <a:gd name="T0" fmla="*/ 2 w 7"/>
                    <a:gd name="T1" fmla="*/ 2 h 2"/>
                    <a:gd name="T2" fmla="*/ 7 w 7"/>
                    <a:gd name="T3" fmla="*/ 2 h 2"/>
                    <a:gd name="T4" fmla="*/ 0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3" y="1"/>
                        <a:pt x="6" y="2"/>
                        <a:pt x="7" y="2"/>
                      </a:cubicBezTo>
                      <a:cubicBezTo>
                        <a:pt x="0" y="0"/>
                        <a:pt x="0" y="0"/>
                        <a:pt x="0" y="0"/>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0" name="Freeform 1166"/>
                <p:cNvSpPr>
                  <a:spLocks/>
                </p:cNvSpPr>
                <p:nvPr/>
              </p:nvSpPr>
              <p:spPr bwMode="auto">
                <a:xfrm>
                  <a:off x="4123" y="2896"/>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1" name="Freeform 1167"/>
                <p:cNvSpPr>
                  <a:spLocks/>
                </p:cNvSpPr>
                <p:nvPr/>
              </p:nvSpPr>
              <p:spPr bwMode="auto">
                <a:xfrm>
                  <a:off x="4121" y="2894"/>
                  <a:ext cx="11" cy="4"/>
                </a:xfrm>
                <a:custGeom>
                  <a:avLst/>
                  <a:gdLst>
                    <a:gd name="T0" fmla="*/ 3 w 12"/>
                    <a:gd name="T1" fmla="*/ 0 h 5"/>
                    <a:gd name="T2" fmla="*/ 3 w 12"/>
                    <a:gd name="T3" fmla="*/ 2 h 5"/>
                    <a:gd name="T4" fmla="*/ 3 w 12"/>
                    <a:gd name="T5" fmla="*/ 2 h 5"/>
                    <a:gd name="T6" fmla="*/ 9 w 12"/>
                    <a:gd name="T7" fmla="*/ 3 h 5"/>
                    <a:gd name="T8" fmla="*/ 8 w 12"/>
                    <a:gd name="T9" fmla="*/ 5 h 5"/>
                    <a:gd name="T10" fmla="*/ 12 w 12"/>
                    <a:gd name="T11" fmla="*/ 4 h 5"/>
                    <a:gd name="T12" fmla="*/ 3 w 1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3" y="0"/>
                      </a:moveTo>
                      <a:cubicBezTo>
                        <a:pt x="0" y="1"/>
                        <a:pt x="2" y="1"/>
                        <a:pt x="3" y="2"/>
                      </a:cubicBezTo>
                      <a:cubicBezTo>
                        <a:pt x="3" y="2"/>
                        <a:pt x="3" y="2"/>
                        <a:pt x="3" y="2"/>
                      </a:cubicBezTo>
                      <a:cubicBezTo>
                        <a:pt x="5" y="1"/>
                        <a:pt x="10" y="2"/>
                        <a:pt x="9" y="3"/>
                      </a:cubicBezTo>
                      <a:cubicBezTo>
                        <a:pt x="10" y="4"/>
                        <a:pt x="5" y="4"/>
                        <a:pt x="8" y="5"/>
                      </a:cubicBezTo>
                      <a:cubicBezTo>
                        <a:pt x="12" y="4"/>
                        <a:pt x="12" y="4"/>
                        <a:pt x="12" y="4"/>
                      </a:cubicBezTo>
                      <a:cubicBezTo>
                        <a:pt x="12" y="2"/>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2" name="Freeform 1168"/>
                <p:cNvSpPr>
                  <a:spLocks/>
                </p:cNvSpPr>
                <p:nvPr/>
              </p:nvSpPr>
              <p:spPr bwMode="auto">
                <a:xfrm>
                  <a:off x="4125" y="2897"/>
                  <a:ext cx="0"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3" name="Freeform 1169"/>
                <p:cNvSpPr>
                  <a:spLocks/>
                </p:cNvSpPr>
                <p:nvPr/>
              </p:nvSpPr>
              <p:spPr bwMode="auto">
                <a:xfrm>
                  <a:off x="4124" y="2898"/>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4" name="Freeform 1170"/>
                <p:cNvSpPr>
                  <a:spLocks/>
                </p:cNvSpPr>
                <p:nvPr/>
              </p:nvSpPr>
              <p:spPr bwMode="auto">
                <a:xfrm>
                  <a:off x="4123" y="2889"/>
                  <a:ext cx="11" cy="4"/>
                </a:xfrm>
                <a:custGeom>
                  <a:avLst/>
                  <a:gdLst>
                    <a:gd name="T0" fmla="*/ 0 w 13"/>
                    <a:gd name="T1" fmla="*/ 2 h 5"/>
                    <a:gd name="T2" fmla="*/ 5 w 13"/>
                    <a:gd name="T3" fmla="*/ 5 h 5"/>
                    <a:gd name="T4" fmla="*/ 13 w 13"/>
                    <a:gd name="T5" fmla="*/ 3 h 5"/>
                    <a:gd name="T6" fmla="*/ 11 w 13"/>
                    <a:gd name="T7" fmla="*/ 1 h 5"/>
                    <a:gd name="T8" fmla="*/ 0 w 13"/>
                    <a:gd name="T9" fmla="*/ 2 h 5"/>
                  </a:gdLst>
                  <a:ahLst/>
                  <a:cxnLst>
                    <a:cxn ang="0">
                      <a:pos x="T0" y="T1"/>
                    </a:cxn>
                    <a:cxn ang="0">
                      <a:pos x="T2" y="T3"/>
                    </a:cxn>
                    <a:cxn ang="0">
                      <a:pos x="T4" y="T5"/>
                    </a:cxn>
                    <a:cxn ang="0">
                      <a:pos x="T6" y="T7"/>
                    </a:cxn>
                    <a:cxn ang="0">
                      <a:pos x="T8" y="T9"/>
                    </a:cxn>
                  </a:cxnLst>
                  <a:rect l="0" t="0" r="r" b="b"/>
                  <a:pathLst>
                    <a:path w="13" h="5">
                      <a:moveTo>
                        <a:pt x="0" y="2"/>
                      </a:moveTo>
                      <a:cubicBezTo>
                        <a:pt x="7" y="2"/>
                        <a:pt x="0" y="5"/>
                        <a:pt x="5" y="5"/>
                      </a:cubicBezTo>
                      <a:cubicBezTo>
                        <a:pt x="4" y="4"/>
                        <a:pt x="9" y="2"/>
                        <a:pt x="13" y="3"/>
                      </a:cubicBezTo>
                      <a:cubicBezTo>
                        <a:pt x="11" y="1"/>
                        <a:pt x="11" y="1"/>
                        <a:pt x="11" y="1"/>
                      </a:cubicBezTo>
                      <a:cubicBezTo>
                        <a:pt x="8" y="0"/>
                        <a:pt x="3"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5" name="Freeform 1171"/>
                <p:cNvSpPr>
                  <a:spLocks/>
                </p:cNvSpPr>
                <p:nvPr/>
              </p:nvSpPr>
              <p:spPr bwMode="auto">
                <a:xfrm>
                  <a:off x="4137" y="288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6" name="Freeform 1172"/>
                <p:cNvSpPr>
                  <a:spLocks/>
                </p:cNvSpPr>
                <p:nvPr/>
              </p:nvSpPr>
              <p:spPr bwMode="auto">
                <a:xfrm>
                  <a:off x="4126" y="2879"/>
                  <a:ext cx="15" cy="9"/>
                </a:xfrm>
                <a:custGeom>
                  <a:avLst/>
                  <a:gdLst>
                    <a:gd name="T0" fmla="*/ 2 w 17"/>
                    <a:gd name="T1" fmla="*/ 0 h 10"/>
                    <a:gd name="T2" fmla="*/ 8 w 17"/>
                    <a:gd name="T3" fmla="*/ 4 h 10"/>
                    <a:gd name="T4" fmla="*/ 3 w 17"/>
                    <a:gd name="T5" fmla="*/ 3 h 10"/>
                    <a:gd name="T6" fmla="*/ 6 w 17"/>
                    <a:gd name="T7" fmla="*/ 7 h 10"/>
                    <a:gd name="T8" fmla="*/ 0 w 17"/>
                    <a:gd name="T9" fmla="*/ 5 h 10"/>
                    <a:gd name="T10" fmla="*/ 6 w 17"/>
                    <a:gd name="T11" fmla="*/ 9 h 10"/>
                    <a:gd name="T12" fmla="*/ 1 w 17"/>
                    <a:gd name="T13" fmla="*/ 10 h 10"/>
                    <a:gd name="T14" fmla="*/ 8 w 17"/>
                    <a:gd name="T15" fmla="*/ 10 h 10"/>
                    <a:gd name="T16" fmla="*/ 8 w 17"/>
                    <a:gd name="T17" fmla="*/ 8 h 10"/>
                    <a:gd name="T18" fmla="*/ 12 w 17"/>
                    <a:gd name="T19" fmla="*/ 9 h 10"/>
                    <a:gd name="T20" fmla="*/ 16 w 17"/>
                    <a:gd name="T21" fmla="*/ 3 h 10"/>
                    <a:gd name="T22" fmla="*/ 2 w 1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0">
                      <a:moveTo>
                        <a:pt x="2" y="0"/>
                      </a:moveTo>
                      <a:cubicBezTo>
                        <a:pt x="8" y="4"/>
                        <a:pt x="8" y="4"/>
                        <a:pt x="8" y="4"/>
                      </a:cubicBezTo>
                      <a:cubicBezTo>
                        <a:pt x="6" y="4"/>
                        <a:pt x="4" y="4"/>
                        <a:pt x="3" y="3"/>
                      </a:cubicBezTo>
                      <a:cubicBezTo>
                        <a:pt x="2" y="5"/>
                        <a:pt x="7" y="5"/>
                        <a:pt x="6" y="7"/>
                      </a:cubicBezTo>
                      <a:cubicBezTo>
                        <a:pt x="0" y="7"/>
                        <a:pt x="5" y="4"/>
                        <a:pt x="0" y="5"/>
                      </a:cubicBezTo>
                      <a:cubicBezTo>
                        <a:pt x="0" y="6"/>
                        <a:pt x="0" y="8"/>
                        <a:pt x="6" y="9"/>
                      </a:cubicBezTo>
                      <a:cubicBezTo>
                        <a:pt x="1" y="10"/>
                        <a:pt x="1" y="10"/>
                        <a:pt x="1" y="10"/>
                      </a:cubicBezTo>
                      <a:cubicBezTo>
                        <a:pt x="8" y="10"/>
                        <a:pt x="8" y="10"/>
                        <a:pt x="8" y="10"/>
                      </a:cubicBezTo>
                      <a:cubicBezTo>
                        <a:pt x="10" y="9"/>
                        <a:pt x="3" y="8"/>
                        <a:pt x="8" y="8"/>
                      </a:cubicBezTo>
                      <a:cubicBezTo>
                        <a:pt x="10" y="8"/>
                        <a:pt x="11" y="8"/>
                        <a:pt x="12" y="9"/>
                      </a:cubicBezTo>
                      <a:cubicBezTo>
                        <a:pt x="10" y="8"/>
                        <a:pt x="17" y="6"/>
                        <a:pt x="16" y="3"/>
                      </a:cubicBezTo>
                      <a:cubicBezTo>
                        <a:pt x="15" y="1"/>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7" name="Freeform 1173"/>
                <p:cNvSpPr>
                  <a:spLocks/>
                </p:cNvSpPr>
                <p:nvPr/>
              </p:nvSpPr>
              <p:spPr bwMode="auto">
                <a:xfrm>
                  <a:off x="4133" y="2879"/>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8" name="Freeform 1174"/>
                <p:cNvSpPr>
                  <a:spLocks/>
                </p:cNvSpPr>
                <p:nvPr/>
              </p:nvSpPr>
              <p:spPr bwMode="auto">
                <a:xfrm>
                  <a:off x="4125" y="2871"/>
                  <a:ext cx="16" cy="7"/>
                </a:xfrm>
                <a:custGeom>
                  <a:avLst/>
                  <a:gdLst>
                    <a:gd name="T0" fmla="*/ 1 w 18"/>
                    <a:gd name="T1" fmla="*/ 5 h 8"/>
                    <a:gd name="T2" fmla="*/ 5 w 18"/>
                    <a:gd name="T3" fmla="*/ 7 h 8"/>
                    <a:gd name="T4" fmla="*/ 2 w 18"/>
                    <a:gd name="T5" fmla="*/ 8 h 8"/>
                    <a:gd name="T6" fmla="*/ 8 w 18"/>
                    <a:gd name="T7" fmla="*/ 8 h 8"/>
                    <a:gd name="T8" fmla="*/ 5 w 18"/>
                    <a:gd name="T9" fmla="*/ 4 h 8"/>
                    <a:gd name="T10" fmla="*/ 14 w 18"/>
                    <a:gd name="T11" fmla="*/ 3 h 8"/>
                    <a:gd name="T12" fmla="*/ 12 w 18"/>
                    <a:gd name="T13" fmla="*/ 5 h 8"/>
                    <a:gd name="T14" fmla="*/ 10 w 18"/>
                    <a:gd name="T15" fmla="*/ 0 h 8"/>
                    <a:gd name="T16" fmla="*/ 8 w 18"/>
                    <a:gd name="T17" fmla="*/ 1 h 8"/>
                    <a:gd name="T18" fmla="*/ 6 w 18"/>
                    <a:gd name="T19" fmla="*/ 0 h 8"/>
                    <a:gd name="T20" fmla="*/ 1 w 18"/>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8">
                      <a:moveTo>
                        <a:pt x="1" y="5"/>
                      </a:moveTo>
                      <a:cubicBezTo>
                        <a:pt x="5" y="7"/>
                        <a:pt x="5" y="7"/>
                        <a:pt x="5" y="7"/>
                      </a:cubicBezTo>
                      <a:cubicBezTo>
                        <a:pt x="5" y="8"/>
                        <a:pt x="3" y="8"/>
                        <a:pt x="2" y="8"/>
                      </a:cubicBezTo>
                      <a:cubicBezTo>
                        <a:pt x="4" y="8"/>
                        <a:pt x="6" y="8"/>
                        <a:pt x="8" y="8"/>
                      </a:cubicBezTo>
                      <a:cubicBezTo>
                        <a:pt x="14" y="7"/>
                        <a:pt x="6" y="6"/>
                        <a:pt x="5" y="4"/>
                      </a:cubicBezTo>
                      <a:cubicBezTo>
                        <a:pt x="7" y="1"/>
                        <a:pt x="8" y="5"/>
                        <a:pt x="14" y="3"/>
                      </a:cubicBezTo>
                      <a:cubicBezTo>
                        <a:pt x="13" y="4"/>
                        <a:pt x="12" y="4"/>
                        <a:pt x="12" y="5"/>
                      </a:cubicBezTo>
                      <a:cubicBezTo>
                        <a:pt x="18" y="3"/>
                        <a:pt x="12" y="1"/>
                        <a:pt x="10" y="0"/>
                      </a:cubicBezTo>
                      <a:cubicBezTo>
                        <a:pt x="10" y="0"/>
                        <a:pt x="8" y="0"/>
                        <a:pt x="8" y="1"/>
                      </a:cubicBezTo>
                      <a:cubicBezTo>
                        <a:pt x="6" y="0"/>
                        <a:pt x="6" y="0"/>
                        <a:pt x="6" y="0"/>
                      </a:cubicBezTo>
                      <a:cubicBezTo>
                        <a:pt x="2"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9" name="Freeform 1175"/>
                <p:cNvSpPr>
                  <a:spLocks/>
                </p:cNvSpPr>
                <p:nvPr/>
              </p:nvSpPr>
              <p:spPr bwMode="auto">
                <a:xfrm>
                  <a:off x="4125" y="2878"/>
                  <a:ext cx="2" cy="0"/>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0" name="Freeform 1176"/>
                <p:cNvSpPr>
                  <a:spLocks/>
                </p:cNvSpPr>
                <p:nvPr/>
              </p:nvSpPr>
              <p:spPr bwMode="auto">
                <a:xfrm>
                  <a:off x="4134" y="2870"/>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1" name="Freeform 1177"/>
                <p:cNvSpPr>
                  <a:spLocks/>
                </p:cNvSpPr>
                <p:nvPr/>
              </p:nvSpPr>
              <p:spPr bwMode="auto">
                <a:xfrm>
                  <a:off x="4126" y="2870"/>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3" y="0"/>
                        <a:pt x="3" y="0"/>
                        <a:pt x="3" y="0"/>
                      </a:cubicBezTo>
                      <a:cubicBezTo>
                        <a:pt x="0" y="0"/>
                        <a:pt x="0" y="0"/>
                        <a:pt x="0"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2" name="Freeform 1178"/>
                <p:cNvSpPr>
                  <a:spLocks/>
                </p:cNvSpPr>
                <p:nvPr/>
              </p:nvSpPr>
              <p:spPr bwMode="auto">
                <a:xfrm>
                  <a:off x="4122" y="2818"/>
                  <a:ext cx="16" cy="51"/>
                </a:xfrm>
                <a:custGeom>
                  <a:avLst/>
                  <a:gdLst>
                    <a:gd name="T0" fmla="*/ 16 w 19"/>
                    <a:gd name="T1" fmla="*/ 1 h 59"/>
                    <a:gd name="T2" fmla="*/ 13 w 19"/>
                    <a:gd name="T3" fmla="*/ 3 h 59"/>
                    <a:gd name="T4" fmla="*/ 8 w 19"/>
                    <a:gd name="T5" fmla="*/ 0 h 59"/>
                    <a:gd name="T6" fmla="*/ 1 w 19"/>
                    <a:gd name="T7" fmla="*/ 1 h 59"/>
                    <a:gd name="T8" fmla="*/ 4 w 19"/>
                    <a:gd name="T9" fmla="*/ 5 h 59"/>
                    <a:gd name="T10" fmla="*/ 1 w 19"/>
                    <a:gd name="T11" fmla="*/ 6 h 59"/>
                    <a:gd name="T12" fmla="*/ 3 w 19"/>
                    <a:gd name="T13" fmla="*/ 14 h 59"/>
                    <a:gd name="T14" fmla="*/ 5 w 19"/>
                    <a:gd name="T15" fmla="*/ 20 h 59"/>
                    <a:gd name="T16" fmla="*/ 4 w 19"/>
                    <a:gd name="T17" fmla="*/ 45 h 59"/>
                    <a:gd name="T18" fmla="*/ 10 w 19"/>
                    <a:gd name="T19" fmla="*/ 46 h 59"/>
                    <a:gd name="T20" fmla="*/ 6 w 19"/>
                    <a:gd name="T21" fmla="*/ 48 h 59"/>
                    <a:gd name="T22" fmla="*/ 6 w 19"/>
                    <a:gd name="T23" fmla="*/ 46 h 59"/>
                    <a:gd name="T24" fmla="*/ 5 w 19"/>
                    <a:gd name="T25" fmla="*/ 53 h 59"/>
                    <a:gd name="T26" fmla="*/ 12 w 19"/>
                    <a:gd name="T27" fmla="*/ 53 h 59"/>
                    <a:gd name="T28" fmla="*/ 4 w 19"/>
                    <a:gd name="T29" fmla="*/ 57 h 59"/>
                    <a:gd name="T30" fmla="*/ 9 w 19"/>
                    <a:gd name="T31" fmla="*/ 59 h 59"/>
                    <a:gd name="T32" fmla="*/ 14 w 19"/>
                    <a:gd name="T33" fmla="*/ 56 h 59"/>
                    <a:gd name="T34" fmla="*/ 17 w 19"/>
                    <a:gd name="T35" fmla="*/ 58 h 59"/>
                    <a:gd name="T36" fmla="*/ 8 w 19"/>
                    <a:gd name="T37" fmla="*/ 42 h 59"/>
                    <a:gd name="T38" fmla="*/ 12 w 19"/>
                    <a:gd name="T39" fmla="*/ 43 h 59"/>
                    <a:gd name="T40" fmla="*/ 16 w 19"/>
                    <a:gd name="T41" fmla="*/ 33 h 59"/>
                    <a:gd name="T42" fmla="*/ 9 w 19"/>
                    <a:gd name="T43" fmla="*/ 29 h 59"/>
                    <a:gd name="T44" fmla="*/ 11 w 19"/>
                    <a:gd name="T45" fmla="*/ 27 h 59"/>
                    <a:gd name="T46" fmla="*/ 9 w 19"/>
                    <a:gd name="T47" fmla="*/ 27 h 59"/>
                    <a:gd name="T48" fmla="*/ 13 w 19"/>
                    <a:gd name="T49" fmla="*/ 24 h 59"/>
                    <a:gd name="T50" fmla="*/ 5 w 19"/>
                    <a:gd name="T51" fmla="*/ 24 h 59"/>
                    <a:gd name="T52" fmla="*/ 16 w 19"/>
                    <a:gd name="T53" fmla="*/ 18 h 59"/>
                    <a:gd name="T54" fmla="*/ 12 w 19"/>
                    <a:gd name="T55" fmla="*/ 19 h 59"/>
                    <a:gd name="T56" fmla="*/ 8 w 19"/>
                    <a:gd name="T57" fmla="*/ 17 h 59"/>
                    <a:gd name="T58" fmla="*/ 15 w 19"/>
                    <a:gd name="T59" fmla="*/ 17 h 59"/>
                    <a:gd name="T60" fmla="*/ 11 w 19"/>
                    <a:gd name="T61" fmla="*/ 12 h 59"/>
                    <a:gd name="T62" fmla="*/ 7 w 19"/>
                    <a:gd name="T63" fmla="*/ 13 h 59"/>
                    <a:gd name="T64" fmla="*/ 9 w 19"/>
                    <a:gd name="T65" fmla="*/ 6 h 59"/>
                    <a:gd name="T66" fmla="*/ 16 w 19"/>
                    <a:gd name="T67" fmla="*/ 9 h 59"/>
                    <a:gd name="T68" fmla="*/ 19 w 19"/>
                    <a:gd name="T69" fmla="*/ 7 h 59"/>
                    <a:gd name="T70" fmla="*/ 10 w 19"/>
                    <a:gd name="T71" fmla="*/ 4 h 59"/>
                    <a:gd name="T72" fmla="*/ 16 w 19"/>
                    <a:gd name="T73"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59">
                      <a:moveTo>
                        <a:pt x="16" y="1"/>
                      </a:moveTo>
                      <a:cubicBezTo>
                        <a:pt x="13" y="1"/>
                        <a:pt x="12" y="2"/>
                        <a:pt x="13" y="3"/>
                      </a:cubicBezTo>
                      <a:cubicBezTo>
                        <a:pt x="10" y="3"/>
                        <a:pt x="10" y="1"/>
                        <a:pt x="8" y="0"/>
                      </a:cubicBezTo>
                      <a:cubicBezTo>
                        <a:pt x="6" y="2"/>
                        <a:pt x="4" y="0"/>
                        <a:pt x="1" y="1"/>
                      </a:cubicBezTo>
                      <a:cubicBezTo>
                        <a:pt x="1" y="3"/>
                        <a:pt x="5" y="3"/>
                        <a:pt x="4" y="5"/>
                      </a:cubicBezTo>
                      <a:cubicBezTo>
                        <a:pt x="1" y="6"/>
                        <a:pt x="1" y="6"/>
                        <a:pt x="1" y="6"/>
                      </a:cubicBezTo>
                      <a:cubicBezTo>
                        <a:pt x="3" y="8"/>
                        <a:pt x="6" y="12"/>
                        <a:pt x="3" y="14"/>
                      </a:cubicBezTo>
                      <a:cubicBezTo>
                        <a:pt x="2" y="16"/>
                        <a:pt x="4" y="18"/>
                        <a:pt x="5" y="20"/>
                      </a:cubicBezTo>
                      <a:cubicBezTo>
                        <a:pt x="3" y="28"/>
                        <a:pt x="7" y="36"/>
                        <a:pt x="4" y="45"/>
                      </a:cubicBezTo>
                      <a:cubicBezTo>
                        <a:pt x="10" y="46"/>
                        <a:pt x="10" y="46"/>
                        <a:pt x="10" y="46"/>
                      </a:cubicBezTo>
                      <a:cubicBezTo>
                        <a:pt x="7" y="46"/>
                        <a:pt x="10" y="48"/>
                        <a:pt x="6" y="48"/>
                      </a:cubicBezTo>
                      <a:cubicBezTo>
                        <a:pt x="7" y="47"/>
                        <a:pt x="6" y="47"/>
                        <a:pt x="6" y="46"/>
                      </a:cubicBezTo>
                      <a:cubicBezTo>
                        <a:pt x="0" y="48"/>
                        <a:pt x="7" y="51"/>
                        <a:pt x="5" y="53"/>
                      </a:cubicBezTo>
                      <a:cubicBezTo>
                        <a:pt x="6" y="53"/>
                        <a:pt x="11" y="53"/>
                        <a:pt x="12" y="53"/>
                      </a:cubicBezTo>
                      <a:cubicBezTo>
                        <a:pt x="5" y="53"/>
                        <a:pt x="12" y="56"/>
                        <a:pt x="4" y="57"/>
                      </a:cubicBezTo>
                      <a:cubicBezTo>
                        <a:pt x="2" y="59"/>
                        <a:pt x="10" y="57"/>
                        <a:pt x="9" y="59"/>
                      </a:cubicBezTo>
                      <a:cubicBezTo>
                        <a:pt x="13" y="59"/>
                        <a:pt x="11" y="57"/>
                        <a:pt x="14" y="56"/>
                      </a:cubicBezTo>
                      <a:cubicBezTo>
                        <a:pt x="18" y="57"/>
                        <a:pt x="13" y="58"/>
                        <a:pt x="17" y="58"/>
                      </a:cubicBezTo>
                      <a:cubicBezTo>
                        <a:pt x="19" y="55"/>
                        <a:pt x="11" y="48"/>
                        <a:pt x="8" y="42"/>
                      </a:cubicBezTo>
                      <a:cubicBezTo>
                        <a:pt x="12" y="43"/>
                        <a:pt x="12" y="43"/>
                        <a:pt x="12" y="43"/>
                      </a:cubicBezTo>
                      <a:cubicBezTo>
                        <a:pt x="9" y="40"/>
                        <a:pt x="9" y="35"/>
                        <a:pt x="16" y="33"/>
                      </a:cubicBezTo>
                      <a:cubicBezTo>
                        <a:pt x="12" y="34"/>
                        <a:pt x="18" y="29"/>
                        <a:pt x="9" y="29"/>
                      </a:cubicBezTo>
                      <a:cubicBezTo>
                        <a:pt x="11" y="29"/>
                        <a:pt x="11" y="29"/>
                        <a:pt x="11" y="27"/>
                      </a:cubicBezTo>
                      <a:cubicBezTo>
                        <a:pt x="9" y="27"/>
                        <a:pt x="9" y="27"/>
                        <a:pt x="9" y="27"/>
                      </a:cubicBezTo>
                      <a:cubicBezTo>
                        <a:pt x="9" y="26"/>
                        <a:pt x="13" y="26"/>
                        <a:pt x="13" y="24"/>
                      </a:cubicBezTo>
                      <a:cubicBezTo>
                        <a:pt x="9" y="25"/>
                        <a:pt x="8" y="24"/>
                        <a:pt x="5" y="24"/>
                      </a:cubicBezTo>
                      <a:cubicBezTo>
                        <a:pt x="9" y="22"/>
                        <a:pt x="13" y="20"/>
                        <a:pt x="16" y="18"/>
                      </a:cubicBezTo>
                      <a:cubicBezTo>
                        <a:pt x="12" y="19"/>
                        <a:pt x="12" y="19"/>
                        <a:pt x="12" y="19"/>
                      </a:cubicBezTo>
                      <a:cubicBezTo>
                        <a:pt x="13" y="18"/>
                        <a:pt x="10" y="18"/>
                        <a:pt x="8" y="17"/>
                      </a:cubicBezTo>
                      <a:cubicBezTo>
                        <a:pt x="8" y="16"/>
                        <a:pt x="13" y="16"/>
                        <a:pt x="15" y="17"/>
                      </a:cubicBezTo>
                      <a:cubicBezTo>
                        <a:pt x="17" y="14"/>
                        <a:pt x="8" y="14"/>
                        <a:pt x="11" y="12"/>
                      </a:cubicBezTo>
                      <a:cubicBezTo>
                        <a:pt x="7" y="13"/>
                        <a:pt x="7" y="13"/>
                        <a:pt x="7" y="13"/>
                      </a:cubicBezTo>
                      <a:cubicBezTo>
                        <a:pt x="6" y="11"/>
                        <a:pt x="10" y="9"/>
                        <a:pt x="9" y="6"/>
                      </a:cubicBezTo>
                      <a:cubicBezTo>
                        <a:pt x="14" y="5"/>
                        <a:pt x="13" y="8"/>
                        <a:pt x="16" y="9"/>
                      </a:cubicBezTo>
                      <a:cubicBezTo>
                        <a:pt x="17" y="9"/>
                        <a:pt x="17" y="8"/>
                        <a:pt x="19" y="7"/>
                      </a:cubicBezTo>
                      <a:cubicBezTo>
                        <a:pt x="16" y="6"/>
                        <a:pt x="12" y="5"/>
                        <a:pt x="10" y="4"/>
                      </a:cubicBezTo>
                      <a:cubicBezTo>
                        <a:pt x="16" y="5"/>
                        <a:pt x="16" y="2"/>
                        <a:pt x="16"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3" name="Freeform 1179"/>
                <p:cNvSpPr>
                  <a:spLocks/>
                </p:cNvSpPr>
                <p:nvPr/>
              </p:nvSpPr>
              <p:spPr bwMode="auto">
                <a:xfrm>
                  <a:off x="4138" y="2824"/>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4" name="Freeform 1180"/>
                <p:cNvSpPr>
                  <a:spLocks/>
                </p:cNvSpPr>
                <p:nvPr/>
              </p:nvSpPr>
              <p:spPr bwMode="auto">
                <a:xfrm>
                  <a:off x="4136" y="281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5" name="Rectangle 1181"/>
                <p:cNvSpPr>
                  <a:spLocks noChangeArrowheads="1"/>
                </p:cNvSpPr>
                <p:nvPr/>
              </p:nvSpPr>
              <p:spPr bwMode="auto">
                <a:xfrm>
                  <a:off x="4125" y="283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6" name="Freeform 1182"/>
                <p:cNvSpPr>
                  <a:spLocks/>
                </p:cNvSpPr>
                <p:nvPr/>
              </p:nvSpPr>
              <p:spPr bwMode="auto">
                <a:xfrm>
                  <a:off x="4136" y="2832"/>
                  <a:ext cx="3" cy="2"/>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0" y="2"/>
                        <a:pt x="0" y="2"/>
                        <a:pt x="0" y="2"/>
                      </a:cubicBezTo>
                      <a:cubicBezTo>
                        <a:pt x="2" y="2"/>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7" name="Freeform 1183"/>
                <p:cNvSpPr>
                  <a:spLocks/>
                </p:cNvSpPr>
                <p:nvPr/>
              </p:nvSpPr>
              <p:spPr bwMode="auto">
                <a:xfrm>
                  <a:off x="4136" y="2844"/>
                  <a:ext cx="2" cy="1"/>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3" y="1"/>
                        <a:pt x="3" y="1"/>
                        <a:pt x="3" y="1"/>
                      </a:cubicBezTo>
                      <a:cubicBezTo>
                        <a:pt x="3"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8" name="Freeform 1184"/>
                <p:cNvSpPr>
                  <a:spLocks/>
                </p:cNvSpPr>
                <p:nvPr/>
              </p:nvSpPr>
              <p:spPr bwMode="auto">
                <a:xfrm>
                  <a:off x="4137" y="2820"/>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9" name="Freeform 1185"/>
                <p:cNvSpPr>
                  <a:spLocks/>
                </p:cNvSpPr>
                <p:nvPr/>
              </p:nvSpPr>
              <p:spPr bwMode="auto">
                <a:xfrm>
                  <a:off x="4118" y="2790"/>
                  <a:ext cx="21" cy="27"/>
                </a:xfrm>
                <a:custGeom>
                  <a:avLst/>
                  <a:gdLst>
                    <a:gd name="T0" fmla="*/ 5 w 25"/>
                    <a:gd name="T1" fmla="*/ 2 h 32"/>
                    <a:gd name="T2" fmla="*/ 2 w 25"/>
                    <a:gd name="T3" fmla="*/ 8 h 32"/>
                    <a:gd name="T4" fmla="*/ 13 w 25"/>
                    <a:gd name="T5" fmla="*/ 12 h 32"/>
                    <a:gd name="T6" fmla="*/ 3 w 25"/>
                    <a:gd name="T7" fmla="*/ 11 h 32"/>
                    <a:gd name="T8" fmla="*/ 10 w 25"/>
                    <a:gd name="T9" fmla="*/ 22 h 32"/>
                    <a:gd name="T10" fmla="*/ 6 w 25"/>
                    <a:gd name="T11" fmla="*/ 22 h 32"/>
                    <a:gd name="T12" fmla="*/ 16 w 25"/>
                    <a:gd name="T13" fmla="*/ 26 h 32"/>
                    <a:gd name="T14" fmla="*/ 5 w 25"/>
                    <a:gd name="T15" fmla="*/ 26 h 32"/>
                    <a:gd name="T16" fmla="*/ 5 w 25"/>
                    <a:gd name="T17" fmla="*/ 26 h 32"/>
                    <a:gd name="T18" fmla="*/ 8 w 25"/>
                    <a:gd name="T19" fmla="*/ 32 h 32"/>
                    <a:gd name="T20" fmla="*/ 14 w 25"/>
                    <a:gd name="T21" fmla="*/ 32 h 32"/>
                    <a:gd name="T22" fmla="*/ 20 w 25"/>
                    <a:gd name="T23" fmla="*/ 32 h 32"/>
                    <a:gd name="T24" fmla="*/ 16 w 25"/>
                    <a:gd name="T25" fmla="*/ 28 h 32"/>
                    <a:gd name="T26" fmla="*/ 20 w 25"/>
                    <a:gd name="T27" fmla="*/ 28 h 32"/>
                    <a:gd name="T28" fmla="*/ 17 w 25"/>
                    <a:gd name="T29" fmla="*/ 26 h 32"/>
                    <a:gd name="T30" fmla="*/ 21 w 25"/>
                    <a:gd name="T31" fmla="*/ 26 h 32"/>
                    <a:gd name="T32" fmla="*/ 17 w 25"/>
                    <a:gd name="T33" fmla="*/ 23 h 32"/>
                    <a:gd name="T34" fmla="*/ 18 w 25"/>
                    <a:gd name="T35" fmla="*/ 23 h 32"/>
                    <a:gd name="T36" fmla="*/ 13 w 25"/>
                    <a:gd name="T37" fmla="*/ 22 h 32"/>
                    <a:gd name="T38" fmla="*/ 18 w 25"/>
                    <a:gd name="T39" fmla="*/ 20 h 32"/>
                    <a:gd name="T40" fmla="*/ 15 w 25"/>
                    <a:gd name="T41" fmla="*/ 21 h 32"/>
                    <a:gd name="T42" fmla="*/ 20 w 25"/>
                    <a:gd name="T43" fmla="*/ 14 h 32"/>
                    <a:gd name="T44" fmla="*/ 17 w 25"/>
                    <a:gd name="T45" fmla="*/ 13 h 32"/>
                    <a:gd name="T46" fmla="*/ 20 w 25"/>
                    <a:gd name="T47" fmla="*/ 16 h 32"/>
                    <a:gd name="T48" fmla="*/ 10 w 25"/>
                    <a:gd name="T49" fmla="*/ 16 h 32"/>
                    <a:gd name="T50" fmla="*/ 18 w 25"/>
                    <a:gd name="T51" fmla="*/ 12 h 32"/>
                    <a:gd name="T52" fmla="*/ 17 w 25"/>
                    <a:gd name="T53" fmla="*/ 7 h 32"/>
                    <a:gd name="T54" fmla="*/ 18 w 25"/>
                    <a:gd name="T55" fmla="*/ 7 h 32"/>
                    <a:gd name="T56" fmla="*/ 15 w 25"/>
                    <a:gd name="T57" fmla="*/ 3 h 32"/>
                    <a:gd name="T58" fmla="*/ 13 w 25"/>
                    <a:gd name="T59" fmla="*/ 5 h 32"/>
                    <a:gd name="T60" fmla="*/ 10 w 25"/>
                    <a:gd name="T61" fmla="*/ 3 h 32"/>
                    <a:gd name="T62" fmla="*/ 12 w 25"/>
                    <a:gd name="T63" fmla="*/ 3 h 32"/>
                    <a:gd name="T64" fmla="*/ 6 w 25"/>
                    <a:gd name="T65" fmla="*/ 0 h 32"/>
                    <a:gd name="T66" fmla="*/ 10 w 25"/>
                    <a:gd name="T67" fmla="*/ 4 h 32"/>
                    <a:gd name="T68" fmla="*/ 5 w 25"/>
                    <a:gd name="T69"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2">
                      <a:moveTo>
                        <a:pt x="5" y="2"/>
                      </a:moveTo>
                      <a:cubicBezTo>
                        <a:pt x="0" y="4"/>
                        <a:pt x="3" y="6"/>
                        <a:pt x="2" y="8"/>
                      </a:cubicBezTo>
                      <a:cubicBezTo>
                        <a:pt x="5" y="11"/>
                        <a:pt x="12" y="8"/>
                        <a:pt x="13" y="12"/>
                      </a:cubicBezTo>
                      <a:cubicBezTo>
                        <a:pt x="3" y="11"/>
                        <a:pt x="3" y="11"/>
                        <a:pt x="3" y="11"/>
                      </a:cubicBezTo>
                      <a:cubicBezTo>
                        <a:pt x="4" y="15"/>
                        <a:pt x="2" y="19"/>
                        <a:pt x="10" y="22"/>
                      </a:cubicBezTo>
                      <a:cubicBezTo>
                        <a:pt x="9" y="22"/>
                        <a:pt x="8" y="23"/>
                        <a:pt x="6" y="22"/>
                      </a:cubicBezTo>
                      <a:cubicBezTo>
                        <a:pt x="7" y="24"/>
                        <a:pt x="19" y="23"/>
                        <a:pt x="16" y="26"/>
                      </a:cubicBezTo>
                      <a:cubicBezTo>
                        <a:pt x="11" y="23"/>
                        <a:pt x="11" y="27"/>
                        <a:pt x="5" y="26"/>
                      </a:cubicBezTo>
                      <a:cubicBezTo>
                        <a:pt x="5" y="26"/>
                        <a:pt x="5" y="26"/>
                        <a:pt x="5" y="26"/>
                      </a:cubicBezTo>
                      <a:cubicBezTo>
                        <a:pt x="5" y="28"/>
                        <a:pt x="8" y="30"/>
                        <a:pt x="8" y="32"/>
                      </a:cubicBezTo>
                      <a:cubicBezTo>
                        <a:pt x="10" y="32"/>
                        <a:pt x="14" y="30"/>
                        <a:pt x="14" y="32"/>
                      </a:cubicBezTo>
                      <a:cubicBezTo>
                        <a:pt x="15" y="31"/>
                        <a:pt x="17" y="32"/>
                        <a:pt x="20" y="32"/>
                      </a:cubicBezTo>
                      <a:cubicBezTo>
                        <a:pt x="17" y="30"/>
                        <a:pt x="19" y="29"/>
                        <a:pt x="16" y="28"/>
                      </a:cubicBezTo>
                      <a:cubicBezTo>
                        <a:pt x="19" y="27"/>
                        <a:pt x="17" y="29"/>
                        <a:pt x="20" y="28"/>
                      </a:cubicBezTo>
                      <a:cubicBezTo>
                        <a:pt x="17" y="26"/>
                        <a:pt x="17" y="26"/>
                        <a:pt x="17" y="26"/>
                      </a:cubicBezTo>
                      <a:cubicBezTo>
                        <a:pt x="17" y="25"/>
                        <a:pt x="20" y="27"/>
                        <a:pt x="21" y="26"/>
                      </a:cubicBezTo>
                      <a:cubicBezTo>
                        <a:pt x="19" y="26"/>
                        <a:pt x="17" y="24"/>
                        <a:pt x="17" y="23"/>
                      </a:cubicBezTo>
                      <a:cubicBezTo>
                        <a:pt x="18" y="23"/>
                        <a:pt x="18" y="23"/>
                        <a:pt x="18" y="23"/>
                      </a:cubicBezTo>
                      <a:cubicBezTo>
                        <a:pt x="17" y="23"/>
                        <a:pt x="19" y="21"/>
                        <a:pt x="13" y="22"/>
                      </a:cubicBezTo>
                      <a:cubicBezTo>
                        <a:pt x="18" y="20"/>
                        <a:pt x="18" y="20"/>
                        <a:pt x="18" y="20"/>
                      </a:cubicBezTo>
                      <a:cubicBezTo>
                        <a:pt x="15" y="21"/>
                        <a:pt x="15" y="21"/>
                        <a:pt x="15" y="21"/>
                      </a:cubicBezTo>
                      <a:cubicBezTo>
                        <a:pt x="16" y="18"/>
                        <a:pt x="25" y="17"/>
                        <a:pt x="20" y="14"/>
                      </a:cubicBezTo>
                      <a:cubicBezTo>
                        <a:pt x="19" y="15"/>
                        <a:pt x="17" y="14"/>
                        <a:pt x="17" y="13"/>
                      </a:cubicBezTo>
                      <a:cubicBezTo>
                        <a:pt x="14" y="15"/>
                        <a:pt x="19" y="15"/>
                        <a:pt x="20" y="16"/>
                      </a:cubicBezTo>
                      <a:cubicBezTo>
                        <a:pt x="16" y="17"/>
                        <a:pt x="12" y="14"/>
                        <a:pt x="10" y="16"/>
                      </a:cubicBezTo>
                      <a:cubicBezTo>
                        <a:pt x="14" y="14"/>
                        <a:pt x="10" y="13"/>
                        <a:pt x="18" y="12"/>
                      </a:cubicBezTo>
                      <a:cubicBezTo>
                        <a:pt x="19" y="10"/>
                        <a:pt x="15" y="9"/>
                        <a:pt x="17" y="7"/>
                      </a:cubicBezTo>
                      <a:cubicBezTo>
                        <a:pt x="18" y="7"/>
                        <a:pt x="18" y="7"/>
                        <a:pt x="18" y="7"/>
                      </a:cubicBezTo>
                      <a:cubicBezTo>
                        <a:pt x="12" y="6"/>
                        <a:pt x="20" y="5"/>
                        <a:pt x="15" y="3"/>
                      </a:cubicBezTo>
                      <a:cubicBezTo>
                        <a:pt x="13" y="5"/>
                        <a:pt x="13" y="5"/>
                        <a:pt x="13" y="5"/>
                      </a:cubicBezTo>
                      <a:cubicBezTo>
                        <a:pt x="11" y="5"/>
                        <a:pt x="11" y="4"/>
                        <a:pt x="10" y="3"/>
                      </a:cubicBezTo>
                      <a:cubicBezTo>
                        <a:pt x="11" y="3"/>
                        <a:pt x="11" y="3"/>
                        <a:pt x="12" y="3"/>
                      </a:cubicBezTo>
                      <a:cubicBezTo>
                        <a:pt x="8" y="3"/>
                        <a:pt x="8" y="0"/>
                        <a:pt x="6" y="0"/>
                      </a:cubicBezTo>
                      <a:cubicBezTo>
                        <a:pt x="6" y="1"/>
                        <a:pt x="9" y="2"/>
                        <a:pt x="10" y="4"/>
                      </a:cubicBezTo>
                      <a:cubicBezTo>
                        <a:pt x="8" y="3"/>
                        <a:pt x="4" y="3"/>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0" name="Freeform 1186"/>
                <p:cNvSpPr>
                  <a:spLocks/>
                </p:cNvSpPr>
                <p:nvPr/>
              </p:nvSpPr>
              <p:spPr bwMode="auto">
                <a:xfrm>
                  <a:off x="4133" y="280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1" name="Freeform 1187"/>
                <p:cNvSpPr>
                  <a:spLocks/>
                </p:cNvSpPr>
                <p:nvPr/>
              </p:nvSpPr>
              <p:spPr bwMode="auto">
                <a:xfrm>
                  <a:off x="4116" y="2767"/>
                  <a:ext cx="24" cy="22"/>
                </a:xfrm>
                <a:custGeom>
                  <a:avLst/>
                  <a:gdLst>
                    <a:gd name="T0" fmla="*/ 14 w 28"/>
                    <a:gd name="T1" fmla="*/ 18 h 25"/>
                    <a:gd name="T2" fmla="*/ 20 w 28"/>
                    <a:gd name="T3" fmla="*/ 18 h 25"/>
                    <a:gd name="T4" fmla="*/ 9 w 28"/>
                    <a:gd name="T5" fmla="*/ 18 h 25"/>
                    <a:gd name="T6" fmla="*/ 7 w 28"/>
                    <a:gd name="T7" fmla="*/ 15 h 25"/>
                    <a:gd name="T8" fmla="*/ 17 w 28"/>
                    <a:gd name="T9" fmla="*/ 15 h 25"/>
                    <a:gd name="T10" fmla="*/ 18 w 28"/>
                    <a:gd name="T11" fmla="*/ 12 h 25"/>
                    <a:gd name="T12" fmla="*/ 12 w 28"/>
                    <a:gd name="T13" fmla="*/ 13 h 25"/>
                    <a:gd name="T14" fmla="*/ 9 w 28"/>
                    <a:gd name="T15" fmla="*/ 10 h 25"/>
                    <a:gd name="T16" fmla="*/ 11 w 28"/>
                    <a:gd name="T17" fmla="*/ 11 h 25"/>
                    <a:gd name="T18" fmla="*/ 17 w 28"/>
                    <a:gd name="T19" fmla="*/ 9 h 25"/>
                    <a:gd name="T20" fmla="*/ 2 w 28"/>
                    <a:gd name="T21" fmla="*/ 2 h 25"/>
                    <a:gd name="T22" fmla="*/ 2 w 28"/>
                    <a:gd name="T23" fmla="*/ 4 h 25"/>
                    <a:gd name="T24" fmla="*/ 10 w 28"/>
                    <a:gd name="T25" fmla="*/ 4 h 25"/>
                    <a:gd name="T26" fmla="*/ 8 w 28"/>
                    <a:gd name="T27" fmla="*/ 7 h 25"/>
                    <a:gd name="T28" fmla="*/ 4 w 28"/>
                    <a:gd name="T29" fmla="*/ 5 h 25"/>
                    <a:gd name="T30" fmla="*/ 4 w 28"/>
                    <a:gd name="T31" fmla="*/ 22 h 25"/>
                    <a:gd name="T32" fmla="*/ 4 w 28"/>
                    <a:gd name="T33" fmla="*/ 20 h 25"/>
                    <a:gd name="T34" fmla="*/ 9 w 28"/>
                    <a:gd name="T35" fmla="*/ 22 h 25"/>
                    <a:gd name="T36" fmla="*/ 15 w 28"/>
                    <a:gd name="T37" fmla="*/ 21 h 25"/>
                    <a:gd name="T38" fmla="*/ 13 w 28"/>
                    <a:gd name="T39" fmla="*/ 22 h 25"/>
                    <a:gd name="T40" fmla="*/ 20 w 28"/>
                    <a:gd name="T41" fmla="*/ 22 h 25"/>
                    <a:gd name="T42" fmla="*/ 23 w 28"/>
                    <a:gd name="T43" fmla="*/ 25 h 25"/>
                    <a:gd name="T44" fmla="*/ 23 w 28"/>
                    <a:gd name="T45" fmla="*/ 19 h 25"/>
                    <a:gd name="T46" fmla="*/ 14 w 28"/>
                    <a:gd name="T4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5">
                      <a:moveTo>
                        <a:pt x="14" y="18"/>
                      </a:moveTo>
                      <a:cubicBezTo>
                        <a:pt x="15" y="17"/>
                        <a:pt x="18" y="19"/>
                        <a:pt x="20" y="18"/>
                      </a:cubicBezTo>
                      <a:cubicBezTo>
                        <a:pt x="17" y="16"/>
                        <a:pt x="14" y="19"/>
                        <a:pt x="9" y="18"/>
                      </a:cubicBezTo>
                      <a:cubicBezTo>
                        <a:pt x="12" y="17"/>
                        <a:pt x="7" y="16"/>
                        <a:pt x="7" y="15"/>
                      </a:cubicBezTo>
                      <a:cubicBezTo>
                        <a:pt x="10" y="16"/>
                        <a:pt x="15" y="15"/>
                        <a:pt x="17" y="15"/>
                      </a:cubicBezTo>
                      <a:cubicBezTo>
                        <a:pt x="15" y="15"/>
                        <a:pt x="18" y="13"/>
                        <a:pt x="18" y="12"/>
                      </a:cubicBezTo>
                      <a:cubicBezTo>
                        <a:pt x="14" y="15"/>
                        <a:pt x="16" y="11"/>
                        <a:pt x="12" y="13"/>
                      </a:cubicBezTo>
                      <a:cubicBezTo>
                        <a:pt x="9" y="12"/>
                        <a:pt x="6" y="10"/>
                        <a:pt x="9" y="10"/>
                      </a:cubicBezTo>
                      <a:cubicBezTo>
                        <a:pt x="11" y="10"/>
                        <a:pt x="11" y="10"/>
                        <a:pt x="11" y="11"/>
                      </a:cubicBezTo>
                      <a:cubicBezTo>
                        <a:pt x="15" y="11"/>
                        <a:pt x="13" y="9"/>
                        <a:pt x="17" y="9"/>
                      </a:cubicBezTo>
                      <a:cubicBezTo>
                        <a:pt x="11" y="7"/>
                        <a:pt x="11" y="0"/>
                        <a:pt x="2" y="2"/>
                      </a:cubicBezTo>
                      <a:cubicBezTo>
                        <a:pt x="0" y="3"/>
                        <a:pt x="2" y="4"/>
                        <a:pt x="2" y="4"/>
                      </a:cubicBezTo>
                      <a:cubicBezTo>
                        <a:pt x="4" y="2"/>
                        <a:pt x="8" y="4"/>
                        <a:pt x="10" y="4"/>
                      </a:cubicBezTo>
                      <a:cubicBezTo>
                        <a:pt x="8" y="5"/>
                        <a:pt x="11" y="7"/>
                        <a:pt x="8" y="7"/>
                      </a:cubicBezTo>
                      <a:cubicBezTo>
                        <a:pt x="4" y="5"/>
                        <a:pt x="4" y="5"/>
                        <a:pt x="4" y="5"/>
                      </a:cubicBezTo>
                      <a:cubicBezTo>
                        <a:pt x="2" y="10"/>
                        <a:pt x="3" y="16"/>
                        <a:pt x="4" y="22"/>
                      </a:cubicBezTo>
                      <a:cubicBezTo>
                        <a:pt x="4" y="20"/>
                        <a:pt x="4" y="20"/>
                        <a:pt x="4" y="20"/>
                      </a:cubicBezTo>
                      <a:cubicBezTo>
                        <a:pt x="7" y="20"/>
                        <a:pt x="7" y="21"/>
                        <a:pt x="9" y="22"/>
                      </a:cubicBezTo>
                      <a:cubicBezTo>
                        <a:pt x="15" y="21"/>
                        <a:pt x="15" y="21"/>
                        <a:pt x="15" y="21"/>
                      </a:cubicBezTo>
                      <a:cubicBezTo>
                        <a:pt x="15" y="21"/>
                        <a:pt x="16" y="22"/>
                        <a:pt x="13" y="22"/>
                      </a:cubicBezTo>
                      <a:cubicBezTo>
                        <a:pt x="16" y="23"/>
                        <a:pt x="18" y="22"/>
                        <a:pt x="20" y="22"/>
                      </a:cubicBezTo>
                      <a:cubicBezTo>
                        <a:pt x="21" y="24"/>
                        <a:pt x="19" y="24"/>
                        <a:pt x="23" y="25"/>
                      </a:cubicBezTo>
                      <a:cubicBezTo>
                        <a:pt x="28" y="22"/>
                        <a:pt x="18" y="23"/>
                        <a:pt x="23" y="19"/>
                      </a:cubicBezTo>
                      <a:lnTo>
                        <a:pt x="14" y="18"/>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2" name="Freeform 1188"/>
                <p:cNvSpPr>
                  <a:spLocks/>
                </p:cNvSpPr>
                <p:nvPr/>
              </p:nvSpPr>
              <p:spPr bwMode="auto">
                <a:xfrm>
                  <a:off x="4128" y="2788"/>
                  <a:ext cx="4" cy="1"/>
                </a:xfrm>
                <a:custGeom>
                  <a:avLst/>
                  <a:gdLst>
                    <a:gd name="T0" fmla="*/ 4 w 4"/>
                    <a:gd name="T1" fmla="*/ 1 h 1"/>
                    <a:gd name="T2" fmla="*/ 0 w 4"/>
                    <a:gd name="T3" fmla="*/ 0 h 1"/>
                    <a:gd name="T4" fmla="*/ 2 w 4"/>
                    <a:gd name="T5" fmla="*/ 1 h 1"/>
                    <a:gd name="T6" fmla="*/ 4 w 4"/>
                    <a:gd name="T7" fmla="*/ 1 h 1"/>
                  </a:gdLst>
                  <a:ahLst/>
                  <a:cxnLst>
                    <a:cxn ang="0">
                      <a:pos x="T0" y="T1"/>
                    </a:cxn>
                    <a:cxn ang="0">
                      <a:pos x="T2" y="T3"/>
                    </a:cxn>
                    <a:cxn ang="0">
                      <a:pos x="T4" y="T5"/>
                    </a:cxn>
                    <a:cxn ang="0">
                      <a:pos x="T6" y="T7"/>
                    </a:cxn>
                  </a:cxnLst>
                  <a:rect l="0" t="0" r="r" b="b"/>
                  <a:pathLst>
                    <a:path w="4" h="1">
                      <a:moveTo>
                        <a:pt x="4" y="1"/>
                      </a:moveTo>
                      <a:lnTo>
                        <a:pt x="0" y="0"/>
                      </a:lnTo>
                      <a:lnTo>
                        <a:pt x="2" y="1"/>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3" name="Freeform 1189"/>
                <p:cNvSpPr>
                  <a:spLocks/>
                </p:cNvSpPr>
                <p:nvPr/>
              </p:nvSpPr>
              <p:spPr bwMode="auto">
                <a:xfrm>
                  <a:off x="4119" y="2787"/>
                  <a:ext cx="4" cy="1"/>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4" name="Freeform 1190"/>
                <p:cNvSpPr>
                  <a:spLocks/>
                </p:cNvSpPr>
                <p:nvPr/>
              </p:nvSpPr>
              <p:spPr bwMode="auto">
                <a:xfrm>
                  <a:off x="4129" y="2772"/>
                  <a:ext cx="3" cy="1"/>
                </a:xfrm>
                <a:custGeom>
                  <a:avLst/>
                  <a:gdLst>
                    <a:gd name="T0" fmla="*/ 3 w 3"/>
                    <a:gd name="T1" fmla="*/ 1 h 1"/>
                    <a:gd name="T2" fmla="*/ 1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1" y="0"/>
                        <a:pt x="1" y="0"/>
                        <a:pt x="1" y="0"/>
                      </a:cubicBezTo>
                      <a:cubicBezTo>
                        <a:pt x="0" y="1"/>
                        <a:pt x="0" y="1"/>
                        <a:pt x="0" y="1"/>
                      </a:cubicBezTo>
                      <a:cubicBezTo>
                        <a:pt x="2" y="1"/>
                        <a:pt x="2"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5" name="Freeform 1191"/>
                <p:cNvSpPr>
                  <a:spLocks/>
                </p:cNvSpPr>
                <p:nvPr/>
              </p:nvSpPr>
              <p:spPr bwMode="auto">
                <a:xfrm>
                  <a:off x="4116" y="2763"/>
                  <a:ext cx="12" cy="7"/>
                </a:xfrm>
                <a:custGeom>
                  <a:avLst/>
                  <a:gdLst>
                    <a:gd name="T0" fmla="*/ 0 w 14"/>
                    <a:gd name="T1" fmla="*/ 0 h 8"/>
                    <a:gd name="T2" fmla="*/ 1 w 14"/>
                    <a:gd name="T3" fmla="*/ 6 h 8"/>
                    <a:gd name="T4" fmla="*/ 13 w 14"/>
                    <a:gd name="T5" fmla="*/ 6 h 8"/>
                    <a:gd name="T6" fmla="*/ 5 w 14"/>
                    <a:gd name="T7" fmla="*/ 4 h 8"/>
                    <a:gd name="T8" fmla="*/ 5 w 14"/>
                    <a:gd name="T9" fmla="*/ 0 h 8"/>
                    <a:gd name="T10" fmla="*/ 0 w 14"/>
                    <a:gd name="T11" fmla="*/ 0 h 8"/>
                  </a:gdLst>
                  <a:ahLst/>
                  <a:cxnLst>
                    <a:cxn ang="0">
                      <a:pos x="T0" y="T1"/>
                    </a:cxn>
                    <a:cxn ang="0">
                      <a:pos x="T2" y="T3"/>
                    </a:cxn>
                    <a:cxn ang="0">
                      <a:pos x="T4" y="T5"/>
                    </a:cxn>
                    <a:cxn ang="0">
                      <a:pos x="T6" y="T7"/>
                    </a:cxn>
                    <a:cxn ang="0">
                      <a:pos x="T8" y="T9"/>
                    </a:cxn>
                    <a:cxn ang="0">
                      <a:pos x="T10" y="T11"/>
                    </a:cxn>
                  </a:cxnLst>
                  <a:rect l="0" t="0" r="r" b="b"/>
                  <a:pathLst>
                    <a:path w="14" h="8">
                      <a:moveTo>
                        <a:pt x="0" y="0"/>
                      </a:moveTo>
                      <a:cubicBezTo>
                        <a:pt x="1" y="2"/>
                        <a:pt x="4" y="4"/>
                        <a:pt x="1" y="6"/>
                      </a:cubicBezTo>
                      <a:cubicBezTo>
                        <a:pt x="5" y="8"/>
                        <a:pt x="9" y="6"/>
                        <a:pt x="13" y="6"/>
                      </a:cubicBezTo>
                      <a:cubicBezTo>
                        <a:pt x="14" y="5"/>
                        <a:pt x="6" y="5"/>
                        <a:pt x="5" y="4"/>
                      </a:cubicBezTo>
                      <a:cubicBezTo>
                        <a:pt x="9" y="3"/>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6" name="Freeform 1192"/>
                <p:cNvSpPr>
                  <a:spLocks/>
                </p:cNvSpPr>
                <p:nvPr/>
              </p:nvSpPr>
              <p:spPr bwMode="auto">
                <a:xfrm>
                  <a:off x="4118" y="2712"/>
                  <a:ext cx="19" cy="54"/>
                </a:xfrm>
                <a:custGeom>
                  <a:avLst/>
                  <a:gdLst>
                    <a:gd name="T0" fmla="*/ 13 w 22"/>
                    <a:gd name="T1" fmla="*/ 51 h 62"/>
                    <a:gd name="T2" fmla="*/ 11 w 22"/>
                    <a:gd name="T3" fmla="*/ 47 h 62"/>
                    <a:gd name="T4" fmla="*/ 14 w 22"/>
                    <a:gd name="T5" fmla="*/ 49 h 62"/>
                    <a:gd name="T6" fmla="*/ 17 w 22"/>
                    <a:gd name="T7" fmla="*/ 46 h 62"/>
                    <a:gd name="T8" fmla="*/ 14 w 22"/>
                    <a:gd name="T9" fmla="*/ 47 h 62"/>
                    <a:gd name="T10" fmla="*/ 13 w 22"/>
                    <a:gd name="T11" fmla="*/ 41 h 62"/>
                    <a:gd name="T12" fmla="*/ 8 w 22"/>
                    <a:gd name="T13" fmla="*/ 40 h 62"/>
                    <a:gd name="T14" fmla="*/ 16 w 22"/>
                    <a:gd name="T15" fmla="*/ 36 h 62"/>
                    <a:gd name="T16" fmla="*/ 5 w 22"/>
                    <a:gd name="T17" fmla="*/ 37 h 62"/>
                    <a:gd name="T18" fmla="*/ 9 w 22"/>
                    <a:gd name="T19" fmla="*/ 31 h 62"/>
                    <a:gd name="T20" fmla="*/ 9 w 22"/>
                    <a:gd name="T21" fmla="*/ 32 h 62"/>
                    <a:gd name="T22" fmla="*/ 10 w 22"/>
                    <a:gd name="T23" fmla="*/ 29 h 62"/>
                    <a:gd name="T24" fmla="*/ 15 w 22"/>
                    <a:gd name="T25" fmla="*/ 29 h 62"/>
                    <a:gd name="T26" fmla="*/ 14 w 22"/>
                    <a:gd name="T27" fmla="*/ 24 h 62"/>
                    <a:gd name="T28" fmla="*/ 17 w 22"/>
                    <a:gd name="T29" fmla="*/ 24 h 62"/>
                    <a:gd name="T30" fmla="*/ 13 w 22"/>
                    <a:gd name="T31" fmla="*/ 15 h 62"/>
                    <a:gd name="T32" fmla="*/ 16 w 22"/>
                    <a:gd name="T33" fmla="*/ 13 h 62"/>
                    <a:gd name="T34" fmla="*/ 6 w 22"/>
                    <a:gd name="T35" fmla="*/ 14 h 62"/>
                    <a:gd name="T36" fmla="*/ 7 w 22"/>
                    <a:gd name="T37" fmla="*/ 10 h 62"/>
                    <a:gd name="T38" fmla="*/ 13 w 22"/>
                    <a:gd name="T39" fmla="*/ 11 h 62"/>
                    <a:gd name="T40" fmla="*/ 11 w 22"/>
                    <a:gd name="T41" fmla="*/ 9 h 62"/>
                    <a:gd name="T42" fmla="*/ 16 w 22"/>
                    <a:gd name="T43" fmla="*/ 8 h 62"/>
                    <a:gd name="T44" fmla="*/ 8 w 22"/>
                    <a:gd name="T45" fmla="*/ 4 h 62"/>
                    <a:gd name="T46" fmla="*/ 9 w 22"/>
                    <a:gd name="T47" fmla="*/ 1 h 62"/>
                    <a:gd name="T48" fmla="*/ 0 w 22"/>
                    <a:gd name="T49" fmla="*/ 3 h 62"/>
                    <a:gd name="T50" fmla="*/ 2 w 22"/>
                    <a:gd name="T51" fmla="*/ 16 h 62"/>
                    <a:gd name="T52" fmla="*/ 7 w 22"/>
                    <a:gd name="T53" fmla="*/ 20 h 62"/>
                    <a:gd name="T54" fmla="*/ 1 w 22"/>
                    <a:gd name="T55" fmla="*/ 21 h 62"/>
                    <a:gd name="T56" fmla="*/ 7 w 22"/>
                    <a:gd name="T57" fmla="*/ 21 h 62"/>
                    <a:gd name="T58" fmla="*/ 1 w 22"/>
                    <a:gd name="T59" fmla="*/ 23 h 62"/>
                    <a:gd name="T60" fmla="*/ 7 w 22"/>
                    <a:gd name="T61" fmla="*/ 24 h 62"/>
                    <a:gd name="T62" fmla="*/ 0 w 22"/>
                    <a:gd name="T63" fmla="*/ 25 h 62"/>
                    <a:gd name="T64" fmla="*/ 3 w 22"/>
                    <a:gd name="T65" fmla="*/ 47 h 62"/>
                    <a:gd name="T66" fmla="*/ 7 w 22"/>
                    <a:gd name="T67" fmla="*/ 46 h 62"/>
                    <a:gd name="T68" fmla="*/ 7 w 22"/>
                    <a:gd name="T69" fmla="*/ 55 h 62"/>
                    <a:gd name="T70" fmla="*/ 11 w 22"/>
                    <a:gd name="T71" fmla="*/ 56 h 62"/>
                    <a:gd name="T72" fmla="*/ 2 w 22"/>
                    <a:gd name="T73" fmla="*/ 55 h 62"/>
                    <a:gd name="T74" fmla="*/ 3 w 22"/>
                    <a:gd name="T75" fmla="*/ 58 h 62"/>
                    <a:gd name="T76" fmla="*/ 5 w 22"/>
                    <a:gd name="T77" fmla="*/ 56 h 62"/>
                    <a:gd name="T78" fmla="*/ 3 w 22"/>
                    <a:gd name="T79" fmla="*/ 59 h 62"/>
                    <a:gd name="T80" fmla="*/ 14 w 22"/>
                    <a:gd name="T81" fmla="*/ 57 h 62"/>
                    <a:gd name="T82" fmla="*/ 19 w 22"/>
                    <a:gd name="T83" fmla="*/ 50 h 62"/>
                    <a:gd name="T84" fmla="*/ 13 w 22"/>
                    <a:gd name="T85" fmla="*/ 5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62">
                      <a:moveTo>
                        <a:pt x="13" y="51"/>
                      </a:moveTo>
                      <a:cubicBezTo>
                        <a:pt x="13" y="49"/>
                        <a:pt x="10" y="48"/>
                        <a:pt x="11" y="47"/>
                      </a:cubicBezTo>
                      <a:cubicBezTo>
                        <a:pt x="14" y="48"/>
                        <a:pt x="15" y="48"/>
                        <a:pt x="14" y="49"/>
                      </a:cubicBezTo>
                      <a:cubicBezTo>
                        <a:pt x="19" y="48"/>
                        <a:pt x="13" y="48"/>
                        <a:pt x="17" y="46"/>
                      </a:cubicBezTo>
                      <a:cubicBezTo>
                        <a:pt x="16" y="47"/>
                        <a:pt x="15" y="47"/>
                        <a:pt x="14" y="47"/>
                      </a:cubicBezTo>
                      <a:cubicBezTo>
                        <a:pt x="15" y="44"/>
                        <a:pt x="10" y="45"/>
                        <a:pt x="13" y="41"/>
                      </a:cubicBezTo>
                      <a:cubicBezTo>
                        <a:pt x="11" y="40"/>
                        <a:pt x="11" y="40"/>
                        <a:pt x="8" y="40"/>
                      </a:cubicBezTo>
                      <a:cubicBezTo>
                        <a:pt x="12" y="38"/>
                        <a:pt x="12" y="39"/>
                        <a:pt x="16" y="36"/>
                      </a:cubicBezTo>
                      <a:cubicBezTo>
                        <a:pt x="14" y="36"/>
                        <a:pt x="9" y="37"/>
                        <a:pt x="5" y="37"/>
                      </a:cubicBezTo>
                      <a:cubicBezTo>
                        <a:pt x="11" y="33"/>
                        <a:pt x="4" y="33"/>
                        <a:pt x="9" y="31"/>
                      </a:cubicBezTo>
                      <a:cubicBezTo>
                        <a:pt x="9" y="31"/>
                        <a:pt x="10" y="32"/>
                        <a:pt x="9" y="32"/>
                      </a:cubicBezTo>
                      <a:cubicBezTo>
                        <a:pt x="16" y="32"/>
                        <a:pt x="8" y="30"/>
                        <a:pt x="10" y="29"/>
                      </a:cubicBezTo>
                      <a:cubicBezTo>
                        <a:pt x="15" y="29"/>
                        <a:pt x="15" y="29"/>
                        <a:pt x="15" y="29"/>
                      </a:cubicBezTo>
                      <a:cubicBezTo>
                        <a:pt x="14" y="28"/>
                        <a:pt x="10" y="26"/>
                        <a:pt x="14" y="24"/>
                      </a:cubicBezTo>
                      <a:cubicBezTo>
                        <a:pt x="17" y="24"/>
                        <a:pt x="17" y="24"/>
                        <a:pt x="17" y="24"/>
                      </a:cubicBezTo>
                      <a:cubicBezTo>
                        <a:pt x="13" y="21"/>
                        <a:pt x="15" y="18"/>
                        <a:pt x="13" y="15"/>
                      </a:cubicBezTo>
                      <a:cubicBezTo>
                        <a:pt x="16" y="13"/>
                        <a:pt x="16" y="13"/>
                        <a:pt x="16" y="13"/>
                      </a:cubicBezTo>
                      <a:cubicBezTo>
                        <a:pt x="12" y="10"/>
                        <a:pt x="14" y="17"/>
                        <a:pt x="6" y="14"/>
                      </a:cubicBezTo>
                      <a:cubicBezTo>
                        <a:pt x="16" y="14"/>
                        <a:pt x="3" y="13"/>
                        <a:pt x="7" y="10"/>
                      </a:cubicBezTo>
                      <a:cubicBezTo>
                        <a:pt x="11" y="9"/>
                        <a:pt x="9" y="13"/>
                        <a:pt x="13" y="11"/>
                      </a:cubicBezTo>
                      <a:cubicBezTo>
                        <a:pt x="9" y="11"/>
                        <a:pt x="12" y="10"/>
                        <a:pt x="11" y="9"/>
                      </a:cubicBezTo>
                      <a:cubicBezTo>
                        <a:pt x="15" y="9"/>
                        <a:pt x="11" y="7"/>
                        <a:pt x="16" y="8"/>
                      </a:cubicBezTo>
                      <a:cubicBezTo>
                        <a:pt x="8" y="4"/>
                        <a:pt x="8" y="4"/>
                        <a:pt x="8" y="4"/>
                      </a:cubicBezTo>
                      <a:cubicBezTo>
                        <a:pt x="10" y="3"/>
                        <a:pt x="10" y="2"/>
                        <a:pt x="9" y="1"/>
                      </a:cubicBezTo>
                      <a:cubicBezTo>
                        <a:pt x="9" y="3"/>
                        <a:pt x="2" y="0"/>
                        <a:pt x="0" y="3"/>
                      </a:cubicBezTo>
                      <a:cubicBezTo>
                        <a:pt x="2" y="6"/>
                        <a:pt x="4" y="12"/>
                        <a:pt x="2" y="16"/>
                      </a:cubicBezTo>
                      <a:cubicBezTo>
                        <a:pt x="8" y="17"/>
                        <a:pt x="2" y="19"/>
                        <a:pt x="7" y="20"/>
                      </a:cubicBezTo>
                      <a:cubicBezTo>
                        <a:pt x="1" y="21"/>
                        <a:pt x="1" y="21"/>
                        <a:pt x="1" y="21"/>
                      </a:cubicBezTo>
                      <a:cubicBezTo>
                        <a:pt x="2" y="23"/>
                        <a:pt x="4" y="20"/>
                        <a:pt x="7" y="21"/>
                      </a:cubicBezTo>
                      <a:cubicBezTo>
                        <a:pt x="8" y="22"/>
                        <a:pt x="4" y="23"/>
                        <a:pt x="1" y="23"/>
                      </a:cubicBezTo>
                      <a:cubicBezTo>
                        <a:pt x="1" y="25"/>
                        <a:pt x="3" y="23"/>
                        <a:pt x="7" y="24"/>
                      </a:cubicBezTo>
                      <a:cubicBezTo>
                        <a:pt x="0" y="25"/>
                        <a:pt x="0" y="25"/>
                        <a:pt x="0" y="25"/>
                      </a:cubicBezTo>
                      <a:cubicBezTo>
                        <a:pt x="2" y="31"/>
                        <a:pt x="7" y="40"/>
                        <a:pt x="3" y="47"/>
                      </a:cubicBezTo>
                      <a:cubicBezTo>
                        <a:pt x="7" y="46"/>
                        <a:pt x="7" y="46"/>
                        <a:pt x="7" y="46"/>
                      </a:cubicBezTo>
                      <a:cubicBezTo>
                        <a:pt x="5" y="50"/>
                        <a:pt x="17" y="52"/>
                        <a:pt x="7" y="55"/>
                      </a:cubicBezTo>
                      <a:cubicBezTo>
                        <a:pt x="11" y="56"/>
                        <a:pt x="11" y="56"/>
                        <a:pt x="11" y="56"/>
                      </a:cubicBezTo>
                      <a:cubicBezTo>
                        <a:pt x="9" y="55"/>
                        <a:pt x="5" y="56"/>
                        <a:pt x="2" y="55"/>
                      </a:cubicBezTo>
                      <a:cubicBezTo>
                        <a:pt x="3" y="56"/>
                        <a:pt x="1" y="57"/>
                        <a:pt x="3" y="58"/>
                      </a:cubicBezTo>
                      <a:cubicBezTo>
                        <a:pt x="5" y="56"/>
                        <a:pt x="5" y="56"/>
                        <a:pt x="5" y="56"/>
                      </a:cubicBezTo>
                      <a:cubicBezTo>
                        <a:pt x="9" y="57"/>
                        <a:pt x="6" y="59"/>
                        <a:pt x="3" y="59"/>
                      </a:cubicBezTo>
                      <a:cubicBezTo>
                        <a:pt x="8" y="62"/>
                        <a:pt x="11" y="58"/>
                        <a:pt x="14" y="57"/>
                      </a:cubicBezTo>
                      <a:cubicBezTo>
                        <a:pt x="6" y="54"/>
                        <a:pt x="22" y="54"/>
                        <a:pt x="19" y="50"/>
                      </a:cubicBezTo>
                      <a:cubicBezTo>
                        <a:pt x="16" y="48"/>
                        <a:pt x="15" y="51"/>
                        <a:pt x="13" y="5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7" name="Freeform 1193"/>
                <p:cNvSpPr>
                  <a:spLocks/>
                </p:cNvSpPr>
                <p:nvPr/>
              </p:nvSpPr>
              <p:spPr bwMode="auto">
                <a:xfrm>
                  <a:off x="4118" y="275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8" name="Freeform 1194"/>
                <p:cNvSpPr>
                  <a:spLocks/>
                </p:cNvSpPr>
                <p:nvPr/>
              </p:nvSpPr>
              <p:spPr bwMode="auto">
                <a:xfrm>
                  <a:off x="4125" y="2712"/>
                  <a:ext cx="0"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9" name="Rectangle 1195"/>
                <p:cNvSpPr>
                  <a:spLocks noChangeArrowheads="1"/>
                </p:cNvSpPr>
                <p:nvPr/>
              </p:nvSpPr>
              <p:spPr bwMode="auto">
                <a:xfrm>
                  <a:off x="4120" y="2763"/>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0" name="Freeform 1196"/>
                <p:cNvSpPr>
                  <a:spLocks/>
                </p:cNvSpPr>
                <p:nvPr/>
              </p:nvSpPr>
              <p:spPr bwMode="auto">
                <a:xfrm>
                  <a:off x="4128" y="2764"/>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1" name="Freeform 1197"/>
                <p:cNvSpPr>
                  <a:spLocks/>
                </p:cNvSpPr>
                <p:nvPr/>
              </p:nvSpPr>
              <p:spPr bwMode="auto">
                <a:xfrm>
                  <a:off x="4129" y="2704"/>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2" name="Freeform 1198"/>
                <p:cNvSpPr>
                  <a:spLocks/>
                </p:cNvSpPr>
                <p:nvPr/>
              </p:nvSpPr>
              <p:spPr bwMode="auto">
                <a:xfrm>
                  <a:off x="4132" y="268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3" name="Freeform 1199"/>
                <p:cNvSpPr>
                  <a:spLocks/>
                </p:cNvSpPr>
                <p:nvPr/>
              </p:nvSpPr>
              <p:spPr bwMode="auto">
                <a:xfrm>
                  <a:off x="4107" y="2622"/>
                  <a:ext cx="28" cy="89"/>
                </a:xfrm>
                <a:custGeom>
                  <a:avLst/>
                  <a:gdLst>
                    <a:gd name="T0" fmla="*/ 17 w 32"/>
                    <a:gd name="T1" fmla="*/ 4 h 104"/>
                    <a:gd name="T2" fmla="*/ 10 w 32"/>
                    <a:gd name="T3" fmla="*/ 2 h 104"/>
                    <a:gd name="T4" fmla="*/ 7 w 32"/>
                    <a:gd name="T5" fmla="*/ 6 h 104"/>
                    <a:gd name="T6" fmla="*/ 11 w 32"/>
                    <a:gd name="T7" fmla="*/ 11 h 104"/>
                    <a:gd name="T8" fmla="*/ 11 w 32"/>
                    <a:gd name="T9" fmla="*/ 23 h 104"/>
                    <a:gd name="T10" fmla="*/ 9 w 32"/>
                    <a:gd name="T11" fmla="*/ 30 h 104"/>
                    <a:gd name="T12" fmla="*/ 15 w 32"/>
                    <a:gd name="T13" fmla="*/ 40 h 104"/>
                    <a:gd name="T14" fmla="*/ 13 w 32"/>
                    <a:gd name="T15" fmla="*/ 43 h 104"/>
                    <a:gd name="T16" fmla="*/ 12 w 32"/>
                    <a:gd name="T17" fmla="*/ 48 h 104"/>
                    <a:gd name="T18" fmla="*/ 22 w 32"/>
                    <a:gd name="T19" fmla="*/ 50 h 104"/>
                    <a:gd name="T20" fmla="*/ 22 w 32"/>
                    <a:gd name="T21" fmla="*/ 56 h 104"/>
                    <a:gd name="T22" fmla="*/ 18 w 32"/>
                    <a:gd name="T23" fmla="*/ 60 h 104"/>
                    <a:gd name="T24" fmla="*/ 18 w 32"/>
                    <a:gd name="T25" fmla="*/ 67 h 104"/>
                    <a:gd name="T26" fmla="*/ 16 w 32"/>
                    <a:gd name="T27" fmla="*/ 74 h 104"/>
                    <a:gd name="T28" fmla="*/ 19 w 32"/>
                    <a:gd name="T29" fmla="*/ 80 h 104"/>
                    <a:gd name="T30" fmla="*/ 22 w 32"/>
                    <a:gd name="T31" fmla="*/ 84 h 104"/>
                    <a:gd name="T32" fmla="*/ 18 w 32"/>
                    <a:gd name="T33" fmla="*/ 85 h 104"/>
                    <a:gd name="T34" fmla="*/ 19 w 32"/>
                    <a:gd name="T35" fmla="*/ 89 h 104"/>
                    <a:gd name="T36" fmla="*/ 18 w 32"/>
                    <a:gd name="T37" fmla="*/ 104 h 104"/>
                    <a:gd name="T38" fmla="*/ 20 w 32"/>
                    <a:gd name="T39" fmla="*/ 96 h 104"/>
                    <a:gd name="T40" fmla="*/ 16 w 32"/>
                    <a:gd name="T41" fmla="*/ 95 h 104"/>
                    <a:gd name="T42" fmla="*/ 28 w 32"/>
                    <a:gd name="T43" fmla="*/ 93 h 104"/>
                    <a:gd name="T44" fmla="*/ 29 w 32"/>
                    <a:gd name="T45" fmla="*/ 92 h 104"/>
                    <a:gd name="T46" fmla="*/ 28 w 32"/>
                    <a:gd name="T47" fmla="*/ 87 h 104"/>
                    <a:gd name="T48" fmla="*/ 30 w 32"/>
                    <a:gd name="T49" fmla="*/ 82 h 104"/>
                    <a:gd name="T50" fmla="*/ 30 w 32"/>
                    <a:gd name="T51" fmla="*/ 76 h 104"/>
                    <a:gd name="T52" fmla="*/ 27 w 32"/>
                    <a:gd name="T53" fmla="*/ 70 h 104"/>
                    <a:gd name="T54" fmla="*/ 28 w 32"/>
                    <a:gd name="T55" fmla="*/ 70 h 104"/>
                    <a:gd name="T56" fmla="*/ 28 w 32"/>
                    <a:gd name="T57" fmla="*/ 68 h 104"/>
                    <a:gd name="T58" fmla="*/ 27 w 32"/>
                    <a:gd name="T59" fmla="*/ 64 h 104"/>
                    <a:gd name="T60" fmla="*/ 24 w 32"/>
                    <a:gd name="T61" fmla="*/ 59 h 104"/>
                    <a:gd name="T62" fmla="*/ 29 w 32"/>
                    <a:gd name="T63" fmla="*/ 57 h 104"/>
                    <a:gd name="T64" fmla="*/ 29 w 32"/>
                    <a:gd name="T65" fmla="*/ 52 h 104"/>
                    <a:gd name="T66" fmla="*/ 24 w 32"/>
                    <a:gd name="T67" fmla="*/ 49 h 104"/>
                    <a:gd name="T68" fmla="*/ 22 w 32"/>
                    <a:gd name="T69" fmla="*/ 43 h 104"/>
                    <a:gd name="T70" fmla="*/ 20 w 32"/>
                    <a:gd name="T71" fmla="*/ 33 h 104"/>
                    <a:gd name="T72" fmla="*/ 21 w 32"/>
                    <a:gd name="T73" fmla="*/ 30 h 104"/>
                    <a:gd name="T74" fmla="*/ 19 w 32"/>
                    <a:gd name="T75" fmla="*/ 19 h 104"/>
                    <a:gd name="T76" fmla="*/ 13 w 32"/>
                    <a:gd name="T77" fmla="*/ 24 h 104"/>
                    <a:gd name="T78" fmla="*/ 23 w 32"/>
                    <a:gd name="T79" fmla="*/ 1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04">
                      <a:moveTo>
                        <a:pt x="23" y="9"/>
                      </a:moveTo>
                      <a:cubicBezTo>
                        <a:pt x="22" y="7"/>
                        <a:pt x="20" y="5"/>
                        <a:pt x="17" y="4"/>
                      </a:cubicBezTo>
                      <a:cubicBezTo>
                        <a:pt x="19" y="4"/>
                        <a:pt x="19" y="4"/>
                        <a:pt x="19" y="4"/>
                      </a:cubicBezTo>
                      <a:cubicBezTo>
                        <a:pt x="18" y="3"/>
                        <a:pt x="14" y="0"/>
                        <a:pt x="10" y="2"/>
                      </a:cubicBezTo>
                      <a:cubicBezTo>
                        <a:pt x="12" y="2"/>
                        <a:pt x="12" y="2"/>
                        <a:pt x="12" y="2"/>
                      </a:cubicBezTo>
                      <a:cubicBezTo>
                        <a:pt x="15" y="4"/>
                        <a:pt x="8" y="4"/>
                        <a:pt x="7" y="6"/>
                      </a:cubicBezTo>
                      <a:cubicBezTo>
                        <a:pt x="8" y="8"/>
                        <a:pt x="17" y="9"/>
                        <a:pt x="14" y="10"/>
                      </a:cubicBezTo>
                      <a:cubicBezTo>
                        <a:pt x="15" y="11"/>
                        <a:pt x="12" y="11"/>
                        <a:pt x="11" y="11"/>
                      </a:cubicBezTo>
                      <a:cubicBezTo>
                        <a:pt x="10" y="13"/>
                        <a:pt x="17" y="13"/>
                        <a:pt x="18" y="15"/>
                      </a:cubicBezTo>
                      <a:cubicBezTo>
                        <a:pt x="0" y="15"/>
                        <a:pt x="22" y="20"/>
                        <a:pt x="11" y="23"/>
                      </a:cubicBezTo>
                      <a:cubicBezTo>
                        <a:pt x="13" y="24"/>
                        <a:pt x="11" y="27"/>
                        <a:pt x="15" y="29"/>
                      </a:cubicBezTo>
                      <a:cubicBezTo>
                        <a:pt x="10" y="28"/>
                        <a:pt x="14" y="31"/>
                        <a:pt x="9" y="30"/>
                      </a:cubicBezTo>
                      <a:cubicBezTo>
                        <a:pt x="19" y="31"/>
                        <a:pt x="5" y="36"/>
                        <a:pt x="18" y="37"/>
                      </a:cubicBezTo>
                      <a:cubicBezTo>
                        <a:pt x="14" y="40"/>
                        <a:pt x="18" y="37"/>
                        <a:pt x="15" y="40"/>
                      </a:cubicBezTo>
                      <a:cubicBezTo>
                        <a:pt x="14" y="40"/>
                        <a:pt x="14" y="40"/>
                        <a:pt x="14" y="40"/>
                      </a:cubicBezTo>
                      <a:cubicBezTo>
                        <a:pt x="11" y="41"/>
                        <a:pt x="19" y="42"/>
                        <a:pt x="13" y="43"/>
                      </a:cubicBezTo>
                      <a:cubicBezTo>
                        <a:pt x="12" y="45"/>
                        <a:pt x="17" y="43"/>
                        <a:pt x="20" y="45"/>
                      </a:cubicBezTo>
                      <a:cubicBezTo>
                        <a:pt x="19" y="47"/>
                        <a:pt x="17" y="47"/>
                        <a:pt x="12" y="48"/>
                      </a:cubicBezTo>
                      <a:cubicBezTo>
                        <a:pt x="18" y="48"/>
                        <a:pt x="15" y="50"/>
                        <a:pt x="18" y="51"/>
                      </a:cubicBezTo>
                      <a:cubicBezTo>
                        <a:pt x="18" y="51"/>
                        <a:pt x="20" y="49"/>
                        <a:pt x="22" y="50"/>
                      </a:cubicBezTo>
                      <a:cubicBezTo>
                        <a:pt x="21" y="54"/>
                        <a:pt x="26" y="53"/>
                        <a:pt x="28" y="56"/>
                      </a:cubicBezTo>
                      <a:cubicBezTo>
                        <a:pt x="21" y="58"/>
                        <a:pt x="27" y="53"/>
                        <a:pt x="22" y="56"/>
                      </a:cubicBezTo>
                      <a:cubicBezTo>
                        <a:pt x="19" y="54"/>
                        <a:pt x="19" y="52"/>
                        <a:pt x="14" y="51"/>
                      </a:cubicBezTo>
                      <a:cubicBezTo>
                        <a:pt x="14" y="54"/>
                        <a:pt x="15" y="57"/>
                        <a:pt x="18" y="60"/>
                      </a:cubicBezTo>
                      <a:cubicBezTo>
                        <a:pt x="17" y="61"/>
                        <a:pt x="15" y="59"/>
                        <a:pt x="14" y="60"/>
                      </a:cubicBezTo>
                      <a:cubicBezTo>
                        <a:pt x="11" y="63"/>
                        <a:pt x="21" y="65"/>
                        <a:pt x="18" y="67"/>
                      </a:cubicBezTo>
                      <a:cubicBezTo>
                        <a:pt x="14" y="66"/>
                        <a:pt x="14" y="66"/>
                        <a:pt x="14" y="66"/>
                      </a:cubicBezTo>
                      <a:cubicBezTo>
                        <a:pt x="19" y="68"/>
                        <a:pt x="13" y="71"/>
                        <a:pt x="16" y="74"/>
                      </a:cubicBezTo>
                      <a:cubicBezTo>
                        <a:pt x="18" y="73"/>
                        <a:pt x="19" y="73"/>
                        <a:pt x="20" y="74"/>
                      </a:cubicBezTo>
                      <a:cubicBezTo>
                        <a:pt x="11" y="74"/>
                        <a:pt x="25" y="77"/>
                        <a:pt x="19" y="80"/>
                      </a:cubicBezTo>
                      <a:cubicBezTo>
                        <a:pt x="24" y="80"/>
                        <a:pt x="27" y="82"/>
                        <a:pt x="28" y="84"/>
                      </a:cubicBezTo>
                      <a:cubicBezTo>
                        <a:pt x="26" y="84"/>
                        <a:pt x="24" y="84"/>
                        <a:pt x="22" y="84"/>
                      </a:cubicBezTo>
                      <a:cubicBezTo>
                        <a:pt x="26" y="81"/>
                        <a:pt x="16" y="81"/>
                        <a:pt x="14" y="79"/>
                      </a:cubicBezTo>
                      <a:cubicBezTo>
                        <a:pt x="17" y="81"/>
                        <a:pt x="14" y="84"/>
                        <a:pt x="18" y="85"/>
                      </a:cubicBezTo>
                      <a:cubicBezTo>
                        <a:pt x="13" y="85"/>
                        <a:pt x="13" y="85"/>
                        <a:pt x="13" y="85"/>
                      </a:cubicBezTo>
                      <a:cubicBezTo>
                        <a:pt x="13" y="87"/>
                        <a:pt x="23" y="87"/>
                        <a:pt x="19" y="89"/>
                      </a:cubicBezTo>
                      <a:cubicBezTo>
                        <a:pt x="16" y="89"/>
                        <a:pt x="16" y="89"/>
                        <a:pt x="16" y="89"/>
                      </a:cubicBezTo>
                      <a:cubicBezTo>
                        <a:pt x="16" y="94"/>
                        <a:pt x="11" y="100"/>
                        <a:pt x="18" y="104"/>
                      </a:cubicBezTo>
                      <a:cubicBezTo>
                        <a:pt x="21" y="104"/>
                        <a:pt x="27" y="102"/>
                        <a:pt x="29" y="102"/>
                      </a:cubicBezTo>
                      <a:cubicBezTo>
                        <a:pt x="27" y="100"/>
                        <a:pt x="22" y="98"/>
                        <a:pt x="20" y="96"/>
                      </a:cubicBezTo>
                      <a:cubicBezTo>
                        <a:pt x="25" y="96"/>
                        <a:pt x="25" y="96"/>
                        <a:pt x="25" y="96"/>
                      </a:cubicBezTo>
                      <a:cubicBezTo>
                        <a:pt x="21" y="96"/>
                        <a:pt x="19" y="94"/>
                        <a:pt x="16" y="95"/>
                      </a:cubicBezTo>
                      <a:cubicBezTo>
                        <a:pt x="14" y="94"/>
                        <a:pt x="21" y="94"/>
                        <a:pt x="18" y="92"/>
                      </a:cubicBezTo>
                      <a:cubicBezTo>
                        <a:pt x="23" y="92"/>
                        <a:pt x="24" y="93"/>
                        <a:pt x="28" y="93"/>
                      </a:cubicBezTo>
                      <a:cubicBezTo>
                        <a:pt x="26" y="92"/>
                        <a:pt x="26" y="92"/>
                        <a:pt x="26" y="92"/>
                      </a:cubicBezTo>
                      <a:cubicBezTo>
                        <a:pt x="28" y="92"/>
                        <a:pt x="27" y="91"/>
                        <a:pt x="29" y="92"/>
                      </a:cubicBezTo>
                      <a:cubicBezTo>
                        <a:pt x="23" y="89"/>
                        <a:pt x="32" y="88"/>
                        <a:pt x="29" y="85"/>
                      </a:cubicBezTo>
                      <a:cubicBezTo>
                        <a:pt x="28" y="87"/>
                        <a:pt x="28" y="87"/>
                        <a:pt x="28" y="87"/>
                      </a:cubicBezTo>
                      <a:cubicBezTo>
                        <a:pt x="25" y="87"/>
                        <a:pt x="25" y="86"/>
                        <a:pt x="25" y="85"/>
                      </a:cubicBezTo>
                      <a:cubicBezTo>
                        <a:pt x="29" y="84"/>
                        <a:pt x="28" y="84"/>
                        <a:pt x="30" y="82"/>
                      </a:cubicBezTo>
                      <a:cubicBezTo>
                        <a:pt x="28" y="81"/>
                        <a:pt x="22" y="80"/>
                        <a:pt x="22" y="79"/>
                      </a:cubicBezTo>
                      <a:cubicBezTo>
                        <a:pt x="28" y="79"/>
                        <a:pt x="25" y="76"/>
                        <a:pt x="30" y="76"/>
                      </a:cubicBezTo>
                      <a:cubicBezTo>
                        <a:pt x="24" y="75"/>
                        <a:pt x="28" y="72"/>
                        <a:pt x="25" y="72"/>
                      </a:cubicBezTo>
                      <a:cubicBezTo>
                        <a:pt x="24" y="71"/>
                        <a:pt x="24" y="70"/>
                        <a:pt x="27" y="70"/>
                      </a:cubicBezTo>
                      <a:cubicBezTo>
                        <a:pt x="28" y="71"/>
                        <a:pt x="28" y="71"/>
                        <a:pt x="28" y="71"/>
                      </a:cubicBezTo>
                      <a:cubicBezTo>
                        <a:pt x="28" y="70"/>
                        <a:pt x="28" y="70"/>
                        <a:pt x="28" y="70"/>
                      </a:cubicBezTo>
                      <a:cubicBezTo>
                        <a:pt x="30" y="70"/>
                        <a:pt x="30" y="70"/>
                        <a:pt x="30" y="70"/>
                      </a:cubicBezTo>
                      <a:cubicBezTo>
                        <a:pt x="30" y="69"/>
                        <a:pt x="26" y="69"/>
                        <a:pt x="28" y="68"/>
                      </a:cubicBezTo>
                      <a:cubicBezTo>
                        <a:pt x="30" y="68"/>
                        <a:pt x="30" y="69"/>
                        <a:pt x="31" y="69"/>
                      </a:cubicBezTo>
                      <a:cubicBezTo>
                        <a:pt x="31" y="67"/>
                        <a:pt x="22" y="65"/>
                        <a:pt x="27" y="64"/>
                      </a:cubicBezTo>
                      <a:cubicBezTo>
                        <a:pt x="25" y="63"/>
                        <a:pt x="24" y="61"/>
                        <a:pt x="18" y="61"/>
                      </a:cubicBezTo>
                      <a:cubicBezTo>
                        <a:pt x="20" y="61"/>
                        <a:pt x="25" y="61"/>
                        <a:pt x="24" y="59"/>
                      </a:cubicBezTo>
                      <a:cubicBezTo>
                        <a:pt x="19" y="58"/>
                        <a:pt x="26" y="57"/>
                        <a:pt x="23" y="56"/>
                      </a:cubicBezTo>
                      <a:cubicBezTo>
                        <a:pt x="28" y="58"/>
                        <a:pt x="24" y="56"/>
                        <a:pt x="29" y="57"/>
                      </a:cubicBezTo>
                      <a:cubicBezTo>
                        <a:pt x="31" y="56"/>
                        <a:pt x="25" y="54"/>
                        <a:pt x="26" y="52"/>
                      </a:cubicBezTo>
                      <a:cubicBezTo>
                        <a:pt x="29" y="52"/>
                        <a:pt x="29" y="52"/>
                        <a:pt x="29" y="52"/>
                      </a:cubicBezTo>
                      <a:cubicBezTo>
                        <a:pt x="28" y="51"/>
                        <a:pt x="24" y="50"/>
                        <a:pt x="28" y="49"/>
                      </a:cubicBezTo>
                      <a:cubicBezTo>
                        <a:pt x="24" y="49"/>
                        <a:pt x="24" y="49"/>
                        <a:pt x="24" y="49"/>
                      </a:cubicBezTo>
                      <a:cubicBezTo>
                        <a:pt x="26" y="48"/>
                        <a:pt x="25" y="46"/>
                        <a:pt x="29" y="44"/>
                      </a:cubicBezTo>
                      <a:cubicBezTo>
                        <a:pt x="22" y="43"/>
                        <a:pt x="22" y="43"/>
                        <a:pt x="22" y="43"/>
                      </a:cubicBezTo>
                      <a:cubicBezTo>
                        <a:pt x="29" y="40"/>
                        <a:pt x="23" y="37"/>
                        <a:pt x="17" y="35"/>
                      </a:cubicBezTo>
                      <a:cubicBezTo>
                        <a:pt x="17" y="34"/>
                        <a:pt x="18" y="33"/>
                        <a:pt x="20" y="33"/>
                      </a:cubicBezTo>
                      <a:cubicBezTo>
                        <a:pt x="22" y="34"/>
                        <a:pt x="22" y="34"/>
                        <a:pt x="22" y="34"/>
                      </a:cubicBezTo>
                      <a:cubicBezTo>
                        <a:pt x="22" y="32"/>
                        <a:pt x="26" y="31"/>
                        <a:pt x="21" y="30"/>
                      </a:cubicBezTo>
                      <a:cubicBezTo>
                        <a:pt x="19" y="29"/>
                        <a:pt x="24" y="29"/>
                        <a:pt x="25" y="28"/>
                      </a:cubicBezTo>
                      <a:cubicBezTo>
                        <a:pt x="18" y="25"/>
                        <a:pt x="31" y="20"/>
                        <a:pt x="19" y="19"/>
                      </a:cubicBezTo>
                      <a:cubicBezTo>
                        <a:pt x="19" y="20"/>
                        <a:pt x="17" y="23"/>
                        <a:pt x="17" y="25"/>
                      </a:cubicBezTo>
                      <a:cubicBezTo>
                        <a:pt x="16" y="24"/>
                        <a:pt x="14" y="25"/>
                        <a:pt x="13" y="24"/>
                      </a:cubicBezTo>
                      <a:cubicBezTo>
                        <a:pt x="13" y="22"/>
                        <a:pt x="17" y="21"/>
                        <a:pt x="15" y="18"/>
                      </a:cubicBezTo>
                      <a:cubicBezTo>
                        <a:pt x="23" y="19"/>
                        <a:pt x="23" y="19"/>
                        <a:pt x="23" y="19"/>
                      </a:cubicBezTo>
                      <a:cubicBezTo>
                        <a:pt x="30" y="15"/>
                        <a:pt x="12" y="12"/>
                        <a:pt x="23"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4" name="Freeform 1200"/>
                <p:cNvSpPr>
                  <a:spLocks/>
                </p:cNvSpPr>
                <p:nvPr/>
              </p:nvSpPr>
              <p:spPr bwMode="auto">
                <a:xfrm>
                  <a:off x="4127" y="2652"/>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5" name="Freeform 1201"/>
                <p:cNvSpPr>
                  <a:spLocks/>
                </p:cNvSpPr>
                <p:nvPr/>
              </p:nvSpPr>
              <p:spPr bwMode="auto">
                <a:xfrm>
                  <a:off x="4126" y="2651"/>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0"/>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6" name="Freeform 1202"/>
                <p:cNvSpPr>
                  <a:spLocks/>
                </p:cNvSpPr>
                <p:nvPr/>
              </p:nvSpPr>
              <p:spPr bwMode="auto">
                <a:xfrm>
                  <a:off x="4125" y="2622"/>
                  <a:ext cx="2" cy="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1" y="1"/>
                        <a:pt x="2" y="1"/>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7" name="Freeform 1203"/>
                <p:cNvSpPr>
                  <a:spLocks/>
                </p:cNvSpPr>
                <p:nvPr/>
              </p:nvSpPr>
              <p:spPr bwMode="auto">
                <a:xfrm>
                  <a:off x="4123" y="2622"/>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8" name="Freeform 1204"/>
                <p:cNvSpPr>
                  <a:spLocks/>
                </p:cNvSpPr>
                <p:nvPr/>
              </p:nvSpPr>
              <p:spPr bwMode="auto">
                <a:xfrm>
                  <a:off x="4107" y="2575"/>
                  <a:ext cx="22" cy="47"/>
                </a:xfrm>
                <a:custGeom>
                  <a:avLst/>
                  <a:gdLst>
                    <a:gd name="T0" fmla="*/ 14 w 26"/>
                    <a:gd name="T1" fmla="*/ 10 h 55"/>
                    <a:gd name="T2" fmla="*/ 9 w 26"/>
                    <a:gd name="T3" fmla="*/ 7 h 55"/>
                    <a:gd name="T4" fmla="*/ 13 w 26"/>
                    <a:gd name="T5" fmla="*/ 5 h 55"/>
                    <a:gd name="T6" fmla="*/ 5 w 26"/>
                    <a:gd name="T7" fmla="*/ 1 h 55"/>
                    <a:gd name="T8" fmla="*/ 10 w 26"/>
                    <a:gd name="T9" fmla="*/ 27 h 55"/>
                    <a:gd name="T10" fmla="*/ 7 w 26"/>
                    <a:gd name="T11" fmla="*/ 26 h 55"/>
                    <a:gd name="T12" fmla="*/ 12 w 26"/>
                    <a:gd name="T13" fmla="*/ 35 h 55"/>
                    <a:gd name="T14" fmla="*/ 6 w 26"/>
                    <a:gd name="T15" fmla="*/ 35 h 55"/>
                    <a:gd name="T16" fmla="*/ 8 w 26"/>
                    <a:gd name="T17" fmla="*/ 41 h 55"/>
                    <a:gd name="T18" fmla="*/ 11 w 26"/>
                    <a:gd name="T19" fmla="*/ 41 h 55"/>
                    <a:gd name="T20" fmla="*/ 10 w 26"/>
                    <a:gd name="T21" fmla="*/ 42 h 55"/>
                    <a:gd name="T22" fmla="*/ 11 w 26"/>
                    <a:gd name="T23" fmla="*/ 42 h 55"/>
                    <a:gd name="T24" fmla="*/ 12 w 26"/>
                    <a:gd name="T25" fmla="*/ 45 h 55"/>
                    <a:gd name="T26" fmla="*/ 10 w 26"/>
                    <a:gd name="T27" fmla="*/ 44 h 55"/>
                    <a:gd name="T28" fmla="*/ 12 w 26"/>
                    <a:gd name="T29" fmla="*/ 47 h 55"/>
                    <a:gd name="T30" fmla="*/ 9 w 26"/>
                    <a:gd name="T31" fmla="*/ 47 h 55"/>
                    <a:gd name="T32" fmla="*/ 14 w 26"/>
                    <a:gd name="T33" fmla="*/ 54 h 55"/>
                    <a:gd name="T34" fmla="*/ 18 w 26"/>
                    <a:gd name="T35" fmla="*/ 55 h 55"/>
                    <a:gd name="T36" fmla="*/ 15 w 26"/>
                    <a:gd name="T37" fmla="*/ 49 h 55"/>
                    <a:gd name="T38" fmla="*/ 15 w 26"/>
                    <a:gd name="T39" fmla="*/ 49 h 55"/>
                    <a:gd name="T40" fmla="*/ 13 w 26"/>
                    <a:gd name="T41" fmla="*/ 45 h 55"/>
                    <a:gd name="T42" fmla="*/ 19 w 26"/>
                    <a:gd name="T43" fmla="*/ 48 h 55"/>
                    <a:gd name="T44" fmla="*/ 23 w 26"/>
                    <a:gd name="T45" fmla="*/ 41 h 55"/>
                    <a:gd name="T46" fmla="*/ 23 w 26"/>
                    <a:gd name="T47" fmla="*/ 42 h 55"/>
                    <a:gd name="T48" fmla="*/ 21 w 26"/>
                    <a:gd name="T49" fmla="*/ 40 h 55"/>
                    <a:gd name="T50" fmla="*/ 18 w 26"/>
                    <a:gd name="T51" fmla="*/ 41 h 55"/>
                    <a:gd name="T52" fmla="*/ 12 w 26"/>
                    <a:gd name="T53" fmla="*/ 40 h 55"/>
                    <a:gd name="T54" fmla="*/ 12 w 26"/>
                    <a:gd name="T55" fmla="*/ 38 h 55"/>
                    <a:gd name="T56" fmla="*/ 17 w 26"/>
                    <a:gd name="T57" fmla="*/ 39 h 55"/>
                    <a:gd name="T58" fmla="*/ 15 w 26"/>
                    <a:gd name="T59" fmla="*/ 38 h 55"/>
                    <a:gd name="T60" fmla="*/ 21 w 26"/>
                    <a:gd name="T61" fmla="*/ 36 h 55"/>
                    <a:gd name="T62" fmla="*/ 15 w 26"/>
                    <a:gd name="T63" fmla="*/ 35 h 55"/>
                    <a:gd name="T64" fmla="*/ 14 w 26"/>
                    <a:gd name="T65" fmla="*/ 25 h 55"/>
                    <a:gd name="T66" fmla="*/ 18 w 26"/>
                    <a:gd name="T67" fmla="*/ 27 h 55"/>
                    <a:gd name="T68" fmla="*/ 14 w 26"/>
                    <a:gd name="T69" fmla="*/ 24 h 55"/>
                    <a:gd name="T70" fmla="*/ 16 w 26"/>
                    <a:gd name="T71" fmla="*/ 18 h 55"/>
                    <a:gd name="T72" fmla="*/ 13 w 26"/>
                    <a:gd name="T73" fmla="*/ 19 h 55"/>
                    <a:gd name="T74" fmla="*/ 14 w 26"/>
                    <a:gd name="T75" fmla="*/ 12 h 55"/>
                    <a:gd name="T76" fmla="*/ 14 w 26"/>
                    <a:gd name="T77" fmla="*/ 12 h 55"/>
                    <a:gd name="T78" fmla="*/ 7 w 26"/>
                    <a:gd name="T79" fmla="*/ 8 h 55"/>
                    <a:gd name="T80" fmla="*/ 14 w 26"/>
                    <a:gd name="T8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55">
                      <a:moveTo>
                        <a:pt x="14" y="10"/>
                      </a:moveTo>
                      <a:cubicBezTo>
                        <a:pt x="9" y="7"/>
                        <a:pt x="9" y="7"/>
                        <a:pt x="9" y="7"/>
                      </a:cubicBezTo>
                      <a:cubicBezTo>
                        <a:pt x="12" y="7"/>
                        <a:pt x="9" y="4"/>
                        <a:pt x="13" y="5"/>
                      </a:cubicBezTo>
                      <a:cubicBezTo>
                        <a:pt x="7" y="3"/>
                        <a:pt x="13" y="0"/>
                        <a:pt x="5" y="1"/>
                      </a:cubicBezTo>
                      <a:cubicBezTo>
                        <a:pt x="8" y="9"/>
                        <a:pt x="3" y="19"/>
                        <a:pt x="10" y="27"/>
                      </a:cubicBezTo>
                      <a:cubicBezTo>
                        <a:pt x="7" y="26"/>
                        <a:pt x="7" y="26"/>
                        <a:pt x="7" y="26"/>
                      </a:cubicBezTo>
                      <a:cubicBezTo>
                        <a:pt x="13" y="30"/>
                        <a:pt x="0" y="32"/>
                        <a:pt x="12" y="35"/>
                      </a:cubicBezTo>
                      <a:cubicBezTo>
                        <a:pt x="6" y="35"/>
                        <a:pt x="6" y="35"/>
                        <a:pt x="6" y="35"/>
                      </a:cubicBezTo>
                      <a:cubicBezTo>
                        <a:pt x="4" y="37"/>
                        <a:pt x="15" y="39"/>
                        <a:pt x="8" y="41"/>
                      </a:cubicBezTo>
                      <a:cubicBezTo>
                        <a:pt x="11" y="41"/>
                        <a:pt x="11" y="41"/>
                        <a:pt x="11" y="41"/>
                      </a:cubicBezTo>
                      <a:cubicBezTo>
                        <a:pt x="10" y="42"/>
                        <a:pt x="10" y="42"/>
                        <a:pt x="10" y="42"/>
                      </a:cubicBezTo>
                      <a:cubicBezTo>
                        <a:pt x="11" y="42"/>
                        <a:pt x="11" y="42"/>
                        <a:pt x="11" y="42"/>
                      </a:cubicBezTo>
                      <a:cubicBezTo>
                        <a:pt x="14" y="43"/>
                        <a:pt x="13" y="44"/>
                        <a:pt x="12" y="45"/>
                      </a:cubicBezTo>
                      <a:cubicBezTo>
                        <a:pt x="9" y="46"/>
                        <a:pt x="11" y="45"/>
                        <a:pt x="10" y="44"/>
                      </a:cubicBezTo>
                      <a:cubicBezTo>
                        <a:pt x="8" y="45"/>
                        <a:pt x="12" y="46"/>
                        <a:pt x="12" y="47"/>
                      </a:cubicBezTo>
                      <a:cubicBezTo>
                        <a:pt x="11" y="48"/>
                        <a:pt x="9" y="47"/>
                        <a:pt x="9" y="47"/>
                      </a:cubicBezTo>
                      <a:cubicBezTo>
                        <a:pt x="11" y="50"/>
                        <a:pt x="5" y="52"/>
                        <a:pt x="14" y="54"/>
                      </a:cubicBezTo>
                      <a:cubicBezTo>
                        <a:pt x="16" y="55"/>
                        <a:pt x="17" y="54"/>
                        <a:pt x="18" y="55"/>
                      </a:cubicBezTo>
                      <a:cubicBezTo>
                        <a:pt x="21" y="53"/>
                        <a:pt x="18" y="51"/>
                        <a:pt x="15" y="49"/>
                      </a:cubicBezTo>
                      <a:cubicBezTo>
                        <a:pt x="15" y="49"/>
                        <a:pt x="15" y="49"/>
                        <a:pt x="15" y="49"/>
                      </a:cubicBezTo>
                      <a:cubicBezTo>
                        <a:pt x="6" y="48"/>
                        <a:pt x="17" y="48"/>
                        <a:pt x="13" y="45"/>
                      </a:cubicBezTo>
                      <a:cubicBezTo>
                        <a:pt x="17" y="46"/>
                        <a:pt x="17" y="47"/>
                        <a:pt x="19" y="48"/>
                      </a:cubicBezTo>
                      <a:cubicBezTo>
                        <a:pt x="26" y="45"/>
                        <a:pt x="13" y="43"/>
                        <a:pt x="23" y="41"/>
                      </a:cubicBezTo>
                      <a:cubicBezTo>
                        <a:pt x="23" y="42"/>
                        <a:pt x="23" y="42"/>
                        <a:pt x="23" y="42"/>
                      </a:cubicBezTo>
                      <a:cubicBezTo>
                        <a:pt x="24" y="41"/>
                        <a:pt x="22" y="40"/>
                        <a:pt x="21" y="40"/>
                      </a:cubicBezTo>
                      <a:cubicBezTo>
                        <a:pt x="18" y="41"/>
                        <a:pt x="18" y="41"/>
                        <a:pt x="18" y="41"/>
                      </a:cubicBezTo>
                      <a:cubicBezTo>
                        <a:pt x="18" y="40"/>
                        <a:pt x="13" y="40"/>
                        <a:pt x="12" y="40"/>
                      </a:cubicBezTo>
                      <a:cubicBezTo>
                        <a:pt x="16" y="39"/>
                        <a:pt x="10" y="39"/>
                        <a:pt x="12" y="38"/>
                      </a:cubicBezTo>
                      <a:cubicBezTo>
                        <a:pt x="16" y="37"/>
                        <a:pt x="15" y="39"/>
                        <a:pt x="17" y="39"/>
                      </a:cubicBezTo>
                      <a:cubicBezTo>
                        <a:pt x="15" y="38"/>
                        <a:pt x="15" y="38"/>
                        <a:pt x="15" y="38"/>
                      </a:cubicBezTo>
                      <a:cubicBezTo>
                        <a:pt x="14" y="36"/>
                        <a:pt x="19" y="36"/>
                        <a:pt x="21" y="36"/>
                      </a:cubicBezTo>
                      <a:cubicBezTo>
                        <a:pt x="18" y="35"/>
                        <a:pt x="19" y="36"/>
                        <a:pt x="15" y="35"/>
                      </a:cubicBezTo>
                      <a:cubicBezTo>
                        <a:pt x="19" y="34"/>
                        <a:pt x="18" y="28"/>
                        <a:pt x="14" y="25"/>
                      </a:cubicBezTo>
                      <a:cubicBezTo>
                        <a:pt x="15" y="26"/>
                        <a:pt x="19" y="25"/>
                        <a:pt x="18" y="27"/>
                      </a:cubicBezTo>
                      <a:cubicBezTo>
                        <a:pt x="19" y="26"/>
                        <a:pt x="17" y="24"/>
                        <a:pt x="14" y="24"/>
                      </a:cubicBezTo>
                      <a:cubicBezTo>
                        <a:pt x="11" y="22"/>
                        <a:pt x="13" y="20"/>
                        <a:pt x="16" y="18"/>
                      </a:cubicBezTo>
                      <a:cubicBezTo>
                        <a:pt x="13" y="19"/>
                        <a:pt x="13" y="19"/>
                        <a:pt x="13" y="19"/>
                      </a:cubicBezTo>
                      <a:cubicBezTo>
                        <a:pt x="8" y="17"/>
                        <a:pt x="16" y="15"/>
                        <a:pt x="14" y="12"/>
                      </a:cubicBezTo>
                      <a:cubicBezTo>
                        <a:pt x="14" y="12"/>
                        <a:pt x="14" y="12"/>
                        <a:pt x="14" y="12"/>
                      </a:cubicBezTo>
                      <a:cubicBezTo>
                        <a:pt x="13" y="11"/>
                        <a:pt x="6" y="10"/>
                        <a:pt x="7" y="8"/>
                      </a:cubicBezTo>
                      <a:cubicBezTo>
                        <a:pt x="11" y="9"/>
                        <a:pt x="10" y="10"/>
                        <a:pt x="14"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9" name="Freeform 1205"/>
                <p:cNvSpPr>
                  <a:spLocks/>
                </p:cNvSpPr>
                <p:nvPr/>
              </p:nvSpPr>
              <p:spPr bwMode="auto">
                <a:xfrm>
                  <a:off x="4109" y="2574"/>
                  <a:ext cx="8" cy="2"/>
                </a:xfrm>
                <a:custGeom>
                  <a:avLst/>
                  <a:gdLst>
                    <a:gd name="T0" fmla="*/ 4 w 9"/>
                    <a:gd name="T1" fmla="*/ 1 h 2"/>
                    <a:gd name="T2" fmla="*/ 8 w 9"/>
                    <a:gd name="T3" fmla="*/ 2 h 2"/>
                    <a:gd name="T4" fmla="*/ 1 w 9"/>
                    <a:gd name="T5" fmla="*/ 0 h 2"/>
                    <a:gd name="T6" fmla="*/ 3 w 9"/>
                    <a:gd name="T7" fmla="*/ 1 h 2"/>
                    <a:gd name="T8" fmla="*/ 4 w 9"/>
                    <a:gd name="T9" fmla="*/ 1 h 2"/>
                  </a:gdLst>
                  <a:ahLst/>
                  <a:cxnLst>
                    <a:cxn ang="0">
                      <a:pos x="T0" y="T1"/>
                    </a:cxn>
                    <a:cxn ang="0">
                      <a:pos x="T2" y="T3"/>
                    </a:cxn>
                    <a:cxn ang="0">
                      <a:pos x="T4" y="T5"/>
                    </a:cxn>
                    <a:cxn ang="0">
                      <a:pos x="T6" y="T7"/>
                    </a:cxn>
                    <a:cxn ang="0">
                      <a:pos x="T8" y="T9"/>
                    </a:cxn>
                  </a:cxnLst>
                  <a:rect l="0" t="0" r="r" b="b"/>
                  <a:pathLst>
                    <a:path w="9" h="2">
                      <a:moveTo>
                        <a:pt x="4" y="1"/>
                      </a:moveTo>
                      <a:cubicBezTo>
                        <a:pt x="8" y="2"/>
                        <a:pt x="8" y="2"/>
                        <a:pt x="8" y="2"/>
                      </a:cubicBezTo>
                      <a:cubicBezTo>
                        <a:pt x="9" y="1"/>
                        <a:pt x="4" y="0"/>
                        <a:pt x="1" y="0"/>
                      </a:cubicBezTo>
                      <a:cubicBezTo>
                        <a:pt x="2" y="0"/>
                        <a:pt x="0" y="1"/>
                        <a:pt x="3" y="1"/>
                      </a:cubicBezTo>
                      <a:cubicBezTo>
                        <a:pt x="3" y="1"/>
                        <a:pt x="5"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0" name="Freeform 1206"/>
                <p:cNvSpPr>
                  <a:spLocks/>
                </p:cNvSpPr>
                <p:nvPr/>
              </p:nvSpPr>
              <p:spPr bwMode="auto">
                <a:xfrm>
                  <a:off x="4103" y="2550"/>
                  <a:ext cx="17" cy="24"/>
                </a:xfrm>
                <a:custGeom>
                  <a:avLst/>
                  <a:gdLst>
                    <a:gd name="T0" fmla="*/ 10 w 20"/>
                    <a:gd name="T1" fmla="*/ 10 h 28"/>
                    <a:gd name="T2" fmla="*/ 7 w 20"/>
                    <a:gd name="T3" fmla="*/ 10 h 28"/>
                    <a:gd name="T4" fmla="*/ 6 w 20"/>
                    <a:gd name="T5" fmla="*/ 20 h 28"/>
                    <a:gd name="T6" fmla="*/ 12 w 20"/>
                    <a:gd name="T7" fmla="*/ 23 h 28"/>
                    <a:gd name="T8" fmla="*/ 8 w 20"/>
                    <a:gd name="T9" fmla="*/ 24 h 28"/>
                    <a:gd name="T10" fmla="*/ 13 w 20"/>
                    <a:gd name="T11" fmla="*/ 27 h 28"/>
                    <a:gd name="T12" fmla="*/ 11 w 20"/>
                    <a:gd name="T13" fmla="*/ 25 h 28"/>
                    <a:gd name="T14" fmla="*/ 13 w 20"/>
                    <a:gd name="T15" fmla="*/ 25 h 28"/>
                    <a:gd name="T16" fmla="*/ 12 w 20"/>
                    <a:gd name="T17" fmla="*/ 24 h 28"/>
                    <a:gd name="T18" fmla="*/ 15 w 20"/>
                    <a:gd name="T19" fmla="*/ 24 h 28"/>
                    <a:gd name="T20" fmla="*/ 9 w 20"/>
                    <a:gd name="T21" fmla="*/ 19 h 28"/>
                    <a:gd name="T22" fmla="*/ 15 w 20"/>
                    <a:gd name="T23" fmla="*/ 20 h 28"/>
                    <a:gd name="T24" fmla="*/ 17 w 20"/>
                    <a:gd name="T25" fmla="*/ 15 h 28"/>
                    <a:gd name="T26" fmla="*/ 15 w 20"/>
                    <a:gd name="T27" fmla="*/ 15 h 28"/>
                    <a:gd name="T28" fmla="*/ 11 w 20"/>
                    <a:gd name="T29" fmla="*/ 16 h 28"/>
                    <a:gd name="T30" fmla="*/ 17 w 20"/>
                    <a:gd name="T31" fmla="*/ 14 h 28"/>
                    <a:gd name="T32" fmla="*/ 14 w 20"/>
                    <a:gd name="T33" fmla="*/ 5 h 28"/>
                    <a:gd name="T34" fmla="*/ 7 w 20"/>
                    <a:gd name="T35" fmla="*/ 3 h 28"/>
                    <a:gd name="T36" fmla="*/ 12 w 20"/>
                    <a:gd name="T37" fmla="*/ 4 h 28"/>
                    <a:gd name="T38" fmla="*/ 14 w 20"/>
                    <a:gd name="T39" fmla="*/ 2 h 28"/>
                    <a:gd name="T40" fmla="*/ 4 w 20"/>
                    <a:gd name="T41" fmla="*/ 0 h 28"/>
                    <a:gd name="T42" fmla="*/ 10 w 20"/>
                    <a:gd name="T4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8">
                      <a:moveTo>
                        <a:pt x="10" y="10"/>
                      </a:moveTo>
                      <a:cubicBezTo>
                        <a:pt x="7" y="10"/>
                        <a:pt x="7" y="10"/>
                        <a:pt x="7" y="10"/>
                      </a:cubicBezTo>
                      <a:cubicBezTo>
                        <a:pt x="7" y="14"/>
                        <a:pt x="9" y="19"/>
                        <a:pt x="6" y="20"/>
                      </a:cubicBezTo>
                      <a:cubicBezTo>
                        <a:pt x="5" y="21"/>
                        <a:pt x="11" y="22"/>
                        <a:pt x="12" y="23"/>
                      </a:cubicBezTo>
                      <a:cubicBezTo>
                        <a:pt x="8" y="24"/>
                        <a:pt x="8" y="24"/>
                        <a:pt x="8" y="24"/>
                      </a:cubicBezTo>
                      <a:cubicBezTo>
                        <a:pt x="11" y="25"/>
                        <a:pt x="6" y="28"/>
                        <a:pt x="13" y="27"/>
                      </a:cubicBezTo>
                      <a:cubicBezTo>
                        <a:pt x="14" y="27"/>
                        <a:pt x="10" y="26"/>
                        <a:pt x="11" y="25"/>
                      </a:cubicBezTo>
                      <a:cubicBezTo>
                        <a:pt x="13" y="25"/>
                        <a:pt x="13" y="25"/>
                        <a:pt x="13" y="25"/>
                      </a:cubicBezTo>
                      <a:cubicBezTo>
                        <a:pt x="12" y="24"/>
                        <a:pt x="12" y="24"/>
                        <a:pt x="12" y="24"/>
                      </a:cubicBezTo>
                      <a:cubicBezTo>
                        <a:pt x="15" y="24"/>
                        <a:pt x="15" y="24"/>
                        <a:pt x="15" y="24"/>
                      </a:cubicBezTo>
                      <a:cubicBezTo>
                        <a:pt x="20" y="22"/>
                        <a:pt x="7" y="23"/>
                        <a:pt x="9" y="19"/>
                      </a:cubicBezTo>
                      <a:cubicBezTo>
                        <a:pt x="15" y="20"/>
                        <a:pt x="15" y="20"/>
                        <a:pt x="15" y="20"/>
                      </a:cubicBezTo>
                      <a:cubicBezTo>
                        <a:pt x="16" y="18"/>
                        <a:pt x="14" y="16"/>
                        <a:pt x="17" y="15"/>
                      </a:cubicBezTo>
                      <a:cubicBezTo>
                        <a:pt x="17" y="15"/>
                        <a:pt x="14" y="15"/>
                        <a:pt x="15" y="15"/>
                      </a:cubicBezTo>
                      <a:cubicBezTo>
                        <a:pt x="15" y="15"/>
                        <a:pt x="13" y="16"/>
                        <a:pt x="11" y="16"/>
                      </a:cubicBezTo>
                      <a:cubicBezTo>
                        <a:pt x="6" y="13"/>
                        <a:pt x="14" y="16"/>
                        <a:pt x="17" y="14"/>
                      </a:cubicBezTo>
                      <a:cubicBezTo>
                        <a:pt x="13" y="11"/>
                        <a:pt x="9" y="6"/>
                        <a:pt x="14" y="5"/>
                      </a:cubicBezTo>
                      <a:cubicBezTo>
                        <a:pt x="11" y="6"/>
                        <a:pt x="7" y="4"/>
                        <a:pt x="7" y="3"/>
                      </a:cubicBezTo>
                      <a:cubicBezTo>
                        <a:pt x="9" y="2"/>
                        <a:pt x="11" y="3"/>
                        <a:pt x="12" y="4"/>
                      </a:cubicBezTo>
                      <a:cubicBezTo>
                        <a:pt x="13" y="3"/>
                        <a:pt x="14" y="2"/>
                        <a:pt x="14" y="2"/>
                      </a:cubicBezTo>
                      <a:cubicBezTo>
                        <a:pt x="10" y="3"/>
                        <a:pt x="6" y="2"/>
                        <a:pt x="4" y="0"/>
                      </a:cubicBezTo>
                      <a:cubicBezTo>
                        <a:pt x="0" y="4"/>
                        <a:pt x="11" y="7"/>
                        <a:pt x="1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grpSp>
          <p:grpSp>
            <p:nvGrpSpPr>
              <p:cNvPr id="17" name="Group 1408"/>
              <p:cNvGrpSpPr>
                <a:grpSpLocks/>
              </p:cNvGrpSpPr>
              <p:nvPr/>
            </p:nvGrpSpPr>
            <p:grpSpPr bwMode="auto">
              <a:xfrm>
                <a:off x="3450" y="2557"/>
                <a:ext cx="689" cy="411"/>
                <a:chOff x="3450" y="2557"/>
                <a:chExt cx="689" cy="411"/>
              </a:xfrm>
            </p:grpSpPr>
            <p:sp>
              <p:nvSpPr>
                <p:cNvPr id="271" name="Freeform 1208"/>
                <p:cNvSpPr>
                  <a:spLocks/>
                </p:cNvSpPr>
                <p:nvPr/>
              </p:nvSpPr>
              <p:spPr bwMode="auto">
                <a:xfrm>
                  <a:off x="4108" y="2557"/>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2" name="Freeform 1209"/>
                <p:cNvSpPr>
                  <a:spLocks/>
                </p:cNvSpPr>
                <p:nvPr/>
              </p:nvSpPr>
              <p:spPr bwMode="auto">
                <a:xfrm>
                  <a:off x="4112" y="2603"/>
                  <a:ext cx="1" cy="4"/>
                </a:xfrm>
                <a:custGeom>
                  <a:avLst/>
                  <a:gdLst>
                    <a:gd name="T0" fmla="*/ 1 w 1"/>
                    <a:gd name="T1" fmla="*/ 1 h 4"/>
                    <a:gd name="T2" fmla="*/ 0 w 1"/>
                    <a:gd name="T3" fmla="*/ 0 h 4"/>
                    <a:gd name="T4" fmla="*/ 0 w 1"/>
                    <a:gd name="T5" fmla="*/ 4 h 4"/>
                    <a:gd name="T6" fmla="*/ 1 w 1"/>
                    <a:gd name="T7" fmla="*/ 1 h 4"/>
                  </a:gdLst>
                  <a:ahLst/>
                  <a:cxnLst>
                    <a:cxn ang="0">
                      <a:pos x="T0" y="T1"/>
                    </a:cxn>
                    <a:cxn ang="0">
                      <a:pos x="T2" y="T3"/>
                    </a:cxn>
                    <a:cxn ang="0">
                      <a:pos x="T4" y="T5"/>
                    </a:cxn>
                    <a:cxn ang="0">
                      <a:pos x="T6" y="T7"/>
                    </a:cxn>
                  </a:cxnLst>
                  <a:rect l="0" t="0" r="r" b="b"/>
                  <a:pathLst>
                    <a:path w="1" h="4">
                      <a:moveTo>
                        <a:pt x="1" y="1"/>
                      </a:moveTo>
                      <a:lnTo>
                        <a:pt x="0" y="0"/>
                      </a:lnTo>
                      <a:lnTo>
                        <a:pt x="0" y="4"/>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3" name="Freeform 1210"/>
                <p:cNvSpPr>
                  <a:spLocks/>
                </p:cNvSpPr>
                <p:nvPr/>
              </p:nvSpPr>
              <p:spPr bwMode="auto">
                <a:xfrm>
                  <a:off x="4100" y="2595"/>
                  <a:ext cx="11" cy="14"/>
                </a:xfrm>
                <a:custGeom>
                  <a:avLst/>
                  <a:gdLst>
                    <a:gd name="T0" fmla="*/ 3 w 12"/>
                    <a:gd name="T1" fmla="*/ 0 h 16"/>
                    <a:gd name="T2" fmla="*/ 0 w 12"/>
                    <a:gd name="T3" fmla="*/ 2 h 16"/>
                    <a:gd name="T4" fmla="*/ 7 w 12"/>
                    <a:gd name="T5" fmla="*/ 16 h 16"/>
                    <a:gd name="T6" fmla="*/ 11 w 12"/>
                    <a:gd name="T7" fmla="*/ 6 h 16"/>
                    <a:gd name="T8" fmla="*/ 6 w 12"/>
                    <a:gd name="T9" fmla="*/ 10 h 16"/>
                    <a:gd name="T10" fmla="*/ 9 w 12"/>
                    <a:gd name="T11" fmla="*/ 3 h 16"/>
                    <a:gd name="T12" fmla="*/ 4 w 12"/>
                    <a:gd name="T13" fmla="*/ 5 h 16"/>
                    <a:gd name="T14" fmla="*/ 3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3" y="0"/>
                      </a:moveTo>
                      <a:cubicBezTo>
                        <a:pt x="0" y="2"/>
                        <a:pt x="0" y="2"/>
                        <a:pt x="0" y="2"/>
                      </a:cubicBezTo>
                      <a:cubicBezTo>
                        <a:pt x="4" y="12"/>
                        <a:pt x="0" y="9"/>
                        <a:pt x="7" y="16"/>
                      </a:cubicBezTo>
                      <a:cubicBezTo>
                        <a:pt x="9" y="14"/>
                        <a:pt x="12" y="10"/>
                        <a:pt x="11" y="6"/>
                      </a:cubicBezTo>
                      <a:cubicBezTo>
                        <a:pt x="10" y="6"/>
                        <a:pt x="9" y="11"/>
                        <a:pt x="6" y="10"/>
                      </a:cubicBezTo>
                      <a:cubicBezTo>
                        <a:pt x="7" y="7"/>
                        <a:pt x="9" y="7"/>
                        <a:pt x="9" y="3"/>
                      </a:cubicBezTo>
                      <a:cubicBezTo>
                        <a:pt x="5" y="0"/>
                        <a:pt x="8" y="5"/>
                        <a:pt x="4" y="5"/>
                      </a:cubicBez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4" name="Freeform 1211"/>
                <p:cNvSpPr>
                  <a:spLocks/>
                </p:cNvSpPr>
                <p:nvPr/>
              </p:nvSpPr>
              <p:spPr bwMode="auto">
                <a:xfrm>
                  <a:off x="4100" y="2600"/>
                  <a:ext cx="1"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1"/>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5" name="Freeform 1212"/>
                <p:cNvSpPr>
                  <a:spLocks/>
                </p:cNvSpPr>
                <p:nvPr/>
              </p:nvSpPr>
              <p:spPr bwMode="auto">
                <a:xfrm>
                  <a:off x="4097" y="2602"/>
                  <a:ext cx="3" cy="5"/>
                </a:xfrm>
                <a:custGeom>
                  <a:avLst/>
                  <a:gdLst>
                    <a:gd name="T0" fmla="*/ 3 w 3"/>
                    <a:gd name="T1" fmla="*/ 4 h 6"/>
                    <a:gd name="T2" fmla="*/ 2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0" y="4"/>
                        <a:pt x="2" y="0"/>
                        <a:pt x="2"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6" name="Freeform 1213"/>
                <p:cNvSpPr>
                  <a:spLocks/>
                </p:cNvSpPr>
                <p:nvPr/>
              </p:nvSpPr>
              <p:spPr bwMode="auto">
                <a:xfrm>
                  <a:off x="4090" y="2605"/>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7" name="Freeform 1214"/>
                <p:cNvSpPr>
                  <a:spLocks/>
                </p:cNvSpPr>
                <p:nvPr/>
              </p:nvSpPr>
              <p:spPr bwMode="auto">
                <a:xfrm>
                  <a:off x="4088" y="2597"/>
                  <a:ext cx="7" cy="11"/>
                </a:xfrm>
                <a:custGeom>
                  <a:avLst/>
                  <a:gdLst>
                    <a:gd name="T0" fmla="*/ 0 w 9"/>
                    <a:gd name="T1" fmla="*/ 10 h 12"/>
                    <a:gd name="T2" fmla="*/ 3 w 9"/>
                    <a:gd name="T3" fmla="*/ 10 h 12"/>
                    <a:gd name="T4" fmla="*/ 3 w 9"/>
                    <a:gd name="T5" fmla="*/ 9 h 12"/>
                    <a:gd name="T6" fmla="*/ 5 w 9"/>
                    <a:gd name="T7" fmla="*/ 4 h 12"/>
                    <a:gd name="T8" fmla="*/ 9 w 9"/>
                    <a:gd name="T9" fmla="*/ 4 h 12"/>
                    <a:gd name="T10" fmla="*/ 6 w 9"/>
                    <a:gd name="T11" fmla="*/ 0 h 12"/>
                    <a:gd name="T12" fmla="*/ 0 w 9"/>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0" y="10"/>
                      </a:moveTo>
                      <a:cubicBezTo>
                        <a:pt x="1" y="12"/>
                        <a:pt x="2" y="11"/>
                        <a:pt x="3" y="10"/>
                      </a:cubicBezTo>
                      <a:cubicBezTo>
                        <a:pt x="3" y="9"/>
                        <a:pt x="3" y="9"/>
                        <a:pt x="3" y="9"/>
                      </a:cubicBezTo>
                      <a:cubicBezTo>
                        <a:pt x="2" y="7"/>
                        <a:pt x="3" y="3"/>
                        <a:pt x="5" y="4"/>
                      </a:cubicBezTo>
                      <a:cubicBezTo>
                        <a:pt x="7" y="3"/>
                        <a:pt x="7" y="7"/>
                        <a:pt x="9" y="4"/>
                      </a:cubicBezTo>
                      <a:cubicBezTo>
                        <a:pt x="6" y="0"/>
                        <a:pt x="6" y="0"/>
                        <a:pt x="6" y="0"/>
                      </a:cubicBezTo>
                      <a:cubicBezTo>
                        <a:pt x="3" y="1"/>
                        <a:pt x="1" y="8"/>
                        <a:pt x="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8" name="Freeform 1215"/>
                <p:cNvSpPr>
                  <a:spLocks/>
                </p:cNvSpPr>
                <p:nvPr/>
              </p:nvSpPr>
              <p:spPr bwMode="auto">
                <a:xfrm>
                  <a:off x="4091" y="2604"/>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9" name="Freeform 1216"/>
                <p:cNvSpPr>
                  <a:spLocks/>
                </p:cNvSpPr>
                <p:nvPr/>
              </p:nvSpPr>
              <p:spPr bwMode="auto">
                <a:xfrm>
                  <a:off x="4095" y="2603"/>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0" name="Freeform 1217"/>
                <p:cNvSpPr>
                  <a:spLocks/>
                </p:cNvSpPr>
                <p:nvPr/>
              </p:nvSpPr>
              <p:spPr bwMode="auto">
                <a:xfrm>
                  <a:off x="4078" y="2596"/>
                  <a:ext cx="8" cy="11"/>
                </a:xfrm>
                <a:custGeom>
                  <a:avLst/>
                  <a:gdLst>
                    <a:gd name="T0" fmla="*/ 3 w 9"/>
                    <a:gd name="T1" fmla="*/ 12 h 13"/>
                    <a:gd name="T2" fmla="*/ 9 w 9"/>
                    <a:gd name="T3" fmla="*/ 8 h 13"/>
                    <a:gd name="T4" fmla="*/ 4 w 9"/>
                    <a:gd name="T5" fmla="*/ 0 h 13"/>
                    <a:gd name="T6" fmla="*/ 1 w 9"/>
                    <a:gd name="T7" fmla="*/ 2 h 13"/>
                    <a:gd name="T8" fmla="*/ 3 w 9"/>
                    <a:gd name="T9" fmla="*/ 12 h 13"/>
                  </a:gdLst>
                  <a:ahLst/>
                  <a:cxnLst>
                    <a:cxn ang="0">
                      <a:pos x="T0" y="T1"/>
                    </a:cxn>
                    <a:cxn ang="0">
                      <a:pos x="T2" y="T3"/>
                    </a:cxn>
                    <a:cxn ang="0">
                      <a:pos x="T4" y="T5"/>
                    </a:cxn>
                    <a:cxn ang="0">
                      <a:pos x="T6" y="T7"/>
                    </a:cxn>
                    <a:cxn ang="0">
                      <a:pos x="T8" y="T9"/>
                    </a:cxn>
                  </a:cxnLst>
                  <a:rect l="0" t="0" r="r" b="b"/>
                  <a:pathLst>
                    <a:path w="9" h="13">
                      <a:moveTo>
                        <a:pt x="3" y="12"/>
                      </a:moveTo>
                      <a:cubicBezTo>
                        <a:pt x="3" y="6"/>
                        <a:pt x="8" y="13"/>
                        <a:pt x="9" y="8"/>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1" name="Freeform 1218"/>
                <p:cNvSpPr>
                  <a:spLocks/>
                </p:cNvSpPr>
                <p:nvPr/>
              </p:nvSpPr>
              <p:spPr bwMode="auto">
                <a:xfrm>
                  <a:off x="4075" y="2592"/>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2" name="Freeform 1219"/>
                <p:cNvSpPr>
                  <a:spLocks/>
                </p:cNvSpPr>
                <p:nvPr/>
              </p:nvSpPr>
              <p:spPr bwMode="auto">
                <a:xfrm>
                  <a:off x="4060" y="2589"/>
                  <a:ext cx="16" cy="14"/>
                </a:xfrm>
                <a:custGeom>
                  <a:avLst/>
                  <a:gdLst>
                    <a:gd name="T0" fmla="*/ 0 w 19"/>
                    <a:gd name="T1" fmla="*/ 15 h 17"/>
                    <a:gd name="T2" fmla="*/ 8 w 19"/>
                    <a:gd name="T3" fmla="*/ 8 h 17"/>
                    <a:gd name="T4" fmla="*/ 6 w 19"/>
                    <a:gd name="T5" fmla="*/ 13 h 17"/>
                    <a:gd name="T6" fmla="*/ 13 w 19"/>
                    <a:gd name="T7" fmla="*/ 11 h 17"/>
                    <a:gd name="T8" fmla="*/ 9 w 19"/>
                    <a:gd name="T9" fmla="*/ 16 h 17"/>
                    <a:gd name="T10" fmla="*/ 16 w 19"/>
                    <a:gd name="T11" fmla="*/ 11 h 17"/>
                    <a:gd name="T12" fmla="*/ 19 w 19"/>
                    <a:gd name="T13" fmla="*/ 15 h 17"/>
                    <a:gd name="T14" fmla="*/ 18 w 19"/>
                    <a:gd name="T15" fmla="*/ 8 h 17"/>
                    <a:gd name="T16" fmla="*/ 15 w 19"/>
                    <a:gd name="T17" fmla="*/ 9 h 17"/>
                    <a:gd name="T18" fmla="*/ 17 w 19"/>
                    <a:gd name="T19" fmla="*/ 5 h 17"/>
                    <a:gd name="T20" fmla="*/ 7 w 19"/>
                    <a:gd name="T21" fmla="*/ 0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8"/>
                        <a:pt x="8" y="8"/>
                        <a:pt x="8" y="8"/>
                      </a:cubicBezTo>
                      <a:cubicBezTo>
                        <a:pt x="8" y="10"/>
                        <a:pt x="8" y="12"/>
                        <a:pt x="6" y="13"/>
                      </a:cubicBezTo>
                      <a:cubicBezTo>
                        <a:pt x="10" y="14"/>
                        <a:pt x="10" y="10"/>
                        <a:pt x="13" y="11"/>
                      </a:cubicBezTo>
                      <a:cubicBezTo>
                        <a:pt x="14" y="17"/>
                        <a:pt x="8" y="11"/>
                        <a:pt x="9" y="16"/>
                      </a:cubicBezTo>
                      <a:cubicBezTo>
                        <a:pt x="11" y="16"/>
                        <a:pt x="15" y="16"/>
                        <a:pt x="16" y="11"/>
                      </a:cubicBezTo>
                      <a:cubicBezTo>
                        <a:pt x="19" y="15"/>
                        <a:pt x="19" y="15"/>
                        <a:pt x="19" y="15"/>
                      </a:cubicBezTo>
                      <a:cubicBezTo>
                        <a:pt x="18" y="8"/>
                        <a:pt x="18" y="8"/>
                        <a:pt x="18" y="8"/>
                      </a:cubicBezTo>
                      <a:cubicBezTo>
                        <a:pt x="17" y="6"/>
                        <a:pt x="16" y="14"/>
                        <a:pt x="15" y="9"/>
                      </a:cubicBezTo>
                      <a:cubicBezTo>
                        <a:pt x="15" y="6"/>
                        <a:pt x="16" y="6"/>
                        <a:pt x="17" y="5"/>
                      </a:cubicBezTo>
                      <a:cubicBezTo>
                        <a:pt x="15" y="6"/>
                        <a:pt x="11" y="0"/>
                        <a:pt x="7"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3" name="Freeform 1220"/>
                <p:cNvSpPr>
                  <a:spLocks/>
                </p:cNvSpPr>
                <p:nvPr/>
              </p:nvSpPr>
              <p:spPr bwMode="auto">
                <a:xfrm>
                  <a:off x="4060" y="2593"/>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4" name="Freeform 1221"/>
                <p:cNvSpPr>
                  <a:spLocks/>
                </p:cNvSpPr>
                <p:nvPr/>
              </p:nvSpPr>
              <p:spPr bwMode="auto">
                <a:xfrm>
                  <a:off x="4044" y="2588"/>
                  <a:ext cx="13" cy="15"/>
                </a:xfrm>
                <a:custGeom>
                  <a:avLst/>
                  <a:gdLst>
                    <a:gd name="T0" fmla="*/ 10 w 16"/>
                    <a:gd name="T1" fmla="*/ 17 h 18"/>
                    <a:gd name="T2" fmla="*/ 15 w 16"/>
                    <a:gd name="T3" fmla="*/ 13 h 18"/>
                    <a:gd name="T4" fmla="*/ 15 w 16"/>
                    <a:gd name="T5" fmla="*/ 16 h 18"/>
                    <a:gd name="T6" fmla="*/ 16 w 16"/>
                    <a:gd name="T7" fmla="*/ 11 h 18"/>
                    <a:gd name="T8" fmla="*/ 9 w 16"/>
                    <a:gd name="T9" fmla="*/ 14 h 18"/>
                    <a:gd name="T10" fmla="*/ 7 w 16"/>
                    <a:gd name="T11" fmla="*/ 5 h 18"/>
                    <a:gd name="T12" fmla="*/ 11 w 16"/>
                    <a:gd name="T13" fmla="*/ 7 h 18"/>
                    <a:gd name="T14" fmla="*/ 1 w 16"/>
                    <a:gd name="T15" fmla="*/ 8 h 18"/>
                    <a:gd name="T16" fmla="*/ 3 w 16"/>
                    <a:gd name="T17" fmla="*/ 10 h 18"/>
                    <a:gd name="T18" fmla="*/ 0 w 16"/>
                    <a:gd name="T19" fmla="*/ 12 h 18"/>
                    <a:gd name="T20" fmla="*/ 10 w 1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0" y="17"/>
                      </a:moveTo>
                      <a:cubicBezTo>
                        <a:pt x="15" y="13"/>
                        <a:pt x="15" y="13"/>
                        <a:pt x="15" y="13"/>
                      </a:cubicBezTo>
                      <a:cubicBezTo>
                        <a:pt x="15" y="13"/>
                        <a:pt x="15" y="15"/>
                        <a:pt x="15" y="16"/>
                      </a:cubicBezTo>
                      <a:cubicBezTo>
                        <a:pt x="15" y="15"/>
                        <a:pt x="16" y="12"/>
                        <a:pt x="16" y="11"/>
                      </a:cubicBezTo>
                      <a:cubicBezTo>
                        <a:pt x="14" y="5"/>
                        <a:pt x="11" y="13"/>
                        <a:pt x="9" y="14"/>
                      </a:cubicBezTo>
                      <a:cubicBezTo>
                        <a:pt x="3" y="11"/>
                        <a:pt x="9" y="11"/>
                        <a:pt x="7" y="5"/>
                      </a:cubicBezTo>
                      <a:cubicBezTo>
                        <a:pt x="9" y="5"/>
                        <a:pt x="9" y="7"/>
                        <a:pt x="11" y="7"/>
                      </a:cubicBezTo>
                      <a:cubicBezTo>
                        <a:pt x="7" y="0"/>
                        <a:pt x="3" y="7"/>
                        <a:pt x="1" y="8"/>
                      </a:cubicBezTo>
                      <a:cubicBezTo>
                        <a:pt x="1" y="9"/>
                        <a:pt x="1" y="11"/>
                        <a:pt x="3" y="10"/>
                      </a:cubicBezTo>
                      <a:cubicBezTo>
                        <a:pt x="0" y="12"/>
                        <a:pt x="0" y="12"/>
                        <a:pt x="0" y="12"/>
                      </a:cubicBezTo>
                      <a:cubicBezTo>
                        <a:pt x="3" y="17"/>
                        <a:pt x="5"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5" name="Freeform 1222"/>
                <p:cNvSpPr>
                  <a:spLocks/>
                </p:cNvSpPr>
                <p:nvPr/>
              </p:nvSpPr>
              <p:spPr bwMode="auto">
                <a:xfrm>
                  <a:off x="4057" y="2602"/>
                  <a:ext cx="2" cy="2"/>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0" y="1"/>
                        <a:pt x="0" y="1"/>
                        <a:pt x="0" y="0"/>
                      </a:cubicBezTo>
                      <a:cubicBezTo>
                        <a:pt x="0" y="2"/>
                        <a:pt x="0"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6" name="Freeform 1223"/>
                <p:cNvSpPr>
                  <a:spLocks/>
                </p:cNvSpPr>
                <p:nvPr/>
              </p:nvSpPr>
              <p:spPr bwMode="auto">
                <a:xfrm>
                  <a:off x="4043" y="2595"/>
                  <a:ext cx="1"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1"/>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7" name="Freeform 1224"/>
                <p:cNvSpPr>
                  <a:spLocks/>
                </p:cNvSpPr>
                <p:nvPr/>
              </p:nvSpPr>
              <p:spPr bwMode="auto">
                <a:xfrm>
                  <a:off x="4043" y="2601"/>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1"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8" name="Freeform 1225"/>
                <p:cNvSpPr>
                  <a:spLocks/>
                </p:cNvSpPr>
                <p:nvPr/>
              </p:nvSpPr>
              <p:spPr bwMode="auto">
                <a:xfrm>
                  <a:off x="3950" y="2591"/>
                  <a:ext cx="91" cy="20"/>
                </a:xfrm>
                <a:custGeom>
                  <a:avLst/>
                  <a:gdLst>
                    <a:gd name="T0" fmla="*/ 0 w 106"/>
                    <a:gd name="T1" fmla="*/ 9 h 23"/>
                    <a:gd name="T2" fmla="*/ 4 w 106"/>
                    <a:gd name="T3" fmla="*/ 12 h 23"/>
                    <a:gd name="T4" fmla="*/ 0 w 106"/>
                    <a:gd name="T5" fmla="*/ 16 h 23"/>
                    <a:gd name="T6" fmla="*/ 1 w 106"/>
                    <a:gd name="T7" fmla="*/ 23 h 23"/>
                    <a:gd name="T8" fmla="*/ 9 w 106"/>
                    <a:gd name="T9" fmla="*/ 20 h 23"/>
                    <a:gd name="T10" fmla="*/ 10 w 106"/>
                    <a:gd name="T11" fmla="*/ 23 h 23"/>
                    <a:gd name="T12" fmla="*/ 25 w 106"/>
                    <a:gd name="T13" fmla="*/ 20 h 23"/>
                    <a:gd name="T14" fmla="*/ 36 w 106"/>
                    <a:gd name="T15" fmla="*/ 17 h 23"/>
                    <a:gd name="T16" fmla="*/ 81 w 106"/>
                    <a:gd name="T17" fmla="*/ 16 h 23"/>
                    <a:gd name="T18" fmla="*/ 83 w 106"/>
                    <a:gd name="T19" fmla="*/ 10 h 23"/>
                    <a:gd name="T20" fmla="*/ 86 w 106"/>
                    <a:gd name="T21" fmla="*/ 14 h 23"/>
                    <a:gd name="T22" fmla="*/ 83 w 106"/>
                    <a:gd name="T23" fmla="*/ 14 h 23"/>
                    <a:gd name="T24" fmla="*/ 96 w 106"/>
                    <a:gd name="T25" fmla="*/ 15 h 23"/>
                    <a:gd name="T26" fmla="*/ 96 w 106"/>
                    <a:gd name="T27" fmla="*/ 7 h 23"/>
                    <a:gd name="T28" fmla="*/ 102 w 106"/>
                    <a:gd name="T29" fmla="*/ 15 h 23"/>
                    <a:gd name="T30" fmla="*/ 106 w 106"/>
                    <a:gd name="T31" fmla="*/ 10 h 23"/>
                    <a:gd name="T32" fmla="*/ 101 w 106"/>
                    <a:gd name="T33" fmla="*/ 5 h 23"/>
                    <a:gd name="T34" fmla="*/ 105 w 106"/>
                    <a:gd name="T35" fmla="*/ 2 h 23"/>
                    <a:gd name="T36" fmla="*/ 76 w 106"/>
                    <a:gd name="T37" fmla="*/ 12 h 23"/>
                    <a:gd name="T38" fmla="*/ 77 w 106"/>
                    <a:gd name="T39" fmla="*/ 8 h 23"/>
                    <a:gd name="T40" fmla="*/ 59 w 106"/>
                    <a:gd name="T41" fmla="*/ 5 h 23"/>
                    <a:gd name="T42" fmla="*/ 52 w 106"/>
                    <a:gd name="T43" fmla="*/ 12 h 23"/>
                    <a:gd name="T44" fmla="*/ 49 w 106"/>
                    <a:gd name="T45" fmla="*/ 10 h 23"/>
                    <a:gd name="T46" fmla="*/ 48 w 106"/>
                    <a:gd name="T47" fmla="*/ 13 h 23"/>
                    <a:gd name="T48" fmla="*/ 43 w 106"/>
                    <a:gd name="T49" fmla="*/ 9 h 23"/>
                    <a:gd name="T50" fmla="*/ 42 w 106"/>
                    <a:gd name="T51" fmla="*/ 17 h 23"/>
                    <a:gd name="T52" fmla="*/ 31 w 106"/>
                    <a:gd name="T53" fmla="*/ 7 h 23"/>
                    <a:gd name="T54" fmla="*/ 33 w 106"/>
                    <a:gd name="T55" fmla="*/ 11 h 23"/>
                    <a:gd name="T56" fmla="*/ 31 w 106"/>
                    <a:gd name="T57" fmla="*/ 14 h 23"/>
                    <a:gd name="T58" fmla="*/ 29 w 106"/>
                    <a:gd name="T59" fmla="*/ 7 h 23"/>
                    <a:gd name="T60" fmla="*/ 21 w 106"/>
                    <a:gd name="T61" fmla="*/ 13 h 23"/>
                    <a:gd name="T62" fmla="*/ 22 w 106"/>
                    <a:gd name="T63" fmla="*/ 16 h 23"/>
                    <a:gd name="T64" fmla="*/ 11 w 106"/>
                    <a:gd name="T65" fmla="*/ 15 h 23"/>
                    <a:gd name="T66" fmla="*/ 15 w 106"/>
                    <a:gd name="T67" fmla="*/ 8 h 23"/>
                    <a:gd name="T68" fmla="*/ 12 w 106"/>
                    <a:gd name="T69" fmla="*/ 5 h 23"/>
                    <a:gd name="T70" fmla="*/ 5 w 106"/>
                    <a:gd name="T71" fmla="*/ 14 h 23"/>
                    <a:gd name="T72" fmla="*/ 0 w 106"/>
                    <a:gd name="T7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23">
                      <a:moveTo>
                        <a:pt x="0" y="9"/>
                      </a:moveTo>
                      <a:cubicBezTo>
                        <a:pt x="1" y="11"/>
                        <a:pt x="2" y="12"/>
                        <a:pt x="4" y="12"/>
                      </a:cubicBezTo>
                      <a:cubicBezTo>
                        <a:pt x="4" y="15"/>
                        <a:pt x="1" y="14"/>
                        <a:pt x="0" y="16"/>
                      </a:cubicBezTo>
                      <a:cubicBezTo>
                        <a:pt x="3" y="18"/>
                        <a:pt x="0" y="20"/>
                        <a:pt x="1" y="23"/>
                      </a:cubicBezTo>
                      <a:cubicBezTo>
                        <a:pt x="4" y="23"/>
                        <a:pt x="6" y="19"/>
                        <a:pt x="9" y="20"/>
                      </a:cubicBezTo>
                      <a:cubicBezTo>
                        <a:pt x="10" y="23"/>
                        <a:pt x="10" y="23"/>
                        <a:pt x="10" y="23"/>
                      </a:cubicBezTo>
                      <a:cubicBezTo>
                        <a:pt x="14" y="21"/>
                        <a:pt x="21" y="17"/>
                        <a:pt x="25" y="20"/>
                      </a:cubicBezTo>
                      <a:cubicBezTo>
                        <a:pt x="29" y="21"/>
                        <a:pt x="32" y="19"/>
                        <a:pt x="36" y="17"/>
                      </a:cubicBezTo>
                      <a:cubicBezTo>
                        <a:pt x="50" y="18"/>
                        <a:pt x="65" y="14"/>
                        <a:pt x="81" y="16"/>
                      </a:cubicBezTo>
                      <a:cubicBezTo>
                        <a:pt x="83" y="10"/>
                        <a:pt x="83" y="10"/>
                        <a:pt x="83" y="10"/>
                      </a:cubicBezTo>
                      <a:cubicBezTo>
                        <a:pt x="83" y="13"/>
                        <a:pt x="86" y="10"/>
                        <a:pt x="86" y="14"/>
                      </a:cubicBezTo>
                      <a:cubicBezTo>
                        <a:pt x="85" y="13"/>
                        <a:pt x="84" y="14"/>
                        <a:pt x="83" y="14"/>
                      </a:cubicBezTo>
                      <a:cubicBezTo>
                        <a:pt x="87" y="19"/>
                        <a:pt x="92" y="13"/>
                        <a:pt x="96" y="15"/>
                      </a:cubicBezTo>
                      <a:cubicBezTo>
                        <a:pt x="96" y="14"/>
                        <a:pt x="95" y="8"/>
                        <a:pt x="96" y="7"/>
                      </a:cubicBezTo>
                      <a:cubicBezTo>
                        <a:pt x="96" y="14"/>
                        <a:pt x="101" y="7"/>
                        <a:pt x="102" y="15"/>
                      </a:cubicBezTo>
                      <a:cubicBezTo>
                        <a:pt x="106" y="17"/>
                        <a:pt x="102" y="9"/>
                        <a:pt x="106" y="10"/>
                      </a:cubicBezTo>
                      <a:cubicBezTo>
                        <a:pt x="106" y="6"/>
                        <a:pt x="102" y="8"/>
                        <a:pt x="101" y="5"/>
                      </a:cubicBezTo>
                      <a:cubicBezTo>
                        <a:pt x="103" y="1"/>
                        <a:pt x="105" y="6"/>
                        <a:pt x="105" y="2"/>
                      </a:cubicBezTo>
                      <a:cubicBezTo>
                        <a:pt x="98" y="0"/>
                        <a:pt x="86" y="9"/>
                        <a:pt x="76" y="12"/>
                      </a:cubicBezTo>
                      <a:cubicBezTo>
                        <a:pt x="77" y="8"/>
                        <a:pt x="77" y="8"/>
                        <a:pt x="77" y="8"/>
                      </a:cubicBezTo>
                      <a:cubicBezTo>
                        <a:pt x="72" y="11"/>
                        <a:pt x="63" y="11"/>
                        <a:pt x="59" y="5"/>
                      </a:cubicBezTo>
                      <a:cubicBezTo>
                        <a:pt x="60" y="9"/>
                        <a:pt x="51" y="4"/>
                        <a:pt x="52" y="12"/>
                      </a:cubicBezTo>
                      <a:cubicBezTo>
                        <a:pt x="51" y="10"/>
                        <a:pt x="51" y="10"/>
                        <a:pt x="49" y="10"/>
                      </a:cubicBezTo>
                      <a:cubicBezTo>
                        <a:pt x="48" y="13"/>
                        <a:pt x="48" y="13"/>
                        <a:pt x="48" y="13"/>
                      </a:cubicBezTo>
                      <a:cubicBezTo>
                        <a:pt x="46" y="13"/>
                        <a:pt x="46" y="9"/>
                        <a:pt x="43" y="9"/>
                      </a:cubicBezTo>
                      <a:cubicBezTo>
                        <a:pt x="45" y="13"/>
                        <a:pt x="43" y="14"/>
                        <a:pt x="42" y="17"/>
                      </a:cubicBezTo>
                      <a:cubicBezTo>
                        <a:pt x="39" y="13"/>
                        <a:pt x="34" y="10"/>
                        <a:pt x="31" y="7"/>
                      </a:cubicBezTo>
                      <a:cubicBezTo>
                        <a:pt x="31" y="8"/>
                        <a:pt x="32" y="9"/>
                        <a:pt x="33" y="11"/>
                      </a:cubicBezTo>
                      <a:cubicBezTo>
                        <a:pt x="31" y="9"/>
                        <a:pt x="31" y="13"/>
                        <a:pt x="31" y="14"/>
                      </a:cubicBezTo>
                      <a:cubicBezTo>
                        <a:pt x="29" y="15"/>
                        <a:pt x="29" y="10"/>
                        <a:pt x="29" y="7"/>
                      </a:cubicBezTo>
                      <a:cubicBezTo>
                        <a:pt x="25" y="6"/>
                        <a:pt x="24" y="15"/>
                        <a:pt x="21" y="13"/>
                      </a:cubicBezTo>
                      <a:cubicBezTo>
                        <a:pt x="22" y="16"/>
                        <a:pt x="22" y="16"/>
                        <a:pt x="22" y="16"/>
                      </a:cubicBezTo>
                      <a:cubicBezTo>
                        <a:pt x="18" y="17"/>
                        <a:pt x="15" y="13"/>
                        <a:pt x="11" y="15"/>
                      </a:cubicBezTo>
                      <a:cubicBezTo>
                        <a:pt x="8" y="10"/>
                        <a:pt x="14" y="10"/>
                        <a:pt x="15" y="8"/>
                      </a:cubicBezTo>
                      <a:cubicBezTo>
                        <a:pt x="14" y="7"/>
                        <a:pt x="13" y="7"/>
                        <a:pt x="12" y="5"/>
                      </a:cubicBezTo>
                      <a:cubicBezTo>
                        <a:pt x="10" y="8"/>
                        <a:pt x="8" y="12"/>
                        <a:pt x="5" y="14"/>
                      </a:cubicBezTo>
                      <a:cubicBezTo>
                        <a:pt x="7" y="8"/>
                        <a:pt x="2" y="9"/>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9" name="Freeform 1226"/>
                <p:cNvSpPr>
                  <a:spLocks/>
                </p:cNvSpPr>
                <p:nvPr/>
              </p:nvSpPr>
              <p:spPr bwMode="auto">
                <a:xfrm>
                  <a:off x="3960" y="2594"/>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0" name="Freeform 1227"/>
                <p:cNvSpPr>
                  <a:spLocks/>
                </p:cNvSpPr>
                <p:nvPr/>
              </p:nvSpPr>
              <p:spPr bwMode="auto">
                <a:xfrm>
                  <a:off x="3950" y="259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1" name="Freeform 1228"/>
                <p:cNvSpPr>
                  <a:spLocks/>
                </p:cNvSpPr>
                <p:nvPr/>
              </p:nvSpPr>
              <p:spPr bwMode="auto">
                <a:xfrm>
                  <a:off x="3970" y="260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2" name="Freeform 1229"/>
                <p:cNvSpPr>
                  <a:spLocks/>
                </p:cNvSpPr>
                <p:nvPr/>
              </p:nvSpPr>
              <p:spPr bwMode="auto">
                <a:xfrm>
                  <a:off x="3974" y="2594"/>
                  <a:ext cx="2"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3" name="Freeform 1230"/>
                <p:cNvSpPr>
                  <a:spLocks/>
                </p:cNvSpPr>
                <p:nvPr/>
              </p:nvSpPr>
              <p:spPr bwMode="auto">
                <a:xfrm>
                  <a:off x="3994" y="2593"/>
                  <a:ext cx="2"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3"/>
                        <a:pt x="2" y="1"/>
                        <a:pt x="2" y="0"/>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4" name="Freeform 1231"/>
                <p:cNvSpPr>
                  <a:spLocks/>
                </p:cNvSpPr>
                <p:nvPr/>
              </p:nvSpPr>
              <p:spPr bwMode="auto">
                <a:xfrm>
                  <a:off x="3952" y="2596"/>
                  <a:ext cx="4" cy="1"/>
                </a:xfrm>
                <a:custGeom>
                  <a:avLst/>
                  <a:gdLst>
                    <a:gd name="T0" fmla="*/ 4 w 4"/>
                    <a:gd name="T1" fmla="*/ 0 h 1"/>
                    <a:gd name="T2" fmla="*/ 1 w 4"/>
                    <a:gd name="T3" fmla="*/ 1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1" y="1"/>
                      </a:lnTo>
                      <a:lnTo>
                        <a:pt x="0" y="1"/>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5" name="Freeform 1232"/>
                <p:cNvSpPr>
                  <a:spLocks/>
                </p:cNvSpPr>
                <p:nvPr/>
              </p:nvSpPr>
              <p:spPr bwMode="auto">
                <a:xfrm>
                  <a:off x="3898" y="2597"/>
                  <a:ext cx="49" cy="22"/>
                </a:xfrm>
                <a:custGeom>
                  <a:avLst/>
                  <a:gdLst>
                    <a:gd name="T0" fmla="*/ 4 w 57"/>
                    <a:gd name="T1" fmla="*/ 21 h 25"/>
                    <a:gd name="T2" fmla="*/ 14 w 57"/>
                    <a:gd name="T3" fmla="*/ 23 h 25"/>
                    <a:gd name="T4" fmla="*/ 20 w 57"/>
                    <a:gd name="T5" fmla="*/ 12 h 25"/>
                    <a:gd name="T6" fmla="*/ 20 w 57"/>
                    <a:gd name="T7" fmla="*/ 21 h 25"/>
                    <a:gd name="T8" fmla="*/ 39 w 57"/>
                    <a:gd name="T9" fmla="*/ 14 h 25"/>
                    <a:gd name="T10" fmla="*/ 40 w 57"/>
                    <a:gd name="T11" fmla="*/ 18 h 25"/>
                    <a:gd name="T12" fmla="*/ 46 w 57"/>
                    <a:gd name="T13" fmla="*/ 7 h 25"/>
                    <a:gd name="T14" fmla="*/ 47 w 57"/>
                    <a:gd name="T15" fmla="*/ 18 h 25"/>
                    <a:gd name="T16" fmla="*/ 47 w 57"/>
                    <a:gd name="T17" fmla="*/ 19 h 25"/>
                    <a:gd name="T18" fmla="*/ 57 w 57"/>
                    <a:gd name="T19" fmla="*/ 15 h 25"/>
                    <a:gd name="T20" fmla="*/ 57 w 57"/>
                    <a:gd name="T21" fmla="*/ 9 h 25"/>
                    <a:gd name="T22" fmla="*/ 56 w 57"/>
                    <a:gd name="T23" fmla="*/ 3 h 25"/>
                    <a:gd name="T24" fmla="*/ 50 w 57"/>
                    <a:gd name="T25" fmla="*/ 8 h 25"/>
                    <a:gd name="T26" fmla="*/ 49 w 57"/>
                    <a:gd name="T27" fmla="*/ 4 h 25"/>
                    <a:gd name="T28" fmla="*/ 47 w 57"/>
                    <a:gd name="T29" fmla="*/ 7 h 25"/>
                    <a:gd name="T30" fmla="*/ 46 w 57"/>
                    <a:gd name="T31" fmla="*/ 3 h 25"/>
                    <a:gd name="T32" fmla="*/ 41 w 57"/>
                    <a:gd name="T33" fmla="*/ 7 h 25"/>
                    <a:gd name="T34" fmla="*/ 42 w 57"/>
                    <a:gd name="T35" fmla="*/ 6 h 25"/>
                    <a:gd name="T36" fmla="*/ 38 w 57"/>
                    <a:gd name="T37" fmla="*/ 11 h 25"/>
                    <a:gd name="T38" fmla="*/ 36 w 57"/>
                    <a:gd name="T39" fmla="*/ 6 h 25"/>
                    <a:gd name="T40" fmla="*/ 37 w 57"/>
                    <a:gd name="T41" fmla="*/ 9 h 25"/>
                    <a:gd name="T42" fmla="*/ 24 w 57"/>
                    <a:gd name="T43" fmla="*/ 4 h 25"/>
                    <a:gd name="T44" fmla="*/ 23 w 57"/>
                    <a:gd name="T45" fmla="*/ 8 h 25"/>
                    <a:gd name="T46" fmla="*/ 29 w 57"/>
                    <a:gd name="T47" fmla="*/ 5 h 25"/>
                    <a:gd name="T48" fmla="*/ 28 w 57"/>
                    <a:gd name="T49" fmla="*/ 14 h 25"/>
                    <a:gd name="T50" fmla="*/ 21 w 57"/>
                    <a:gd name="T51" fmla="*/ 7 h 25"/>
                    <a:gd name="T52" fmla="*/ 11 w 57"/>
                    <a:gd name="T53" fmla="*/ 9 h 25"/>
                    <a:gd name="T54" fmla="*/ 11 w 57"/>
                    <a:gd name="T55" fmla="*/ 7 h 25"/>
                    <a:gd name="T56" fmla="*/ 5 w 57"/>
                    <a:gd name="T57" fmla="*/ 11 h 25"/>
                    <a:gd name="T58" fmla="*/ 8 w 57"/>
                    <a:gd name="T59" fmla="*/ 12 h 25"/>
                    <a:gd name="T60" fmla="*/ 5 w 57"/>
                    <a:gd name="T61" fmla="*/ 15 h 25"/>
                    <a:gd name="T62" fmla="*/ 5 w 57"/>
                    <a:gd name="T63" fmla="*/ 13 h 25"/>
                    <a:gd name="T64" fmla="*/ 0 w 57"/>
                    <a:gd name="T65" fmla="*/ 20 h 25"/>
                    <a:gd name="T66" fmla="*/ 6 w 57"/>
                    <a:gd name="T67" fmla="*/ 15 h 25"/>
                    <a:gd name="T68" fmla="*/ 4 w 57"/>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25">
                      <a:moveTo>
                        <a:pt x="4" y="21"/>
                      </a:moveTo>
                      <a:cubicBezTo>
                        <a:pt x="7" y="25"/>
                        <a:pt x="11" y="22"/>
                        <a:pt x="14" y="23"/>
                      </a:cubicBezTo>
                      <a:cubicBezTo>
                        <a:pt x="20" y="20"/>
                        <a:pt x="14" y="13"/>
                        <a:pt x="20" y="12"/>
                      </a:cubicBezTo>
                      <a:cubicBezTo>
                        <a:pt x="20" y="21"/>
                        <a:pt x="20" y="21"/>
                        <a:pt x="20" y="21"/>
                      </a:cubicBezTo>
                      <a:cubicBezTo>
                        <a:pt x="26" y="21"/>
                        <a:pt x="35" y="22"/>
                        <a:pt x="39" y="14"/>
                      </a:cubicBezTo>
                      <a:cubicBezTo>
                        <a:pt x="40" y="15"/>
                        <a:pt x="41" y="16"/>
                        <a:pt x="40" y="18"/>
                      </a:cubicBezTo>
                      <a:cubicBezTo>
                        <a:pt x="44" y="17"/>
                        <a:pt x="41" y="4"/>
                        <a:pt x="46" y="7"/>
                      </a:cubicBezTo>
                      <a:cubicBezTo>
                        <a:pt x="42" y="13"/>
                        <a:pt x="48" y="12"/>
                        <a:pt x="47" y="18"/>
                      </a:cubicBezTo>
                      <a:cubicBezTo>
                        <a:pt x="47" y="19"/>
                        <a:pt x="47" y="19"/>
                        <a:pt x="47" y="19"/>
                      </a:cubicBezTo>
                      <a:cubicBezTo>
                        <a:pt x="50" y="18"/>
                        <a:pt x="54" y="15"/>
                        <a:pt x="57" y="15"/>
                      </a:cubicBezTo>
                      <a:cubicBezTo>
                        <a:pt x="57" y="13"/>
                        <a:pt x="54" y="9"/>
                        <a:pt x="57" y="9"/>
                      </a:cubicBezTo>
                      <a:cubicBezTo>
                        <a:pt x="56" y="8"/>
                        <a:pt x="57" y="6"/>
                        <a:pt x="56" y="3"/>
                      </a:cubicBezTo>
                      <a:cubicBezTo>
                        <a:pt x="54" y="6"/>
                        <a:pt x="52" y="4"/>
                        <a:pt x="50" y="8"/>
                      </a:cubicBezTo>
                      <a:cubicBezTo>
                        <a:pt x="48" y="5"/>
                        <a:pt x="51" y="7"/>
                        <a:pt x="49" y="4"/>
                      </a:cubicBezTo>
                      <a:cubicBezTo>
                        <a:pt x="47" y="7"/>
                        <a:pt x="47" y="7"/>
                        <a:pt x="47" y="7"/>
                      </a:cubicBezTo>
                      <a:cubicBezTo>
                        <a:pt x="45" y="6"/>
                        <a:pt x="49" y="3"/>
                        <a:pt x="46" y="3"/>
                      </a:cubicBezTo>
                      <a:cubicBezTo>
                        <a:pt x="45" y="5"/>
                        <a:pt x="43" y="7"/>
                        <a:pt x="41" y="7"/>
                      </a:cubicBezTo>
                      <a:cubicBezTo>
                        <a:pt x="42" y="6"/>
                        <a:pt x="42" y="6"/>
                        <a:pt x="42" y="6"/>
                      </a:cubicBezTo>
                      <a:cubicBezTo>
                        <a:pt x="40" y="7"/>
                        <a:pt x="37" y="6"/>
                        <a:pt x="38" y="11"/>
                      </a:cubicBezTo>
                      <a:cubicBezTo>
                        <a:pt x="36" y="6"/>
                        <a:pt x="36" y="6"/>
                        <a:pt x="36" y="6"/>
                      </a:cubicBezTo>
                      <a:cubicBezTo>
                        <a:pt x="37" y="9"/>
                        <a:pt x="37" y="9"/>
                        <a:pt x="37" y="9"/>
                      </a:cubicBezTo>
                      <a:cubicBezTo>
                        <a:pt x="32" y="8"/>
                        <a:pt x="30" y="0"/>
                        <a:pt x="24" y="4"/>
                      </a:cubicBezTo>
                      <a:cubicBezTo>
                        <a:pt x="25" y="5"/>
                        <a:pt x="24" y="7"/>
                        <a:pt x="23" y="8"/>
                      </a:cubicBezTo>
                      <a:cubicBezTo>
                        <a:pt x="26" y="10"/>
                        <a:pt x="26" y="5"/>
                        <a:pt x="29" y="5"/>
                      </a:cubicBezTo>
                      <a:cubicBezTo>
                        <a:pt x="29" y="8"/>
                        <a:pt x="25" y="12"/>
                        <a:pt x="28" y="14"/>
                      </a:cubicBezTo>
                      <a:cubicBezTo>
                        <a:pt x="25" y="10"/>
                        <a:pt x="22" y="15"/>
                        <a:pt x="21" y="7"/>
                      </a:cubicBezTo>
                      <a:cubicBezTo>
                        <a:pt x="17" y="6"/>
                        <a:pt x="15" y="11"/>
                        <a:pt x="11" y="9"/>
                      </a:cubicBezTo>
                      <a:cubicBezTo>
                        <a:pt x="11" y="7"/>
                        <a:pt x="11" y="7"/>
                        <a:pt x="11" y="7"/>
                      </a:cubicBezTo>
                      <a:cubicBezTo>
                        <a:pt x="11" y="13"/>
                        <a:pt x="8" y="5"/>
                        <a:pt x="5" y="11"/>
                      </a:cubicBezTo>
                      <a:cubicBezTo>
                        <a:pt x="8" y="12"/>
                        <a:pt x="8" y="12"/>
                        <a:pt x="8" y="12"/>
                      </a:cubicBezTo>
                      <a:cubicBezTo>
                        <a:pt x="8" y="15"/>
                        <a:pt x="7" y="15"/>
                        <a:pt x="5" y="15"/>
                      </a:cubicBezTo>
                      <a:cubicBezTo>
                        <a:pt x="5" y="14"/>
                        <a:pt x="5" y="14"/>
                        <a:pt x="5" y="13"/>
                      </a:cubicBezTo>
                      <a:cubicBezTo>
                        <a:pt x="5" y="17"/>
                        <a:pt x="0" y="18"/>
                        <a:pt x="0" y="20"/>
                      </a:cubicBezTo>
                      <a:cubicBezTo>
                        <a:pt x="2" y="20"/>
                        <a:pt x="4" y="17"/>
                        <a:pt x="6" y="15"/>
                      </a:cubicBezTo>
                      <a:cubicBezTo>
                        <a:pt x="5" y="18"/>
                        <a:pt x="5" y="21"/>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6" name="Freeform 1233"/>
                <p:cNvSpPr>
                  <a:spLocks/>
                </p:cNvSpPr>
                <p:nvPr/>
              </p:nvSpPr>
              <p:spPr bwMode="auto">
                <a:xfrm>
                  <a:off x="3934" y="2601"/>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1"/>
                        <a:pt x="0"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7" name="Freeform 1234"/>
                <p:cNvSpPr>
                  <a:spLocks/>
                </p:cNvSpPr>
                <p:nvPr/>
              </p:nvSpPr>
              <p:spPr bwMode="auto">
                <a:xfrm>
                  <a:off x="3857" y="2597"/>
                  <a:ext cx="38" cy="26"/>
                </a:xfrm>
                <a:custGeom>
                  <a:avLst/>
                  <a:gdLst>
                    <a:gd name="T0" fmla="*/ 33 w 44"/>
                    <a:gd name="T1" fmla="*/ 14 h 30"/>
                    <a:gd name="T2" fmla="*/ 31 w 44"/>
                    <a:gd name="T3" fmla="*/ 9 h 30"/>
                    <a:gd name="T4" fmla="*/ 32 w 44"/>
                    <a:gd name="T5" fmla="*/ 19 h 30"/>
                    <a:gd name="T6" fmla="*/ 27 w 44"/>
                    <a:gd name="T7" fmla="*/ 21 h 30"/>
                    <a:gd name="T8" fmla="*/ 26 w 44"/>
                    <a:gd name="T9" fmla="*/ 12 h 30"/>
                    <a:gd name="T10" fmla="*/ 22 w 44"/>
                    <a:gd name="T11" fmla="*/ 11 h 30"/>
                    <a:gd name="T12" fmla="*/ 22 w 44"/>
                    <a:gd name="T13" fmla="*/ 17 h 30"/>
                    <a:gd name="T14" fmla="*/ 17 w 44"/>
                    <a:gd name="T15" fmla="*/ 20 h 30"/>
                    <a:gd name="T16" fmla="*/ 19 w 44"/>
                    <a:gd name="T17" fmla="*/ 18 h 30"/>
                    <a:gd name="T18" fmla="*/ 16 w 44"/>
                    <a:gd name="T19" fmla="*/ 12 h 30"/>
                    <a:gd name="T20" fmla="*/ 4 w 44"/>
                    <a:gd name="T21" fmla="*/ 28 h 30"/>
                    <a:gd name="T22" fmla="*/ 7 w 44"/>
                    <a:gd name="T23" fmla="*/ 27 h 30"/>
                    <a:gd name="T24" fmla="*/ 7 w 44"/>
                    <a:gd name="T25" fmla="*/ 20 h 30"/>
                    <a:gd name="T26" fmla="*/ 11 w 44"/>
                    <a:gd name="T27" fmla="*/ 22 h 30"/>
                    <a:gd name="T28" fmla="*/ 9 w 44"/>
                    <a:gd name="T29" fmla="*/ 26 h 30"/>
                    <a:gd name="T30" fmla="*/ 39 w 44"/>
                    <a:gd name="T31" fmla="*/ 24 h 30"/>
                    <a:gd name="T32" fmla="*/ 35 w 44"/>
                    <a:gd name="T33" fmla="*/ 24 h 30"/>
                    <a:gd name="T34" fmla="*/ 39 w 44"/>
                    <a:gd name="T35" fmla="*/ 20 h 30"/>
                    <a:gd name="T36" fmla="*/ 36 w 44"/>
                    <a:gd name="T37" fmla="*/ 13 h 30"/>
                    <a:gd name="T38" fmla="*/ 39 w 44"/>
                    <a:gd name="T39" fmla="*/ 15 h 30"/>
                    <a:gd name="T40" fmla="*/ 38 w 44"/>
                    <a:gd name="T41" fmla="*/ 8 h 30"/>
                    <a:gd name="T42" fmla="*/ 44 w 44"/>
                    <a:gd name="T43" fmla="*/ 5 h 30"/>
                    <a:gd name="T44" fmla="*/ 34 w 44"/>
                    <a:gd name="T45" fmla="*/ 5 h 30"/>
                    <a:gd name="T46" fmla="*/ 33 w 44"/>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30">
                      <a:moveTo>
                        <a:pt x="33" y="14"/>
                      </a:moveTo>
                      <a:cubicBezTo>
                        <a:pt x="30" y="14"/>
                        <a:pt x="33" y="11"/>
                        <a:pt x="31" y="9"/>
                      </a:cubicBezTo>
                      <a:cubicBezTo>
                        <a:pt x="28" y="12"/>
                        <a:pt x="34" y="15"/>
                        <a:pt x="32" y="19"/>
                      </a:cubicBezTo>
                      <a:cubicBezTo>
                        <a:pt x="30" y="17"/>
                        <a:pt x="28" y="21"/>
                        <a:pt x="27" y="21"/>
                      </a:cubicBezTo>
                      <a:cubicBezTo>
                        <a:pt x="28" y="19"/>
                        <a:pt x="27" y="13"/>
                        <a:pt x="26" y="12"/>
                      </a:cubicBezTo>
                      <a:cubicBezTo>
                        <a:pt x="25" y="14"/>
                        <a:pt x="23" y="11"/>
                        <a:pt x="22" y="11"/>
                      </a:cubicBezTo>
                      <a:cubicBezTo>
                        <a:pt x="26" y="15"/>
                        <a:pt x="18" y="13"/>
                        <a:pt x="22" y="17"/>
                      </a:cubicBezTo>
                      <a:cubicBezTo>
                        <a:pt x="22" y="20"/>
                        <a:pt x="18" y="23"/>
                        <a:pt x="17" y="20"/>
                      </a:cubicBezTo>
                      <a:cubicBezTo>
                        <a:pt x="17" y="18"/>
                        <a:pt x="18" y="18"/>
                        <a:pt x="19" y="18"/>
                      </a:cubicBezTo>
                      <a:cubicBezTo>
                        <a:pt x="20" y="14"/>
                        <a:pt x="16" y="16"/>
                        <a:pt x="16" y="12"/>
                      </a:cubicBezTo>
                      <a:cubicBezTo>
                        <a:pt x="12" y="18"/>
                        <a:pt x="0" y="18"/>
                        <a:pt x="4" y="28"/>
                      </a:cubicBezTo>
                      <a:cubicBezTo>
                        <a:pt x="5" y="30"/>
                        <a:pt x="6" y="28"/>
                        <a:pt x="7" y="27"/>
                      </a:cubicBezTo>
                      <a:cubicBezTo>
                        <a:pt x="3" y="25"/>
                        <a:pt x="7" y="22"/>
                        <a:pt x="7" y="20"/>
                      </a:cubicBezTo>
                      <a:cubicBezTo>
                        <a:pt x="9" y="22"/>
                        <a:pt x="12" y="18"/>
                        <a:pt x="11" y="22"/>
                      </a:cubicBezTo>
                      <a:cubicBezTo>
                        <a:pt x="9" y="26"/>
                        <a:pt x="9" y="26"/>
                        <a:pt x="9" y="26"/>
                      </a:cubicBezTo>
                      <a:cubicBezTo>
                        <a:pt x="18" y="27"/>
                        <a:pt x="29" y="26"/>
                        <a:pt x="39" y="24"/>
                      </a:cubicBezTo>
                      <a:cubicBezTo>
                        <a:pt x="35" y="24"/>
                        <a:pt x="35" y="24"/>
                        <a:pt x="35" y="24"/>
                      </a:cubicBezTo>
                      <a:cubicBezTo>
                        <a:pt x="35" y="21"/>
                        <a:pt x="37" y="21"/>
                        <a:pt x="39" y="20"/>
                      </a:cubicBezTo>
                      <a:cubicBezTo>
                        <a:pt x="36" y="13"/>
                        <a:pt x="36" y="13"/>
                        <a:pt x="36" y="13"/>
                      </a:cubicBezTo>
                      <a:cubicBezTo>
                        <a:pt x="38" y="14"/>
                        <a:pt x="39" y="13"/>
                        <a:pt x="39" y="15"/>
                      </a:cubicBezTo>
                      <a:cubicBezTo>
                        <a:pt x="40" y="12"/>
                        <a:pt x="39" y="11"/>
                        <a:pt x="38" y="8"/>
                      </a:cubicBezTo>
                      <a:cubicBezTo>
                        <a:pt x="42" y="7"/>
                        <a:pt x="42" y="10"/>
                        <a:pt x="44" y="5"/>
                      </a:cubicBezTo>
                      <a:cubicBezTo>
                        <a:pt x="39" y="0"/>
                        <a:pt x="40"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8" name="Freeform 1235"/>
                <p:cNvSpPr>
                  <a:spLocks/>
                </p:cNvSpPr>
                <p:nvPr/>
              </p:nvSpPr>
              <p:spPr bwMode="auto">
                <a:xfrm>
                  <a:off x="3894" y="2606"/>
                  <a:ext cx="2" cy="4"/>
                </a:xfrm>
                <a:custGeom>
                  <a:avLst/>
                  <a:gdLst>
                    <a:gd name="T0" fmla="*/ 1 w 2"/>
                    <a:gd name="T1" fmla="*/ 0 h 4"/>
                    <a:gd name="T2" fmla="*/ 0 w 2"/>
                    <a:gd name="T3" fmla="*/ 4 h 4"/>
                    <a:gd name="T4" fmla="*/ 2 w 2"/>
                    <a:gd name="T5" fmla="*/ 2 h 4"/>
                    <a:gd name="T6" fmla="*/ 1 w 2"/>
                    <a:gd name="T7" fmla="*/ 0 h 4"/>
                  </a:gdLst>
                  <a:ahLst/>
                  <a:cxnLst>
                    <a:cxn ang="0">
                      <a:pos x="T0" y="T1"/>
                    </a:cxn>
                    <a:cxn ang="0">
                      <a:pos x="T2" y="T3"/>
                    </a:cxn>
                    <a:cxn ang="0">
                      <a:pos x="T4" y="T5"/>
                    </a:cxn>
                    <a:cxn ang="0">
                      <a:pos x="T6" y="T7"/>
                    </a:cxn>
                  </a:cxnLst>
                  <a:rect l="0" t="0" r="r" b="b"/>
                  <a:pathLst>
                    <a:path w="2" h="4">
                      <a:moveTo>
                        <a:pt x="1" y="0"/>
                      </a:moveTo>
                      <a:lnTo>
                        <a:pt x="0" y="4"/>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9" name="Freeform 1236"/>
                <p:cNvSpPr>
                  <a:spLocks/>
                </p:cNvSpPr>
                <p:nvPr/>
              </p:nvSpPr>
              <p:spPr bwMode="auto">
                <a:xfrm>
                  <a:off x="3893" y="2615"/>
                  <a:ext cx="1" cy="4"/>
                </a:xfrm>
                <a:custGeom>
                  <a:avLst/>
                  <a:gdLst>
                    <a:gd name="T0" fmla="*/ 2 w 2"/>
                    <a:gd name="T1" fmla="*/ 5 h 5"/>
                    <a:gd name="T2" fmla="*/ 2 w 2"/>
                    <a:gd name="T3" fmla="*/ 1 h 5"/>
                    <a:gd name="T4" fmla="*/ 2 w 2"/>
                    <a:gd name="T5" fmla="*/ 5 h 5"/>
                  </a:gdLst>
                  <a:ahLst/>
                  <a:cxnLst>
                    <a:cxn ang="0">
                      <a:pos x="T0" y="T1"/>
                    </a:cxn>
                    <a:cxn ang="0">
                      <a:pos x="T2" y="T3"/>
                    </a:cxn>
                    <a:cxn ang="0">
                      <a:pos x="T4" y="T5"/>
                    </a:cxn>
                  </a:cxnLst>
                  <a:rect l="0" t="0" r="r" b="b"/>
                  <a:pathLst>
                    <a:path w="2" h="5">
                      <a:moveTo>
                        <a:pt x="2" y="5"/>
                      </a:moveTo>
                      <a:cubicBezTo>
                        <a:pt x="2" y="1"/>
                        <a:pt x="2" y="1"/>
                        <a:pt x="2"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0" name="Freeform 1237"/>
                <p:cNvSpPr>
                  <a:spLocks/>
                </p:cNvSpPr>
                <p:nvPr/>
              </p:nvSpPr>
              <p:spPr bwMode="auto">
                <a:xfrm>
                  <a:off x="3865" y="2608"/>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1" name="Freeform 1238"/>
                <p:cNvSpPr>
                  <a:spLocks/>
                </p:cNvSpPr>
                <p:nvPr/>
              </p:nvSpPr>
              <p:spPr bwMode="auto">
                <a:xfrm>
                  <a:off x="3849" y="2611"/>
                  <a:ext cx="12" cy="12"/>
                </a:xfrm>
                <a:custGeom>
                  <a:avLst/>
                  <a:gdLst>
                    <a:gd name="T0" fmla="*/ 0 w 14"/>
                    <a:gd name="T1" fmla="*/ 14 h 14"/>
                    <a:gd name="T2" fmla="*/ 12 w 14"/>
                    <a:gd name="T3" fmla="*/ 13 h 14"/>
                    <a:gd name="T4" fmla="*/ 11 w 14"/>
                    <a:gd name="T5" fmla="*/ 1 h 14"/>
                    <a:gd name="T6" fmla="*/ 7 w 14"/>
                    <a:gd name="T7" fmla="*/ 9 h 14"/>
                    <a:gd name="T8" fmla="*/ 1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7" y="10"/>
                        <a:pt x="12" y="13"/>
                      </a:cubicBezTo>
                      <a:cubicBezTo>
                        <a:pt x="14" y="8"/>
                        <a:pt x="10" y="5"/>
                        <a:pt x="11" y="1"/>
                      </a:cubicBezTo>
                      <a:cubicBezTo>
                        <a:pt x="9" y="0"/>
                        <a:pt x="9" y="7"/>
                        <a:pt x="7" y="9"/>
                      </a:cubicBezTo>
                      <a:cubicBezTo>
                        <a:pt x="6" y="5"/>
                        <a:pt x="3" y="10"/>
                        <a:pt x="1" y="9"/>
                      </a:cubicBezTo>
                      <a:cubicBezTo>
                        <a:pt x="1" y="10"/>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2" name="Freeform 1239"/>
                <p:cNvSpPr>
                  <a:spLocks/>
                </p:cNvSpPr>
                <p:nvPr/>
              </p:nvSpPr>
              <p:spPr bwMode="auto">
                <a:xfrm>
                  <a:off x="3757" y="2603"/>
                  <a:ext cx="96" cy="19"/>
                </a:xfrm>
                <a:custGeom>
                  <a:avLst/>
                  <a:gdLst>
                    <a:gd name="T0" fmla="*/ 91 w 111"/>
                    <a:gd name="T1" fmla="*/ 10 h 23"/>
                    <a:gd name="T2" fmla="*/ 85 w 111"/>
                    <a:gd name="T3" fmla="*/ 11 h 23"/>
                    <a:gd name="T4" fmla="*/ 88 w 111"/>
                    <a:gd name="T5" fmla="*/ 8 h 23"/>
                    <a:gd name="T6" fmla="*/ 83 w 111"/>
                    <a:gd name="T7" fmla="*/ 6 h 23"/>
                    <a:gd name="T8" fmla="*/ 84 w 111"/>
                    <a:gd name="T9" fmla="*/ 8 h 23"/>
                    <a:gd name="T10" fmla="*/ 74 w 111"/>
                    <a:gd name="T11" fmla="*/ 10 h 23"/>
                    <a:gd name="T12" fmla="*/ 72 w 111"/>
                    <a:gd name="T13" fmla="*/ 15 h 23"/>
                    <a:gd name="T14" fmla="*/ 65 w 111"/>
                    <a:gd name="T15" fmla="*/ 7 h 23"/>
                    <a:gd name="T16" fmla="*/ 67 w 111"/>
                    <a:gd name="T17" fmla="*/ 18 h 23"/>
                    <a:gd name="T18" fmla="*/ 55 w 111"/>
                    <a:gd name="T19" fmla="*/ 14 h 23"/>
                    <a:gd name="T20" fmla="*/ 58 w 111"/>
                    <a:gd name="T21" fmla="*/ 13 h 23"/>
                    <a:gd name="T22" fmla="*/ 52 w 111"/>
                    <a:gd name="T23" fmla="*/ 13 h 23"/>
                    <a:gd name="T24" fmla="*/ 52 w 111"/>
                    <a:gd name="T25" fmla="*/ 8 h 23"/>
                    <a:gd name="T26" fmla="*/ 43 w 111"/>
                    <a:gd name="T27" fmla="*/ 8 h 23"/>
                    <a:gd name="T28" fmla="*/ 44 w 111"/>
                    <a:gd name="T29" fmla="*/ 5 h 23"/>
                    <a:gd name="T30" fmla="*/ 26 w 111"/>
                    <a:gd name="T31" fmla="*/ 9 h 23"/>
                    <a:gd name="T32" fmla="*/ 24 w 111"/>
                    <a:gd name="T33" fmla="*/ 6 h 23"/>
                    <a:gd name="T34" fmla="*/ 25 w 111"/>
                    <a:gd name="T35" fmla="*/ 16 h 23"/>
                    <a:gd name="T36" fmla="*/ 18 w 111"/>
                    <a:gd name="T37" fmla="*/ 15 h 23"/>
                    <a:gd name="T38" fmla="*/ 20 w 111"/>
                    <a:gd name="T39" fmla="*/ 8 h 23"/>
                    <a:gd name="T40" fmla="*/ 16 w 111"/>
                    <a:gd name="T41" fmla="*/ 11 h 23"/>
                    <a:gd name="T42" fmla="*/ 13 w 111"/>
                    <a:gd name="T43" fmla="*/ 5 h 23"/>
                    <a:gd name="T44" fmla="*/ 6 w 111"/>
                    <a:gd name="T45" fmla="*/ 14 h 23"/>
                    <a:gd name="T46" fmla="*/ 1 w 111"/>
                    <a:gd name="T47" fmla="*/ 12 h 23"/>
                    <a:gd name="T48" fmla="*/ 4 w 111"/>
                    <a:gd name="T49" fmla="*/ 21 h 23"/>
                    <a:gd name="T50" fmla="*/ 29 w 111"/>
                    <a:gd name="T51" fmla="*/ 20 h 23"/>
                    <a:gd name="T52" fmla="*/ 35 w 111"/>
                    <a:gd name="T53" fmla="*/ 15 h 23"/>
                    <a:gd name="T54" fmla="*/ 36 w 111"/>
                    <a:gd name="T55" fmla="*/ 21 h 23"/>
                    <a:gd name="T56" fmla="*/ 36 w 111"/>
                    <a:gd name="T57" fmla="*/ 15 h 23"/>
                    <a:gd name="T58" fmla="*/ 40 w 111"/>
                    <a:gd name="T59" fmla="*/ 21 h 23"/>
                    <a:gd name="T60" fmla="*/ 42 w 111"/>
                    <a:gd name="T61" fmla="*/ 16 h 23"/>
                    <a:gd name="T62" fmla="*/ 45 w 111"/>
                    <a:gd name="T63" fmla="*/ 23 h 23"/>
                    <a:gd name="T64" fmla="*/ 84 w 111"/>
                    <a:gd name="T65" fmla="*/ 20 h 23"/>
                    <a:gd name="T66" fmla="*/ 83 w 111"/>
                    <a:gd name="T67" fmla="*/ 15 h 23"/>
                    <a:gd name="T68" fmla="*/ 98 w 111"/>
                    <a:gd name="T69" fmla="*/ 15 h 23"/>
                    <a:gd name="T70" fmla="*/ 100 w 111"/>
                    <a:gd name="T71" fmla="*/ 11 h 23"/>
                    <a:gd name="T72" fmla="*/ 100 w 111"/>
                    <a:gd name="T73" fmla="*/ 20 h 23"/>
                    <a:gd name="T74" fmla="*/ 104 w 111"/>
                    <a:gd name="T75" fmla="*/ 19 h 23"/>
                    <a:gd name="T76" fmla="*/ 101 w 111"/>
                    <a:gd name="T77" fmla="*/ 17 h 23"/>
                    <a:gd name="T78" fmla="*/ 107 w 111"/>
                    <a:gd name="T79" fmla="*/ 19 h 23"/>
                    <a:gd name="T80" fmla="*/ 103 w 111"/>
                    <a:gd name="T81" fmla="*/ 8 h 23"/>
                    <a:gd name="T82" fmla="*/ 90 w 111"/>
                    <a:gd name="T83" fmla="*/ 3 h 23"/>
                    <a:gd name="T84" fmla="*/ 91 w 111"/>
                    <a:gd name="T8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3">
                      <a:moveTo>
                        <a:pt x="91" y="10"/>
                      </a:moveTo>
                      <a:cubicBezTo>
                        <a:pt x="89" y="10"/>
                        <a:pt x="87" y="13"/>
                        <a:pt x="85" y="11"/>
                      </a:cubicBezTo>
                      <a:cubicBezTo>
                        <a:pt x="85" y="9"/>
                        <a:pt x="87" y="8"/>
                        <a:pt x="88" y="8"/>
                      </a:cubicBezTo>
                      <a:cubicBezTo>
                        <a:pt x="87" y="3"/>
                        <a:pt x="86" y="9"/>
                        <a:pt x="83" y="6"/>
                      </a:cubicBezTo>
                      <a:cubicBezTo>
                        <a:pt x="83" y="6"/>
                        <a:pt x="84" y="7"/>
                        <a:pt x="84" y="8"/>
                      </a:cubicBezTo>
                      <a:cubicBezTo>
                        <a:pt x="78" y="7"/>
                        <a:pt x="81" y="13"/>
                        <a:pt x="74" y="10"/>
                      </a:cubicBezTo>
                      <a:cubicBezTo>
                        <a:pt x="73" y="11"/>
                        <a:pt x="72" y="12"/>
                        <a:pt x="72" y="15"/>
                      </a:cubicBezTo>
                      <a:cubicBezTo>
                        <a:pt x="68" y="11"/>
                        <a:pt x="70" y="11"/>
                        <a:pt x="65" y="7"/>
                      </a:cubicBezTo>
                      <a:cubicBezTo>
                        <a:pt x="65" y="9"/>
                        <a:pt x="67" y="13"/>
                        <a:pt x="67" y="18"/>
                      </a:cubicBezTo>
                      <a:cubicBezTo>
                        <a:pt x="60" y="12"/>
                        <a:pt x="60" y="19"/>
                        <a:pt x="55" y="14"/>
                      </a:cubicBezTo>
                      <a:cubicBezTo>
                        <a:pt x="56" y="14"/>
                        <a:pt x="56" y="13"/>
                        <a:pt x="58" y="13"/>
                      </a:cubicBezTo>
                      <a:cubicBezTo>
                        <a:pt x="57" y="7"/>
                        <a:pt x="54" y="14"/>
                        <a:pt x="52" y="13"/>
                      </a:cubicBezTo>
                      <a:cubicBezTo>
                        <a:pt x="52" y="8"/>
                        <a:pt x="52" y="8"/>
                        <a:pt x="52" y="8"/>
                      </a:cubicBezTo>
                      <a:cubicBezTo>
                        <a:pt x="50" y="9"/>
                        <a:pt x="46" y="12"/>
                        <a:pt x="43" y="8"/>
                      </a:cubicBezTo>
                      <a:cubicBezTo>
                        <a:pt x="44" y="5"/>
                        <a:pt x="44" y="5"/>
                        <a:pt x="44" y="5"/>
                      </a:cubicBezTo>
                      <a:cubicBezTo>
                        <a:pt x="38" y="9"/>
                        <a:pt x="31" y="7"/>
                        <a:pt x="26" y="9"/>
                      </a:cubicBezTo>
                      <a:cubicBezTo>
                        <a:pt x="24" y="6"/>
                        <a:pt x="24" y="6"/>
                        <a:pt x="24" y="6"/>
                      </a:cubicBezTo>
                      <a:cubicBezTo>
                        <a:pt x="17" y="10"/>
                        <a:pt x="30" y="8"/>
                        <a:pt x="25" y="16"/>
                      </a:cubicBezTo>
                      <a:cubicBezTo>
                        <a:pt x="25" y="6"/>
                        <a:pt x="22" y="19"/>
                        <a:pt x="18" y="15"/>
                      </a:cubicBezTo>
                      <a:cubicBezTo>
                        <a:pt x="16" y="11"/>
                        <a:pt x="22" y="13"/>
                        <a:pt x="20" y="8"/>
                      </a:cubicBezTo>
                      <a:cubicBezTo>
                        <a:pt x="19" y="13"/>
                        <a:pt x="18" y="10"/>
                        <a:pt x="16" y="11"/>
                      </a:cubicBezTo>
                      <a:cubicBezTo>
                        <a:pt x="17" y="7"/>
                        <a:pt x="12" y="11"/>
                        <a:pt x="13" y="5"/>
                      </a:cubicBezTo>
                      <a:cubicBezTo>
                        <a:pt x="6" y="14"/>
                        <a:pt x="6" y="14"/>
                        <a:pt x="6" y="14"/>
                      </a:cubicBezTo>
                      <a:cubicBezTo>
                        <a:pt x="5" y="11"/>
                        <a:pt x="3" y="12"/>
                        <a:pt x="1" y="12"/>
                      </a:cubicBezTo>
                      <a:cubicBezTo>
                        <a:pt x="5" y="12"/>
                        <a:pt x="0" y="19"/>
                        <a:pt x="4" y="21"/>
                      </a:cubicBezTo>
                      <a:cubicBezTo>
                        <a:pt x="10" y="19"/>
                        <a:pt x="21" y="18"/>
                        <a:pt x="29" y="20"/>
                      </a:cubicBezTo>
                      <a:cubicBezTo>
                        <a:pt x="30" y="14"/>
                        <a:pt x="34" y="21"/>
                        <a:pt x="35" y="15"/>
                      </a:cubicBezTo>
                      <a:cubicBezTo>
                        <a:pt x="36" y="21"/>
                        <a:pt x="36" y="21"/>
                        <a:pt x="36" y="21"/>
                      </a:cubicBezTo>
                      <a:cubicBezTo>
                        <a:pt x="41" y="20"/>
                        <a:pt x="35" y="18"/>
                        <a:pt x="36" y="15"/>
                      </a:cubicBezTo>
                      <a:cubicBezTo>
                        <a:pt x="39" y="15"/>
                        <a:pt x="40" y="18"/>
                        <a:pt x="40" y="21"/>
                      </a:cubicBezTo>
                      <a:cubicBezTo>
                        <a:pt x="44" y="21"/>
                        <a:pt x="40" y="19"/>
                        <a:pt x="42" y="16"/>
                      </a:cubicBezTo>
                      <a:cubicBezTo>
                        <a:pt x="45" y="23"/>
                        <a:pt x="45" y="23"/>
                        <a:pt x="45" y="23"/>
                      </a:cubicBezTo>
                      <a:cubicBezTo>
                        <a:pt x="56" y="21"/>
                        <a:pt x="71" y="16"/>
                        <a:pt x="84" y="20"/>
                      </a:cubicBezTo>
                      <a:cubicBezTo>
                        <a:pt x="83" y="15"/>
                        <a:pt x="83" y="15"/>
                        <a:pt x="83" y="15"/>
                      </a:cubicBezTo>
                      <a:cubicBezTo>
                        <a:pt x="89" y="18"/>
                        <a:pt x="93" y="5"/>
                        <a:pt x="98" y="15"/>
                      </a:cubicBezTo>
                      <a:cubicBezTo>
                        <a:pt x="100" y="11"/>
                        <a:pt x="100" y="11"/>
                        <a:pt x="100" y="11"/>
                      </a:cubicBezTo>
                      <a:cubicBezTo>
                        <a:pt x="99" y="13"/>
                        <a:pt x="101" y="17"/>
                        <a:pt x="100" y="20"/>
                      </a:cubicBezTo>
                      <a:cubicBezTo>
                        <a:pt x="101" y="19"/>
                        <a:pt x="103" y="21"/>
                        <a:pt x="104" y="19"/>
                      </a:cubicBezTo>
                      <a:cubicBezTo>
                        <a:pt x="101" y="17"/>
                        <a:pt x="101" y="17"/>
                        <a:pt x="101" y="17"/>
                      </a:cubicBezTo>
                      <a:cubicBezTo>
                        <a:pt x="103" y="13"/>
                        <a:pt x="106" y="16"/>
                        <a:pt x="107" y="19"/>
                      </a:cubicBezTo>
                      <a:cubicBezTo>
                        <a:pt x="111" y="14"/>
                        <a:pt x="104" y="11"/>
                        <a:pt x="103" y="8"/>
                      </a:cubicBezTo>
                      <a:cubicBezTo>
                        <a:pt x="97" y="16"/>
                        <a:pt x="96" y="0"/>
                        <a:pt x="90" y="3"/>
                      </a:cubicBezTo>
                      <a:cubicBezTo>
                        <a:pt x="87" y="6"/>
                        <a:pt x="91" y="7"/>
                        <a:pt x="9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3" name="Freeform 1240"/>
                <p:cNvSpPr>
                  <a:spLocks/>
                </p:cNvSpPr>
                <p:nvPr/>
              </p:nvSpPr>
              <p:spPr bwMode="auto">
                <a:xfrm>
                  <a:off x="3843" y="2620"/>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4" name="Freeform 1241"/>
                <p:cNvSpPr>
                  <a:spLocks/>
                </p:cNvSpPr>
                <p:nvPr/>
              </p:nvSpPr>
              <p:spPr bwMode="auto">
                <a:xfrm>
                  <a:off x="3756" y="2613"/>
                  <a:ext cx="2" cy="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0" y="0"/>
                        <a:pt x="0" y="0"/>
                        <a:pt x="0" y="0"/>
                      </a:cubicBezTo>
                      <a:cubicBezTo>
                        <a:pt x="0" y="1"/>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5" name="Freeform 1242"/>
                <p:cNvSpPr>
                  <a:spLocks/>
                </p:cNvSpPr>
                <p:nvPr/>
              </p:nvSpPr>
              <p:spPr bwMode="auto">
                <a:xfrm>
                  <a:off x="3849" y="261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6" name="Freeform 1243"/>
                <p:cNvSpPr>
                  <a:spLocks/>
                </p:cNvSpPr>
                <p:nvPr/>
              </p:nvSpPr>
              <p:spPr bwMode="auto">
                <a:xfrm>
                  <a:off x="3850" y="2610"/>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7" name="Freeform 1244"/>
                <p:cNvSpPr>
                  <a:spLocks/>
                </p:cNvSpPr>
                <p:nvPr/>
              </p:nvSpPr>
              <p:spPr bwMode="auto">
                <a:xfrm>
                  <a:off x="3744" y="2607"/>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8" name="Freeform 1245"/>
                <p:cNvSpPr>
                  <a:spLocks/>
                </p:cNvSpPr>
                <p:nvPr/>
              </p:nvSpPr>
              <p:spPr bwMode="auto">
                <a:xfrm>
                  <a:off x="3704" y="260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9" name="Freeform 1246"/>
                <p:cNvSpPr>
                  <a:spLocks/>
                </p:cNvSpPr>
                <p:nvPr/>
              </p:nvSpPr>
              <p:spPr bwMode="auto">
                <a:xfrm>
                  <a:off x="3593" y="2591"/>
                  <a:ext cx="162" cy="31"/>
                </a:xfrm>
                <a:custGeom>
                  <a:avLst/>
                  <a:gdLst>
                    <a:gd name="T0" fmla="*/ 7 w 188"/>
                    <a:gd name="T1" fmla="*/ 13 h 35"/>
                    <a:gd name="T2" fmla="*/ 3 w 188"/>
                    <a:gd name="T3" fmla="*/ 19 h 35"/>
                    <a:gd name="T4" fmla="*/ 9 w 188"/>
                    <a:gd name="T5" fmla="*/ 23 h 35"/>
                    <a:gd name="T6" fmla="*/ 19 w 188"/>
                    <a:gd name="T7" fmla="*/ 20 h 35"/>
                    <a:gd name="T8" fmla="*/ 41 w 188"/>
                    <a:gd name="T9" fmla="*/ 21 h 35"/>
                    <a:gd name="T10" fmla="*/ 54 w 188"/>
                    <a:gd name="T11" fmla="*/ 24 h 35"/>
                    <a:gd name="T12" fmla="*/ 73 w 188"/>
                    <a:gd name="T13" fmla="*/ 19 h 35"/>
                    <a:gd name="T14" fmla="*/ 77 w 188"/>
                    <a:gd name="T15" fmla="*/ 22 h 35"/>
                    <a:gd name="T16" fmla="*/ 87 w 188"/>
                    <a:gd name="T17" fmla="*/ 25 h 35"/>
                    <a:gd name="T18" fmla="*/ 92 w 188"/>
                    <a:gd name="T19" fmla="*/ 15 h 35"/>
                    <a:gd name="T20" fmla="*/ 101 w 188"/>
                    <a:gd name="T21" fmla="*/ 16 h 35"/>
                    <a:gd name="T22" fmla="*/ 108 w 188"/>
                    <a:gd name="T23" fmla="*/ 21 h 35"/>
                    <a:gd name="T24" fmla="*/ 121 w 188"/>
                    <a:gd name="T25" fmla="*/ 22 h 35"/>
                    <a:gd name="T26" fmla="*/ 133 w 188"/>
                    <a:gd name="T27" fmla="*/ 25 h 35"/>
                    <a:gd name="T28" fmla="*/ 144 w 188"/>
                    <a:gd name="T29" fmla="*/ 24 h 35"/>
                    <a:gd name="T30" fmla="*/ 152 w 188"/>
                    <a:gd name="T31" fmla="*/ 21 h 35"/>
                    <a:gd name="T32" fmla="*/ 155 w 188"/>
                    <a:gd name="T33" fmla="*/ 25 h 35"/>
                    <a:gd name="T34" fmla="*/ 162 w 188"/>
                    <a:gd name="T35" fmla="*/ 25 h 35"/>
                    <a:gd name="T36" fmla="*/ 188 w 188"/>
                    <a:gd name="T37" fmla="*/ 28 h 35"/>
                    <a:gd name="T38" fmla="*/ 175 w 188"/>
                    <a:gd name="T39" fmla="*/ 25 h 35"/>
                    <a:gd name="T40" fmla="*/ 172 w 188"/>
                    <a:gd name="T41" fmla="*/ 28 h 35"/>
                    <a:gd name="T42" fmla="*/ 170 w 188"/>
                    <a:gd name="T43" fmla="*/ 16 h 35"/>
                    <a:gd name="T44" fmla="*/ 167 w 188"/>
                    <a:gd name="T45" fmla="*/ 15 h 35"/>
                    <a:gd name="T46" fmla="*/ 158 w 188"/>
                    <a:gd name="T47" fmla="*/ 15 h 35"/>
                    <a:gd name="T48" fmla="*/ 150 w 188"/>
                    <a:gd name="T49" fmla="*/ 13 h 35"/>
                    <a:gd name="T50" fmla="*/ 138 w 188"/>
                    <a:gd name="T51" fmla="*/ 12 h 35"/>
                    <a:gd name="T52" fmla="*/ 128 w 188"/>
                    <a:gd name="T53" fmla="*/ 14 h 35"/>
                    <a:gd name="T54" fmla="*/ 128 w 188"/>
                    <a:gd name="T55" fmla="*/ 12 h 35"/>
                    <a:gd name="T56" fmla="*/ 125 w 188"/>
                    <a:gd name="T57" fmla="*/ 12 h 35"/>
                    <a:gd name="T58" fmla="*/ 116 w 188"/>
                    <a:gd name="T59" fmla="*/ 12 h 35"/>
                    <a:gd name="T60" fmla="*/ 108 w 188"/>
                    <a:gd name="T61" fmla="*/ 14 h 35"/>
                    <a:gd name="T62" fmla="*/ 105 w 188"/>
                    <a:gd name="T63" fmla="*/ 9 h 35"/>
                    <a:gd name="T64" fmla="*/ 95 w 188"/>
                    <a:gd name="T65" fmla="*/ 8 h 35"/>
                    <a:gd name="T66" fmla="*/ 90 w 188"/>
                    <a:gd name="T67" fmla="*/ 12 h 35"/>
                    <a:gd name="T68" fmla="*/ 78 w 188"/>
                    <a:gd name="T69" fmla="*/ 13 h 35"/>
                    <a:gd name="T70" fmla="*/ 60 w 188"/>
                    <a:gd name="T71" fmla="*/ 14 h 35"/>
                    <a:gd name="T72" fmla="*/ 55 w 188"/>
                    <a:gd name="T73" fmla="*/ 12 h 35"/>
                    <a:gd name="T74" fmla="*/ 35 w 188"/>
                    <a:gd name="T75" fmla="*/ 12 h 35"/>
                    <a:gd name="T76" fmla="*/ 43 w 188"/>
                    <a:gd name="T77" fmla="*/ 19 h 35"/>
                    <a:gd name="T78" fmla="*/ 34 w 188"/>
                    <a:gd name="T7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35">
                      <a:moveTo>
                        <a:pt x="16" y="7"/>
                      </a:moveTo>
                      <a:cubicBezTo>
                        <a:pt x="13" y="8"/>
                        <a:pt x="9" y="9"/>
                        <a:pt x="7" y="13"/>
                      </a:cubicBezTo>
                      <a:cubicBezTo>
                        <a:pt x="7" y="10"/>
                        <a:pt x="7" y="10"/>
                        <a:pt x="7" y="10"/>
                      </a:cubicBezTo>
                      <a:cubicBezTo>
                        <a:pt x="5" y="12"/>
                        <a:pt x="0" y="15"/>
                        <a:pt x="3" y="19"/>
                      </a:cubicBezTo>
                      <a:cubicBezTo>
                        <a:pt x="4" y="17"/>
                        <a:pt x="4" y="17"/>
                        <a:pt x="4" y="17"/>
                      </a:cubicBezTo>
                      <a:cubicBezTo>
                        <a:pt x="8" y="14"/>
                        <a:pt x="6" y="21"/>
                        <a:pt x="9" y="23"/>
                      </a:cubicBezTo>
                      <a:cubicBezTo>
                        <a:pt x="13" y="22"/>
                        <a:pt x="16" y="14"/>
                        <a:pt x="19" y="16"/>
                      </a:cubicBezTo>
                      <a:cubicBezTo>
                        <a:pt x="20" y="16"/>
                        <a:pt x="20" y="18"/>
                        <a:pt x="19" y="20"/>
                      </a:cubicBezTo>
                      <a:cubicBezTo>
                        <a:pt x="22" y="21"/>
                        <a:pt x="24" y="14"/>
                        <a:pt x="26" y="13"/>
                      </a:cubicBezTo>
                      <a:cubicBezTo>
                        <a:pt x="26" y="31"/>
                        <a:pt x="37" y="9"/>
                        <a:pt x="41" y="21"/>
                      </a:cubicBezTo>
                      <a:cubicBezTo>
                        <a:pt x="44" y="19"/>
                        <a:pt x="48" y="21"/>
                        <a:pt x="52" y="18"/>
                      </a:cubicBezTo>
                      <a:cubicBezTo>
                        <a:pt x="49" y="22"/>
                        <a:pt x="55" y="19"/>
                        <a:pt x="54" y="24"/>
                      </a:cubicBezTo>
                      <a:cubicBezTo>
                        <a:pt x="56" y="13"/>
                        <a:pt x="65" y="29"/>
                        <a:pt x="67" y="17"/>
                      </a:cubicBezTo>
                      <a:cubicBezTo>
                        <a:pt x="72" y="21"/>
                        <a:pt x="67" y="16"/>
                        <a:pt x="73" y="19"/>
                      </a:cubicBezTo>
                      <a:cubicBezTo>
                        <a:pt x="73" y="21"/>
                        <a:pt x="72" y="21"/>
                        <a:pt x="71" y="21"/>
                      </a:cubicBezTo>
                      <a:cubicBezTo>
                        <a:pt x="73" y="24"/>
                        <a:pt x="75" y="16"/>
                        <a:pt x="77" y="22"/>
                      </a:cubicBezTo>
                      <a:cubicBezTo>
                        <a:pt x="81" y="23"/>
                        <a:pt x="78" y="19"/>
                        <a:pt x="81" y="15"/>
                      </a:cubicBezTo>
                      <a:cubicBezTo>
                        <a:pt x="86" y="17"/>
                        <a:pt x="84" y="19"/>
                        <a:pt x="87" y="25"/>
                      </a:cubicBezTo>
                      <a:cubicBezTo>
                        <a:pt x="88" y="19"/>
                        <a:pt x="90" y="22"/>
                        <a:pt x="93" y="19"/>
                      </a:cubicBezTo>
                      <a:cubicBezTo>
                        <a:pt x="93" y="19"/>
                        <a:pt x="89" y="17"/>
                        <a:pt x="92" y="15"/>
                      </a:cubicBezTo>
                      <a:cubicBezTo>
                        <a:pt x="98" y="17"/>
                        <a:pt x="97" y="11"/>
                        <a:pt x="103" y="10"/>
                      </a:cubicBezTo>
                      <a:cubicBezTo>
                        <a:pt x="105" y="17"/>
                        <a:pt x="97" y="10"/>
                        <a:pt x="101" y="16"/>
                      </a:cubicBezTo>
                      <a:cubicBezTo>
                        <a:pt x="97" y="19"/>
                        <a:pt x="95" y="18"/>
                        <a:pt x="93" y="23"/>
                      </a:cubicBezTo>
                      <a:cubicBezTo>
                        <a:pt x="97" y="24"/>
                        <a:pt x="103" y="23"/>
                        <a:pt x="108" y="21"/>
                      </a:cubicBezTo>
                      <a:cubicBezTo>
                        <a:pt x="111" y="22"/>
                        <a:pt x="106" y="24"/>
                        <a:pt x="109" y="25"/>
                      </a:cubicBezTo>
                      <a:cubicBezTo>
                        <a:pt x="113" y="28"/>
                        <a:pt x="117" y="19"/>
                        <a:pt x="121" y="22"/>
                      </a:cubicBezTo>
                      <a:cubicBezTo>
                        <a:pt x="120" y="26"/>
                        <a:pt x="120" y="26"/>
                        <a:pt x="120" y="26"/>
                      </a:cubicBezTo>
                      <a:cubicBezTo>
                        <a:pt x="123" y="21"/>
                        <a:pt x="128" y="27"/>
                        <a:pt x="133" y="25"/>
                      </a:cubicBezTo>
                      <a:cubicBezTo>
                        <a:pt x="133" y="24"/>
                        <a:pt x="133" y="22"/>
                        <a:pt x="133" y="21"/>
                      </a:cubicBezTo>
                      <a:cubicBezTo>
                        <a:pt x="132" y="30"/>
                        <a:pt x="140" y="17"/>
                        <a:pt x="144" y="24"/>
                      </a:cubicBezTo>
                      <a:cubicBezTo>
                        <a:pt x="145" y="18"/>
                        <a:pt x="149" y="15"/>
                        <a:pt x="152" y="15"/>
                      </a:cubicBezTo>
                      <a:cubicBezTo>
                        <a:pt x="153" y="17"/>
                        <a:pt x="153" y="19"/>
                        <a:pt x="152" y="21"/>
                      </a:cubicBezTo>
                      <a:cubicBezTo>
                        <a:pt x="148" y="17"/>
                        <a:pt x="147" y="26"/>
                        <a:pt x="143" y="28"/>
                      </a:cubicBezTo>
                      <a:cubicBezTo>
                        <a:pt x="147" y="26"/>
                        <a:pt x="151" y="29"/>
                        <a:pt x="155" y="25"/>
                      </a:cubicBezTo>
                      <a:cubicBezTo>
                        <a:pt x="153" y="30"/>
                        <a:pt x="153" y="30"/>
                        <a:pt x="153" y="30"/>
                      </a:cubicBezTo>
                      <a:cubicBezTo>
                        <a:pt x="157" y="31"/>
                        <a:pt x="158" y="20"/>
                        <a:pt x="162" y="25"/>
                      </a:cubicBezTo>
                      <a:cubicBezTo>
                        <a:pt x="161" y="28"/>
                        <a:pt x="161" y="28"/>
                        <a:pt x="161" y="28"/>
                      </a:cubicBezTo>
                      <a:cubicBezTo>
                        <a:pt x="170" y="28"/>
                        <a:pt x="180" y="35"/>
                        <a:pt x="188" y="28"/>
                      </a:cubicBezTo>
                      <a:cubicBezTo>
                        <a:pt x="188" y="26"/>
                        <a:pt x="185" y="19"/>
                        <a:pt x="185" y="17"/>
                      </a:cubicBezTo>
                      <a:cubicBezTo>
                        <a:pt x="181" y="19"/>
                        <a:pt x="178" y="23"/>
                        <a:pt x="175" y="25"/>
                      </a:cubicBezTo>
                      <a:cubicBezTo>
                        <a:pt x="175" y="20"/>
                        <a:pt x="175" y="20"/>
                        <a:pt x="175" y="20"/>
                      </a:cubicBezTo>
                      <a:cubicBezTo>
                        <a:pt x="174" y="24"/>
                        <a:pt x="170" y="26"/>
                        <a:pt x="172" y="28"/>
                      </a:cubicBezTo>
                      <a:cubicBezTo>
                        <a:pt x="169" y="31"/>
                        <a:pt x="170" y="24"/>
                        <a:pt x="167" y="26"/>
                      </a:cubicBezTo>
                      <a:cubicBezTo>
                        <a:pt x="168" y="21"/>
                        <a:pt x="170" y="21"/>
                        <a:pt x="170" y="16"/>
                      </a:cubicBezTo>
                      <a:cubicBezTo>
                        <a:pt x="167" y="19"/>
                        <a:pt x="167" y="19"/>
                        <a:pt x="167" y="19"/>
                      </a:cubicBezTo>
                      <a:cubicBezTo>
                        <a:pt x="168" y="17"/>
                        <a:pt x="166" y="17"/>
                        <a:pt x="167" y="15"/>
                      </a:cubicBezTo>
                      <a:cubicBezTo>
                        <a:pt x="161" y="21"/>
                        <a:pt x="160" y="12"/>
                        <a:pt x="155" y="14"/>
                      </a:cubicBezTo>
                      <a:cubicBezTo>
                        <a:pt x="158" y="15"/>
                        <a:pt x="158" y="15"/>
                        <a:pt x="158" y="15"/>
                      </a:cubicBezTo>
                      <a:cubicBezTo>
                        <a:pt x="157" y="18"/>
                        <a:pt x="156" y="18"/>
                        <a:pt x="154" y="19"/>
                      </a:cubicBezTo>
                      <a:cubicBezTo>
                        <a:pt x="153" y="14"/>
                        <a:pt x="153" y="15"/>
                        <a:pt x="150" y="13"/>
                      </a:cubicBezTo>
                      <a:cubicBezTo>
                        <a:pt x="148" y="15"/>
                        <a:pt x="146" y="20"/>
                        <a:pt x="143" y="20"/>
                      </a:cubicBezTo>
                      <a:cubicBezTo>
                        <a:pt x="144" y="14"/>
                        <a:pt x="138" y="16"/>
                        <a:pt x="138" y="12"/>
                      </a:cubicBezTo>
                      <a:cubicBezTo>
                        <a:pt x="137" y="17"/>
                        <a:pt x="132" y="13"/>
                        <a:pt x="131" y="16"/>
                      </a:cubicBezTo>
                      <a:cubicBezTo>
                        <a:pt x="130" y="17"/>
                        <a:pt x="127" y="16"/>
                        <a:pt x="128" y="14"/>
                      </a:cubicBezTo>
                      <a:cubicBezTo>
                        <a:pt x="129" y="13"/>
                        <a:pt x="129" y="13"/>
                        <a:pt x="129" y="13"/>
                      </a:cubicBezTo>
                      <a:cubicBezTo>
                        <a:pt x="128" y="12"/>
                        <a:pt x="128" y="12"/>
                        <a:pt x="128" y="12"/>
                      </a:cubicBezTo>
                      <a:cubicBezTo>
                        <a:pt x="128" y="11"/>
                        <a:pt x="128" y="11"/>
                        <a:pt x="128" y="11"/>
                      </a:cubicBezTo>
                      <a:cubicBezTo>
                        <a:pt x="127" y="11"/>
                        <a:pt x="126" y="15"/>
                        <a:pt x="125" y="12"/>
                      </a:cubicBezTo>
                      <a:cubicBezTo>
                        <a:pt x="125" y="11"/>
                        <a:pt x="126" y="11"/>
                        <a:pt x="127" y="10"/>
                      </a:cubicBezTo>
                      <a:cubicBezTo>
                        <a:pt x="123" y="9"/>
                        <a:pt x="119" y="18"/>
                        <a:pt x="116" y="12"/>
                      </a:cubicBezTo>
                      <a:cubicBezTo>
                        <a:pt x="115" y="15"/>
                        <a:pt x="111" y="15"/>
                        <a:pt x="111" y="21"/>
                      </a:cubicBezTo>
                      <a:cubicBezTo>
                        <a:pt x="110" y="18"/>
                        <a:pt x="111" y="14"/>
                        <a:pt x="108" y="14"/>
                      </a:cubicBezTo>
                      <a:cubicBezTo>
                        <a:pt x="105" y="19"/>
                        <a:pt x="104" y="12"/>
                        <a:pt x="102" y="15"/>
                      </a:cubicBezTo>
                      <a:cubicBezTo>
                        <a:pt x="106" y="10"/>
                        <a:pt x="102" y="14"/>
                        <a:pt x="105" y="9"/>
                      </a:cubicBezTo>
                      <a:cubicBezTo>
                        <a:pt x="103" y="7"/>
                        <a:pt x="99" y="13"/>
                        <a:pt x="96" y="12"/>
                      </a:cubicBezTo>
                      <a:cubicBezTo>
                        <a:pt x="95" y="8"/>
                        <a:pt x="95" y="8"/>
                        <a:pt x="95" y="8"/>
                      </a:cubicBezTo>
                      <a:cubicBezTo>
                        <a:pt x="94" y="9"/>
                        <a:pt x="91" y="13"/>
                        <a:pt x="90" y="9"/>
                      </a:cubicBezTo>
                      <a:cubicBezTo>
                        <a:pt x="90" y="12"/>
                        <a:pt x="90" y="12"/>
                        <a:pt x="90" y="12"/>
                      </a:cubicBezTo>
                      <a:cubicBezTo>
                        <a:pt x="88" y="10"/>
                        <a:pt x="84" y="11"/>
                        <a:pt x="82" y="7"/>
                      </a:cubicBezTo>
                      <a:cubicBezTo>
                        <a:pt x="78" y="13"/>
                        <a:pt x="78" y="13"/>
                        <a:pt x="78" y="13"/>
                      </a:cubicBezTo>
                      <a:cubicBezTo>
                        <a:pt x="74" y="6"/>
                        <a:pt x="67" y="11"/>
                        <a:pt x="63" y="17"/>
                      </a:cubicBezTo>
                      <a:cubicBezTo>
                        <a:pt x="62" y="17"/>
                        <a:pt x="60" y="15"/>
                        <a:pt x="60" y="14"/>
                      </a:cubicBezTo>
                      <a:cubicBezTo>
                        <a:pt x="62" y="11"/>
                        <a:pt x="62" y="11"/>
                        <a:pt x="62" y="11"/>
                      </a:cubicBezTo>
                      <a:cubicBezTo>
                        <a:pt x="59" y="11"/>
                        <a:pt x="57" y="7"/>
                        <a:pt x="55" y="12"/>
                      </a:cubicBezTo>
                      <a:cubicBezTo>
                        <a:pt x="52" y="14"/>
                        <a:pt x="53" y="8"/>
                        <a:pt x="52" y="7"/>
                      </a:cubicBezTo>
                      <a:cubicBezTo>
                        <a:pt x="46" y="15"/>
                        <a:pt x="38" y="0"/>
                        <a:pt x="35" y="12"/>
                      </a:cubicBezTo>
                      <a:cubicBezTo>
                        <a:pt x="37" y="12"/>
                        <a:pt x="41" y="15"/>
                        <a:pt x="45" y="15"/>
                      </a:cubicBezTo>
                      <a:cubicBezTo>
                        <a:pt x="44" y="16"/>
                        <a:pt x="44" y="19"/>
                        <a:pt x="43" y="19"/>
                      </a:cubicBezTo>
                      <a:cubicBezTo>
                        <a:pt x="39" y="19"/>
                        <a:pt x="37" y="15"/>
                        <a:pt x="33" y="16"/>
                      </a:cubicBezTo>
                      <a:cubicBezTo>
                        <a:pt x="34" y="9"/>
                        <a:pt x="34" y="9"/>
                        <a:pt x="34" y="9"/>
                      </a:cubicBezTo>
                      <a:cubicBezTo>
                        <a:pt x="28" y="1"/>
                        <a:pt x="21" y="18"/>
                        <a:pt x="16"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0" name="Freeform 1247"/>
                <p:cNvSpPr>
                  <a:spLocks/>
                </p:cNvSpPr>
                <p:nvPr/>
              </p:nvSpPr>
              <p:spPr bwMode="auto">
                <a:xfrm>
                  <a:off x="3647" y="2597"/>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1" name="Freeform 1248"/>
                <p:cNvSpPr>
                  <a:spLocks/>
                </p:cNvSpPr>
                <p:nvPr/>
              </p:nvSpPr>
              <p:spPr bwMode="auto">
                <a:xfrm>
                  <a:off x="3646" y="2600"/>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1" y="1"/>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2" name="Freeform 1249"/>
                <p:cNvSpPr>
                  <a:spLocks/>
                </p:cNvSpPr>
                <p:nvPr/>
              </p:nvSpPr>
              <p:spPr bwMode="auto">
                <a:xfrm>
                  <a:off x="3594" y="2597"/>
                  <a:ext cx="3" cy="2"/>
                </a:xfrm>
                <a:custGeom>
                  <a:avLst/>
                  <a:gdLst>
                    <a:gd name="T0" fmla="*/ 3 w 3"/>
                    <a:gd name="T1" fmla="*/ 1 h 3"/>
                    <a:gd name="T2" fmla="*/ 0 w 3"/>
                    <a:gd name="T3" fmla="*/ 1 h 3"/>
                    <a:gd name="T4" fmla="*/ 3 w 3"/>
                    <a:gd name="T5" fmla="*/ 1 h 3"/>
                  </a:gdLst>
                  <a:ahLst/>
                  <a:cxnLst>
                    <a:cxn ang="0">
                      <a:pos x="T0" y="T1"/>
                    </a:cxn>
                    <a:cxn ang="0">
                      <a:pos x="T2" y="T3"/>
                    </a:cxn>
                    <a:cxn ang="0">
                      <a:pos x="T4" y="T5"/>
                    </a:cxn>
                  </a:cxnLst>
                  <a:rect l="0" t="0" r="r" b="b"/>
                  <a:pathLst>
                    <a:path w="3" h="3">
                      <a:moveTo>
                        <a:pt x="3" y="1"/>
                      </a:moveTo>
                      <a:cubicBezTo>
                        <a:pt x="3" y="1"/>
                        <a:pt x="1" y="0"/>
                        <a:pt x="0" y="1"/>
                      </a:cubicBezTo>
                      <a:cubicBezTo>
                        <a:pt x="1" y="2"/>
                        <a:pt x="2" y="3"/>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3" name="Freeform 1250"/>
                <p:cNvSpPr>
                  <a:spLocks/>
                </p:cNvSpPr>
                <p:nvPr/>
              </p:nvSpPr>
              <p:spPr bwMode="auto">
                <a:xfrm>
                  <a:off x="3594" y="2599"/>
                  <a:ext cx="1" cy="2"/>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4" name="Freeform 1251"/>
                <p:cNvSpPr>
                  <a:spLocks/>
                </p:cNvSpPr>
                <p:nvPr/>
              </p:nvSpPr>
              <p:spPr bwMode="auto">
                <a:xfrm>
                  <a:off x="3508" y="2594"/>
                  <a:ext cx="86" cy="22"/>
                </a:xfrm>
                <a:custGeom>
                  <a:avLst/>
                  <a:gdLst>
                    <a:gd name="T0" fmla="*/ 18 w 99"/>
                    <a:gd name="T1" fmla="*/ 11 h 26"/>
                    <a:gd name="T2" fmla="*/ 13 w 99"/>
                    <a:gd name="T3" fmla="*/ 15 h 26"/>
                    <a:gd name="T4" fmla="*/ 9 w 99"/>
                    <a:gd name="T5" fmla="*/ 12 h 26"/>
                    <a:gd name="T6" fmla="*/ 3 w 99"/>
                    <a:gd name="T7" fmla="*/ 20 h 26"/>
                    <a:gd name="T8" fmla="*/ 49 w 99"/>
                    <a:gd name="T9" fmla="*/ 15 h 26"/>
                    <a:gd name="T10" fmla="*/ 47 w 99"/>
                    <a:gd name="T11" fmla="*/ 18 h 26"/>
                    <a:gd name="T12" fmla="*/ 64 w 99"/>
                    <a:gd name="T13" fmla="*/ 13 h 26"/>
                    <a:gd name="T14" fmla="*/ 63 w 99"/>
                    <a:gd name="T15" fmla="*/ 20 h 26"/>
                    <a:gd name="T16" fmla="*/ 74 w 99"/>
                    <a:gd name="T17" fmla="*/ 17 h 26"/>
                    <a:gd name="T18" fmla="*/ 73 w 99"/>
                    <a:gd name="T19" fmla="*/ 15 h 26"/>
                    <a:gd name="T20" fmla="*/ 76 w 99"/>
                    <a:gd name="T21" fmla="*/ 16 h 26"/>
                    <a:gd name="T22" fmla="*/ 75 w 99"/>
                    <a:gd name="T23" fmla="*/ 15 h 26"/>
                    <a:gd name="T24" fmla="*/ 82 w 99"/>
                    <a:gd name="T25" fmla="*/ 15 h 26"/>
                    <a:gd name="T26" fmla="*/ 80 w 99"/>
                    <a:gd name="T27" fmla="*/ 16 h 26"/>
                    <a:gd name="T28" fmla="*/ 85 w 99"/>
                    <a:gd name="T29" fmla="*/ 14 h 26"/>
                    <a:gd name="T30" fmla="*/ 85 w 99"/>
                    <a:gd name="T31" fmla="*/ 18 h 26"/>
                    <a:gd name="T32" fmla="*/ 98 w 99"/>
                    <a:gd name="T33" fmla="*/ 13 h 26"/>
                    <a:gd name="T34" fmla="*/ 99 w 99"/>
                    <a:gd name="T35" fmla="*/ 9 h 26"/>
                    <a:gd name="T36" fmla="*/ 88 w 99"/>
                    <a:gd name="T37" fmla="*/ 11 h 26"/>
                    <a:gd name="T38" fmla="*/ 89 w 99"/>
                    <a:gd name="T39" fmla="*/ 11 h 26"/>
                    <a:gd name="T40" fmla="*/ 82 w 99"/>
                    <a:gd name="T41" fmla="*/ 13 h 26"/>
                    <a:gd name="T42" fmla="*/ 87 w 99"/>
                    <a:gd name="T43" fmla="*/ 7 h 26"/>
                    <a:gd name="T44" fmla="*/ 75 w 99"/>
                    <a:gd name="T45" fmla="*/ 3 h 26"/>
                    <a:gd name="T46" fmla="*/ 76 w 99"/>
                    <a:gd name="T47" fmla="*/ 3 h 26"/>
                    <a:gd name="T48" fmla="*/ 72 w 99"/>
                    <a:gd name="T49" fmla="*/ 5 h 26"/>
                    <a:gd name="T50" fmla="*/ 75 w 99"/>
                    <a:gd name="T51" fmla="*/ 7 h 26"/>
                    <a:gd name="T52" fmla="*/ 72 w 99"/>
                    <a:gd name="T53" fmla="*/ 14 h 26"/>
                    <a:gd name="T54" fmla="*/ 68 w 99"/>
                    <a:gd name="T55" fmla="*/ 14 h 26"/>
                    <a:gd name="T56" fmla="*/ 71 w 99"/>
                    <a:gd name="T57" fmla="*/ 9 h 26"/>
                    <a:gd name="T58" fmla="*/ 68 w 99"/>
                    <a:gd name="T59" fmla="*/ 11 h 26"/>
                    <a:gd name="T60" fmla="*/ 65 w 99"/>
                    <a:gd name="T61" fmla="*/ 5 h 26"/>
                    <a:gd name="T62" fmla="*/ 64 w 99"/>
                    <a:gd name="T63" fmla="*/ 11 h 26"/>
                    <a:gd name="T64" fmla="*/ 45 w 99"/>
                    <a:gd name="T65" fmla="*/ 11 h 26"/>
                    <a:gd name="T66" fmla="*/ 48 w 99"/>
                    <a:gd name="T67" fmla="*/ 7 h 26"/>
                    <a:gd name="T68" fmla="*/ 44 w 99"/>
                    <a:gd name="T69" fmla="*/ 11 h 26"/>
                    <a:gd name="T70" fmla="*/ 33 w 99"/>
                    <a:gd name="T71" fmla="*/ 9 h 26"/>
                    <a:gd name="T72" fmla="*/ 34 w 99"/>
                    <a:gd name="T73" fmla="*/ 12 h 26"/>
                    <a:gd name="T74" fmla="*/ 21 w 99"/>
                    <a:gd name="T75" fmla="*/ 11 h 26"/>
                    <a:gd name="T76" fmla="*/ 21 w 99"/>
                    <a:gd name="T77" fmla="*/ 11 h 26"/>
                    <a:gd name="T78" fmla="*/ 15 w 99"/>
                    <a:gd name="T79" fmla="*/ 17 h 26"/>
                    <a:gd name="T80" fmla="*/ 18 w 99"/>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26">
                      <a:moveTo>
                        <a:pt x="18" y="11"/>
                      </a:moveTo>
                      <a:cubicBezTo>
                        <a:pt x="13" y="15"/>
                        <a:pt x="13" y="15"/>
                        <a:pt x="13" y="15"/>
                      </a:cubicBezTo>
                      <a:cubicBezTo>
                        <a:pt x="12" y="13"/>
                        <a:pt x="7" y="16"/>
                        <a:pt x="9" y="12"/>
                      </a:cubicBezTo>
                      <a:cubicBezTo>
                        <a:pt x="6" y="17"/>
                        <a:pt x="0" y="12"/>
                        <a:pt x="3" y="20"/>
                      </a:cubicBezTo>
                      <a:cubicBezTo>
                        <a:pt x="16" y="17"/>
                        <a:pt x="34" y="22"/>
                        <a:pt x="49" y="15"/>
                      </a:cubicBezTo>
                      <a:cubicBezTo>
                        <a:pt x="47" y="18"/>
                        <a:pt x="47" y="18"/>
                        <a:pt x="47" y="18"/>
                      </a:cubicBezTo>
                      <a:cubicBezTo>
                        <a:pt x="55" y="12"/>
                        <a:pt x="57" y="26"/>
                        <a:pt x="64" y="13"/>
                      </a:cubicBezTo>
                      <a:cubicBezTo>
                        <a:pt x="63" y="20"/>
                        <a:pt x="63" y="20"/>
                        <a:pt x="63" y="20"/>
                      </a:cubicBezTo>
                      <a:cubicBezTo>
                        <a:pt x="66" y="22"/>
                        <a:pt x="70" y="11"/>
                        <a:pt x="74" y="17"/>
                      </a:cubicBezTo>
                      <a:cubicBezTo>
                        <a:pt x="73" y="15"/>
                        <a:pt x="73" y="15"/>
                        <a:pt x="73" y="15"/>
                      </a:cubicBezTo>
                      <a:cubicBezTo>
                        <a:pt x="76" y="16"/>
                        <a:pt x="76" y="16"/>
                        <a:pt x="76" y="16"/>
                      </a:cubicBezTo>
                      <a:cubicBezTo>
                        <a:pt x="75" y="15"/>
                        <a:pt x="75" y="15"/>
                        <a:pt x="75" y="15"/>
                      </a:cubicBezTo>
                      <a:cubicBezTo>
                        <a:pt x="78" y="12"/>
                        <a:pt x="80" y="13"/>
                        <a:pt x="82" y="15"/>
                      </a:cubicBezTo>
                      <a:cubicBezTo>
                        <a:pt x="82" y="17"/>
                        <a:pt x="81" y="15"/>
                        <a:pt x="80" y="16"/>
                      </a:cubicBezTo>
                      <a:cubicBezTo>
                        <a:pt x="81" y="18"/>
                        <a:pt x="83" y="14"/>
                        <a:pt x="85" y="14"/>
                      </a:cubicBezTo>
                      <a:cubicBezTo>
                        <a:pt x="87" y="16"/>
                        <a:pt x="85" y="17"/>
                        <a:pt x="85" y="18"/>
                      </a:cubicBezTo>
                      <a:cubicBezTo>
                        <a:pt x="91" y="15"/>
                        <a:pt x="94" y="22"/>
                        <a:pt x="98" y="13"/>
                      </a:cubicBezTo>
                      <a:cubicBezTo>
                        <a:pt x="99" y="11"/>
                        <a:pt x="97" y="9"/>
                        <a:pt x="99" y="9"/>
                      </a:cubicBezTo>
                      <a:cubicBezTo>
                        <a:pt x="95" y="5"/>
                        <a:pt x="92" y="9"/>
                        <a:pt x="88" y="11"/>
                      </a:cubicBezTo>
                      <a:cubicBezTo>
                        <a:pt x="89" y="11"/>
                        <a:pt x="89" y="11"/>
                        <a:pt x="89" y="11"/>
                      </a:cubicBezTo>
                      <a:cubicBezTo>
                        <a:pt x="86" y="21"/>
                        <a:pt x="87" y="9"/>
                        <a:pt x="82" y="13"/>
                      </a:cubicBezTo>
                      <a:cubicBezTo>
                        <a:pt x="84" y="9"/>
                        <a:pt x="86" y="9"/>
                        <a:pt x="87" y="7"/>
                      </a:cubicBezTo>
                      <a:cubicBezTo>
                        <a:pt x="82" y="0"/>
                        <a:pt x="79" y="13"/>
                        <a:pt x="75" y="3"/>
                      </a:cubicBezTo>
                      <a:cubicBezTo>
                        <a:pt x="76" y="3"/>
                        <a:pt x="76" y="3"/>
                        <a:pt x="76" y="3"/>
                      </a:cubicBezTo>
                      <a:cubicBezTo>
                        <a:pt x="75" y="2"/>
                        <a:pt x="74" y="4"/>
                        <a:pt x="72" y="5"/>
                      </a:cubicBezTo>
                      <a:cubicBezTo>
                        <a:pt x="73" y="6"/>
                        <a:pt x="74" y="7"/>
                        <a:pt x="75" y="7"/>
                      </a:cubicBezTo>
                      <a:cubicBezTo>
                        <a:pt x="73" y="8"/>
                        <a:pt x="73" y="12"/>
                        <a:pt x="72" y="14"/>
                      </a:cubicBezTo>
                      <a:cubicBezTo>
                        <a:pt x="71" y="10"/>
                        <a:pt x="70" y="16"/>
                        <a:pt x="68" y="14"/>
                      </a:cubicBezTo>
                      <a:cubicBezTo>
                        <a:pt x="67" y="10"/>
                        <a:pt x="70" y="11"/>
                        <a:pt x="71" y="9"/>
                      </a:cubicBezTo>
                      <a:cubicBezTo>
                        <a:pt x="68" y="11"/>
                        <a:pt x="68" y="11"/>
                        <a:pt x="68" y="11"/>
                      </a:cubicBezTo>
                      <a:cubicBezTo>
                        <a:pt x="66" y="11"/>
                        <a:pt x="66" y="7"/>
                        <a:pt x="65" y="5"/>
                      </a:cubicBezTo>
                      <a:cubicBezTo>
                        <a:pt x="63" y="8"/>
                        <a:pt x="66" y="7"/>
                        <a:pt x="64" y="11"/>
                      </a:cubicBezTo>
                      <a:cubicBezTo>
                        <a:pt x="62" y="6"/>
                        <a:pt x="50" y="7"/>
                        <a:pt x="45" y="11"/>
                      </a:cubicBezTo>
                      <a:cubicBezTo>
                        <a:pt x="47" y="10"/>
                        <a:pt x="46" y="7"/>
                        <a:pt x="48" y="7"/>
                      </a:cubicBezTo>
                      <a:cubicBezTo>
                        <a:pt x="47" y="6"/>
                        <a:pt x="44" y="8"/>
                        <a:pt x="44" y="11"/>
                      </a:cubicBezTo>
                      <a:cubicBezTo>
                        <a:pt x="41" y="14"/>
                        <a:pt x="36" y="12"/>
                        <a:pt x="33" y="9"/>
                      </a:cubicBezTo>
                      <a:cubicBezTo>
                        <a:pt x="34" y="12"/>
                        <a:pt x="34" y="12"/>
                        <a:pt x="34" y="12"/>
                      </a:cubicBezTo>
                      <a:cubicBezTo>
                        <a:pt x="31" y="17"/>
                        <a:pt x="26" y="8"/>
                        <a:pt x="21" y="11"/>
                      </a:cubicBezTo>
                      <a:cubicBezTo>
                        <a:pt x="21" y="11"/>
                        <a:pt x="21" y="11"/>
                        <a:pt x="21" y="11"/>
                      </a:cubicBezTo>
                      <a:cubicBezTo>
                        <a:pt x="20" y="12"/>
                        <a:pt x="18" y="19"/>
                        <a:pt x="15" y="17"/>
                      </a:cubicBezTo>
                      <a:cubicBezTo>
                        <a:pt x="16" y="14"/>
                        <a:pt x="18" y="14"/>
                        <a:pt x="18"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5" name="Freeform 1252"/>
                <p:cNvSpPr>
                  <a:spLocks/>
                </p:cNvSpPr>
                <p:nvPr/>
              </p:nvSpPr>
              <p:spPr bwMode="auto">
                <a:xfrm>
                  <a:off x="3506" y="2605"/>
                  <a:ext cx="3" cy="8"/>
                </a:xfrm>
                <a:custGeom>
                  <a:avLst/>
                  <a:gdLst>
                    <a:gd name="T0" fmla="*/ 2 w 3"/>
                    <a:gd name="T1" fmla="*/ 5 h 9"/>
                    <a:gd name="T2" fmla="*/ 3 w 3"/>
                    <a:gd name="T3" fmla="*/ 1 h 9"/>
                    <a:gd name="T4" fmla="*/ 0 w 3"/>
                    <a:gd name="T5" fmla="*/ 8 h 9"/>
                    <a:gd name="T6" fmla="*/ 3 w 3"/>
                    <a:gd name="T7" fmla="*/ 6 h 9"/>
                    <a:gd name="T8" fmla="*/ 2 w 3"/>
                    <a:gd name="T9" fmla="*/ 5 h 9"/>
                  </a:gdLst>
                  <a:ahLst/>
                  <a:cxnLst>
                    <a:cxn ang="0">
                      <a:pos x="T0" y="T1"/>
                    </a:cxn>
                    <a:cxn ang="0">
                      <a:pos x="T2" y="T3"/>
                    </a:cxn>
                    <a:cxn ang="0">
                      <a:pos x="T4" y="T5"/>
                    </a:cxn>
                    <a:cxn ang="0">
                      <a:pos x="T6" y="T7"/>
                    </a:cxn>
                    <a:cxn ang="0">
                      <a:pos x="T8" y="T9"/>
                    </a:cxn>
                  </a:cxnLst>
                  <a:rect l="0" t="0" r="r" b="b"/>
                  <a:pathLst>
                    <a:path w="3" h="9">
                      <a:moveTo>
                        <a:pt x="2" y="5"/>
                      </a:moveTo>
                      <a:cubicBezTo>
                        <a:pt x="3" y="1"/>
                        <a:pt x="3" y="1"/>
                        <a:pt x="3" y="1"/>
                      </a:cubicBezTo>
                      <a:cubicBezTo>
                        <a:pt x="2" y="0"/>
                        <a:pt x="0" y="5"/>
                        <a:pt x="0" y="8"/>
                      </a:cubicBezTo>
                      <a:cubicBezTo>
                        <a:pt x="1" y="7"/>
                        <a:pt x="3" y="9"/>
                        <a:pt x="3" y="6"/>
                      </a:cubicBezTo>
                      <a:cubicBezTo>
                        <a:pt x="3" y="6"/>
                        <a:pt x="3"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6" name="Freeform 1253"/>
                <p:cNvSpPr>
                  <a:spLocks/>
                </p:cNvSpPr>
                <p:nvPr/>
              </p:nvSpPr>
              <p:spPr bwMode="auto">
                <a:xfrm>
                  <a:off x="3464" y="2603"/>
                  <a:ext cx="42" cy="17"/>
                </a:xfrm>
                <a:custGeom>
                  <a:avLst/>
                  <a:gdLst>
                    <a:gd name="T0" fmla="*/ 17 w 49"/>
                    <a:gd name="T1" fmla="*/ 9 h 20"/>
                    <a:gd name="T2" fmla="*/ 17 w 49"/>
                    <a:gd name="T3" fmla="*/ 13 h 20"/>
                    <a:gd name="T4" fmla="*/ 35 w 49"/>
                    <a:gd name="T5" fmla="*/ 14 h 20"/>
                    <a:gd name="T6" fmla="*/ 41 w 49"/>
                    <a:gd name="T7" fmla="*/ 7 h 20"/>
                    <a:gd name="T8" fmla="*/ 43 w 49"/>
                    <a:gd name="T9" fmla="*/ 11 h 20"/>
                    <a:gd name="T10" fmla="*/ 47 w 49"/>
                    <a:gd name="T11" fmla="*/ 6 h 20"/>
                    <a:gd name="T12" fmla="*/ 44 w 49"/>
                    <a:gd name="T13" fmla="*/ 8 h 20"/>
                    <a:gd name="T14" fmla="*/ 45 w 49"/>
                    <a:gd name="T15" fmla="*/ 6 h 20"/>
                    <a:gd name="T16" fmla="*/ 41 w 49"/>
                    <a:gd name="T17" fmla="*/ 7 h 20"/>
                    <a:gd name="T18" fmla="*/ 42 w 49"/>
                    <a:gd name="T19" fmla="*/ 4 h 20"/>
                    <a:gd name="T20" fmla="*/ 34 w 49"/>
                    <a:gd name="T21" fmla="*/ 10 h 20"/>
                    <a:gd name="T22" fmla="*/ 34 w 49"/>
                    <a:gd name="T23" fmla="*/ 4 h 20"/>
                    <a:gd name="T24" fmla="*/ 25 w 49"/>
                    <a:gd name="T25" fmla="*/ 3 h 20"/>
                    <a:gd name="T26" fmla="*/ 26 w 49"/>
                    <a:gd name="T27" fmla="*/ 4 h 20"/>
                    <a:gd name="T28" fmla="*/ 27 w 49"/>
                    <a:gd name="T29" fmla="*/ 9 h 20"/>
                    <a:gd name="T30" fmla="*/ 24 w 49"/>
                    <a:gd name="T31" fmla="*/ 3 h 20"/>
                    <a:gd name="T32" fmla="*/ 8 w 49"/>
                    <a:gd name="T33" fmla="*/ 6 h 20"/>
                    <a:gd name="T34" fmla="*/ 5 w 49"/>
                    <a:gd name="T35" fmla="*/ 13 h 20"/>
                    <a:gd name="T36" fmla="*/ 5 w 49"/>
                    <a:gd name="T37" fmla="*/ 8 h 20"/>
                    <a:gd name="T38" fmla="*/ 2 w 49"/>
                    <a:gd name="T39" fmla="*/ 7 h 20"/>
                    <a:gd name="T40" fmla="*/ 0 w 49"/>
                    <a:gd name="T41" fmla="*/ 16 h 20"/>
                    <a:gd name="T42" fmla="*/ 17 w 49"/>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20">
                      <a:moveTo>
                        <a:pt x="17" y="9"/>
                      </a:moveTo>
                      <a:cubicBezTo>
                        <a:pt x="17" y="10"/>
                        <a:pt x="17" y="12"/>
                        <a:pt x="17" y="13"/>
                      </a:cubicBezTo>
                      <a:cubicBezTo>
                        <a:pt x="24" y="12"/>
                        <a:pt x="32" y="10"/>
                        <a:pt x="35" y="14"/>
                      </a:cubicBezTo>
                      <a:cubicBezTo>
                        <a:pt x="38" y="15"/>
                        <a:pt x="38" y="9"/>
                        <a:pt x="41" y="7"/>
                      </a:cubicBezTo>
                      <a:cubicBezTo>
                        <a:pt x="43" y="11"/>
                        <a:pt x="43" y="11"/>
                        <a:pt x="43" y="11"/>
                      </a:cubicBezTo>
                      <a:cubicBezTo>
                        <a:pt x="44" y="8"/>
                        <a:pt x="49" y="13"/>
                        <a:pt x="47" y="6"/>
                      </a:cubicBezTo>
                      <a:cubicBezTo>
                        <a:pt x="47" y="6"/>
                        <a:pt x="46" y="9"/>
                        <a:pt x="44" y="8"/>
                      </a:cubicBezTo>
                      <a:cubicBezTo>
                        <a:pt x="45" y="6"/>
                        <a:pt x="45" y="6"/>
                        <a:pt x="45" y="6"/>
                      </a:cubicBezTo>
                      <a:cubicBezTo>
                        <a:pt x="41" y="7"/>
                        <a:pt x="41" y="7"/>
                        <a:pt x="41" y="7"/>
                      </a:cubicBezTo>
                      <a:cubicBezTo>
                        <a:pt x="42" y="4"/>
                        <a:pt x="42" y="4"/>
                        <a:pt x="42" y="4"/>
                      </a:cubicBezTo>
                      <a:cubicBezTo>
                        <a:pt x="38" y="0"/>
                        <a:pt x="40" y="13"/>
                        <a:pt x="34" y="10"/>
                      </a:cubicBezTo>
                      <a:cubicBezTo>
                        <a:pt x="34" y="4"/>
                        <a:pt x="34" y="4"/>
                        <a:pt x="34" y="4"/>
                      </a:cubicBezTo>
                      <a:cubicBezTo>
                        <a:pt x="30" y="4"/>
                        <a:pt x="29" y="6"/>
                        <a:pt x="25" y="3"/>
                      </a:cubicBezTo>
                      <a:cubicBezTo>
                        <a:pt x="25" y="3"/>
                        <a:pt x="25" y="6"/>
                        <a:pt x="26" y="4"/>
                      </a:cubicBezTo>
                      <a:cubicBezTo>
                        <a:pt x="27" y="5"/>
                        <a:pt x="27" y="7"/>
                        <a:pt x="27" y="9"/>
                      </a:cubicBezTo>
                      <a:cubicBezTo>
                        <a:pt x="22" y="14"/>
                        <a:pt x="28" y="5"/>
                        <a:pt x="24" y="3"/>
                      </a:cubicBezTo>
                      <a:cubicBezTo>
                        <a:pt x="19" y="7"/>
                        <a:pt x="11" y="11"/>
                        <a:pt x="8" y="6"/>
                      </a:cubicBezTo>
                      <a:cubicBezTo>
                        <a:pt x="10" y="10"/>
                        <a:pt x="7" y="13"/>
                        <a:pt x="5" y="13"/>
                      </a:cubicBezTo>
                      <a:cubicBezTo>
                        <a:pt x="3" y="11"/>
                        <a:pt x="5" y="10"/>
                        <a:pt x="5" y="8"/>
                      </a:cubicBezTo>
                      <a:cubicBezTo>
                        <a:pt x="4" y="7"/>
                        <a:pt x="3" y="6"/>
                        <a:pt x="2" y="7"/>
                      </a:cubicBezTo>
                      <a:cubicBezTo>
                        <a:pt x="4" y="10"/>
                        <a:pt x="3" y="14"/>
                        <a:pt x="0" y="16"/>
                      </a:cubicBezTo>
                      <a:cubicBezTo>
                        <a:pt x="7" y="20"/>
                        <a:pt x="11" y="9"/>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7" name="Freeform 1254"/>
                <p:cNvSpPr>
                  <a:spLocks/>
                </p:cNvSpPr>
                <p:nvPr/>
              </p:nvSpPr>
              <p:spPr bwMode="auto">
                <a:xfrm>
                  <a:off x="3476" y="2614"/>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8" name="Freeform 1255"/>
                <p:cNvSpPr>
                  <a:spLocks/>
                </p:cNvSpPr>
                <p:nvPr/>
              </p:nvSpPr>
              <p:spPr bwMode="auto">
                <a:xfrm>
                  <a:off x="4126" y="2665"/>
                  <a:ext cx="4" cy="3"/>
                </a:xfrm>
                <a:custGeom>
                  <a:avLst/>
                  <a:gdLst>
                    <a:gd name="T0" fmla="*/ 4 w 4"/>
                    <a:gd name="T1" fmla="*/ 1 h 3"/>
                    <a:gd name="T2" fmla="*/ 2 w 4"/>
                    <a:gd name="T3" fmla="*/ 0 h 3"/>
                    <a:gd name="T4" fmla="*/ 0 w 4"/>
                    <a:gd name="T5" fmla="*/ 3 h 3"/>
                    <a:gd name="T6" fmla="*/ 4 w 4"/>
                    <a:gd name="T7" fmla="*/ 1 h 3"/>
                  </a:gdLst>
                  <a:ahLst/>
                  <a:cxnLst>
                    <a:cxn ang="0">
                      <a:pos x="T0" y="T1"/>
                    </a:cxn>
                    <a:cxn ang="0">
                      <a:pos x="T2" y="T3"/>
                    </a:cxn>
                    <a:cxn ang="0">
                      <a:pos x="T4" y="T5"/>
                    </a:cxn>
                    <a:cxn ang="0">
                      <a:pos x="T6" y="T7"/>
                    </a:cxn>
                  </a:cxnLst>
                  <a:rect l="0" t="0" r="r" b="b"/>
                  <a:pathLst>
                    <a:path w="4" h="3">
                      <a:moveTo>
                        <a:pt x="4" y="1"/>
                      </a:moveTo>
                      <a:lnTo>
                        <a:pt x="2" y="0"/>
                      </a:lnTo>
                      <a:lnTo>
                        <a:pt x="0" y="3"/>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9" name="Freeform 1256"/>
                <p:cNvSpPr>
                  <a:spLocks/>
                </p:cNvSpPr>
                <p:nvPr/>
              </p:nvSpPr>
              <p:spPr bwMode="auto">
                <a:xfrm>
                  <a:off x="4118" y="2653"/>
                  <a:ext cx="10" cy="15"/>
                </a:xfrm>
                <a:custGeom>
                  <a:avLst/>
                  <a:gdLst>
                    <a:gd name="T0" fmla="*/ 6 w 12"/>
                    <a:gd name="T1" fmla="*/ 0 h 17"/>
                    <a:gd name="T2" fmla="*/ 2 w 12"/>
                    <a:gd name="T3" fmla="*/ 1 h 17"/>
                    <a:gd name="T4" fmla="*/ 4 w 12"/>
                    <a:gd name="T5" fmla="*/ 17 h 17"/>
                    <a:gd name="T6" fmla="*/ 12 w 12"/>
                    <a:gd name="T7" fmla="*/ 9 h 17"/>
                    <a:gd name="T8" fmla="*/ 6 w 12"/>
                    <a:gd name="T9" fmla="*/ 11 h 17"/>
                    <a:gd name="T10" fmla="*/ 12 w 12"/>
                    <a:gd name="T11" fmla="*/ 5 h 17"/>
                    <a:gd name="T12" fmla="*/ 5 w 12"/>
                    <a:gd name="T13" fmla="*/ 5 h 17"/>
                    <a:gd name="T14" fmla="*/ 6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6" y="0"/>
                      </a:moveTo>
                      <a:cubicBezTo>
                        <a:pt x="2" y="1"/>
                        <a:pt x="2" y="1"/>
                        <a:pt x="2" y="1"/>
                      </a:cubicBezTo>
                      <a:cubicBezTo>
                        <a:pt x="2" y="12"/>
                        <a:pt x="0" y="8"/>
                        <a:pt x="4" y="17"/>
                      </a:cubicBezTo>
                      <a:cubicBezTo>
                        <a:pt x="7" y="15"/>
                        <a:pt x="12" y="13"/>
                        <a:pt x="12" y="9"/>
                      </a:cubicBezTo>
                      <a:cubicBezTo>
                        <a:pt x="11" y="9"/>
                        <a:pt x="8" y="12"/>
                        <a:pt x="6" y="11"/>
                      </a:cubicBezTo>
                      <a:cubicBezTo>
                        <a:pt x="7" y="8"/>
                        <a:pt x="10" y="9"/>
                        <a:pt x="12" y="5"/>
                      </a:cubicBezTo>
                      <a:cubicBezTo>
                        <a:pt x="9" y="1"/>
                        <a:pt x="9" y="7"/>
                        <a:pt x="5" y="5"/>
                      </a:cubicBezTo>
                      <a:lnTo>
                        <a:pt x="6"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0" name="Freeform 1257"/>
                <p:cNvSpPr>
                  <a:spLocks/>
                </p:cNvSpPr>
                <p:nvPr/>
              </p:nvSpPr>
              <p:spPr bwMode="auto">
                <a:xfrm>
                  <a:off x="4117" y="2658"/>
                  <a:ext cx="2"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3"/>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1" name="Freeform 1258"/>
                <p:cNvSpPr>
                  <a:spLocks/>
                </p:cNvSpPr>
                <p:nvPr/>
              </p:nvSpPr>
              <p:spPr bwMode="auto">
                <a:xfrm>
                  <a:off x="4113" y="2659"/>
                  <a:ext cx="3" cy="5"/>
                </a:xfrm>
                <a:custGeom>
                  <a:avLst/>
                  <a:gdLst>
                    <a:gd name="T0" fmla="*/ 4 w 4"/>
                    <a:gd name="T1" fmla="*/ 4 h 6"/>
                    <a:gd name="T2" fmla="*/ 4 w 4"/>
                    <a:gd name="T3" fmla="*/ 0 h 6"/>
                    <a:gd name="T4" fmla="*/ 0 w 4"/>
                    <a:gd name="T5" fmla="*/ 6 h 6"/>
                    <a:gd name="T6" fmla="*/ 4 w 4"/>
                    <a:gd name="T7" fmla="*/ 4 h 6"/>
                  </a:gdLst>
                  <a:ahLst/>
                  <a:cxnLst>
                    <a:cxn ang="0">
                      <a:pos x="T0" y="T1"/>
                    </a:cxn>
                    <a:cxn ang="0">
                      <a:pos x="T2" y="T3"/>
                    </a:cxn>
                    <a:cxn ang="0">
                      <a:pos x="T4" y="T5"/>
                    </a:cxn>
                    <a:cxn ang="0">
                      <a:pos x="T6" y="T7"/>
                    </a:cxn>
                  </a:cxnLst>
                  <a:rect l="0" t="0" r="r" b="b"/>
                  <a:pathLst>
                    <a:path w="4" h="6">
                      <a:moveTo>
                        <a:pt x="4" y="4"/>
                      </a:moveTo>
                      <a:cubicBezTo>
                        <a:pt x="1" y="3"/>
                        <a:pt x="4" y="1"/>
                        <a:pt x="4" y="0"/>
                      </a:cubicBezTo>
                      <a:cubicBezTo>
                        <a:pt x="0" y="6"/>
                        <a:pt x="0" y="6"/>
                        <a:pt x="0" y="6"/>
                      </a:cubicBezTo>
                      <a:lnTo>
                        <a:pt x="4"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2" name="Freeform 1259"/>
                <p:cNvSpPr>
                  <a:spLocks/>
                </p:cNvSpPr>
                <p:nvPr/>
              </p:nvSpPr>
              <p:spPr bwMode="auto">
                <a:xfrm>
                  <a:off x="4107" y="2661"/>
                  <a:ext cx="0"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3" name="Freeform 1260"/>
                <p:cNvSpPr>
                  <a:spLocks/>
                </p:cNvSpPr>
                <p:nvPr/>
              </p:nvSpPr>
              <p:spPr bwMode="auto">
                <a:xfrm>
                  <a:off x="4103" y="2653"/>
                  <a:ext cx="9" cy="11"/>
                </a:xfrm>
                <a:custGeom>
                  <a:avLst/>
                  <a:gdLst>
                    <a:gd name="T0" fmla="*/ 0 w 10"/>
                    <a:gd name="T1" fmla="*/ 9 h 12"/>
                    <a:gd name="T2" fmla="*/ 4 w 10"/>
                    <a:gd name="T3" fmla="*/ 9 h 12"/>
                    <a:gd name="T4" fmla="*/ 4 w 10"/>
                    <a:gd name="T5" fmla="*/ 9 h 12"/>
                    <a:gd name="T6" fmla="*/ 6 w 10"/>
                    <a:gd name="T7" fmla="*/ 3 h 12"/>
                    <a:gd name="T8" fmla="*/ 10 w 10"/>
                    <a:gd name="T9" fmla="*/ 4 h 12"/>
                    <a:gd name="T10" fmla="*/ 8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1" y="12"/>
                        <a:pt x="2" y="10"/>
                        <a:pt x="4" y="9"/>
                      </a:cubicBezTo>
                      <a:cubicBezTo>
                        <a:pt x="4" y="9"/>
                        <a:pt x="4" y="9"/>
                        <a:pt x="4" y="9"/>
                      </a:cubicBezTo>
                      <a:cubicBezTo>
                        <a:pt x="2" y="7"/>
                        <a:pt x="4" y="2"/>
                        <a:pt x="6" y="3"/>
                      </a:cubicBezTo>
                      <a:cubicBezTo>
                        <a:pt x="9" y="3"/>
                        <a:pt x="8" y="7"/>
                        <a:pt x="10" y="4"/>
                      </a:cubicBezTo>
                      <a:cubicBezTo>
                        <a:pt x="8" y="0"/>
                        <a:pt x="8" y="0"/>
                        <a:pt x="8" y="0"/>
                      </a:cubicBezTo>
                      <a:cubicBezTo>
                        <a:pt x="4" y="1"/>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4" name="Freeform 1261"/>
                <p:cNvSpPr>
                  <a:spLocks/>
                </p:cNvSpPr>
                <p:nvPr/>
              </p:nvSpPr>
              <p:spPr bwMode="auto">
                <a:xfrm>
                  <a:off x="4107" y="266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5" name="Freeform 1262"/>
                <p:cNvSpPr>
                  <a:spLocks/>
                </p:cNvSpPr>
                <p:nvPr/>
              </p:nvSpPr>
              <p:spPr bwMode="auto">
                <a:xfrm>
                  <a:off x="4112" y="2660"/>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6" name="Freeform 1263"/>
                <p:cNvSpPr>
                  <a:spLocks/>
                </p:cNvSpPr>
                <p:nvPr/>
              </p:nvSpPr>
              <p:spPr bwMode="auto">
                <a:xfrm>
                  <a:off x="4094" y="2651"/>
                  <a:ext cx="8" cy="11"/>
                </a:xfrm>
                <a:custGeom>
                  <a:avLst/>
                  <a:gdLst>
                    <a:gd name="T0" fmla="*/ 3 w 10"/>
                    <a:gd name="T1" fmla="*/ 12 h 13"/>
                    <a:gd name="T2" fmla="*/ 10 w 10"/>
                    <a:gd name="T3" fmla="*/ 8 h 13"/>
                    <a:gd name="T4" fmla="*/ 5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7" name="Freeform 1264"/>
                <p:cNvSpPr>
                  <a:spLocks/>
                </p:cNvSpPr>
                <p:nvPr/>
              </p:nvSpPr>
              <p:spPr bwMode="auto">
                <a:xfrm>
                  <a:off x="4089" y="2647"/>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8" name="Freeform 1265"/>
                <p:cNvSpPr>
                  <a:spLocks/>
                </p:cNvSpPr>
                <p:nvPr/>
              </p:nvSpPr>
              <p:spPr bwMode="auto">
                <a:xfrm>
                  <a:off x="4075" y="2644"/>
                  <a:ext cx="17" cy="15"/>
                </a:xfrm>
                <a:custGeom>
                  <a:avLst/>
                  <a:gdLst>
                    <a:gd name="T0" fmla="*/ 0 w 20"/>
                    <a:gd name="T1" fmla="*/ 15 h 17"/>
                    <a:gd name="T2" fmla="*/ 8 w 20"/>
                    <a:gd name="T3" fmla="*/ 9 h 17"/>
                    <a:gd name="T4" fmla="*/ 6 w 20"/>
                    <a:gd name="T5" fmla="*/ 14 h 17"/>
                    <a:gd name="T6" fmla="*/ 13 w 20"/>
                    <a:gd name="T7" fmla="*/ 11 h 17"/>
                    <a:gd name="T8" fmla="*/ 10 w 20"/>
                    <a:gd name="T9" fmla="*/ 17 h 17"/>
                    <a:gd name="T10" fmla="*/ 17 w 20"/>
                    <a:gd name="T11" fmla="*/ 11 h 17"/>
                    <a:gd name="T12" fmla="*/ 20 w 20"/>
                    <a:gd name="T13" fmla="*/ 15 h 17"/>
                    <a:gd name="T14" fmla="*/ 19 w 20"/>
                    <a:gd name="T15" fmla="*/ 8 h 17"/>
                    <a:gd name="T16" fmla="*/ 15 w 20"/>
                    <a:gd name="T17" fmla="*/ 9 h 17"/>
                    <a:gd name="T18" fmla="*/ 17 w 20"/>
                    <a:gd name="T19" fmla="*/ 5 h 17"/>
                    <a:gd name="T20" fmla="*/ 6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8" y="11"/>
                        <a:pt x="8" y="13"/>
                        <a:pt x="6" y="14"/>
                      </a:cubicBezTo>
                      <a:cubicBezTo>
                        <a:pt x="10" y="14"/>
                        <a:pt x="10" y="10"/>
                        <a:pt x="13" y="11"/>
                      </a:cubicBezTo>
                      <a:cubicBezTo>
                        <a:pt x="14" y="17"/>
                        <a:pt x="8" y="11"/>
                        <a:pt x="10" y="17"/>
                      </a:cubicBezTo>
                      <a:cubicBezTo>
                        <a:pt x="12" y="16"/>
                        <a:pt x="15" y="16"/>
                        <a:pt x="17" y="11"/>
                      </a:cubicBezTo>
                      <a:cubicBezTo>
                        <a:pt x="20" y="15"/>
                        <a:pt x="20" y="15"/>
                        <a:pt x="20" y="15"/>
                      </a:cubicBezTo>
                      <a:cubicBezTo>
                        <a:pt x="19" y="8"/>
                        <a:pt x="19" y="8"/>
                        <a:pt x="19" y="8"/>
                      </a:cubicBezTo>
                      <a:cubicBezTo>
                        <a:pt x="18" y="6"/>
                        <a:pt x="16" y="13"/>
                        <a:pt x="15" y="9"/>
                      </a:cubicBezTo>
                      <a:cubicBezTo>
                        <a:pt x="15" y="6"/>
                        <a:pt x="16" y="5"/>
                        <a:pt x="17" y="5"/>
                      </a:cubicBezTo>
                      <a:cubicBezTo>
                        <a:pt x="15" y="6"/>
                        <a:pt x="11" y="0"/>
                        <a:pt x="6" y="1"/>
                      </a:cubicBezTo>
                      <a:cubicBezTo>
                        <a:pt x="1"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9" name="Freeform 1266"/>
                <p:cNvSpPr>
                  <a:spLocks/>
                </p:cNvSpPr>
                <p:nvPr/>
              </p:nvSpPr>
              <p:spPr bwMode="auto">
                <a:xfrm>
                  <a:off x="4074" y="2649"/>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0" name="Freeform 1267"/>
                <p:cNvSpPr>
                  <a:spLocks/>
                </p:cNvSpPr>
                <p:nvPr/>
              </p:nvSpPr>
              <p:spPr bwMode="auto">
                <a:xfrm>
                  <a:off x="4057" y="2645"/>
                  <a:ext cx="15" cy="15"/>
                </a:xfrm>
                <a:custGeom>
                  <a:avLst/>
                  <a:gdLst>
                    <a:gd name="T0" fmla="*/ 11 w 17"/>
                    <a:gd name="T1" fmla="*/ 17 h 18"/>
                    <a:gd name="T2" fmla="*/ 15 w 17"/>
                    <a:gd name="T3" fmla="*/ 12 h 18"/>
                    <a:gd name="T4" fmla="*/ 16 w 17"/>
                    <a:gd name="T5" fmla="*/ 15 h 18"/>
                    <a:gd name="T6" fmla="*/ 17 w 17"/>
                    <a:gd name="T7" fmla="*/ 10 h 18"/>
                    <a:gd name="T8" fmla="*/ 9 w 17"/>
                    <a:gd name="T9" fmla="*/ 13 h 18"/>
                    <a:gd name="T10" fmla="*/ 6 w 17"/>
                    <a:gd name="T11" fmla="*/ 5 h 18"/>
                    <a:gd name="T12" fmla="*/ 11 w 17"/>
                    <a:gd name="T13" fmla="*/ 6 h 18"/>
                    <a:gd name="T14" fmla="*/ 0 w 17"/>
                    <a:gd name="T15" fmla="*/ 9 h 18"/>
                    <a:gd name="T16" fmla="*/ 2 w 17"/>
                    <a:gd name="T17" fmla="*/ 10 h 18"/>
                    <a:gd name="T18" fmla="*/ 0 w 17"/>
                    <a:gd name="T19" fmla="*/ 12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2"/>
                        <a:pt x="15" y="12"/>
                        <a:pt x="15" y="12"/>
                      </a:cubicBezTo>
                      <a:cubicBezTo>
                        <a:pt x="16" y="13"/>
                        <a:pt x="16" y="14"/>
                        <a:pt x="16" y="15"/>
                      </a:cubicBezTo>
                      <a:cubicBezTo>
                        <a:pt x="16" y="14"/>
                        <a:pt x="17" y="11"/>
                        <a:pt x="17" y="10"/>
                      </a:cubicBezTo>
                      <a:cubicBezTo>
                        <a:pt x="14" y="4"/>
                        <a:pt x="12" y="12"/>
                        <a:pt x="9" y="13"/>
                      </a:cubicBezTo>
                      <a:cubicBezTo>
                        <a:pt x="3" y="11"/>
                        <a:pt x="9" y="10"/>
                        <a:pt x="6" y="5"/>
                      </a:cubicBezTo>
                      <a:cubicBezTo>
                        <a:pt x="8" y="5"/>
                        <a:pt x="8" y="6"/>
                        <a:pt x="11" y="6"/>
                      </a:cubicBezTo>
                      <a:cubicBezTo>
                        <a:pt x="6" y="0"/>
                        <a:pt x="2" y="7"/>
                        <a:pt x="0" y="9"/>
                      </a:cubicBezTo>
                      <a:cubicBezTo>
                        <a:pt x="1" y="9"/>
                        <a:pt x="1" y="11"/>
                        <a:pt x="2" y="10"/>
                      </a:cubicBezTo>
                      <a:cubicBezTo>
                        <a:pt x="0" y="12"/>
                        <a:pt x="0" y="12"/>
                        <a:pt x="0" y="12"/>
                      </a:cubicBezTo>
                      <a:cubicBezTo>
                        <a:pt x="3" y="17"/>
                        <a:pt x="6"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1" name="Freeform 1268"/>
                <p:cNvSpPr>
                  <a:spLocks/>
                </p:cNvSpPr>
                <p:nvPr/>
              </p:nvSpPr>
              <p:spPr bwMode="auto">
                <a:xfrm>
                  <a:off x="4071" y="2658"/>
                  <a:ext cx="3" cy="2"/>
                </a:xfrm>
                <a:custGeom>
                  <a:avLst/>
                  <a:gdLst>
                    <a:gd name="T0" fmla="*/ 3 w 3"/>
                    <a:gd name="T1" fmla="*/ 1 h 3"/>
                    <a:gd name="T2" fmla="*/ 0 w 3"/>
                    <a:gd name="T3" fmla="*/ 0 h 3"/>
                    <a:gd name="T4" fmla="*/ 3 w 3"/>
                    <a:gd name="T5" fmla="*/ 1 h 3"/>
                  </a:gdLst>
                  <a:ahLst/>
                  <a:cxnLst>
                    <a:cxn ang="0">
                      <a:pos x="T0" y="T1"/>
                    </a:cxn>
                    <a:cxn ang="0">
                      <a:pos x="T2" y="T3"/>
                    </a:cxn>
                    <a:cxn ang="0">
                      <a:pos x="T4" y="T5"/>
                    </a:cxn>
                  </a:cxnLst>
                  <a:rect l="0" t="0" r="r" b="b"/>
                  <a:pathLst>
                    <a:path w="3" h="3">
                      <a:moveTo>
                        <a:pt x="3" y="1"/>
                      </a:moveTo>
                      <a:cubicBezTo>
                        <a:pt x="1" y="1"/>
                        <a:pt x="1" y="1"/>
                        <a:pt x="0" y="0"/>
                      </a:cubicBezTo>
                      <a:cubicBezTo>
                        <a:pt x="1" y="2"/>
                        <a:pt x="2" y="3"/>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2" name="Freeform 1269"/>
                <p:cNvSpPr>
                  <a:spLocks/>
                </p:cNvSpPr>
                <p:nvPr/>
              </p:nvSpPr>
              <p:spPr bwMode="auto">
                <a:xfrm>
                  <a:off x="4057" y="2652"/>
                  <a:ext cx="0"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3" name="Freeform 1270"/>
                <p:cNvSpPr>
                  <a:spLocks/>
                </p:cNvSpPr>
                <p:nvPr/>
              </p:nvSpPr>
              <p:spPr bwMode="auto">
                <a:xfrm>
                  <a:off x="4057" y="2658"/>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4" name="Freeform 1271"/>
                <p:cNvSpPr>
                  <a:spLocks/>
                </p:cNvSpPr>
                <p:nvPr/>
              </p:nvSpPr>
              <p:spPr bwMode="auto">
                <a:xfrm>
                  <a:off x="3961" y="2649"/>
                  <a:ext cx="95" cy="21"/>
                </a:xfrm>
                <a:custGeom>
                  <a:avLst/>
                  <a:gdLst>
                    <a:gd name="T0" fmla="*/ 2 w 110"/>
                    <a:gd name="T1" fmla="*/ 9 h 24"/>
                    <a:gd name="T2" fmla="*/ 5 w 110"/>
                    <a:gd name="T3" fmla="*/ 12 h 24"/>
                    <a:gd name="T4" fmla="*/ 0 w 110"/>
                    <a:gd name="T5" fmla="*/ 16 h 24"/>
                    <a:gd name="T6" fmla="*/ 1 w 110"/>
                    <a:gd name="T7" fmla="*/ 23 h 24"/>
                    <a:gd name="T8" fmla="*/ 10 w 110"/>
                    <a:gd name="T9" fmla="*/ 21 h 24"/>
                    <a:gd name="T10" fmla="*/ 10 w 110"/>
                    <a:gd name="T11" fmla="*/ 24 h 24"/>
                    <a:gd name="T12" fmla="*/ 26 w 110"/>
                    <a:gd name="T13" fmla="*/ 22 h 24"/>
                    <a:gd name="T14" fmla="*/ 37 w 110"/>
                    <a:gd name="T15" fmla="*/ 20 h 24"/>
                    <a:gd name="T16" fmla="*/ 83 w 110"/>
                    <a:gd name="T17" fmla="*/ 18 h 24"/>
                    <a:gd name="T18" fmla="*/ 85 w 110"/>
                    <a:gd name="T19" fmla="*/ 11 h 24"/>
                    <a:gd name="T20" fmla="*/ 89 w 110"/>
                    <a:gd name="T21" fmla="*/ 15 h 24"/>
                    <a:gd name="T22" fmla="*/ 86 w 110"/>
                    <a:gd name="T23" fmla="*/ 15 h 24"/>
                    <a:gd name="T24" fmla="*/ 99 w 110"/>
                    <a:gd name="T25" fmla="*/ 15 h 24"/>
                    <a:gd name="T26" fmla="*/ 98 w 110"/>
                    <a:gd name="T27" fmla="*/ 7 h 24"/>
                    <a:gd name="T28" fmla="*/ 105 w 110"/>
                    <a:gd name="T29" fmla="*/ 15 h 24"/>
                    <a:gd name="T30" fmla="*/ 109 w 110"/>
                    <a:gd name="T31" fmla="*/ 9 h 24"/>
                    <a:gd name="T32" fmla="*/ 104 w 110"/>
                    <a:gd name="T33" fmla="*/ 4 h 24"/>
                    <a:gd name="T34" fmla="*/ 107 w 110"/>
                    <a:gd name="T35" fmla="*/ 1 h 24"/>
                    <a:gd name="T36" fmla="*/ 78 w 110"/>
                    <a:gd name="T37" fmla="*/ 14 h 24"/>
                    <a:gd name="T38" fmla="*/ 79 w 110"/>
                    <a:gd name="T39" fmla="*/ 10 h 24"/>
                    <a:gd name="T40" fmla="*/ 61 w 110"/>
                    <a:gd name="T41" fmla="*/ 8 h 24"/>
                    <a:gd name="T42" fmla="*/ 54 w 110"/>
                    <a:gd name="T43" fmla="*/ 15 h 24"/>
                    <a:gd name="T44" fmla="*/ 51 w 110"/>
                    <a:gd name="T45" fmla="*/ 13 h 24"/>
                    <a:gd name="T46" fmla="*/ 50 w 110"/>
                    <a:gd name="T47" fmla="*/ 16 h 24"/>
                    <a:gd name="T48" fmla="*/ 45 w 110"/>
                    <a:gd name="T49" fmla="*/ 12 h 24"/>
                    <a:gd name="T50" fmla="*/ 44 w 110"/>
                    <a:gd name="T51" fmla="*/ 20 h 24"/>
                    <a:gd name="T52" fmla="*/ 33 w 110"/>
                    <a:gd name="T53" fmla="*/ 9 h 24"/>
                    <a:gd name="T54" fmla="*/ 35 w 110"/>
                    <a:gd name="T55" fmla="*/ 13 h 24"/>
                    <a:gd name="T56" fmla="*/ 32 w 110"/>
                    <a:gd name="T57" fmla="*/ 17 h 24"/>
                    <a:gd name="T58" fmla="*/ 31 w 110"/>
                    <a:gd name="T59" fmla="*/ 10 h 24"/>
                    <a:gd name="T60" fmla="*/ 22 w 110"/>
                    <a:gd name="T61" fmla="*/ 14 h 24"/>
                    <a:gd name="T62" fmla="*/ 23 w 110"/>
                    <a:gd name="T63" fmla="*/ 18 h 24"/>
                    <a:gd name="T64" fmla="*/ 12 w 110"/>
                    <a:gd name="T65" fmla="*/ 16 h 24"/>
                    <a:gd name="T66" fmla="*/ 17 w 110"/>
                    <a:gd name="T67" fmla="*/ 10 h 24"/>
                    <a:gd name="T68" fmla="*/ 14 w 110"/>
                    <a:gd name="T69" fmla="*/ 6 h 24"/>
                    <a:gd name="T70" fmla="*/ 6 w 110"/>
                    <a:gd name="T71" fmla="*/ 15 h 24"/>
                    <a:gd name="T72" fmla="*/ 2 w 110"/>
                    <a:gd name="T7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24">
                      <a:moveTo>
                        <a:pt x="2" y="9"/>
                      </a:moveTo>
                      <a:cubicBezTo>
                        <a:pt x="2" y="11"/>
                        <a:pt x="3" y="12"/>
                        <a:pt x="5" y="12"/>
                      </a:cubicBezTo>
                      <a:cubicBezTo>
                        <a:pt x="5" y="15"/>
                        <a:pt x="2" y="15"/>
                        <a:pt x="0" y="16"/>
                      </a:cubicBezTo>
                      <a:cubicBezTo>
                        <a:pt x="3" y="19"/>
                        <a:pt x="0" y="20"/>
                        <a:pt x="1" y="23"/>
                      </a:cubicBezTo>
                      <a:cubicBezTo>
                        <a:pt x="4" y="24"/>
                        <a:pt x="6" y="20"/>
                        <a:pt x="10" y="21"/>
                      </a:cubicBezTo>
                      <a:cubicBezTo>
                        <a:pt x="10" y="24"/>
                        <a:pt x="10" y="24"/>
                        <a:pt x="10" y="24"/>
                      </a:cubicBezTo>
                      <a:cubicBezTo>
                        <a:pt x="14" y="22"/>
                        <a:pt x="22" y="19"/>
                        <a:pt x="26" y="22"/>
                      </a:cubicBezTo>
                      <a:cubicBezTo>
                        <a:pt x="30" y="23"/>
                        <a:pt x="33" y="22"/>
                        <a:pt x="37" y="20"/>
                      </a:cubicBezTo>
                      <a:cubicBezTo>
                        <a:pt x="52" y="22"/>
                        <a:pt x="67" y="17"/>
                        <a:pt x="83" y="18"/>
                      </a:cubicBezTo>
                      <a:cubicBezTo>
                        <a:pt x="85" y="11"/>
                        <a:pt x="85" y="11"/>
                        <a:pt x="85" y="11"/>
                      </a:cubicBezTo>
                      <a:cubicBezTo>
                        <a:pt x="86" y="14"/>
                        <a:pt x="89" y="11"/>
                        <a:pt x="89" y="15"/>
                      </a:cubicBezTo>
                      <a:cubicBezTo>
                        <a:pt x="88" y="14"/>
                        <a:pt x="87" y="15"/>
                        <a:pt x="86" y="15"/>
                      </a:cubicBezTo>
                      <a:cubicBezTo>
                        <a:pt x="90" y="20"/>
                        <a:pt x="95" y="13"/>
                        <a:pt x="99" y="15"/>
                      </a:cubicBezTo>
                      <a:cubicBezTo>
                        <a:pt x="99" y="14"/>
                        <a:pt x="97" y="9"/>
                        <a:pt x="98" y="7"/>
                      </a:cubicBezTo>
                      <a:cubicBezTo>
                        <a:pt x="99" y="14"/>
                        <a:pt x="103" y="7"/>
                        <a:pt x="105" y="15"/>
                      </a:cubicBezTo>
                      <a:cubicBezTo>
                        <a:pt x="110" y="16"/>
                        <a:pt x="105" y="8"/>
                        <a:pt x="109" y="9"/>
                      </a:cubicBezTo>
                      <a:cubicBezTo>
                        <a:pt x="109" y="5"/>
                        <a:pt x="105" y="7"/>
                        <a:pt x="104" y="4"/>
                      </a:cubicBezTo>
                      <a:cubicBezTo>
                        <a:pt x="104" y="1"/>
                        <a:pt x="108" y="5"/>
                        <a:pt x="107" y="1"/>
                      </a:cubicBezTo>
                      <a:cubicBezTo>
                        <a:pt x="100" y="0"/>
                        <a:pt x="88" y="10"/>
                        <a:pt x="78" y="14"/>
                      </a:cubicBezTo>
                      <a:cubicBezTo>
                        <a:pt x="79" y="10"/>
                        <a:pt x="79" y="10"/>
                        <a:pt x="79" y="10"/>
                      </a:cubicBezTo>
                      <a:cubicBezTo>
                        <a:pt x="74" y="13"/>
                        <a:pt x="65" y="14"/>
                        <a:pt x="61" y="8"/>
                      </a:cubicBezTo>
                      <a:cubicBezTo>
                        <a:pt x="62" y="12"/>
                        <a:pt x="53" y="7"/>
                        <a:pt x="54" y="15"/>
                      </a:cubicBezTo>
                      <a:cubicBezTo>
                        <a:pt x="53" y="13"/>
                        <a:pt x="52" y="14"/>
                        <a:pt x="51" y="13"/>
                      </a:cubicBezTo>
                      <a:cubicBezTo>
                        <a:pt x="50" y="16"/>
                        <a:pt x="50" y="16"/>
                        <a:pt x="50" y="16"/>
                      </a:cubicBezTo>
                      <a:cubicBezTo>
                        <a:pt x="47" y="16"/>
                        <a:pt x="48" y="12"/>
                        <a:pt x="45" y="12"/>
                      </a:cubicBezTo>
                      <a:cubicBezTo>
                        <a:pt x="47" y="16"/>
                        <a:pt x="45" y="17"/>
                        <a:pt x="44" y="20"/>
                      </a:cubicBezTo>
                      <a:cubicBezTo>
                        <a:pt x="40" y="16"/>
                        <a:pt x="36" y="13"/>
                        <a:pt x="33" y="9"/>
                      </a:cubicBezTo>
                      <a:cubicBezTo>
                        <a:pt x="33" y="10"/>
                        <a:pt x="34" y="12"/>
                        <a:pt x="35" y="13"/>
                      </a:cubicBezTo>
                      <a:cubicBezTo>
                        <a:pt x="33" y="12"/>
                        <a:pt x="33" y="16"/>
                        <a:pt x="32" y="17"/>
                      </a:cubicBezTo>
                      <a:cubicBezTo>
                        <a:pt x="30" y="17"/>
                        <a:pt x="31" y="12"/>
                        <a:pt x="31" y="10"/>
                      </a:cubicBezTo>
                      <a:cubicBezTo>
                        <a:pt x="27" y="9"/>
                        <a:pt x="25" y="18"/>
                        <a:pt x="22" y="14"/>
                      </a:cubicBezTo>
                      <a:cubicBezTo>
                        <a:pt x="23" y="18"/>
                        <a:pt x="23" y="18"/>
                        <a:pt x="23" y="18"/>
                      </a:cubicBezTo>
                      <a:cubicBezTo>
                        <a:pt x="19" y="19"/>
                        <a:pt x="16" y="15"/>
                        <a:pt x="12" y="16"/>
                      </a:cubicBezTo>
                      <a:cubicBezTo>
                        <a:pt x="10" y="11"/>
                        <a:pt x="15" y="12"/>
                        <a:pt x="17" y="10"/>
                      </a:cubicBezTo>
                      <a:cubicBezTo>
                        <a:pt x="17" y="8"/>
                        <a:pt x="15" y="8"/>
                        <a:pt x="14" y="6"/>
                      </a:cubicBezTo>
                      <a:cubicBezTo>
                        <a:pt x="12" y="9"/>
                        <a:pt x="9" y="12"/>
                        <a:pt x="6" y="15"/>
                      </a:cubicBezTo>
                      <a:cubicBezTo>
                        <a:pt x="9" y="9"/>
                        <a:pt x="3" y="9"/>
                        <a:pt x="2"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5" name="Freeform 1272"/>
                <p:cNvSpPr>
                  <a:spLocks/>
                </p:cNvSpPr>
                <p:nvPr/>
              </p:nvSpPr>
              <p:spPr bwMode="auto">
                <a:xfrm>
                  <a:off x="3973" y="2653"/>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6" name="Freeform 1273"/>
                <p:cNvSpPr>
                  <a:spLocks/>
                </p:cNvSpPr>
                <p:nvPr/>
              </p:nvSpPr>
              <p:spPr bwMode="auto">
                <a:xfrm>
                  <a:off x="3962" y="2656"/>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7" name="Freeform 1274"/>
                <p:cNvSpPr>
                  <a:spLocks/>
                </p:cNvSpPr>
                <p:nvPr/>
              </p:nvSpPr>
              <p:spPr bwMode="auto">
                <a:xfrm>
                  <a:off x="3982" y="2668"/>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8" name="Freeform 1275"/>
                <p:cNvSpPr>
                  <a:spLocks/>
                </p:cNvSpPr>
                <p:nvPr/>
              </p:nvSpPr>
              <p:spPr bwMode="auto">
                <a:xfrm>
                  <a:off x="3987" y="2653"/>
                  <a:ext cx="2" cy="4"/>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3"/>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9" name="Freeform 1276"/>
                <p:cNvSpPr>
                  <a:spLocks/>
                </p:cNvSpPr>
                <p:nvPr/>
              </p:nvSpPr>
              <p:spPr bwMode="auto">
                <a:xfrm>
                  <a:off x="4007" y="2653"/>
                  <a:ext cx="2" cy="4"/>
                </a:xfrm>
                <a:custGeom>
                  <a:avLst/>
                  <a:gdLst>
                    <a:gd name="T0" fmla="*/ 1 w 2"/>
                    <a:gd name="T1" fmla="*/ 4 h 4"/>
                    <a:gd name="T2" fmla="*/ 2 w 2"/>
                    <a:gd name="T3" fmla="*/ 0 h 4"/>
                    <a:gd name="T4" fmla="*/ 1 w 2"/>
                    <a:gd name="T5" fmla="*/ 4 h 4"/>
                  </a:gdLst>
                  <a:ahLst/>
                  <a:cxnLst>
                    <a:cxn ang="0">
                      <a:pos x="T0" y="T1"/>
                    </a:cxn>
                    <a:cxn ang="0">
                      <a:pos x="T2" y="T3"/>
                    </a:cxn>
                    <a:cxn ang="0">
                      <a:pos x="T4" y="T5"/>
                    </a:cxn>
                  </a:cxnLst>
                  <a:rect l="0" t="0" r="r" b="b"/>
                  <a:pathLst>
                    <a:path w="2" h="4">
                      <a:moveTo>
                        <a:pt x="1" y="4"/>
                      </a:moveTo>
                      <a:cubicBezTo>
                        <a:pt x="2" y="3"/>
                        <a:pt x="2" y="2"/>
                        <a:pt x="2" y="0"/>
                      </a:cubicBezTo>
                      <a:cubicBezTo>
                        <a:pt x="0"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0" name="Freeform 1277"/>
                <p:cNvSpPr>
                  <a:spLocks/>
                </p:cNvSpPr>
                <p:nvPr/>
              </p:nvSpPr>
              <p:spPr bwMode="auto">
                <a:xfrm>
                  <a:off x="3965" y="2653"/>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1" name="Freeform 1278"/>
                <p:cNvSpPr>
                  <a:spLocks/>
                </p:cNvSpPr>
                <p:nvPr/>
              </p:nvSpPr>
              <p:spPr bwMode="auto">
                <a:xfrm>
                  <a:off x="3906" y="2653"/>
                  <a:ext cx="53" cy="20"/>
                </a:xfrm>
                <a:custGeom>
                  <a:avLst/>
                  <a:gdLst>
                    <a:gd name="T0" fmla="*/ 4 w 61"/>
                    <a:gd name="T1" fmla="*/ 19 h 24"/>
                    <a:gd name="T2" fmla="*/ 15 w 61"/>
                    <a:gd name="T3" fmla="*/ 22 h 24"/>
                    <a:gd name="T4" fmla="*/ 22 w 61"/>
                    <a:gd name="T5" fmla="*/ 12 h 24"/>
                    <a:gd name="T6" fmla="*/ 21 w 61"/>
                    <a:gd name="T7" fmla="*/ 21 h 24"/>
                    <a:gd name="T8" fmla="*/ 42 w 61"/>
                    <a:gd name="T9" fmla="*/ 15 h 24"/>
                    <a:gd name="T10" fmla="*/ 42 w 61"/>
                    <a:gd name="T11" fmla="*/ 19 h 24"/>
                    <a:gd name="T12" fmla="*/ 50 w 61"/>
                    <a:gd name="T13" fmla="*/ 9 h 24"/>
                    <a:gd name="T14" fmla="*/ 50 w 61"/>
                    <a:gd name="T15" fmla="*/ 20 h 24"/>
                    <a:gd name="T16" fmla="*/ 49 w 61"/>
                    <a:gd name="T17" fmla="*/ 21 h 24"/>
                    <a:gd name="T18" fmla="*/ 60 w 61"/>
                    <a:gd name="T19" fmla="*/ 18 h 24"/>
                    <a:gd name="T20" fmla="*/ 61 w 61"/>
                    <a:gd name="T21" fmla="*/ 11 h 24"/>
                    <a:gd name="T22" fmla="*/ 60 w 61"/>
                    <a:gd name="T23" fmla="*/ 6 h 24"/>
                    <a:gd name="T24" fmla="*/ 53 w 61"/>
                    <a:gd name="T25" fmla="*/ 10 h 24"/>
                    <a:gd name="T26" fmla="*/ 53 w 61"/>
                    <a:gd name="T27" fmla="*/ 6 h 24"/>
                    <a:gd name="T28" fmla="*/ 50 w 61"/>
                    <a:gd name="T29" fmla="*/ 9 h 24"/>
                    <a:gd name="T30" fmla="*/ 49 w 61"/>
                    <a:gd name="T31" fmla="*/ 5 h 24"/>
                    <a:gd name="T32" fmla="*/ 44 w 61"/>
                    <a:gd name="T33" fmla="*/ 8 h 24"/>
                    <a:gd name="T34" fmla="*/ 45 w 61"/>
                    <a:gd name="T35" fmla="*/ 7 h 24"/>
                    <a:gd name="T36" fmla="*/ 41 w 61"/>
                    <a:gd name="T37" fmla="*/ 12 h 24"/>
                    <a:gd name="T38" fmla="*/ 39 w 61"/>
                    <a:gd name="T39" fmla="*/ 7 h 24"/>
                    <a:gd name="T40" fmla="*/ 39 w 61"/>
                    <a:gd name="T41" fmla="*/ 10 h 24"/>
                    <a:gd name="T42" fmla="*/ 26 w 61"/>
                    <a:gd name="T43" fmla="*/ 4 h 24"/>
                    <a:gd name="T44" fmla="*/ 26 w 61"/>
                    <a:gd name="T45" fmla="*/ 8 h 24"/>
                    <a:gd name="T46" fmla="*/ 32 w 61"/>
                    <a:gd name="T47" fmla="*/ 5 h 24"/>
                    <a:gd name="T48" fmla="*/ 30 w 61"/>
                    <a:gd name="T49" fmla="*/ 15 h 24"/>
                    <a:gd name="T50" fmla="*/ 23 w 61"/>
                    <a:gd name="T51" fmla="*/ 6 h 24"/>
                    <a:gd name="T52" fmla="*/ 13 w 61"/>
                    <a:gd name="T53" fmla="*/ 8 h 24"/>
                    <a:gd name="T54" fmla="*/ 13 w 61"/>
                    <a:gd name="T55" fmla="*/ 7 h 24"/>
                    <a:gd name="T56" fmla="*/ 7 w 61"/>
                    <a:gd name="T57" fmla="*/ 10 h 24"/>
                    <a:gd name="T58" fmla="*/ 9 w 61"/>
                    <a:gd name="T59" fmla="*/ 11 h 24"/>
                    <a:gd name="T60" fmla="*/ 6 w 61"/>
                    <a:gd name="T61" fmla="*/ 14 h 24"/>
                    <a:gd name="T62" fmla="*/ 6 w 61"/>
                    <a:gd name="T63" fmla="*/ 12 h 24"/>
                    <a:gd name="T64" fmla="*/ 0 w 61"/>
                    <a:gd name="T65" fmla="*/ 18 h 24"/>
                    <a:gd name="T66" fmla="*/ 7 w 61"/>
                    <a:gd name="T67" fmla="*/ 14 h 24"/>
                    <a:gd name="T68" fmla="*/ 4 w 61"/>
                    <a:gd name="T69"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4">
                      <a:moveTo>
                        <a:pt x="4" y="19"/>
                      </a:moveTo>
                      <a:cubicBezTo>
                        <a:pt x="7" y="24"/>
                        <a:pt x="11" y="21"/>
                        <a:pt x="15" y="22"/>
                      </a:cubicBezTo>
                      <a:cubicBezTo>
                        <a:pt x="22" y="20"/>
                        <a:pt x="16" y="12"/>
                        <a:pt x="22" y="12"/>
                      </a:cubicBezTo>
                      <a:cubicBezTo>
                        <a:pt x="21" y="21"/>
                        <a:pt x="21" y="21"/>
                        <a:pt x="21" y="21"/>
                      </a:cubicBezTo>
                      <a:cubicBezTo>
                        <a:pt x="27" y="21"/>
                        <a:pt x="36" y="23"/>
                        <a:pt x="42" y="15"/>
                      </a:cubicBezTo>
                      <a:cubicBezTo>
                        <a:pt x="42" y="16"/>
                        <a:pt x="43" y="17"/>
                        <a:pt x="42" y="19"/>
                      </a:cubicBezTo>
                      <a:cubicBezTo>
                        <a:pt x="46" y="18"/>
                        <a:pt x="44" y="6"/>
                        <a:pt x="50" y="9"/>
                      </a:cubicBezTo>
                      <a:cubicBezTo>
                        <a:pt x="44" y="14"/>
                        <a:pt x="51" y="14"/>
                        <a:pt x="50" y="20"/>
                      </a:cubicBezTo>
                      <a:cubicBezTo>
                        <a:pt x="49" y="21"/>
                        <a:pt x="49" y="21"/>
                        <a:pt x="49" y="21"/>
                      </a:cubicBezTo>
                      <a:cubicBezTo>
                        <a:pt x="52" y="20"/>
                        <a:pt x="57" y="17"/>
                        <a:pt x="60" y="18"/>
                      </a:cubicBezTo>
                      <a:cubicBezTo>
                        <a:pt x="60" y="15"/>
                        <a:pt x="58" y="12"/>
                        <a:pt x="61" y="11"/>
                      </a:cubicBezTo>
                      <a:cubicBezTo>
                        <a:pt x="60" y="11"/>
                        <a:pt x="60" y="8"/>
                        <a:pt x="60" y="6"/>
                      </a:cubicBezTo>
                      <a:cubicBezTo>
                        <a:pt x="57" y="8"/>
                        <a:pt x="55" y="7"/>
                        <a:pt x="53" y="10"/>
                      </a:cubicBezTo>
                      <a:cubicBezTo>
                        <a:pt x="52" y="7"/>
                        <a:pt x="55" y="9"/>
                        <a:pt x="53" y="6"/>
                      </a:cubicBezTo>
                      <a:cubicBezTo>
                        <a:pt x="50" y="9"/>
                        <a:pt x="50" y="9"/>
                        <a:pt x="50" y="9"/>
                      </a:cubicBezTo>
                      <a:cubicBezTo>
                        <a:pt x="48" y="8"/>
                        <a:pt x="52" y="5"/>
                        <a:pt x="49" y="5"/>
                      </a:cubicBezTo>
                      <a:cubicBezTo>
                        <a:pt x="49" y="7"/>
                        <a:pt x="46" y="8"/>
                        <a:pt x="44" y="8"/>
                      </a:cubicBezTo>
                      <a:cubicBezTo>
                        <a:pt x="45" y="7"/>
                        <a:pt x="45" y="7"/>
                        <a:pt x="45" y="7"/>
                      </a:cubicBezTo>
                      <a:cubicBezTo>
                        <a:pt x="43" y="8"/>
                        <a:pt x="40" y="7"/>
                        <a:pt x="41" y="12"/>
                      </a:cubicBezTo>
                      <a:cubicBezTo>
                        <a:pt x="39" y="7"/>
                        <a:pt x="39" y="7"/>
                        <a:pt x="39" y="7"/>
                      </a:cubicBezTo>
                      <a:cubicBezTo>
                        <a:pt x="39" y="10"/>
                        <a:pt x="39" y="10"/>
                        <a:pt x="39" y="10"/>
                      </a:cubicBezTo>
                      <a:cubicBezTo>
                        <a:pt x="35" y="9"/>
                        <a:pt x="33" y="0"/>
                        <a:pt x="26" y="4"/>
                      </a:cubicBezTo>
                      <a:cubicBezTo>
                        <a:pt x="28" y="5"/>
                        <a:pt x="26" y="7"/>
                        <a:pt x="26" y="8"/>
                      </a:cubicBezTo>
                      <a:cubicBezTo>
                        <a:pt x="28" y="10"/>
                        <a:pt x="29" y="5"/>
                        <a:pt x="32" y="5"/>
                      </a:cubicBezTo>
                      <a:cubicBezTo>
                        <a:pt x="32" y="8"/>
                        <a:pt x="27" y="13"/>
                        <a:pt x="30" y="15"/>
                      </a:cubicBezTo>
                      <a:cubicBezTo>
                        <a:pt x="27" y="11"/>
                        <a:pt x="24" y="15"/>
                        <a:pt x="23" y="6"/>
                      </a:cubicBezTo>
                      <a:cubicBezTo>
                        <a:pt x="19" y="6"/>
                        <a:pt x="17" y="10"/>
                        <a:pt x="13" y="8"/>
                      </a:cubicBezTo>
                      <a:cubicBezTo>
                        <a:pt x="13" y="7"/>
                        <a:pt x="13" y="7"/>
                        <a:pt x="13" y="7"/>
                      </a:cubicBezTo>
                      <a:cubicBezTo>
                        <a:pt x="12" y="12"/>
                        <a:pt x="10" y="4"/>
                        <a:pt x="7" y="10"/>
                      </a:cubicBezTo>
                      <a:cubicBezTo>
                        <a:pt x="9" y="11"/>
                        <a:pt x="9" y="11"/>
                        <a:pt x="9" y="11"/>
                      </a:cubicBezTo>
                      <a:cubicBezTo>
                        <a:pt x="9" y="13"/>
                        <a:pt x="8" y="13"/>
                        <a:pt x="6" y="14"/>
                      </a:cubicBezTo>
                      <a:cubicBezTo>
                        <a:pt x="7" y="13"/>
                        <a:pt x="7" y="13"/>
                        <a:pt x="6" y="12"/>
                      </a:cubicBezTo>
                      <a:cubicBezTo>
                        <a:pt x="6" y="16"/>
                        <a:pt x="1" y="17"/>
                        <a:pt x="0" y="18"/>
                      </a:cubicBezTo>
                      <a:cubicBezTo>
                        <a:pt x="2" y="18"/>
                        <a:pt x="5" y="15"/>
                        <a:pt x="7" y="14"/>
                      </a:cubicBezTo>
                      <a:cubicBezTo>
                        <a:pt x="6" y="16"/>
                        <a:pt x="6" y="20"/>
                        <a:pt x="4"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2" name="Freeform 1279"/>
                <p:cNvSpPr>
                  <a:spLocks/>
                </p:cNvSpPr>
                <p:nvPr/>
              </p:nvSpPr>
              <p:spPr bwMode="auto">
                <a:xfrm>
                  <a:off x="3945" y="2657"/>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3" name="Freeform 1280"/>
                <p:cNvSpPr>
                  <a:spLocks/>
                </p:cNvSpPr>
                <p:nvPr/>
              </p:nvSpPr>
              <p:spPr bwMode="auto">
                <a:xfrm>
                  <a:off x="3865" y="2651"/>
                  <a:ext cx="41" cy="23"/>
                </a:xfrm>
                <a:custGeom>
                  <a:avLst/>
                  <a:gdLst>
                    <a:gd name="T0" fmla="*/ 34 w 47"/>
                    <a:gd name="T1" fmla="*/ 14 h 27"/>
                    <a:gd name="T2" fmla="*/ 32 w 47"/>
                    <a:gd name="T3" fmla="*/ 8 h 27"/>
                    <a:gd name="T4" fmla="*/ 33 w 47"/>
                    <a:gd name="T5" fmla="*/ 18 h 27"/>
                    <a:gd name="T6" fmla="*/ 27 w 47"/>
                    <a:gd name="T7" fmla="*/ 20 h 27"/>
                    <a:gd name="T8" fmla="*/ 28 w 47"/>
                    <a:gd name="T9" fmla="*/ 11 h 27"/>
                    <a:gd name="T10" fmla="*/ 23 w 47"/>
                    <a:gd name="T11" fmla="*/ 10 h 27"/>
                    <a:gd name="T12" fmla="*/ 23 w 47"/>
                    <a:gd name="T13" fmla="*/ 15 h 27"/>
                    <a:gd name="T14" fmla="*/ 17 w 47"/>
                    <a:gd name="T15" fmla="*/ 18 h 27"/>
                    <a:gd name="T16" fmla="*/ 20 w 47"/>
                    <a:gd name="T17" fmla="*/ 16 h 27"/>
                    <a:gd name="T18" fmla="*/ 16 w 47"/>
                    <a:gd name="T19" fmla="*/ 10 h 27"/>
                    <a:gd name="T20" fmla="*/ 3 w 47"/>
                    <a:gd name="T21" fmla="*/ 25 h 27"/>
                    <a:gd name="T22" fmla="*/ 7 w 47"/>
                    <a:gd name="T23" fmla="*/ 25 h 27"/>
                    <a:gd name="T24" fmla="*/ 8 w 47"/>
                    <a:gd name="T25" fmla="*/ 18 h 27"/>
                    <a:gd name="T26" fmla="*/ 12 w 47"/>
                    <a:gd name="T27" fmla="*/ 20 h 27"/>
                    <a:gd name="T28" fmla="*/ 9 w 47"/>
                    <a:gd name="T29" fmla="*/ 23 h 27"/>
                    <a:gd name="T30" fmla="*/ 40 w 47"/>
                    <a:gd name="T31" fmla="*/ 24 h 27"/>
                    <a:gd name="T32" fmla="*/ 36 w 47"/>
                    <a:gd name="T33" fmla="*/ 23 h 27"/>
                    <a:gd name="T34" fmla="*/ 40 w 47"/>
                    <a:gd name="T35" fmla="*/ 19 h 27"/>
                    <a:gd name="T36" fmla="*/ 38 w 47"/>
                    <a:gd name="T37" fmla="*/ 13 h 27"/>
                    <a:gd name="T38" fmla="*/ 40 w 47"/>
                    <a:gd name="T39" fmla="*/ 15 h 27"/>
                    <a:gd name="T40" fmla="*/ 40 w 47"/>
                    <a:gd name="T41" fmla="*/ 8 h 27"/>
                    <a:gd name="T42" fmla="*/ 47 w 47"/>
                    <a:gd name="T43" fmla="*/ 5 h 27"/>
                    <a:gd name="T44" fmla="*/ 36 w 47"/>
                    <a:gd name="T45" fmla="*/ 5 h 27"/>
                    <a:gd name="T46" fmla="*/ 34 w 47"/>
                    <a:gd name="T4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27">
                      <a:moveTo>
                        <a:pt x="34" y="14"/>
                      </a:moveTo>
                      <a:cubicBezTo>
                        <a:pt x="31" y="13"/>
                        <a:pt x="35" y="10"/>
                        <a:pt x="32" y="8"/>
                      </a:cubicBezTo>
                      <a:cubicBezTo>
                        <a:pt x="30" y="11"/>
                        <a:pt x="35" y="14"/>
                        <a:pt x="33" y="18"/>
                      </a:cubicBezTo>
                      <a:cubicBezTo>
                        <a:pt x="31" y="16"/>
                        <a:pt x="29" y="20"/>
                        <a:pt x="27" y="20"/>
                      </a:cubicBezTo>
                      <a:cubicBezTo>
                        <a:pt x="29" y="18"/>
                        <a:pt x="28" y="12"/>
                        <a:pt x="28" y="11"/>
                      </a:cubicBezTo>
                      <a:cubicBezTo>
                        <a:pt x="27" y="13"/>
                        <a:pt x="24" y="10"/>
                        <a:pt x="23" y="10"/>
                      </a:cubicBezTo>
                      <a:cubicBezTo>
                        <a:pt x="27" y="13"/>
                        <a:pt x="19" y="12"/>
                        <a:pt x="23" y="15"/>
                      </a:cubicBezTo>
                      <a:cubicBezTo>
                        <a:pt x="23" y="19"/>
                        <a:pt x="19" y="21"/>
                        <a:pt x="17" y="18"/>
                      </a:cubicBezTo>
                      <a:cubicBezTo>
                        <a:pt x="17" y="16"/>
                        <a:pt x="19" y="17"/>
                        <a:pt x="20" y="16"/>
                      </a:cubicBezTo>
                      <a:cubicBezTo>
                        <a:pt x="20" y="12"/>
                        <a:pt x="17" y="14"/>
                        <a:pt x="16" y="10"/>
                      </a:cubicBezTo>
                      <a:cubicBezTo>
                        <a:pt x="12" y="16"/>
                        <a:pt x="0" y="15"/>
                        <a:pt x="3" y="25"/>
                      </a:cubicBezTo>
                      <a:cubicBezTo>
                        <a:pt x="5" y="27"/>
                        <a:pt x="6" y="25"/>
                        <a:pt x="7" y="25"/>
                      </a:cubicBezTo>
                      <a:cubicBezTo>
                        <a:pt x="3" y="22"/>
                        <a:pt x="7" y="19"/>
                        <a:pt x="8" y="18"/>
                      </a:cubicBezTo>
                      <a:cubicBezTo>
                        <a:pt x="9" y="19"/>
                        <a:pt x="12" y="16"/>
                        <a:pt x="12" y="20"/>
                      </a:cubicBezTo>
                      <a:cubicBezTo>
                        <a:pt x="9" y="23"/>
                        <a:pt x="9" y="23"/>
                        <a:pt x="9" y="23"/>
                      </a:cubicBezTo>
                      <a:cubicBezTo>
                        <a:pt x="18" y="25"/>
                        <a:pt x="30" y="25"/>
                        <a:pt x="40" y="24"/>
                      </a:cubicBezTo>
                      <a:cubicBezTo>
                        <a:pt x="36" y="23"/>
                        <a:pt x="36" y="23"/>
                        <a:pt x="36" y="23"/>
                      </a:cubicBezTo>
                      <a:cubicBezTo>
                        <a:pt x="36" y="21"/>
                        <a:pt x="38" y="21"/>
                        <a:pt x="40" y="19"/>
                      </a:cubicBezTo>
                      <a:cubicBezTo>
                        <a:pt x="38" y="13"/>
                        <a:pt x="38" y="13"/>
                        <a:pt x="38" y="13"/>
                      </a:cubicBezTo>
                      <a:cubicBezTo>
                        <a:pt x="39" y="13"/>
                        <a:pt x="41" y="12"/>
                        <a:pt x="40" y="15"/>
                      </a:cubicBezTo>
                      <a:cubicBezTo>
                        <a:pt x="42" y="12"/>
                        <a:pt x="41" y="10"/>
                        <a:pt x="40" y="8"/>
                      </a:cubicBezTo>
                      <a:cubicBezTo>
                        <a:pt x="44" y="7"/>
                        <a:pt x="44" y="9"/>
                        <a:pt x="47" y="5"/>
                      </a:cubicBezTo>
                      <a:cubicBezTo>
                        <a:pt x="42" y="0"/>
                        <a:pt x="42" y="10"/>
                        <a:pt x="36" y="5"/>
                      </a:cubicBezTo>
                      <a:lnTo>
                        <a:pt x="34"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4" name="Freeform 1281"/>
                <p:cNvSpPr>
                  <a:spLocks/>
                </p:cNvSpPr>
                <p:nvPr/>
              </p:nvSpPr>
              <p:spPr bwMode="auto">
                <a:xfrm>
                  <a:off x="3904" y="2660"/>
                  <a:ext cx="2" cy="2"/>
                </a:xfrm>
                <a:custGeom>
                  <a:avLst/>
                  <a:gdLst>
                    <a:gd name="T0" fmla="*/ 1 w 2"/>
                    <a:gd name="T1" fmla="*/ 0 h 2"/>
                    <a:gd name="T2" fmla="*/ 0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lnTo>
                        <a:pt x="0" y="2"/>
                      </a:lnTo>
                      <a:lnTo>
                        <a:pt x="2"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5" name="Freeform 1282"/>
                <p:cNvSpPr>
                  <a:spLocks/>
                </p:cNvSpPr>
                <p:nvPr/>
              </p:nvSpPr>
              <p:spPr bwMode="auto">
                <a:xfrm>
                  <a:off x="3901" y="2668"/>
                  <a:ext cx="3" cy="4"/>
                </a:xfrm>
                <a:custGeom>
                  <a:avLst/>
                  <a:gdLst>
                    <a:gd name="T0" fmla="*/ 2 w 3"/>
                    <a:gd name="T1" fmla="*/ 5 h 5"/>
                    <a:gd name="T2" fmla="*/ 3 w 3"/>
                    <a:gd name="T3" fmla="*/ 1 h 5"/>
                    <a:gd name="T4" fmla="*/ 2 w 3"/>
                    <a:gd name="T5" fmla="*/ 5 h 5"/>
                  </a:gdLst>
                  <a:ahLst/>
                  <a:cxnLst>
                    <a:cxn ang="0">
                      <a:pos x="T0" y="T1"/>
                    </a:cxn>
                    <a:cxn ang="0">
                      <a:pos x="T2" y="T3"/>
                    </a:cxn>
                    <a:cxn ang="0">
                      <a:pos x="T4" y="T5"/>
                    </a:cxn>
                  </a:cxnLst>
                  <a:rect l="0" t="0" r="r" b="b"/>
                  <a:pathLst>
                    <a:path w="3" h="5">
                      <a:moveTo>
                        <a:pt x="2" y="5"/>
                      </a:moveTo>
                      <a:cubicBezTo>
                        <a:pt x="3" y="1"/>
                        <a:pt x="3" y="1"/>
                        <a:pt x="3"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6" name="Freeform 1283"/>
                <p:cNvSpPr>
                  <a:spLocks/>
                </p:cNvSpPr>
                <p:nvPr/>
              </p:nvSpPr>
              <p:spPr bwMode="auto">
                <a:xfrm>
                  <a:off x="3874" y="2660"/>
                  <a:ext cx="2" cy="1"/>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0"/>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7" name="Freeform 1284"/>
                <p:cNvSpPr>
                  <a:spLocks/>
                </p:cNvSpPr>
                <p:nvPr/>
              </p:nvSpPr>
              <p:spPr bwMode="auto">
                <a:xfrm>
                  <a:off x="3856" y="2662"/>
                  <a:ext cx="13" cy="11"/>
                </a:xfrm>
                <a:custGeom>
                  <a:avLst/>
                  <a:gdLst>
                    <a:gd name="T0" fmla="*/ 0 w 14"/>
                    <a:gd name="T1" fmla="*/ 13 h 13"/>
                    <a:gd name="T2" fmla="*/ 11 w 14"/>
                    <a:gd name="T3" fmla="*/ 13 h 13"/>
                    <a:gd name="T4" fmla="*/ 11 w 14"/>
                    <a:gd name="T5" fmla="*/ 1 h 13"/>
                    <a:gd name="T6" fmla="*/ 6 w 14"/>
                    <a:gd name="T7" fmla="*/ 9 h 13"/>
                    <a:gd name="T8" fmla="*/ 0 w 14"/>
                    <a:gd name="T9" fmla="*/ 9 h 13"/>
                    <a:gd name="T10" fmla="*/ 0 w 14"/>
                    <a:gd name="T11" fmla="*/ 13 h 13"/>
                  </a:gdLst>
                  <a:ahLst/>
                  <a:cxnLst>
                    <a:cxn ang="0">
                      <a:pos x="T0" y="T1"/>
                    </a:cxn>
                    <a:cxn ang="0">
                      <a:pos x="T2" y="T3"/>
                    </a:cxn>
                    <a:cxn ang="0">
                      <a:pos x="T4" y="T5"/>
                    </a:cxn>
                    <a:cxn ang="0">
                      <a:pos x="T6" y="T7"/>
                    </a:cxn>
                    <a:cxn ang="0">
                      <a:pos x="T8" y="T9"/>
                    </a:cxn>
                    <a:cxn ang="0">
                      <a:pos x="T10" y="T11"/>
                    </a:cxn>
                  </a:cxnLst>
                  <a:rect l="0" t="0" r="r" b="b"/>
                  <a:pathLst>
                    <a:path w="14" h="13">
                      <a:moveTo>
                        <a:pt x="0" y="13"/>
                      </a:moveTo>
                      <a:cubicBezTo>
                        <a:pt x="4" y="13"/>
                        <a:pt x="6" y="10"/>
                        <a:pt x="11" y="13"/>
                      </a:cubicBezTo>
                      <a:cubicBezTo>
                        <a:pt x="14" y="9"/>
                        <a:pt x="10" y="5"/>
                        <a:pt x="11" y="1"/>
                      </a:cubicBezTo>
                      <a:cubicBezTo>
                        <a:pt x="9" y="0"/>
                        <a:pt x="9" y="7"/>
                        <a:pt x="6" y="9"/>
                      </a:cubicBezTo>
                      <a:cubicBezTo>
                        <a:pt x="5" y="5"/>
                        <a:pt x="2" y="9"/>
                        <a:pt x="0" y="9"/>
                      </a:cubicBezTo>
                      <a:cubicBezTo>
                        <a:pt x="0" y="10"/>
                        <a:pt x="0" y="12"/>
                        <a:pt x="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8" name="Freeform 1285"/>
                <p:cNvSpPr>
                  <a:spLocks/>
                </p:cNvSpPr>
                <p:nvPr/>
              </p:nvSpPr>
              <p:spPr bwMode="auto">
                <a:xfrm>
                  <a:off x="3761" y="2653"/>
                  <a:ext cx="99" cy="19"/>
                </a:xfrm>
                <a:custGeom>
                  <a:avLst/>
                  <a:gdLst>
                    <a:gd name="T0" fmla="*/ 95 w 115"/>
                    <a:gd name="T1" fmla="*/ 10 h 23"/>
                    <a:gd name="T2" fmla="*/ 89 w 115"/>
                    <a:gd name="T3" fmla="*/ 11 h 23"/>
                    <a:gd name="T4" fmla="*/ 92 w 115"/>
                    <a:gd name="T5" fmla="*/ 8 h 23"/>
                    <a:gd name="T6" fmla="*/ 87 w 115"/>
                    <a:gd name="T7" fmla="*/ 6 h 23"/>
                    <a:gd name="T8" fmla="*/ 87 w 115"/>
                    <a:gd name="T9" fmla="*/ 8 h 23"/>
                    <a:gd name="T10" fmla="*/ 77 w 115"/>
                    <a:gd name="T11" fmla="*/ 10 h 23"/>
                    <a:gd name="T12" fmla="*/ 75 w 115"/>
                    <a:gd name="T13" fmla="*/ 15 h 23"/>
                    <a:gd name="T14" fmla="*/ 68 w 115"/>
                    <a:gd name="T15" fmla="*/ 6 h 23"/>
                    <a:gd name="T16" fmla="*/ 70 w 115"/>
                    <a:gd name="T17" fmla="*/ 18 h 23"/>
                    <a:gd name="T18" fmla="*/ 58 w 115"/>
                    <a:gd name="T19" fmla="*/ 14 h 23"/>
                    <a:gd name="T20" fmla="*/ 60 w 115"/>
                    <a:gd name="T21" fmla="*/ 13 h 23"/>
                    <a:gd name="T22" fmla="*/ 54 w 115"/>
                    <a:gd name="T23" fmla="*/ 13 h 23"/>
                    <a:gd name="T24" fmla="*/ 54 w 115"/>
                    <a:gd name="T25" fmla="*/ 8 h 23"/>
                    <a:gd name="T26" fmla="*/ 45 w 115"/>
                    <a:gd name="T27" fmla="*/ 8 h 23"/>
                    <a:gd name="T28" fmla="*/ 46 w 115"/>
                    <a:gd name="T29" fmla="*/ 6 h 23"/>
                    <a:gd name="T30" fmla="*/ 28 w 115"/>
                    <a:gd name="T31" fmla="*/ 10 h 23"/>
                    <a:gd name="T32" fmla="*/ 25 w 115"/>
                    <a:gd name="T33" fmla="*/ 6 h 23"/>
                    <a:gd name="T34" fmla="*/ 27 w 115"/>
                    <a:gd name="T35" fmla="*/ 16 h 23"/>
                    <a:gd name="T36" fmla="*/ 19 w 115"/>
                    <a:gd name="T37" fmla="*/ 16 h 23"/>
                    <a:gd name="T38" fmla="*/ 21 w 115"/>
                    <a:gd name="T39" fmla="*/ 9 h 23"/>
                    <a:gd name="T40" fmla="*/ 17 w 115"/>
                    <a:gd name="T41" fmla="*/ 12 h 23"/>
                    <a:gd name="T42" fmla="*/ 14 w 115"/>
                    <a:gd name="T43" fmla="*/ 6 h 23"/>
                    <a:gd name="T44" fmla="*/ 6 w 115"/>
                    <a:gd name="T45" fmla="*/ 15 h 23"/>
                    <a:gd name="T46" fmla="*/ 1 w 115"/>
                    <a:gd name="T47" fmla="*/ 13 h 23"/>
                    <a:gd name="T48" fmla="*/ 5 w 115"/>
                    <a:gd name="T49" fmla="*/ 22 h 23"/>
                    <a:gd name="T50" fmla="*/ 31 w 115"/>
                    <a:gd name="T51" fmla="*/ 21 h 23"/>
                    <a:gd name="T52" fmla="*/ 37 w 115"/>
                    <a:gd name="T53" fmla="*/ 16 h 23"/>
                    <a:gd name="T54" fmla="*/ 38 w 115"/>
                    <a:gd name="T55" fmla="*/ 22 h 23"/>
                    <a:gd name="T56" fmla="*/ 38 w 115"/>
                    <a:gd name="T57" fmla="*/ 16 h 23"/>
                    <a:gd name="T58" fmla="*/ 42 w 115"/>
                    <a:gd name="T59" fmla="*/ 21 h 23"/>
                    <a:gd name="T60" fmla="*/ 44 w 115"/>
                    <a:gd name="T61" fmla="*/ 16 h 23"/>
                    <a:gd name="T62" fmla="*/ 47 w 115"/>
                    <a:gd name="T63" fmla="*/ 23 h 23"/>
                    <a:gd name="T64" fmla="*/ 88 w 115"/>
                    <a:gd name="T65" fmla="*/ 20 h 23"/>
                    <a:gd name="T66" fmla="*/ 87 w 115"/>
                    <a:gd name="T67" fmla="*/ 15 h 23"/>
                    <a:gd name="T68" fmla="*/ 102 w 115"/>
                    <a:gd name="T69" fmla="*/ 15 h 23"/>
                    <a:gd name="T70" fmla="*/ 104 w 115"/>
                    <a:gd name="T71" fmla="*/ 11 h 23"/>
                    <a:gd name="T72" fmla="*/ 104 w 115"/>
                    <a:gd name="T73" fmla="*/ 21 h 23"/>
                    <a:gd name="T74" fmla="*/ 109 w 115"/>
                    <a:gd name="T75" fmla="*/ 20 h 23"/>
                    <a:gd name="T76" fmla="*/ 106 w 115"/>
                    <a:gd name="T77" fmla="*/ 17 h 23"/>
                    <a:gd name="T78" fmla="*/ 111 w 115"/>
                    <a:gd name="T79" fmla="*/ 19 h 23"/>
                    <a:gd name="T80" fmla="*/ 107 w 115"/>
                    <a:gd name="T81" fmla="*/ 8 h 23"/>
                    <a:gd name="T82" fmla="*/ 95 w 115"/>
                    <a:gd name="T83" fmla="*/ 3 h 23"/>
                    <a:gd name="T84" fmla="*/ 95 w 115"/>
                    <a:gd name="T8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23">
                      <a:moveTo>
                        <a:pt x="95" y="10"/>
                      </a:moveTo>
                      <a:cubicBezTo>
                        <a:pt x="93" y="10"/>
                        <a:pt x="91" y="13"/>
                        <a:pt x="89" y="11"/>
                      </a:cubicBezTo>
                      <a:cubicBezTo>
                        <a:pt x="89" y="9"/>
                        <a:pt x="90" y="8"/>
                        <a:pt x="92" y="8"/>
                      </a:cubicBezTo>
                      <a:cubicBezTo>
                        <a:pt x="91" y="3"/>
                        <a:pt x="89" y="9"/>
                        <a:pt x="87" y="6"/>
                      </a:cubicBezTo>
                      <a:cubicBezTo>
                        <a:pt x="87" y="6"/>
                        <a:pt x="88" y="7"/>
                        <a:pt x="87" y="8"/>
                      </a:cubicBezTo>
                      <a:cubicBezTo>
                        <a:pt x="82" y="7"/>
                        <a:pt x="84" y="13"/>
                        <a:pt x="77" y="10"/>
                      </a:cubicBezTo>
                      <a:cubicBezTo>
                        <a:pt x="76" y="11"/>
                        <a:pt x="75" y="11"/>
                        <a:pt x="75" y="15"/>
                      </a:cubicBezTo>
                      <a:cubicBezTo>
                        <a:pt x="71" y="10"/>
                        <a:pt x="73" y="10"/>
                        <a:pt x="68" y="6"/>
                      </a:cubicBezTo>
                      <a:cubicBezTo>
                        <a:pt x="68" y="8"/>
                        <a:pt x="70" y="13"/>
                        <a:pt x="70" y="18"/>
                      </a:cubicBezTo>
                      <a:cubicBezTo>
                        <a:pt x="63" y="11"/>
                        <a:pt x="62" y="18"/>
                        <a:pt x="58" y="14"/>
                      </a:cubicBezTo>
                      <a:cubicBezTo>
                        <a:pt x="58" y="14"/>
                        <a:pt x="59" y="12"/>
                        <a:pt x="60" y="13"/>
                      </a:cubicBezTo>
                      <a:cubicBezTo>
                        <a:pt x="60" y="7"/>
                        <a:pt x="56" y="14"/>
                        <a:pt x="54" y="13"/>
                      </a:cubicBezTo>
                      <a:cubicBezTo>
                        <a:pt x="54" y="8"/>
                        <a:pt x="54" y="8"/>
                        <a:pt x="54" y="8"/>
                      </a:cubicBezTo>
                      <a:cubicBezTo>
                        <a:pt x="52" y="9"/>
                        <a:pt x="48" y="12"/>
                        <a:pt x="45" y="8"/>
                      </a:cubicBezTo>
                      <a:cubicBezTo>
                        <a:pt x="46" y="6"/>
                        <a:pt x="46" y="6"/>
                        <a:pt x="46" y="6"/>
                      </a:cubicBezTo>
                      <a:cubicBezTo>
                        <a:pt x="40" y="10"/>
                        <a:pt x="33" y="8"/>
                        <a:pt x="28" y="10"/>
                      </a:cubicBezTo>
                      <a:cubicBezTo>
                        <a:pt x="25" y="6"/>
                        <a:pt x="25" y="6"/>
                        <a:pt x="25" y="6"/>
                      </a:cubicBezTo>
                      <a:cubicBezTo>
                        <a:pt x="18" y="11"/>
                        <a:pt x="32" y="8"/>
                        <a:pt x="27" y="16"/>
                      </a:cubicBezTo>
                      <a:cubicBezTo>
                        <a:pt x="26" y="6"/>
                        <a:pt x="23" y="19"/>
                        <a:pt x="19" y="16"/>
                      </a:cubicBezTo>
                      <a:cubicBezTo>
                        <a:pt x="17" y="12"/>
                        <a:pt x="23" y="13"/>
                        <a:pt x="21" y="9"/>
                      </a:cubicBezTo>
                      <a:cubicBezTo>
                        <a:pt x="20" y="14"/>
                        <a:pt x="19" y="11"/>
                        <a:pt x="17" y="12"/>
                      </a:cubicBezTo>
                      <a:cubicBezTo>
                        <a:pt x="17" y="7"/>
                        <a:pt x="12" y="11"/>
                        <a:pt x="14" y="6"/>
                      </a:cubicBezTo>
                      <a:cubicBezTo>
                        <a:pt x="6" y="15"/>
                        <a:pt x="6" y="15"/>
                        <a:pt x="6" y="15"/>
                      </a:cubicBezTo>
                      <a:cubicBezTo>
                        <a:pt x="5" y="12"/>
                        <a:pt x="3" y="13"/>
                        <a:pt x="1" y="13"/>
                      </a:cubicBezTo>
                      <a:cubicBezTo>
                        <a:pt x="5" y="13"/>
                        <a:pt x="0" y="20"/>
                        <a:pt x="5" y="22"/>
                      </a:cubicBezTo>
                      <a:cubicBezTo>
                        <a:pt x="11" y="20"/>
                        <a:pt x="22" y="18"/>
                        <a:pt x="31" y="21"/>
                      </a:cubicBezTo>
                      <a:cubicBezTo>
                        <a:pt x="31" y="14"/>
                        <a:pt x="36" y="21"/>
                        <a:pt x="37" y="16"/>
                      </a:cubicBezTo>
                      <a:cubicBezTo>
                        <a:pt x="38" y="22"/>
                        <a:pt x="38" y="22"/>
                        <a:pt x="38" y="22"/>
                      </a:cubicBezTo>
                      <a:cubicBezTo>
                        <a:pt x="43" y="20"/>
                        <a:pt x="37" y="18"/>
                        <a:pt x="38" y="16"/>
                      </a:cubicBezTo>
                      <a:cubicBezTo>
                        <a:pt x="40" y="15"/>
                        <a:pt x="42" y="19"/>
                        <a:pt x="42" y="21"/>
                      </a:cubicBezTo>
                      <a:cubicBezTo>
                        <a:pt x="46" y="21"/>
                        <a:pt x="43" y="19"/>
                        <a:pt x="44" y="16"/>
                      </a:cubicBezTo>
                      <a:cubicBezTo>
                        <a:pt x="47" y="23"/>
                        <a:pt x="47" y="23"/>
                        <a:pt x="47" y="23"/>
                      </a:cubicBezTo>
                      <a:cubicBezTo>
                        <a:pt x="59" y="21"/>
                        <a:pt x="74" y="16"/>
                        <a:pt x="88" y="20"/>
                      </a:cubicBezTo>
                      <a:cubicBezTo>
                        <a:pt x="87" y="15"/>
                        <a:pt x="87" y="15"/>
                        <a:pt x="87" y="15"/>
                      </a:cubicBezTo>
                      <a:cubicBezTo>
                        <a:pt x="93" y="18"/>
                        <a:pt x="97" y="6"/>
                        <a:pt x="102" y="15"/>
                      </a:cubicBezTo>
                      <a:cubicBezTo>
                        <a:pt x="104" y="11"/>
                        <a:pt x="104" y="11"/>
                        <a:pt x="104" y="11"/>
                      </a:cubicBezTo>
                      <a:cubicBezTo>
                        <a:pt x="103" y="13"/>
                        <a:pt x="105" y="18"/>
                        <a:pt x="104" y="21"/>
                      </a:cubicBezTo>
                      <a:cubicBezTo>
                        <a:pt x="105" y="19"/>
                        <a:pt x="107" y="21"/>
                        <a:pt x="109" y="20"/>
                      </a:cubicBezTo>
                      <a:cubicBezTo>
                        <a:pt x="106" y="17"/>
                        <a:pt x="106" y="17"/>
                        <a:pt x="106" y="17"/>
                      </a:cubicBezTo>
                      <a:cubicBezTo>
                        <a:pt x="108" y="14"/>
                        <a:pt x="110" y="16"/>
                        <a:pt x="111" y="19"/>
                      </a:cubicBezTo>
                      <a:cubicBezTo>
                        <a:pt x="115" y="15"/>
                        <a:pt x="108" y="12"/>
                        <a:pt x="107" y="8"/>
                      </a:cubicBezTo>
                      <a:cubicBezTo>
                        <a:pt x="101" y="16"/>
                        <a:pt x="101" y="0"/>
                        <a:pt x="95" y="3"/>
                      </a:cubicBezTo>
                      <a:cubicBezTo>
                        <a:pt x="91" y="6"/>
                        <a:pt x="95" y="8"/>
                        <a:pt x="95"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9" name="Freeform 1286"/>
                <p:cNvSpPr>
                  <a:spLocks/>
                </p:cNvSpPr>
                <p:nvPr/>
              </p:nvSpPr>
              <p:spPr bwMode="auto">
                <a:xfrm>
                  <a:off x="3850" y="267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0" name="Freeform 1287"/>
                <p:cNvSpPr>
                  <a:spLocks/>
                </p:cNvSpPr>
                <p:nvPr/>
              </p:nvSpPr>
              <p:spPr bwMode="auto">
                <a:xfrm>
                  <a:off x="3760" y="2664"/>
                  <a:ext cx="2" cy="2"/>
                </a:xfrm>
                <a:custGeom>
                  <a:avLst/>
                  <a:gdLst>
                    <a:gd name="T0" fmla="*/ 2 w 2"/>
                    <a:gd name="T1" fmla="*/ 0 h 2"/>
                    <a:gd name="T2" fmla="*/ 1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1"/>
                        <a:pt x="1" y="1"/>
                      </a:cubicBezTo>
                      <a:cubicBezTo>
                        <a:pt x="0" y="2"/>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1" name="Freeform 1288"/>
                <p:cNvSpPr>
                  <a:spLocks/>
                </p:cNvSpPr>
                <p:nvPr/>
              </p:nvSpPr>
              <p:spPr bwMode="auto">
                <a:xfrm>
                  <a:off x="3856" y="2669"/>
                  <a:ext cx="0" cy="1"/>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lnTo>
                        <a:pt x="0"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2" name="Freeform 1289"/>
                <p:cNvSpPr>
                  <a:spLocks/>
                </p:cNvSpPr>
                <p:nvPr/>
              </p:nvSpPr>
              <p:spPr bwMode="auto">
                <a:xfrm>
                  <a:off x="3857" y="2660"/>
                  <a:ext cx="2" cy="2"/>
                </a:xfrm>
                <a:custGeom>
                  <a:avLst/>
                  <a:gdLst>
                    <a:gd name="T0" fmla="*/ 2 w 2"/>
                    <a:gd name="T1" fmla="*/ 0 h 2"/>
                    <a:gd name="T2" fmla="*/ 0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1"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3" name="Freeform 1290"/>
                <p:cNvSpPr>
                  <a:spLocks/>
                </p:cNvSpPr>
                <p:nvPr/>
              </p:nvSpPr>
              <p:spPr bwMode="auto">
                <a:xfrm>
                  <a:off x="3746" y="266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4" name="Freeform 1291"/>
                <p:cNvSpPr>
                  <a:spLocks/>
                </p:cNvSpPr>
                <p:nvPr/>
              </p:nvSpPr>
              <p:spPr bwMode="auto">
                <a:xfrm>
                  <a:off x="3705" y="265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5" name="Freeform 1292"/>
                <p:cNvSpPr>
                  <a:spLocks/>
                </p:cNvSpPr>
                <p:nvPr/>
              </p:nvSpPr>
              <p:spPr bwMode="auto">
                <a:xfrm>
                  <a:off x="3590" y="2655"/>
                  <a:ext cx="169" cy="29"/>
                </a:xfrm>
                <a:custGeom>
                  <a:avLst/>
                  <a:gdLst>
                    <a:gd name="T0" fmla="*/ 6 w 196"/>
                    <a:gd name="T1" fmla="*/ 16 h 33"/>
                    <a:gd name="T2" fmla="*/ 3 w 196"/>
                    <a:gd name="T3" fmla="*/ 23 h 33"/>
                    <a:gd name="T4" fmla="*/ 10 w 196"/>
                    <a:gd name="T5" fmla="*/ 26 h 33"/>
                    <a:gd name="T6" fmla="*/ 20 w 196"/>
                    <a:gd name="T7" fmla="*/ 22 h 33"/>
                    <a:gd name="T8" fmla="*/ 42 w 196"/>
                    <a:gd name="T9" fmla="*/ 21 h 33"/>
                    <a:gd name="T10" fmla="*/ 57 w 196"/>
                    <a:gd name="T11" fmla="*/ 23 h 33"/>
                    <a:gd name="T12" fmla="*/ 76 w 196"/>
                    <a:gd name="T13" fmla="*/ 17 h 33"/>
                    <a:gd name="T14" fmla="*/ 80 w 196"/>
                    <a:gd name="T15" fmla="*/ 19 h 33"/>
                    <a:gd name="T16" fmla="*/ 90 w 196"/>
                    <a:gd name="T17" fmla="*/ 21 h 33"/>
                    <a:gd name="T18" fmla="*/ 95 w 196"/>
                    <a:gd name="T19" fmla="*/ 10 h 33"/>
                    <a:gd name="T20" fmla="*/ 105 w 196"/>
                    <a:gd name="T21" fmla="*/ 10 h 33"/>
                    <a:gd name="T22" fmla="*/ 112 w 196"/>
                    <a:gd name="T23" fmla="*/ 14 h 33"/>
                    <a:gd name="T24" fmla="*/ 125 w 196"/>
                    <a:gd name="T25" fmla="*/ 14 h 33"/>
                    <a:gd name="T26" fmla="*/ 139 w 196"/>
                    <a:gd name="T27" fmla="*/ 16 h 33"/>
                    <a:gd name="T28" fmla="*/ 150 w 196"/>
                    <a:gd name="T29" fmla="*/ 13 h 33"/>
                    <a:gd name="T30" fmla="*/ 158 w 196"/>
                    <a:gd name="T31" fmla="*/ 9 h 33"/>
                    <a:gd name="T32" fmla="*/ 161 w 196"/>
                    <a:gd name="T33" fmla="*/ 14 h 33"/>
                    <a:gd name="T34" fmla="*/ 168 w 196"/>
                    <a:gd name="T35" fmla="*/ 13 h 33"/>
                    <a:gd name="T36" fmla="*/ 195 w 196"/>
                    <a:gd name="T37" fmla="*/ 14 h 33"/>
                    <a:gd name="T38" fmla="*/ 181 w 196"/>
                    <a:gd name="T39" fmla="*/ 12 h 33"/>
                    <a:gd name="T40" fmla="*/ 179 w 196"/>
                    <a:gd name="T41" fmla="*/ 15 h 33"/>
                    <a:gd name="T42" fmla="*/ 176 w 196"/>
                    <a:gd name="T43" fmla="*/ 4 h 33"/>
                    <a:gd name="T44" fmla="*/ 172 w 196"/>
                    <a:gd name="T45" fmla="*/ 2 h 33"/>
                    <a:gd name="T46" fmla="*/ 163 w 196"/>
                    <a:gd name="T47" fmla="*/ 4 h 33"/>
                    <a:gd name="T48" fmla="*/ 155 w 196"/>
                    <a:gd name="T49" fmla="*/ 2 h 33"/>
                    <a:gd name="T50" fmla="*/ 142 w 196"/>
                    <a:gd name="T51" fmla="*/ 2 h 33"/>
                    <a:gd name="T52" fmla="*/ 131 w 196"/>
                    <a:gd name="T53" fmla="*/ 5 h 33"/>
                    <a:gd name="T54" fmla="*/ 131 w 196"/>
                    <a:gd name="T55" fmla="*/ 3 h 33"/>
                    <a:gd name="T56" fmla="*/ 128 w 196"/>
                    <a:gd name="T57" fmla="*/ 3 h 33"/>
                    <a:gd name="T58" fmla="*/ 119 w 196"/>
                    <a:gd name="T59" fmla="*/ 5 h 33"/>
                    <a:gd name="T60" fmla="*/ 111 w 196"/>
                    <a:gd name="T61" fmla="*/ 8 h 33"/>
                    <a:gd name="T62" fmla="*/ 108 w 196"/>
                    <a:gd name="T63" fmla="*/ 3 h 33"/>
                    <a:gd name="T64" fmla="*/ 97 w 196"/>
                    <a:gd name="T65" fmla="*/ 3 h 33"/>
                    <a:gd name="T66" fmla="*/ 93 w 196"/>
                    <a:gd name="T67" fmla="*/ 8 h 33"/>
                    <a:gd name="T68" fmla="*/ 80 w 196"/>
                    <a:gd name="T69" fmla="*/ 10 h 33"/>
                    <a:gd name="T70" fmla="*/ 61 w 196"/>
                    <a:gd name="T71" fmla="*/ 13 h 33"/>
                    <a:gd name="T72" fmla="*/ 56 w 196"/>
                    <a:gd name="T73" fmla="*/ 12 h 33"/>
                    <a:gd name="T74" fmla="*/ 36 w 196"/>
                    <a:gd name="T75" fmla="*/ 14 h 33"/>
                    <a:gd name="T76" fmla="*/ 44 w 196"/>
                    <a:gd name="T77" fmla="*/ 19 h 33"/>
                    <a:gd name="T78" fmla="*/ 35 w 196"/>
                    <a:gd name="T79"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33">
                      <a:moveTo>
                        <a:pt x="16" y="10"/>
                      </a:moveTo>
                      <a:cubicBezTo>
                        <a:pt x="13" y="11"/>
                        <a:pt x="9" y="13"/>
                        <a:pt x="6" y="16"/>
                      </a:cubicBezTo>
                      <a:cubicBezTo>
                        <a:pt x="7" y="14"/>
                        <a:pt x="7" y="14"/>
                        <a:pt x="7" y="14"/>
                      </a:cubicBezTo>
                      <a:cubicBezTo>
                        <a:pt x="5" y="15"/>
                        <a:pt x="0" y="19"/>
                        <a:pt x="3" y="23"/>
                      </a:cubicBezTo>
                      <a:cubicBezTo>
                        <a:pt x="4" y="21"/>
                        <a:pt x="4" y="21"/>
                        <a:pt x="4" y="21"/>
                      </a:cubicBezTo>
                      <a:cubicBezTo>
                        <a:pt x="8" y="17"/>
                        <a:pt x="7" y="25"/>
                        <a:pt x="10" y="26"/>
                      </a:cubicBezTo>
                      <a:cubicBezTo>
                        <a:pt x="14" y="25"/>
                        <a:pt x="16" y="16"/>
                        <a:pt x="19" y="18"/>
                      </a:cubicBezTo>
                      <a:cubicBezTo>
                        <a:pt x="21" y="18"/>
                        <a:pt x="21" y="20"/>
                        <a:pt x="20" y="22"/>
                      </a:cubicBezTo>
                      <a:cubicBezTo>
                        <a:pt x="24" y="23"/>
                        <a:pt x="25" y="16"/>
                        <a:pt x="27" y="15"/>
                      </a:cubicBezTo>
                      <a:cubicBezTo>
                        <a:pt x="28" y="33"/>
                        <a:pt x="37" y="10"/>
                        <a:pt x="42" y="21"/>
                      </a:cubicBezTo>
                      <a:cubicBezTo>
                        <a:pt x="46" y="20"/>
                        <a:pt x="50" y="22"/>
                        <a:pt x="54" y="18"/>
                      </a:cubicBezTo>
                      <a:cubicBezTo>
                        <a:pt x="52" y="22"/>
                        <a:pt x="58" y="18"/>
                        <a:pt x="57" y="23"/>
                      </a:cubicBezTo>
                      <a:cubicBezTo>
                        <a:pt x="58" y="13"/>
                        <a:pt x="68" y="28"/>
                        <a:pt x="69" y="15"/>
                      </a:cubicBezTo>
                      <a:cubicBezTo>
                        <a:pt x="74" y="18"/>
                        <a:pt x="69" y="14"/>
                        <a:pt x="76" y="17"/>
                      </a:cubicBezTo>
                      <a:cubicBezTo>
                        <a:pt x="76" y="18"/>
                        <a:pt x="74" y="18"/>
                        <a:pt x="74" y="19"/>
                      </a:cubicBezTo>
                      <a:cubicBezTo>
                        <a:pt x="77" y="21"/>
                        <a:pt x="78" y="13"/>
                        <a:pt x="80" y="19"/>
                      </a:cubicBezTo>
                      <a:cubicBezTo>
                        <a:pt x="85" y="20"/>
                        <a:pt x="81" y="16"/>
                        <a:pt x="84" y="12"/>
                      </a:cubicBezTo>
                      <a:cubicBezTo>
                        <a:pt x="89" y="14"/>
                        <a:pt x="88" y="15"/>
                        <a:pt x="90" y="21"/>
                      </a:cubicBezTo>
                      <a:cubicBezTo>
                        <a:pt x="91" y="14"/>
                        <a:pt x="94" y="17"/>
                        <a:pt x="97" y="14"/>
                      </a:cubicBezTo>
                      <a:cubicBezTo>
                        <a:pt x="96" y="14"/>
                        <a:pt x="92" y="13"/>
                        <a:pt x="95" y="10"/>
                      </a:cubicBezTo>
                      <a:cubicBezTo>
                        <a:pt x="101" y="11"/>
                        <a:pt x="99" y="6"/>
                        <a:pt x="105" y="5"/>
                      </a:cubicBezTo>
                      <a:cubicBezTo>
                        <a:pt x="108" y="11"/>
                        <a:pt x="99" y="5"/>
                        <a:pt x="105" y="10"/>
                      </a:cubicBezTo>
                      <a:cubicBezTo>
                        <a:pt x="101" y="13"/>
                        <a:pt x="98" y="13"/>
                        <a:pt x="96" y="18"/>
                      </a:cubicBezTo>
                      <a:cubicBezTo>
                        <a:pt x="101" y="18"/>
                        <a:pt x="107" y="17"/>
                        <a:pt x="112" y="14"/>
                      </a:cubicBezTo>
                      <a:cubicBezTo>
                        <a:pt x="115" y="15"/>
                        <a:pt x="111" y="17"/>
                        <a:pt x="113" y="18"/>
                      </a:cubicBezTo>
                      <a:cubicBezTo>
                        <a:pt x="118" y="21"/>
                        <a:pt x="121" y="11"/>
                        <a:pt x="125" y="14"/>
                      </a:cubicBezTo>
                      <a:cubicBezTo>
                        <a:pt x="125" y="18"/>
                        <a:pt x="125" y="18"/>
                        <a:pt x="125" y="18"/>
                      </a:cubicBezTo>
                      <a:cubicBezTo>
                        <a:pt x="127" y="13"/>
                        <a:pt x="134" y="18"/>
                        <a:pt x="139" y="16"/>
                      </a:cubicBezTo>
                      <a:cubicBezTo>
                        <a:pt x="138" y="14"/>
                        <a:pt x="138" y="13"/>
                        <a:pt x="138" y="12"/>
                      </a:cubicBezTo>
                      <a:cubicBezTo>
                        <a:pt x="138" y="21"/>
                        <a:pt x="145" y="7"/>
                        <a:pt x="150" y="13"/>
                      </a:cubicBezTo>
                      <a:cubicBezTo>
                        <a:pt x="149" y="8"/>
                        <a:pt x="154" y="4"/>
                        <a:pt x="157" y="4"/>
                      </a:cubicBezTo>
                      <a:cubicBezTo>
                        <a:pt x="158" y="5"/>
                        <a:pt x="158" y="8"/>
                        <a:pt x="158" y="9"/>
                      </a:cubicBezTo>
                      <a:cubicBezTo>
                        <a:pt x="153" y="6"/>
                        <a:pt x="153" y="15"/>
                        <a:pt x="149" y="18"/>
                      </a:cubicBezTo>
                      <a:cubicBezTo>
                        <a:pt x="153" y="15"/>
                        <a:pt x="158" y="18"/>
                        <a:pt x="161" y="14"/>
                      </a:cubicBezTo>
                      <a:cubicBezTo>
                        <a:pt x="159" y="18"/>
                        <a:pt x="159" y="18"/>
                        <a:pt x="159" y="18"/>
                      </a:cubicBezTo>
                      <a:cubicBezTo>
                        <a:pt x="164" y="19"/>
                        <a:pt x="163" y="8"/>
                        <a:pt x="168" y="13"/>
                      </a:cubicBezTo>
                      <a:cubicBezTo>
                        <a:pt x="167" y="16"/>
                        <a:pt x="167" y="16"/>
                        <a:pt x="167" y="16"/>
                      </a:cubicBezTo>
                      <a:cubicBezTo>
                        <a:pt x="177" y="15"/>
                        <a:pt x="188" y="21"/>
                        <a:pt x="195" y="14"/>
                      </a:cubicBezTo>
                      <a:cubicBezTo>
                        <a:pt x="196" y="11"/>
                        <a:pt x="192" y="5"/>
                        <a:pt x="192" y="3"/>
                      </a:cubicBezTo>
                      <a:cubicBezTo>
                        <a:pt x="187" y="5"/>
                        <a:pt x="185" y="10"/>
                        <a:pt x="181" y="12"/>
                      </a:cubicBezTo>
                      <a:cubicBezTo>
                        <a:pt x="181" y="7"/>
                        <a:pt x="181" y="7"/>
                        <a:pt x="181" y="7"/>
                      </a:cubicBezTo>
                      <a:cubicBezTo>
                        <a:pt x="181" y="11"/>
                        <a:pt x="177" y="13"/>
                        <a:pt x="179" y="15"/>
                      </a:cubicBezTo>
                      <a:cubicBezTo>
                        <a:pt x="176" y="18"/>
                        <a:pt x="177" y="11"/>
                        <a:pt x="174" y="14"/>
                      </a:cubicBezTo>
                      <a:cubicBezTo>
                        <a:pt x="174" y="9"/>
                        <a:pt x="176" y="8"/>
                        <a:pt x="176" y="4"/>
                      </a:cubicBezTo>
                      <a:cubicBezTo>
                        <a:pt x="173" y="6"/>
                        <a:pt x="173" y="6"/>
                        <a:pt x="173" y="6"/>
                      </a:cubicBezTo>
                      <a:cubicBezTo>
                        <a:pt x="174" y="4"/>
                        <a:pt x="171" y="4"/>
                        <a:pt x="172" y="2"/>
                      </a:cubicBezTo>
                      <a:cubicBezTo>
                        <a:pt x="167" y="9"/>
                        <a:pt x="165" y="0"/>
                        <a:pt x="160" y="3"/>
                      </a:cubicBezTo>
                      <a:cubicBezTo>
                        <a:pt x="163" y="4"/>
                        <a:pt x="163" y="4"/>
                        <a:pt x="163" y="4"/>
                      </a:cubicBezTo>
                      <a:cubicBezTo>
                        <a:pt x="163" y="7"/>
                        <a:pt x="161" y="6"/>
                        <a:pt x="160" y="7"/>
                      </a:cubicBezTo>
                      <a:cubicBezTo>
                        <a:pt x="158" y="3"/>
                        <a:pt x="157" y="4"/>
                        <a:pt x="155" y="2"/>
                      </a:cubicBezTo>
                      <a:cubicBezTo>
                        <a:pt x="152" y="4"/>
                        <a:pt x="151" y="9"/>
                        <a:pt x="148" y="9"/>
                      </a:cubicBezTo>
                      <a:cubicBezTo>
                        <a:pt x="149" y="4"/>
                        <a:pt x="143" y="6"/>
                        <a:pt x="142" y="2"/>
                      </a:cubicBezTo>
                      <a:cubicBezTo>
                        <a:pt x="141" y="7"/>
                        <a:pt x="136" y="4"/>
                        <a:pt x="135" y="7"/>
                      </a:cubicBezTo>
                      <a:cubicBezTo>
                        <a:pt x="134" y="8"/>
                        <a:pt x="131" y="8"/>
                        <a:pt x="131" y="5"/>
                      </a:cubicBezTo>
                      <a:cubicBezTo>
                        <a:pt x="133" y="4"/>
                        <a:pt x="133" y="4"/>
                        <a:pt x="133" y="4"/>
                      </a:cubicBezTo>
                      <a:cubicBezTo>
                        <a:pt x="131" y="3"/>
                        <a:pt x="131" y="3"/>
                        <a:pt x="131" y="3"/>
                      </a:cubicBezTo>
                      <a:cubicBezTo>
                        <a:pt x="131" y="2"/>
                        <a:pt x="131" y="2"/>
                        <a:pt x="131" y="2"/>
                      </a:cubicBezTo>
                      <a:cubicBezTo>
                        <a:pt x="130" y="2"/>
                        <a:pt x="130" y="6"/>
                        <a:pt x="128" y="3"/>
                      </a:cubicBezTo>
                      <a:cubicBezTo>
                        <a:pt x="128" y="2"/>
                        <a:pt x="129" y="2"/>
                        <a:pt x="130" y="1"/>
                      </a:cubicBezTo>
                      <a:cubicBezTo>
                        <a:pt x="126" y="1"/>
                        <a:pt x="123" y="10"/>
                        <a:pt x="119" y="5"/>
                      </a:cubicBezTo>
                      <a:cubicBezTo>
                        <a:pt x="119" y="8"/>
                        <a:pt x="114" y="8"/>
                        <a:pt x="115" y="14"/>
                      </a:cubicBezTo>
                      <a:cubicBezTo>
                        <a:pt x="114" y="12"/>
                        <a:pt x="114" y="7"/>
                        <a:pt x="111" y="8"/>
                      </a:cubicBezTo>
                      <a:cubicBezTo>
                        <a:pt x="109" y="13"/>
                        <a:pt x="107" y="6"/>
                        <a:pt x="105" y="9"/>
                      </a:cubicBezTo>
                      <a:cubicBezTo>
                        <a:pt x="108" y="4"/>
                        <a:pt x="105" y="8"/>
                        <a:pt x="108" y="3"/>
                      </a:cubicBezTo>
                      <a:cubicBezTo>
                        <a:pt x="105" y="1"/>
                        <a:pt x="102" y="7"/>
                        <a:pt x="98" y="7"/>
                      </a:cubicBezTo>
                      <a:cubicBezTo>
                        <a:pt x="97" y="3"/>
                        <a:pt x="97" y="3"/>
                        <a:pt x="97" y="3"/>
                      </a:cubicBezTo>
                      <a:cubicBezTo>
                        <a:pt x="96" y="4"/>
                        <a:pt x="94" y="9"/>
                        <a:pt x="93" y="4"/>
                      </a:cubicBezTo>
                      <a:cubicBezTo>
                        <a:pt x="93" y="8"/>
                        <a:pt x="93" y="8"/>
                        <a:pt x="93" y="8"/>
                      </a:cubicBezTo>
                      <a:cubicBezTo>
                        <a:pt x="90" y="6"/>
                        <a:pt x="86" y="7"/>
                        <a:pt x="83" y="4"/>
                      </a:cubicBezTo>
                      <a:cubicBezTo>
                        <a:pt x="80" y="10"/>
                        <a:pt x="80" y="10"/>
                        <a:pt x="80" y="10"/>
                      </a:cubicBezTo>
                      <a:cubicBezTo>
                        <a:pt x="75" y="3"/>
                        <a:pt x="69" y="10"/>
                        <a:pt x="66" y="16"/>
                      </a:cubicBezTo>
                      <a:cubicBezTo>
                        <a:pt x="64" y="15"/>
                        <a:pt x="61" y="14"/>
                        <a:pt x="61" y="13"/>
                      </a:cubicBezTo>
                      <a:cubicBezTo>
                        <a:pt x="63" y="10"/>
                        <a:pt x="63" y="10"/>
                        <a:pt x="63" y="10"/>
                      </a:cubicBezTo>
                      <a:cubicBezTo>
                        <a:pt x="61" y="10"/>
                        <a:pt x="58" y="6"/>
                        <a:pt x="56" y="12"/>
                      </a:cubicBezTo>
                      <a:cubicBezTo>
                        <a:pt x="54" y="14"/>
                        <a:pt x="54" y="8"/>
                        <a:pt x="53" y="7"/>
                      </a:cubicBezTo>
                      <a:cubicBezTo>
                        <a:pt x="47" y="15"/>
                        <a:pt x="37" y="2"/>
                        <a:pt x="36" y="14"/>
                      </a:cubicBezTo>
                      <a:cubicBezTo>
                        <a:pt x="38" y="14"/>
                        <a:pt x="42" y="16"/>
                        <a:pt x="46" y="15"/>
                      </a:cubicBezTo>
                      <a:cubicBezTo>
                        <a:pt x="45" y="17"/>
                        <a:pt x="46" y="19"/>
                        <a:pt x="44" y="19"/>
                      </a:cubicBezTo>
                      <a:cubicBezTo>
                        <a:pt x="40" y="20"/>
                        <a:pt x="38" y="16"/>
                        <a:pt x="34" y="18"/>
                      </a:cubicBezTo>
                      <a:cubicBezTo>
                        <a:pt x="35" y="10"/>
                        <a:pt x="35" y="10"/>
                        <a:pt x="35" y="10"/>
                      </a:cubicBezTo>
                      <a:cubicBezTo>
                        <a:pt x="28" y="2"/>
                        <a:pt x="22" y="20"/>
                        <a:pt x="1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6" name="Freeform 1293"/>
                <p:cNvSpPr>
                  <a:spLocks/>
                </p:cNvSpPr>
                <p:nvPr/>
              </p:nvSpPr>
              <p:spPr bwMode="auto">
                <a:xfrm>
                  <a:off x="3646" y="2660"/>
                  <a:ext cx="3" cy="3"/>
                </a:xfrm>
                <a:custGeom>
                  <a:avLst/>
                  <a:gdLst>
                    <a:gd name="T0" fmla="*/ 3 w 3"/>
                    <a:gd name="T1" fmla="*/ 4 h 4"/>
                    <a:gd name="T2" fmla="*/ 0 w 3"/>
                    <a:gd name="T3" fmla="*/ 0 h 4"/>
                    <a:gd name="T4" fmla="*/ 0 w 3"/>
                    <a:gd name="T5" fmla="*/ 4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4"/>
                        <a:pt x="0" y="4"/>
                        <a:pt x="0" y="4"/>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7" name="Freeform 1294"/>
                <p:cNvSpPr>
                  <a:spLocks/>
                </p:cNvSpPr>
                <p:nvPr/>
              </p:nvSpPr>
              <p:spPr bwMode="auto">
                <a:xfrm>
                  <a:off x="3644" y="2663"/>
                  <a:ext cx="2" cy="1"/>
                </a:xfrm>
                <a:custGeom>
                  <a:avLst/>
                  <a:gdLst>
                    <a:gd name="T0" fmla="*/ 2 w 2"/>
                    <a:gd name="T1" fmla="*/ 0 h 1"/>
                    <a:gd name="T2" fmla="*/ 0 w 2"/>
                    <a:gd name="T3" fmla="*/ 1 h 1"/>
                    <a:gd name="T4" fmla="*/ 2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0" y="1"/>
                        <a:pt x="0" y="1"/>
                        <a:pt x="0" y="1"/>
                      </a:cubicBezTo>
                      <a:cubicBezTo>
                        <a:pt x="1" y="1"/>
                        <a:pt x="1" y="1"/>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8" name="Freeform 1295"/>
                <p:cNvSpPr>
                  <a:spLocks/>
                </p:cNvSpPr>
                <p:nvPr/>
              </p:nvSpPr>
              <p:spPr bwMode="auto">
                <a:xfrm>
                  <a:off x="3591" y="2664"/>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9" name="Freeform 1296"/>
                <p:cNvSpPr>
                  <a:spLocks/>
                </p:cNvSpPr>
                <p:nvPr/>
              </p:nvSpPr>
              <p:spPr bwMode="auto">
                <a:xfrm>
                  <a:off x="3591" y="2666"/>
                  <a:ext cx="2" cy="2"/>
                </a:xfrm>
                <a:custGeom>
                  <a:avLst/>
                  <a:gdLst>
                    <a:gd name="T0" fmla="*/ 0 w 2"/>
                    <a:gd name="T1" fmla="*/ 0 h 2"/>
                    <a:gd name="T2" fmla="*/ 2 w 2"/>
                    <a:gd name="T3" fmla="*/ 2 h 2"/>
                    <a:gd name="T4" fmla="*/ 2 w 2"/>
                    <a:gd name="T5" fmla="*/ 1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0" name="Freeform 1297"/>
                <p:cNvSpPr>
                  <a:spLocks/>
                </p:cNvSpPr>
                <p:nvPr/>
              </p:nvSpPr>
              <p:spPr bwMode="auto">
                <a:xfrm>
                  <a:off x="3502" y="2662"/>
                  <a:ext cx="89" cy="23"/>
                </a:xfrm>
                <a:custGeom>
                  <a:avLst/>
                  <a:gdLst>
                    <a:gd name="T0" fmla="*/ 18 w 103"/>
                    <a:gd name="T1" fmla="*/ 11 h 26"/>
                    <a:gd name="T2" fmla="*/ 13 w 103"/>
                    <a:gd name="T3" fmla="*/ 16 h 26"/>
                    <a:gd name="T4" fmla="*/ 9 w 103"/>
                    <a:gd name="T5" fmla="*/ 12 h 26"/>
                    <a:gd name="T6" fmla="*/ 2 w 103"/>
                    <a:gd name="T7" fmla="*/ 20 h 26"/>
                    <a:gd name="T8" fmla="*/ 51 w 103"/>
                    <a:gd name="T9" fmla="*/ 16 h 26"/>
                    <a:gd name="T10" fmla="*/ 48 w 103"/>
                    <a:gd name="T11" fmla="*/ 19 h 26"/>
                    <a:gd name="T12" fmla="*/ 66 w 103"/>
                    <a:gd name="T13" fmla="*/ 13 h 26"/>
                    <a:gd name="T14" fmla="*/ 65 w 103"/>
                    <a:gd name="T15" fmla="*/ 20 h 26"/>
                    <a:gd name="T16" fmla="*/ 77 w 103"/>
                    <a:gd name="T17" fmla="*/ 17 h 26"/>
                    <a:gd name="T18" fmla="*/ 76 w 103"/>
                    <a:gd name="T19" fmla="*/ 15 h 26"/>
                    <a:gd name="T20" fmla="*/ 79 w 103"/>
                    <a:gd name="T21" fmla="*/ 16 h 26"/>
                    <a:gd name="T22" fmla="*/ 78 w 103"/>
                    <a:gd name="T23" fmla="*/ 15 h 26"/>
                    <a:gd name="T24" fmla="*/ 85 w 103"/>
                    <a:gd name="T25" fmla="*/ 14 h 26"/>
                    <a:gd name="T26" fmla="*/ 83 w 103"/>
                    <a:gd name="T27" fmla="*/ 16 h 26"/>
                    <a:gd name="T28" fmla="*/ 89 w 103"/>
                    <a:gd name="T29" fmla="*/ 14 h 26"/>
                    <a:gd name="T30" fmla="*/ 89 w 103"/>
                    <a:gd name="T31" fmla="*/ 17 h 26"/>
                    <a:gd name="T32" fmla="*/ 102 w 103"/>
                    <a:gd name="T33" fmla="*/ 12 h 26"/>
                    <a:gd name="T34" fmla="*/ 103 w 103"/>
                    <a:gd name="T35" fmla="*/ 8 h 26"/>
                    <a:gd name="T36" fmla="*/ 92 w 103"/>
                    <a:gd name="T37" fmla="*/ 11 h 26"/>
                    <a:gd name="T38" fmla="*/ 93 w 103"/>
                    <a:gd name="T39" fmla="*/ 11 h 26"/>
                    <a:gd name="T40" fmla="*/ 85 w 103"/>
                    <a:gd name="T41" fmla="*/ 13 h 26"/>
                    <a:gd name="T42" fmla="*/ 90 w 103"/>
                    <a:gd name="T43" fmla="*/ 7 h 26"/>
                    <a:gd name="T44" fmla="*/ 78 w 103"/>
                    <a:gd name="T45" fmla="*/ 3 h 26"/>
                    <a:gd name="T46" fmla="*/ 78 w 103"/>
                    <a:gd name="T47" fmla="*/ 3 h 26"/>
                    <a:gd name="T48" fmla="*/ 75 w 103"/>
                    <a:gd name="T49" fmla="*/ 5 h 26"/>
                    <a:gd name="T50" fmla="*/ 77 w 103"/>
                    <a:gd name="T51" fmla="*/ 7 h 26"/>
                    <a:gd name="T52" fmla="*/ 75 w 103"/>
                    <a:gd name="T53" fmla="*/ 14 h 26"/>
                    <a:gd name="T54" fmla="*/ 71 w 103"/>
                    <a:gd name="T55" fmla="*/ 14 h 26"/>
                    <a:gd name="T56" fmla="*/ 74 w 103"/>
                    <a:gd name="T57" fmla="*/ 9 h 26"/>
                    <a:gd name="T58" fmla="*/ 71 w 103"/>
                    <a:gd name="T59" fmla="*/ 11 h 26"/>
                    <a:gd name="T60" fmla="*/ 67 w 103"/>
                    <a:gd name="T61" fmla="*/ 5 h 26"/>
                    <a:gd name="T62" fmla="*/ 67 w 103"/>
                    <a:gd name="T63" fmla="*/ 11 h 26"/>
                    <a:gd name="T64" fmla="*/ 47 w 103"/>
                    <a:gd name="T65" fmla="*/ 11 h 26"/>
                    <a:gd name="T66" fmla="*/ 50 w 103"/>
                    <a:gd name="T67" fmla="*/ 8 h 26"/>
                    <a:gd name="T68" fmla="*/ 46 w 103"/>
                    <a:gd name="T69" fmla="*/ 12 h 26"/>
                    <a:gd name="T70" fmla="*/ 34 w 103"/>
                    <a:gd name="T71" fmla="*/ 10 h 26"/>
                    <a:gd name="T72" fmla="*/ 35 w 103"/>
                    <a:gd name="T73" fmla="*/ 13 h 26"/>
                    <a:gd name="T74" fmla="*/ 22 w 103"/>
                    <a:gd name="T75" fmla="*/ 12 h 26"/>
                    <a:gd name="T76" fmla="*/ 22 w 103"/>
                    <a:gd name="T77" fmla="*/ 12 h 26"/>
                    <a:gd name="T78" fmla="*/ 16 w 103"/>
                    <a:gd name="T79" fmla="*/ 18 h 26"/>
                    <a:gd name="T80" fmla="*/ 18 w 103"/>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26">
                      <a:moveTo>
                        <a:pt x="18" y="11"/>
                      </a:moveTo>
                      <a:cubicBezTo>
                        <a:pt x="13" y="16"/>
                        <a:pt x="13" y="16"/>
                        <a:pt x="13" y="16"/>
                      </a:cubicBezTo>
                      <a:cubicBezTo>
                        <a:pt x="13" y="14"/>
                        <a:pt x="7" y="16"/>
                        <a:pt x="9" y="12"/>
                      </a:cubicBezTo>
                      <a:cubicBezTo>
                        <a:pt x="6" y="18"/>
                        <a:pt x="0" y="13"/>
                        <a:pt x="2" y="20"/>
                      </a:cubicBezTo>
                      <a:cubicBezTo>
                        <a:pt x="16" y="18"/>
                        <a:pt x="35" y="23"/>
                        <a:pt x="51" y="16"/>
                      </a:cubicBezTo>
                      <a:cubicBezTo>
                        <a:pt x="48" y="19"/>
                        <a:pt x="48" y="19"/>
                        <a:pt x="48" y="19"/>
                      </a:cubicBezTo>
                      <a:cubicBezTo>
                        <a:pt x="57" y="13"/>
                        <a:pt x="60" y="26"/>
                        <a:pt x="66" y="13"/>
                      </a:cubicBezTo>
                      <a:cubicBezTo>
                        <a:pt x="65" y="20"/>
                        <a:pt x="65" y="20"/>
                        <a:pt x="65" y="20"/>
                      </a:cubicBezTo>
                      <a:cubicBezTo>
                        <a:pt x="69" y="22"/>
                        <a:pt x="73" y="11"/>
                        <a:pt x="77" y="17"/>
                      </a:cubicBezTo>
                      <a:cubicBezTo>
                        <a:pt x="76" y="15"/>
                        <a:pt x="76" y="15"/>
                        <a:pt x="76" y="15"/>
                      </a:cubicBezTo>
                      <a:cubicBezTo>
                        <a:pt x="79" y="16"/>
                        <a:pt x="79" y="16"/>
                        <a:pt x="79" y="16"/>
                      </a:cubicBezTo>
                      <a:cubicBezTo>
                        <a:pt x="78" y="15"/>
                        <a:pt x="78" y="15"/>
                        <a:pt x="78" y="15"/>
                      </a:cubicBezTo>
                      <a:cubicBezTo>
                        <a:pt x="81" y="12"/>
                        <a:pt x="83" y="13"/>
                        <a:pt x="85" y="14"/>
                      </a:cubicBezTo>
                      <a:cubicBezTo>
                        <a:pt x="86" y="16"/>
                        <a:pt x="84" y="15"/>
                        <a:pt x="83" y="16"/>
                      </a:cubicBezTo>
                      <a:cubicBezTo>
                        <a:pt x="85" y="18"/>
                        <a:pt x="87" y="13"/>
                        <a:pt x="89" y="14"/>
                      </a:cubicBezTo>
                      <a:cubicBezTo>
                        <a:pt x="91" y="15"/>
                        <a:pt x="89" y="16"/>
                        <a:pt x="89" y="17"/>
                      </a:cubicBezTo>
                      <a:cubicBezTo>
                        <a:pt x="95" y="15"/>
                        <a:pt x="98" y="21"/>
                        <a:pt x="102" y="12"/>
                      </a:cubicBezTo>
                      <a:cubicBezTo>
                        <a:pt x="103" y="10"/>
                        <a:pt x="101" y="8"/>
                        <a:pt x="103" y="8"/>
                      </a:cubicBezTo>
                      <a:cubicBezTo>
                        <a:pt x="99" y="5"/>
                        <a:pt x="95" y="8"/>
                        <a:pt x="92" y="11"/>
                      </a:cubicBezTo>
                      <a:cubicBezTo>
                        <a:pt x="93" y="11"/>
                        <a:pt x="93" y="11"/>
                        <a:pt x="93" y="11"/>
                      </a:cubicBezTo>
                      <a:cubicBezTo>
                        <a:pt x="90" y="20"/>
                        <a:pt x="90" y="9"/>
                        <a:pt x="85" y="13"/>
                      </a:cubicBezTo>
                      <a:cubicBezTo>
                        <a:pt x="87" y="9"/>
                        <a:pt x="89" y="9"/>
                        <a:pt x="90" y="7"/>
                      </a:cubicBezTo>
                      <a:cubicBezTo>
                        <a:pt x="84" y="0"/>
                        <a:pt x="82" y="12"/>
                        <a:pt x="78" y="3"/>
                      </a:cubicBezTo>
                      <a:cubicBezTo>
                        <a:pt x="78" y="3"/>
                        <a:pt x="78" y="3"/>
                        <a:pt x="78" y="3"/>
                      </a:cubicBezTo>
                      <a:cubicBezTo>
                        <a:pt x="78" y="2"/>
                        <a:pt x="76" y="4"/>
                        <a:pt x="75" y="5"/>
                      </a:cubicBezTo>
                      <a:cubicBezTo>
                        <a:pt x="75" y="6"/>
                        <a:pt x="76" y="7"/>
                        <a:pt x="77" y="7"/>
                      </a:cubicBezTo>
                      <a:cubicBezTo>
                        <a:pt x="76" y="8"/>
                        <a:pt x="75" y="12"/>
                        <a:pt x="75" y="14"/>
                      </a:cubicBezTo>
                      <a:cubicBezTo>
                        <a:pt x="73" y="10"/>
                        <a:pt x="73" y="16"/>
                        <a:pt x="71" y="14"/>
                      </a:cubicBezTo>
                      <a:cubicBezTo>
                        <a:pt x="70" y="10"/>
                        <a:pt x="73" y="11"/>
                        <a:pt x="74" y="9"/>
                      </a:cubicBezTo>
                      <a:cubicBezTo>
                        <a:pt x="71" y="11"/>
                        <a:pt x="71" y="11"/>
                        <a:pt x="71" y="11"/>
                      </a:cubicBezTo>
                      <a:cubicBezTo>
                        <a:pt x="68" y="11"/>
                        <a:pt x="68" y="7"/>
                        <a:pt x="67" y="5"/>
                      </a:cubicBezTo>
                      <a:cubicBezTo>
                        <a:pt x="65" y="8"/>
                        <a:pt x="68" y="7"/>
                        <a:pt x="67" y="11"/>
                      </a:cubicBezTo>
                      <a:cubicBezTo>
                        <a:pt x="64" y="6"/>
                        <a:pt x="52" y="7"/>
                        <a:pt x="47" y="11"/>
                      </a:cubicBezTo>
                      <a:cubicBezTo>
                        <a:pt x="49" y="11"/>
                        <a:pt x="47" y="7"/>
                        <a:pt x="50" y="8"/>
                      </a:cubicBezTo>
                      <a:cubicBezTo>
                        <a:pt x="49" y="7"/>
                        <a:pt x="46" y="9"/>
                        <a:pt x="46" y="12"/>
                      </a:cubicBezTo>
                      <a:cubicBezTo>
                        <a:pt x="42" y="14"/>
                        <a:pt x="37" y="12"/>
                        <a:pt x="34" y="10"/>
                      </a:cubicBezTo>
                      <a:cubicBezTo>
                        <a:pt x="35" y="13"/>
                        <a:pt x="35" y="13"/>
                        <a:pt x="35" y="13"/>
                      </a:cubicBezTo>
                      <a:cubicBezTo>
                        <a:pt x="32" y="18"/>
                        <a:pt x="27" y="9"/>
                        <a:pt x="22" y="12"/>
                      </a:cubicBezTo>
                      <a:cubicBezTo>
                        <a:pt x="22" y="12"/>
                        <a:pt x="22" y="12"/>
                        <a:pt x="22" y="12"/>
                      </a:cubicBezTo>
                      <a:cubicBezTo>
                        <a:pt x="20" y="12"/>
                        <a:pt x="19" y="20"/>
                        <a:pt x="16" y="18"/>
                      </a:cubicBezTo>
                      <a:cubicBezTo>
                        <a:pt x="17" y="15"/>
                        <a:pt x="18" y="15"/>
                        <a:pt x="18"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1" name="Freeform 1298"/>
                <p:cNvSpPr>
                  <a:spLocks/>
                </p:cNvSpPr>
                <p:nvPr/>
              </p:nvSpPr>
              <p:spPr bwMode="auto">
                <a:xfrm>
                  <a:off x="3500" y="2673"/>
                  <a:ext cx="3" cy="8"/>
                </a:xfrm>
                <a:custGeom>
                  <a:avLst/>
                  <a:gdLst>
                    <a:gd name="T0" fmla="*/ 2 w 4"/>
                    <a:gd name="T1" fmla="*/ 5 h 9"/>
                    <a:gd name="T2" fmla="*/ 4 w 4"/>
                    <a:gd name="T3" fmla="*/ 1 h 9"/>
                    <a:gd name="T4" fmla="*/ 0 w 4"/>
                    <a:gd name="T5" fmla="*/ 8 h 9"/>
                    <a:gd name="T6" fmla="*/ 3 w 4"/>
                    <a:gd name="T7" fmla="*/ 7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5"/>
                        <a:pt x="0" y="8"/>
                      </a:cubicBezTo>
                      <a:cubicBezTo>
                        <a:pt x="2" y="7"/>
                        <a:pt x="3" y="9"/>
                        <a:pt x="3" y="7"/>
                      </a:cubicBezTo>
                      <a:cubicBezTo>
                        <a:pt x="3" y="6"/>
                        <a:pt x="3" y="5"/>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2" name="Freeform 1299"/>
                <p:cNvSpPr>
                  <a:spLocks/>
                </p:cNvSpPr>
                <p:nvPr/>
              </p:nvSpPr>
              <p:spPr bwMode="auto">
                <a:xfrm>
                  <a:off x="3460" y="2630"/>
                  <a:ext cx="40" cy="55"/>
                </a:xfrm>
                <a:custGeom>
                  <a:avLst/>
                  <a:gdLst>
                    <a:gd name="T0" fmla="*/ 13 w 46"/>
                    <a:gd name="T1" fmla="*/ 55 h 63"/>
                    <a:gd name="T2" fmla="*/ 12 w 46"/>
                    <a:gd name="T3" fmla="*/ 59 h 63"/>
                    <a:gd name="T4" fmla="*/ 32 w 46"/>
                    <a:gd name="T5" fmla="*/ 60 h 63"/>
                    <a:gd name="T6" fmla="*/ 38 w 46"/>
                    <a:gd name="T7" fmla="*/ 54 h 63"/>
                    <a:gd name="T8" fmla="*/ 39 w 46"/>
                    <a:gd name="T9" fmla="*/ 58 h 63"/>
                    <a:gd name="T10" fmla="*/ 45 w 46"/>
                    <a:gd name="T11" fmla="*/ 53 h 63"/>
                    <a:gd name="T12" fmla="*/ 42 w 46"/>
                    <a:gd name="T13" fmla="*/ 55 h 63"/>
                    <a:gd name="T14" fmla="*/ 42 w 46"/>
                    <a:gd name="T15" fmla="*/ 53 h 63"/>
                    <a:gd name="T16" fmla="*/ 39 w 46"/>
                    <a:gd name="T17" fmla="*/ 54 h 63"/>
                    <a:gd name="T18" fmla="*/ 40 w 46"/>
                    <a:gd name="T19" fmla="*/ 51 h 63"/>
                    <a:gd name="T20" fmla="*/ 31 w 46"/>
                    <a:gd name="T21" fmla="*/ 57 h 63"/>
                    <a:gd name="T22" fmla="*/ 31 w 46"/>
                    <a:gd name="T23" fmla="*/ 51 h 63"/>
                    <a:gd name="T24" fmla="*/ 22 w 46"/>
                    <a:gd name="T25" fmla="*/ 49 h 63"/>
                    <a:gd name="T26" fmla="*/ 22 w 46"/>
                    <a:gd name="T27" fmla="*/ 51 h 63"/>
                    <a:gd name="T28" fmla="*/ 23 w 46"/>
                    <a:gd name="T29" fmla="*/ 55 h 63"/>
                    <a:gd name="T30" fmla="*/ 20 w 46"/>
                    <a:gd name="T31" fmla="*/ 49 h 63"/>
                    <a:gd name="T32" fmla="*/ 3 w 46"/>
                    <a:gd name="T33" fmla="*/ 52 h 63"/>
                    <a:gd name="T34" fmla="*/ 3 w 46"/>
                    <a:gd name="T35" fmla="*/ 57 h 63"/>
                    <a:gd name="T36" fmla="*/ 2 w 46"/>
                    <a:gd name="T37" fmla="*/ 58 h 63"/>
                    <a:gd name="T38" fmla="*/ 2 w 46"/>
                    <a:gd name="T39" fmla="*/ 58 h 63"/>
                    <a:gd name="T40" fmla="*/ 2 w 46"/>
                    <a:gd name="T41" fmla="*/ 58 h 63"/>
                    <a:gd name="T42" fmla="*/ 2 w 46"/>
                    <a:gd name="T43" fmla="*/ 58 h 63"/>
                    <a:gd name="T44" fmla="*/ 13 w 46"/>
                    <a:gd name="T45" fmla="*/ 33 h 63"/>
                    <a:gd name="T46" fmla="*/ 13 w 46"/>
                    <a:gd name="T47" fmla="*/ 33 h 63"/>
                    <a:gd name="T48" fmla="*/ 13 w 46"/>
                    <a:gd name="T49" fmla="*/ 33 h 63"/>
                    <a:gd name="T50" fmla="*/ 13 w 46"/>
                    <a:gd name="T51" fmla="*/ 33 h 63"/>
                    <a:gd name="T52" fmla="*/ 13 w 46"/>
                    <a:gd name="T53" fmla="*/ 33 h 63"/>
                    <a:gd name="T54" fmla="*/ 13 w 46"/>
                    <a:gd name="T55" fmla="*/ 33 h 63"/>
                    <a:gd name="T56" fmla="*/ 14 w 46"/>
                    <a:gd name="T57" fmla="*/ 33 h 63"/>
                    <a:gd name="T58" fmla="*/ 16 w 46"/>
                    <a:gd name="T59" fmla="*/ 35 h 63"/>
                    <a:gd name="T60" fmla="*/ 11 w 46"/>
                    <a:gd name="T61" fmla="*/ 37 h 63"/>
                    <a:gd name="T62" fmla="*/ 13 w 46"/>
                    <a:gd name="T63" fmla="*/ 42 h 63"/>
                    <a:gd name="T64" fmla="*/ 24 w 46"/>
                    <a:gd name="T65" fmla="*/ 40 h 63"/>
                    <a:gd name="T66" fmla="*/ 19 w 46"/>
                    <a:gd name="T67" fmla="*/ 33 h 63"/>
                    <a:gd name="T68" fmla="*/ 16 w 46"/>
                    <a:gd name="T69" fmla="*/ 31 h 63"/>
                    <a:gd name="T70" fmla="*/ 16 w 46"/>
                    <a:gd name="T71" fmla="*/ 31 h 63"/>
                    <a:gd name="T72" fmla="*/ 15 w 46"/>
                    <a:gd name="T73" fmla="*/ 31 h 63"/>
                    <a:gd name="T74" fmla="*/ 15 w 46"/>
                    <a:gd name="T75" fmla="*/ 31 h 63"/>
                    <a:gd name="T76" fmla="*/ 15 w 46"/>
                    <a:gd name="T77" fmla="*/ 31 h 63"/>
                    <a:gd name="T78" fmla="*/ 15 w 46"/>
                    <a:gd name="T79" fmla="*/ 31 h 63"/>
                    <a:gd name="T80" fmla="*/ 2 w 46"/>
                    <a:gd name="T81" fmla="*/ 61 h 63"/>
                    <a:gd name="T82" fmla="*/ 2 w 46"/>
                    <a:gd name="T83" fmla="*/ 61 h 63"/>
                    <a:gd name="T84" fmla="*/ 2 w 46"/>
                    <a:gd name="T85" fmla="*/ 61 h 63"/>
                    <a:gd name="T86" fmla="*/ 3 w 46"/>
                    <a:gd name="T87" fmla="*/ 61 h 63"/>
                    <a:gd name="T88" fmla="*/ 4 w 46"/>
                    <a:gd name="T89" fmla="*/ 60 h 63"/>
                    <a:gd name="T90" fmla="*/ 13 w 46"/>
                    <a:gd name="T91" fmla="*/ 5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 h="63">
                      <a:moveTo>
                        <a:pt x="13" y="55"/>
                      </a:moveTo>
                      <a:cubicBezTo>
                        <a:pt x="12" y="56"/>
                        <a:pt x="12" y="58"/>
                        <a:pt x="12" y="59"/>
                      </a:cubicBezTo>
                      <a:cubicBezTo>
                        <a:pt x="20" y="59"/>
                        <a:pt x="29" y="57"/>
                        <a:pt x="32" y="60"/>
                      </a:cubicBezTo>
                      <a:cubicBezTo>
                        <a:pt x="34" y="62"/>
                        <a:pt x="35" y="55"/>
                        <a:pt x="38" y="54"/>
                      </a:cubicBezTo>
                      <a:cubicBezTo>
                        <a:pt x="39" y="58"/>
                        <a:pt x="39" y="58"/>
                        <a:pt x="39" y="58"/>
                      </a:cubicBezTo>
                      <a:cubicBezTo>
                        <a:pt x="41" y="56"/>
                        <a:pt x="46" y="60"/>
                        <a:pt x="45" y="53"/>
                      </a:cubicBezTo>
                      <a:cubicBezTo>
                        <a:pt x="44" y="53"/>
                        <a:pt x="43" y="56"/>
                        <a:pt x="42" y="55"/>
                      </a:cubicBezTo>
                      <a:cubicBezTo>
                        <a:pt x="42" y="53"/>
                        <a:pt x="42" y="53"/>
                        <a:pt x="42" y="53"/>
                      </a:cubicBezTo>
                      <a:cubicBezTo>
                        <a:pt x="39" y="54"/>
                        <a:pt x="39" y="54"/>
                        <a:pt x="39" y="54"/>
                      </a:cubicBezTo>
                      <a:cubicBezTo>
                        <a:pt x="40" y="51"/>
                        <a:pt x="40" y="51"/>
                        <a:pt x="40" y="51"/>
                      </a:cubicBezTo>
                      <a:cubicBezTo>
                        <a:pt x="35" y="47"/>
                        <a:pt x="36" y="60"/>
                        <a:pt x="31" y="57"/>
                      </a:cubicBezTo>
                      <a:cubicBezTo>
                        <a:pt x="31" y="51"/>
                        <a:pt x="31" y="51"/>
                        <a:pt x="31" y="51"/>
                      </a:cubicBezTo>
                      <a:cubicBezTo>
                        <a:pt x="27" y="51"/>
                        <a:pt x="25" y="53"/>
                        <a:pt x="22" y="49"/>
                      </a:cubicBezTo>
                      <a:cubicBezTo>
                        <a:pt x="22" y="49"/>
                        <a:pt x="22" y="52"/>
                        <a:pt x="22" y="51"/>
                      </a:cubicBezTo>
                      <a:cubicBezTo>
                        <a:pt x="23" y="51"/>
                        <a:pt x="24" y="53"/>
                        <a:pt x="23" y="55"/>
                      </a:cubicBezTo>
                      <a:cubicBezTo>
                        <a:pt x="17" y="60"/>
                        <a:pt x="24" y="52"/>
                        <a:pt x="20" y="49"/>
                      </a:cubicBezTo>
                      <a:cubicBezTo>
                        <a:pt x="15" y="53"/>
                        <a:pt x="6" y="57"/>
                        <a:pt x="3" y="52"/>
                      </a:cubicBezTo>
                      <a:cubicBezTo>
                        <a:pt x="4" y="54"/>
                        <a:pt x="4" y="55"/>
                        <a:pt x="3" y="57"/>
                      </a:cubicBezTo>
                      <a:cubicBezTo>
                        <a:pt x="2" y="58"/>
                        <a:pt x="2" y="58"/>
                        <a:pt x="2" y="58"/>
                      </a:cubicBezTo>
                      <a:cubicBezTo>
                        <a:pt x="2" y="58"/>
                        <a:pt x="2" y="58"/>
                        <a:pt x="2" y="58"/>
                      </a:cubicBezTo>
                      <a:cubicBezTo>
                        <a:pt x="2" y="58"/>
                        <a:pt x="2" y="58"/>
                        <a:pt x="2" y="58"/>
                      </a:cubicBezTo>
                      <a:cubicBezTo>
                        <a:pt x="2" y="58"/>
                        <a:pt x="2" y="58"/>
                        <a:pt x="2" y="58"/>
                      </a:cubicBezTo>
                      <a:cubicBezTo>
                        <a:pt x="0" y="63"/>
                        <a:pt x="23" y="10"/>
                        <a:pt x="13" y="33"/>
                      </a:cubicBezTo>
                      <a:cubicBezTo>
                        <a:pt x="13" y="33"/>
                        <a:pt x="13" y="33"/>
                        <a:pt x="13" y="33"/>
                      </a:cubicBezTo>
                      <a:cubicBezTo>
                        <a:pt x="13" y="33"/>
                        <a:pt x="13" y="33"/>
                        <a:pt x="13" y="33"/>
                      </a:cubicBezTo>
                      <a:cubicBezTo>
                        <a:pt x="13" y="33"/>
                        <a:pt x="13" y="33"/>
                        <a:pt x="13" y="33"/>
                      </a:cubicBezTo>
                      <a:cubicBezTo>
                        <a:pt x="13" y="33"/>
                        <a:pt x="13" y="33"/>
                        <a:pt x="13" y="33"/>
                      </a:cubicBezTo>
                      <a:cubicBezTo>
                        <a:pt x="13" y="33"/>
                        <a:pt x="13" y="33"/>
                        <a:pt x="13" y="33"/>
                      </a:cubicBezTo>
                      <a:cubicBezTo>
                        <a:pt x="14" y="33"/>
                        <a:pt x="14" y="33"/>
                        <a:pt x="14" y="33"/>
                      </a:cubicBezTo>
                      <a:cubicBezTo>
                        <a:pt x="16" y="35"/>
                        <a:pt x="16" y="35"/>
                        <a:pt x="16" y="35"/>
                      </a:cubicBezTo>
                      <a:cubicBezTo>
                        <a:pt x="16" y="38"/>
                        <a:pt x="13" y="37"/>
                        <a:pt x="11" y="37"/>
                      </a:cubicBezTo>
                      <a:cubicBezTo>
                        <a:pt x="12" y="39"/>
                        <a:pt x="11" y="41"/>
                        <a:pt x="13" y="42"/>
                      </a:cubicBezTo>
                      <a:cubicBezTo>
                        <a:pt x="14" y="38"/>
                        <a:pt x="19" y="37"/>
                        <a:pt x="24" y="40"/>
                      </a:cubicBezTo>
                      <a:cubicBezTo>
                        <a:pt x="23" y="37"/>
                        <a:pt x="21" y="35"/>
                        <a:pt x="19" y="33"/>
                      </a:cubicBezTo>
                      <a:cubicBezTo>
                        <a:pt x="16" y="31"/>
                        <a:pt x="16" y="31"/>
                        <a:pt x="16" y="31"/>
                      </a:cubicBezTo>
                      <a:cubicBezTo>
                        <a:pt x="16" y="31"/>
                        <a:pt x="16" y="31"/>
                        <a:pt x="16" y="31"/>
                      </a:cubicBezTo>
                      <a:cubicBezTo>
                        <a:pt x="15" y="31"/>
                        <a:pt x="15" y="31"/>
                        <a:pt x="15" y="31"/>
                      </a:cubicBezTo>
                      <a:cubicBezTo>
                        <a:pt x="15" y="31"/>
                        <a:pt x="15" y="31"/>
                        <a:pt x="15" y="31"/>
                      </a:cubicBezTo>
                      <a:cubicBezTo>
                        <a:pt x="15" y="31"/>
                        <a:pt x="15" y="31"/>
                        <a:pt x="15" y="31"/>
                      </a:cubicBezTo>
                      <a:cubicBezTo>
                        <a:pt x="15" y="31"/>
                        <a:pt x="15" y="31"/>
                        <a:pt x="15" y="31"/>
                      </a:cubicBezTo>
                      <a:cubicBezTo>
                        <a:pt x="9" y="44"/>
                        <a:pt x="28" y="0"/>
                        <a:pt x="2" y="61"/>
                      </a:cubicBezTo>
                      <a:cubicBezTo>
                        <a:pt x="2" y="61"/>
                        <a:pt x="2" y="61"/>
                        <a:pt x="2" y="61"/>
                      </a:cubicBezTo>
                      <a:cubicBezTo>
                        <a:pt x="2" y="61"/>
                        <a:pt x="2" y="61"/>
                        <a:pt x="2" y="61"/>
                      </a:cubicBezTo>
                      <a:cubicBezTo>
                        <a:pt x="3" y="61"/>
                        <a:pt x="3" y="61"/>
                        <a:pt x="3" y="61"/>
                      </a:cubicBezTo>
                      <a:cubicBezTo>
                        <a:pt x="4" y="60"/>
                        <a:pt x="4" y="60"/>
                        <a:pt x="4" y="60"/>
                      </a:cubicBezTo>
                      <a:cubicBezTo>
                        <a:pt x="7" y="58"/>
                        <a:pt x="10" y="55"/>
                        <a:pt x="13" y="5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3" name="Freeform 1300"/>
                <p:cNvSpPr>
                  <a:spLocks/>
                </p:cNvSpPr>
                <p:nvPr/>
              </p:nvSpPr>
              <p:spPr bwMode="auto">
                <a:xfrm>
                  <a:off x="3468" y="2681"/>
                  <a:ext cx="2" cy="1"/>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4" name="Freeform 1301"/>
                <p:cNvSpPr>
                  <a:spLocks/>
                </p:cNvSpPr>
                <p:nvPr/>
              </p:nvSpPr>
              <p:spPr bwMode="auto">
                <a:xfrm>
                  <a:off x="4125" y="2722"/>
                  <a:ext cx="2" cy="4"/>
                </a:xfrm>
                <a:custGeom>
                  <a:avLst/>
                  <a:gdLst>
                    <a:gd name="T0" fmla="*/ 2 w 2"/>
                    <a:gd name="T1" fmla="*/ 2 h 4"/>
                    <a:gd name="T2" fmla="*/ 0 w 2"/>
                    <a:gd name="T3" fmla="*/ 0 h 4"/>
                    <a:gd name="T4" fmla="*/ 0 w 2"/>
                    <a:gd name="T5" fmla="*/ 4 h 4"/>
                    <a:gd name="T6" fmla="*/ 2 w 2"/>
                    <a:gd name="T7" fmla="*/ 2 h 4"/>
                  </a:gdLst>
                  <a:ahLst/>
                  <a:cxnLst>
                    <a:cxn ang="0">
                      <a:pos x="T0" y="T1"/>
                    </a:cxn>
                    <a:cxn ang="0">
                      <a:pos x="T2" y="T3"/>
                    </a:cxn>
                    <a:cxn ang="0">
                      <a:pos x="T4" y="T5"/>
                    </a:cxn>
                    <a:cxn ang="0">
                      <a:pos x="T6" y="T7"/>
                    </a:cxn>
                  </a:cxnLst>
                  <a:rect l="0" t="0" r="r" b="b"/>
                  <a:pathLst>
                    <a:path w="2" h="4">
                      <a:moveTo>
                        <a:pt x="2" y="2"/>
                      </a:moveTo>
                      <a:lnTo>
                        <a:pt x="0" y="0"/>
                      </a:lnTo>
                      <a:lnTo>
                        <a:pt x="0" y="4"/>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5" name="Freeform 1302"/>
                <p:cNvSpPr>
                  <a:spLocks/>
                </p:cNvSpPr>
                <p:nvPr/>
              </p:nvSpPr>
              <p:spPr bwMode="auto">
                <a:xfrm>
                  <a:off x="4115" y="2713"/>
                  <a:ext cx="10" cy="14"/>
                </a:xfrm>
                <a:custGeom>
                  <a:avLst/>
                  <a:gdLst>
                    <a:gd name="T0" fmla="*/ 4 w 12"/>
                    <a:gd name="T1" fmla="*/ 0 h 16"/>
                    <a:gd name="T2" fmla="*/ 1 w 12"/>
                    <a:gd name="T3" fmla="*/ 1 h 16"/>
                    <a:gd name="T4" fmla="*/ 6 w 12"/>
                    <a:gd name="T5" fmla="*/ 16 h 16"/>
                    <a:gd name="T6" fmla="*/ 11 w 12"/>
                    <a:gd name="T7" fmla="*/ 7 h 16"/>
                    <a:gd name="T8" fmla="*/ 6 w 12"/>
                    <a:gd name="T9" fmla="*/ 10 h 16"/>
                    <a:gd name="T10" fmla="*/ 10 w 12"/>
                    <a:gd name="T11" fmla="*/ 3 h 16"/>
                    <a:gd name="T12" fmla="*/ 4 w 12"/>
                    <a:gd name="T13" fmla="*/ 4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1" y="1"/>
                        <a:pt x="1" y="1"/>
                        <a:pt x="1" y="1"/>
                      </a:cubicBezTo>
                      <a:cubicBezTo>
                        <a:pt x="3" y="11"/>
                        <a:pt x="0" y="8"/>
                        <a:pt x="6" y="16"/>
                      </a:cubicBezTo>
                      <a:cubicBezTo>
                        <a:pt x="8" y="14"/>
                        <a:pt x="12" y="11"/>
                        <a:pt x="11" y="7"/>
                      </a:cubicBezTo>
                      <a:cubicBezTo>
                        <a:pt x="10" y="7"/>
                        <a:pt x="8" y="11"/>
                        <a:pt x="6" y="10"/>
                      </a:cubicBezTo>
                      <a:cubicBezTo>
                        <a:pt x="7" y="7"/>
                        <a:pt x="9" y="7"/>
                        <a:pt x="10" y="3"/>
                      </a:cubicBezTo>
                      <a:cubicBezTo>
                        <a:pt x="7" y="0"/>
                        <a:pt x="8" y="6"/>
                        <a:pt x="4" y="4"/>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6" name="Freeform 1303"/>
                <p:cNvSpPr>
                  <a:spLocks/>
                </p:cNvSpPr>
                <p:nvPr/>
              </p:nvSpPr>
              <p:spPr bwMode="auto">
                <a:xfrm>
                  <a:off x="4113" y="2717"/>
                  <a:ext cx="2" cy="5"/>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2"/>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7" name="Freeform 1304"/>
                <p:cNvSpPr>
                  <a:spLocks/>
                </p:cNvSpPr>
                <p:nvPr/>
              </p:nvSpPr>
              <p:spPr bwMode="auto">
                <a:xfrm>
                  <a:off x="4111" y="2718"/>
                  <a:ext cx="2" cy="6"/>
                </a:xfrm>
                <a:custGeom>
                  <a:avLst/>
                  <a:gdLst>
                    <a:gd name="T0" fmla="*/ 3 w 3"/>
                    <a:gd name="T1" fmla="*/ 5 h 7"/>
                    <a:gd name="T2" fmla="*/ 2 w 3"/>
                    <a:gd name="T3" fmla="*/ 0 h 7"/>
                    <a:gd name="T4" fmla="*/ 0 w 3"/>
                    <a:gd name="T5" fmla="*/ 7 h 7"/>
                    <a:gd name="T6" fmla="*/ 3 w 3"/>
                    <a:gd name="T7" fmla="*/ 5 h 7"/>
                  </a:gdLst>
                  <a:ahLst/>
                  <a:cxnLst>
                    <a:cxn ang="0">
                      <a:pos x="T0" y="T1"/>
                    </a:cxn>
                    <a:cxn ang="0">
                      <a:pos x="T2" y="T3"/>
                    </a:cxn>
                    <a:cxn ang="0">
                      <a:pos x="T4" y="T5"/>
                    </a:cxn>
                    <a:cxn ang="0">
                      <a:pos x="T6" y="T7"/>
                    </a:cxn>
                  </a:cxnLst>
                  <a:rect l="0" t="0" r="r" b="b"/>
                  <a:pathLst>
                    <a:path w="3" h="7">
                      <a:moveTo>
                        <a:pt x="3" y="5"/>
                      </a:moveTo>
                      <a:cubicBezTo>
                        <a:pt x="0" y="4"/>
                        <a:pt x="3" y="1"/>
                        <a:pt x="2" y="0"/>
                      </a:cubicBezTo>
                      <a:cubicBezTo>
                        <a:pt x="0" y="7"/>
                        <a:pt x="0" y="7"/>
                        <a:pt x="0" y="7"/>
                      </a:cubicBezTo>
                      <a:lnTo>
                        <a:pt x="3"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8" name="Freeform 1305"/>
                <p:cNvSpPr>
                  <a:spLocks/>
                </p:cNvSpPr>
                <p:nvPr/>
              </p:nvSpPr>
              <p:spPr bwMode="auto">
                <a:xfrm>
                  <a:off x="4104" y="2722"/>
                  <a:ext cx="1" cy="1"/>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0"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9" name="Freeform 1306"/>
                <p:cNvSpPr>
                  <a:spLocks/>
                </p:cNvSpPr>
                <p:nvPr/>
              </p:nvSpPr>
              <p:spPr bwMode="auto">
                <a:xfrm>
                  <a:off x="4100" y="2715"/>
                  <a:ext cx="9" cy="9"/>
                </a:xfrm>
                <a:custGeom>
                  <a:avLst/>
                  <a:gdLst>
                    <a:gd name="T0" fmla="*/ 0 w 10"/>
                    <a:gd name="T1" fmla="*/ 9 h 11"/>
                    <a:gd name="T2" fmla="*/ 4 w 10"/>
                    <a:gd name="T3" fmla="*/ 9 h 11"/>
                    <a:gd name="T4" fmla="*/ 4 w 10"/>
                    <a:gd name="T5" fmla="*/ 8 h 11"/>
                    <a:gd name="T6" fmla="*/ 6 w 10"/>
                    <a:gd name="T7" fmla="*/ 3 h 11"/>
                    <a:gd name="T8" fmla="*/ 10 w 10"/>
                    <a:gd name="T9" fmla="*/ 4 h 11"/>
                    <a:gd name="T10" fmla="*/ 7 w 10"/>
                    <a:gd name="T11" fmla="*/ 0 h 11"/>
                    <a:gd name="T12" fmla="*/ 0 w 10"/>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0" y="9"/>
                      </a:moveTo>
                      <a:cubicBezTo>
                        <a:pt x="1" y="11"/>
                        <a:pt x="2" y="10"/>
                        <a:pt x="4" y="9"/>
                      </a:cubicBezTo>
                      <a:cubicBezTo>
                        <a:pt x="4" y="8"/>
                        <a:pt x="4" y="8"/>
                        <a:pt x="4" y="8"/>
                      </a:cubicBezTo>
                      <a:cubicBezTo>
                        <a:pt x="2" y="6"/>
                        <a:pt x="4" y="2"/>
                        <a:pt x="6" y="3"/>
                      </a:cubicBezTo>
                      <a:cubicBezTo>
                        <a:pt x="8" y="2"/>
                        <a:pt x="8" y="7"/>
                        <a:pt x="10" y="4"/>
                      </a:cubicBezTo>
                      <a:cubicBezTo>
                        <a:pt x="7" y="0"/>
                        <a:pt x="7" y="0"/>
                        <a:pt x="7"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0" name="Freeform 1307"/>
                <p:cNvSpPr>
                  <a:spLocks/>
                </p:cNvSpPr>
                <p:nvPr/>
              </p:nvSpPr>
              <p:spPr bwMode="auto">
                <a:xfrm>
                  <a:off x="4105" y="2721"/>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1" name="Freeform 1308"/>
                <p:cNvSpPr>
                  <a:spLocks/>
                </p:cNvSpPr>
                <p:nvPr/>
              </p:nvSpPr>
              <p:spPr bwMode="auto">
                <a:xfrm>
                  <a:off x="4109" y="2720"/>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2" name="Freeform 1309"/>
                <p:cNvSpPr>
                  <a:spLocks/>
                </p:cNvSpPr>
                <p:nvPr/>
              </p:nvSpPr>
              <p:spPr bwMode="auto">
                <a:xfrm>
                  <a:off x="4091" y="2712"/>
                  <a:ext cx="9" cy="11"/>
                </a:xfrm>
                <a:custGeom>
                  <a:avLst/>
                  <a:gdLst>
                    <a:gd name="T0" fmla="*/ 3 w 10"/>
                    <a:gd name="T1" fmla="*/ 12 h 13"/>
                    <a:gd name="T2" fmla="*/ 10 w 10"/>
                    <a:gd name="T3" fmla="*/ 8 h 13"/>
                    <a:gd name="T4" fmla="*/ 5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3" name="Freeform 1310"/>
                <p:cNvSpPr>
                  <a:spLocks/>
                </p:cNvSpPr>
                <p:nvPr/>
              </p:nvSpPr>
              <p:spPr bwMode="auto">
                <a:xfrm>
                  <a:off x="4088" y="270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4" name="Freeform 1311"/>
                <p:cNvSpPr>
                  <a:spLocks/>
                </p:cNvSpPr>
                <p:nvPr/>
              </p:nvSpPr>
              <p:spPr bwMode="auto">
                <a:xfrm>
                  <a:off x="4073" y="2704"/>
                  <a:ext cx="16" cy="15"/>
                </a:xfrm>
                <a:custGeom>
                  <a:avLst/>
                  <a:gdLst>
                    <a:gd name="T0" fmla="*/ 0 w 19"/>
                    <a:gd name="T1" fmla="*/ 15 h 17"/>
                    <a:gd name="T2" fmla="*/ 8 w 19"/>
                    <a:gd name="T3" fmla="*/ 9 h 17"/>
                    <a:gd name="T4" fmla="*/ 6 w 19"/>
                    <a:gd name="T5" fmla="*/ 14 h 17"/>
                    <a:gd name="T6" fmla="*/ 13 w 19"/>
                    <a:gd name="T7" fmla="*/ 11 h 17"/>
                    <a:gd name="T8" fmla="*/ 9 w 19"/>
                    <a:gd name="T9" fmla="*/ 17 h 17"/>
                    <a:gd name="T10" fmla="*/ 16 w 19"/>
                    <a:gd name="T11" fmla="*/ 12 h 17"/>
                    <a:gd name="T12" fmla="*/ 19 w 19"/>
                    <a:gd name="T13" fmla="*/ 16 h 17"/>
                    <a:gd name="T14" fmla="*/ 18 w 19"/>
                    <a:gd name="T15" fmla="*/ 9 h 17"/>
                    <a:gd name="T16" fmla="*/ 15 w 19"/>
                    <a:gd name="T17" fmla="*/ 10 h 17"/>
                    <a:gd name="T18" fmla="*/ 17 w 19"/>
                    <a:gd name="T19" fmla="*/ 6 h 17"/>
                    <a:gd name="T20" fmla="*/ 7 w 19"/>
                    <a:gd name="T21" fmla="*/ 1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9"/>
                        <a:pt x="8" y="9"/>
                        <a:pt x="8" y="9"/>
                      </a:cubicBezTo>
                      <a:cubicBezTo>
                        <a:pt x="7" y="11"/>
                        <a:pt x="8" y="13"/>
                        <a:pt x="6" y="14"/>
                      </a:cubicBezTo>
                      <a:cubicBezTo>
                        <a:pt x="9" y="15"/>
                        <a:pt x="10" y="11"/>
                        <a:pt x="13" y="11"/>
                      </a:cubicBezTo>
                      <a:cubicBezTo>
                        <a:pt x="14" y="17"/>
                        <a:pt x="8" y="12"/>
                        <a:pt x="9" y="17"/>
                      </a:cubicBezTo>
                      <a:cubicBezTo>
                        <a:pt x="11" y="17"/>
                        <a:pt x="14" y="17"/>
                        <a:pt x="16" y="12"/>
                      </a:cubicBezTo>
                      <a:cubicBezTo>
                        <a:pt x="19" y="16"/>
                        <a:pt x="19" y="16"/>
                        <a:pt x="19" y="16"/>
                      </a:cubicBezTo>
                      <a:cubicBezTo>
                        <a:pt x="18" y="9"/>
                        <a:pt x="18" y="9"/>
                        <a:pt x="18" y="9"/>
                      </a:cubicBezTo>
                      <a:cubicBezTo>
                        <a:pt x="17" y="7"/>
                        <a:pt x="16" y="14"/>
                        <a:pt x="15" y="10"/>
                      </a:cubicBezTo>
                      <a:cubicBezTo>
                        <a:pt x="14" y="7"/>
                        <a:pt x="16" y="6"/>
                        <a:pt x="17" y="6"/>
                      </a:cubicBezTo>
                      <a:cubicBezTo>
                        <a:pt x="15" y="7"/>
                        <a:pt x="11" y="0"/>
                        <a:pt x="7" y="1"/>
                      </a:cubicBezTo>
                      <a:cubicBezTo>
                        <a:pt x="2"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5" name="Freeform 1312"/>
                <p:cNvSpPr>
                  <a:spLocks/>
                </p:cNvSpPr>
                <p:nvPr/>
              </p:nvSpPr>
              <p:spPr bwMode="auto">
                <a:xfrm>
                  <a:off x="4072" y="2709"/>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6" name="Freeform 1313"/>
                <p:cNvSpPr>
                  <a:spLocks/>
                </p:cNvSpPr>
                <p:nvPr/>
              </p:nvSpPr>
              <p:spPr bwMode="auto">
                <a:xfrm>
                  <a:off x="4057" y="2704"/>
                  <a:ext cx="13" cy="15"/>
                </a:xfrm>
                <a:custGeom>
                  <a:avLst/>
                  <a:gdLst>
                    <a:gd name="T0" fmla="*/ 10 w 16"/>
                    <a:gd name="T1" fmla="*/ 17 h 17"/>
                    <a:gd name="T2" fmla="*/ 14 w 16"/>
                    <a:gd name="T3" fmla="*/ 13 h 17"/>
                    <a:gd name="T4" fmla="*/ 15 w 16"/>
                    <a:gd name="T5" fmla="*/ 16 h 17"/>
                    <a:gd name="T6" fmla="*/ 16 w 16"/>
                    <a:gd name="T7" fmla="*/ 10 h 17"/>
                    <a:gd name="T8" fmla="*/ 8 w 16"/>
                    <a:gd name="T9" fmla="*/ 13 h 17"/>
                    <a:gd name="T10" fmla="*/ 7 w 16"/>
                    <a:gd name="T11" fmla="*/ 4 h 17"/>
                    <a:gd name="T12" fmla="*/ 11 w 16"/>
                    <a:gd name="T13" fmla="*/ 6 h 17"/>
                    <a:gd name="T14" fmla="*/ 0 w 16"/>
                    <a:gd name="T15" fmla="*/ 7 h 17"/>
                    <a:gd name="T16" fmla="*/ 2 w 16"/>
                    <a:gd name="T17" fmla="*/ 9 h 17"/>
                    <a:gd name="T18" fmla="*/ 0 w 16"/>
                    <a:gd name="T19" fmla="*/ 11 h 17"/>
                    <a:gd name="T20" fmla="*/ 10 w 16"/>
                    <a:gd name="T2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7">
                      <a:moveTo>
                        <a:pt x="10" y="17"/>
                      </a:moveTo>
                      <a:cubicBezTo>
                        <a:pt x="14" y="13"/>
                        <a:pt x="14" y="13"/>
                        <a:pt x="14" y="13"/>
                      </a:cubicBezTo>
                      <a:cubicBezTo>
                        <a:pt x="15" y="13"/>
                        <a:pt x="15" y="15"/>
                        <a:pt x="15" y="16"/>
                      </a:cubicBezTo>
                      <a:cubicBezTo>
                        <a:pt x="15" y="14"/>
                        <a:pt x="16" y="12"/>
                        <a:pt x="16" y="10"/>
                      </a:cubicBezTo>
                      <a:cubicBezTo>
                        <a:pt x="14" y="4"/>
                        <a:pt x="11" y="12"/>
                        <a:pt x="8" y="13"/>
                      </a:cubicBezTo>
                      <a:cubicBezTo>
                        <a:pt x="3" y="10"/>
                        <a:pt x="9" y="10"/>
                        <a:pt x="7" y="4"/>
                      </a:cubicBezTo>
                      <a:cubicBezTo>
                        <a:pt x="8" y="4"/>
                        <a:pt x="8" y="6"/>
                        <a:pt x="11" y="6"/>
                      </a:cubicBezTo>
                      <a:cubicBezTo>
                        <a:pt x="7" y="0"/>
                        <a:pt x="2" y="6"/>
                        <a:pt x="0" y="7"/>
                      </a:cubicBezTo>
                      <a:cubicBezTo>
                        <a:pt x="1" y="8"/>
                        <a:pt x="1" y="10"/>
                        <a:pt x="2" y="9"/>
                      </a:cubicBezTo>
                      <a:cubicBezTo>
                        <a:pt x="0" y="11"/>
                        <a:pt x="0" y="11"/>
                        <a:pt x="0" y="11"/>
                      </a:cubicBezTo>
                      <a:cubicBezTo>
                        <a:pt x="2" y="16"/>
                        <a:pt x="4" y="17"/>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7" name="Freeform 1314"/>
                <p:cNvSpPr>
                  <a:spLocks/>
                </p:cNvSpPr>
                <p:nvPr/>
              </p:nvSpPr>
              <p:spPr bwMode="auto">
                <a:xfrm>
                  <a:off x="4069" y="2718"/>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1"/>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8" name="Freeform 1315"/>
                <p:cNvSpPr>
                  <a:spLocks/>
                </p:cNvSpPr>
                <p:nvPr/>
              </p:nvSpPr>
              <p:spPr bwMode="auto">
                <a:xfrm>
                  <a:off x="4056" y="2710"/>
                  <a:ext cx="1" cy="1"/>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0" y="1"/>
                        <a:pt x="1"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9" name="Freeform 1316"/>
                <p:cNvSpPr>
                  <a:spLocks/>
                </p:cNvSpPr>
                <p:nvPr/>
              </p:nvSpPr>
              <p:spPr bwMode="auto">
                <a:xfrm>
                  <a:off x="4055" y="2716"/>
                  <a:ext cx="2" cy="3"/>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0" name="Freeform 1317"/>
                <p:cNvSpPr>
                  <a:spLocks/>
                </p:cNvSpPr>
                <p:nvPr/>
              </p:nvSpPr>
              <p:spPr bwMode="auto">
                <a:xfrm>
                  <a:off x="3959" y="2706"/>
                  <a:ext cx="95" cy="16"/>
                </a:xfrm>
                <a:custGeom>
                  <a:avLst/>
                  <a:gdLst>
                    <a:gd name="T0" fmla="*/ 1 w 110"/>
                    <a:gd name="T1" fmla="*/ 2 h 19"/>
                    <a:gd name="T2" fmla="*/ 4 w 110"/>
                    <a:gd name="T3" fmla="*/ 5 h 19"/>
                    <a:gd name="T4" fmla="*/ 0 w 110"/>
                    <a:gd name="T5" fmla="*/ 10 h 19"/>
                    <a:gd name="T6" fmla="*/ 1 w 110"/>
                    <a:gd name="T7" fmla="*/ 17 h 19"/>
                    <a:gd name="T8" fmla="*/ 9 w 110"/>
                    <a:gd name="T9" fmla="*/ 14 h 19"/>
                    <a:gd name="T10" fmla="*/ 9 w 110"/>
                    <a:gd name="T11" fmla="*/ 17 h 19"/>
                    <a:gd name="T12" fmla="*/ 25 w 110"/>
                    <a:gd name="T13" fmla="*/ 15 h 19"/>
                    <a:gd name="T14" fmla="*/ 37 w 110"/>
                    <a:gd name="T15" fmla="*/ 13 h 19"/>
                    <a:gd name="T16" fmla="*/ 83 w 110"/>
                    <a:gd name="T17" fmla="*/ 15 h 19"/>
                    <a:gd name="T18" fmla="*/ 85 w 110"/>
                    <a:gd name="T19" fmla="*/ 9 h 19"/>
                    <a:gd name="T20" fmla="*/ 88 w 110"/>
                    <a:gd name="T21" fmla="*/ 13 h 19"/>
                    <a:gd name="T22" fmla="*/ 86 w 110"/>
                    <a:gd name="T23" fmla="*/ 13 h 19"/>
                    <a:gd name="T24" fmla="*/ 99 w 110"/>
                    <a:gd name="T25" fmla="*/ 15 h 19"/>
                    <a:gd name="T26" fmla="*/ 99 w 110"/>
                    <a:gd name="T27" fmla="*/ 7 h 19"/>
                    <a:gd name="T28" fmla="*/ 105 w 110"/>
                    <a:gd name="T29" fmla="*/ 15 h 19"/>
                    <a:gd name="T30" fmla="*/ 109 w 110"/>
                    <a:gd name="T31" fmla="*/ 10 h 19"/>
                    <a:gd name="T32" fmla="*/ 105 w 110"/>
                    <a:gd name="T33" fmla="*/ 5 h 19"/>
                    <a:gd name="T34" fmla="*/ 108 w 110"/>
                    <a:gd name="T35" fmla="*/ 2 h 19"/>
                    <a:gd name="T36" fmla="*/ 78 w 110"/>
                    <a:gd name="T37" fmla="*/ 11 h 19"/>
                    <a:gd name="T38" fmla="*/ 79 w 110"/>
                    <a:gd name="T39" fmla="*/ 7 h 19"/>
                    <a:gd name="T40" fmla="*/ 61 w 110"/>
                    <a:gd name="T41" fmla="*/ 3 h 19"/>
                    <a:gd name="T42" fmla="*/ 54 w 110"/>
                    <a:gd name="T43" fmla="*/ 10 h 19"/>
                    <a:gd name="T44" fmla="*/ 51 w 110"/>
                    <a:gd name="T45" fmla="*/ 7 h 19"/>
                    <a:gd name="T46" fmla="*/ 50 w 110"/>
                    <a:gd name="T47" fmla="*/ 10 h 19"/>
                    <a:gd name="T48" fmla="*/ 45 w 110"/>
                    <a:gd name="T49" fmla="*/ 6 h 19"/>
                    <a:gd name="T50" fmla="*/ 43 w 110"/>
                    <a:gd name="T51" fmla="*/ 14 h 19"/>
                    <a:gd name="T52" fmla="*/ 32 w 110"/>
                    <a:gd name="T53" fmla="*/ 3 h 19"/>
                    <a:gd name="T54" fmla="*/ 34 w 110"/>
                    <a:gd name="T55" fmla="*/ 7 h 19"/>
                    <a:gd name="T56" fmla="*/ 32 w 110"/>
                    <a:gd name="T57" fmla="*/ 10 h 19"/>
                    <a:gd name="T58" fmla="*/ 30 w 110"/>
                    <a:gd name="T59" fmla="*/ 3 h 19"/>
                    <a:gd name="T60" fmla="*/ 22 w 110"/>
                    <a:gd name="T61" fmla="*/ 8 h 19"/>
                    <a:gd name="T62" fmla="*/ 23 w 110"/>
                    <a:gd name="T63" fmla="*/ 11 h 19"/>
                    <a:gd name="T64" fmla="*/ 11 w 110"/>
                    <a:gd name="T65" fmla="*/ 9 h 19"/>
                    <a:gd name="T66" fmla="*/ 16 w 110"/>
                    <a:gd name="T67" fmla="*/ 3 h 19"/>
                    <a:gd name="T68" fmla="*/ 13 w 110"/>
                    <a:gd name="T69" fmla="*/ 0 h 19"/>
                    <a:gd name="T70" fmla="*/ 6 w 110"/>
                    <a:gd name="T71" fmla="*/ 8 h 19"/>
                    <a:gd name="T72" fmla="*/ 1 w 110"/>
                    <a:gd name="T7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19">
                      <a:moveTo>
                        <a:pt x="1" y="2"/>
                      </a:moveTo>
                      <a:cubicBezTo>
                        <a:pt x="1" y="5"/>
                        <a:pt x="2" y="6"/>
                        <a:pt x="4" y="5"/>
                      </a:cubicBezTo>
                      <a:cubicBezTo>
                        <a:pt x="4" y="9"/>
                        <a:pt x="1" y="8"/>
                        <a:pt x="0" y="10"/>
                      </a:cubicBezTo>
                      <a:cubicBezTo>
                        <a:pt x="3" y="12"/>
                        <a:pt x="0" y="14"/>
                        <a:pt x="1" y="17"/>
                      </a:cubicBezTo>
                      <a:cubicBezTo>
                        <a:pt x="4" y="17"/>
                        <a:pt x="5" y="13"/>
                        <a:pt x="9" y="14"/>
                      </a:cubicBezTo>
                      <a:cubicBezTo>
                        <a:pt x="9" y="17"/>
                        <a:pt x="9" y="17"/>
                        <a:pt x="9" y="17"/>
                      </a:cubicBezTo>
                      <a:cubicBezTo>
                        <a:pt x="14" y="15"/>
                        <a:pt x="21" y="12"/>
                        <a:pt x="25" y="15"/>
                      </a:cubicBezTo>
                      <a:cubicBezTo>
                        <a:pt x="29" y="16"/>
                        <a:pt x="32" y="15"/>
                        <a:pt x="37" y="13"/>
                      </a:cubicBezTo>
                      <a:cubicBezTo>
                        <a:pt x="52" y="15"/>
                        <a:pt x="67" y="12"/>
                        <a:pt x="83" y="15"/>
                      </a:cubicBezTo>
                      <a:cubicBezTo>
                        <a:pt x="85" y="9"/>
                        <a:pt x="85" y="9"/>
                        <a:pt x="85" y="9"/>
                      </a:cubicBezTo>
                      <a:cubicBezTo>
                        <a:pt x="86" y="12"/>
                        <a:pt x="89" y="9"/>
                        <a:pt x="88" y="13"/>
                      </a:cubicBezTo>
                      <a:cubicBezTo>
                        <a:pt x="88" y="12"/>
                        <a:pt x="87" y="13"/>
                        <a:pt x="86" y="13"/>
                      </a:cubicBezTo>
                      <a:cubicBezTo>
                        <a:pt x="89" y="19"/>
                        <a:pt x="95" y="13"/>
                        <a:pt x="99" y="15"/>
                      </a:cubicBezTo>
                      <a:cubicBezTo>
                        <a:pt x="98" y="14"/>
                        <a:pt x="98" y="8"/>
                        <a:pt x="99" y="7"/>
                      </a:cubicBezTo>
                      <a:cubicBezTo>
                        <a:pt x="99" y="14"/>
                        <a:pt x="104" y="7"/>
                        <a:pt x="105" y="15"/>
                      </a:cubicBezTo>
                      <a:cubicBezTo>
                        <a:pt x="109" y="17"/>
                        <a:pt x="105" y="9"/>
                        <a:pt x="109" y="10"/>
                      </a:cubicBezTo>
                      <a:cubicBezTo>
                        <a:pt x="110" y="6"/>
                        <a:pt x="105" y="8"/>
                        <a:pt x="105" y="5"/>
                      </a:cubicBezTo>
                      <a:cubicBezTo>
                        <a:pt x="106" y="2"/>
                        <a:pt x="108" y="7"/>
                        <a:pt x="108" y="2"/>
                      </a:cubicBezTo>
                      <a:cubicBezTo>
                        <a:pt x="102" y="0"/>
                        <a:pt x="89" y="9"/>
                        <a:pt x="78" y="11"/>
                      </a:cubicBezTo>
                      <a:cubicBezTo>
                        <a:pt x="79" y="7"/>
                        <a:pt x="79" y="7"/>
                        <a:pt x="79" y="7"/>
                      </a:cubicBezTo>
                      <a:cubicBezTo>
                        <a:pt x="74" y="10"/>
                        <a:pt x="66" y="10"/>
                        <a:pt x="61" y="3"/>
                      </a:cubicBezTo>
                      <a:cubicBezTo>
                        <a:pt x="62" y="7"/>
                        <a:pt x="53" y="1"/>
                        <a:pt x="54" y="10"/>
                      </a:cubicBezTo>
                      <a:cubicBezTo>
                        <a:pt x="53" y="8"/>
                        <a:pt x="52" y="8"/>
                        <a:pt x="51" y="7"/>
                      </a:cubicBezTo>
                      <a:cubicBezTo>
                        <a:pt x="50" y="10"/>
                        <a:pt x="50" y="10"/>
                        <a:pt x="50" y="10"/>
                      </a:cubicBezTo>
                      <a:cubicBezTo>
                        <a:pt x="47" y="10"/>
                        <a:pt x="48" y="6"/>
                        <a:pt x="45" y="6"/>
                      </a:cubicBezTo>
                      <a:cubicBezTo>
                        <a:pt x="47" y="10"/>
                        <a:pt x="44" y="11"/>
                        <a:pt x="43" y="14"/>
                      </a:cubicBezTo>
                      <a:cubicBezTo>
                        <a:pt x="40" y="10"/>
                        <a:pt x="36" y="6"/>
                        <a:pt x="32" y="3"/>
                      </a:cubicBezTo>
                      <a:cubicBezTo>
                        <a:pt x="33" y="4"/>
                        <a:pt x="33" y="5"/>
                        <a:pt x="34" y="7"/>
                      </a:cubicBezTo>
                      <a:cubicBezTo>
                        <a:pt x="32" y="5"/>
                        <a:pt x="32" y="9"/>
                        <a:pt x="32" y="10"/>
                      </a:cubicBezTo>
                      <a:cubicBezTo>
                        <a:pt x="30" y="10"/>
                        <a:pt x="30" y="5"/>
                        <a:pt x="30" y="3"/>
                      </a:cubicBezTo>
                      <a:cubicBezTo>
                        <a:pt x="26" y="2"/>
                        <a:pt x="24" y="11"/>
                        <a:pt x="22" y="8"/>
                      </a:cubicBezTo>
                      <a:cubicBezTo>
                        <a:pt x="23" y="11"/>
                        <a:pt x="23" y="11"/>
                        <a:pt x="23" y="11"/>
                      </a:cubicBezTo>
                      <a:cubicBezTo>
                        <a:pt x="19" y="12"/>
                        <a:pt x="15" y="8"/>
                        <a:pt x="11" y="9"/>
                      </a:cubicBezTo>
                      <a:cubicBezTo>
                        <a:pt x="9" y="4"/>
                        <a:pt x="14" y="5"/>
                        <a:pt x="16" y="3"/>
                      </a:cubicBezTo>
                      <a:cubicBezTo>
                        <a:pt x="15" y="2"/>
                        <a:pt x="13" y="1"/>
                        <a:pt x="13" y="0"/>
                      </a:cubicBezTo>
                      <a:cubicBezTo>
                        <a:pt x="11" y="2"/>
                        <a:pt x="8" y="6"/>
                        <a:pt x="6" y="8"/>
                      </a:cubicBezTo>
                      <a:cubicBezTo>
                        <a:pt x="8" y="2"/>
                        <a:pt x="2" y="2"/>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1" name="Freeform 1318"/>
                <p:cNvSpPr>
                  <a:spLocks/>
                </p:cNvSpPr>
                <p:nvPr/>
              </p:nvSpPr>
              <p:spPr bwMode="auto">
                <a:xfrm>
                  <a:off x="3970" y="2704"/>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2" name="Freeform 1319"/>
                <p:cNvSpPr>
                  <a:spLocks/>
                </p:cNvSpPr>
                <p:nvPr/>
              </p:nvSpPr>
              <p:spPr bwMode="auto">
                <a:xfrm>
                  <a:off x="3959" y="2707"/>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3" name="Rectangle 1320"/>
                <p:cNvSpPr>
                  <a:spLocks noChangeArrowheads="1"/>
                </p:cNvSpPr>
                <p:nvPr/>
              </p:nvSpPr>
              <p:spPr bwMode="auto">
                <a:xfrm>
                  <a:off x="3981" y="271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4" name="Freeform 1321"/>
                <p:cNvSpPr>
                  <a:spLocks/>
                </p:cNvSpPr>
                <p:nvPr/>
              </p:nvSpPr>
              <p:spPr bwMode="auto">
                <a:xfrm>
                  <a:off x="3984" y="2704"/>
                  <a:ext cx="3" cy="5"/>
                </a:xfrm>
                <a:custGeom>
                  <a:avLst/>
                  <a:gdLst>
                    <a:gd name="T0" fmla="*/ 0 w 3"/>
                    <a:gd name="T1" fmla="*/ 0 h 5"/>
                    <a:gd name="T2" fmla="*/ 3 w 3"/>
                    <a:gd name="T3" fmla="*/ 5 h 5"/>
                    <a:gd name="T4" fmla="*/ 0 w 3"/>
                    <a:gd name="T5" fmla="*/ 0 h 5"/>
                  </a:gdLst>
                  <a:ahLst/>
                  <a:cxnLst>
                    <a:cxn ang="0">
                      <a:pos x="T0" y="T1"/>
                    </a:cxn>
                    <a:cxn ang="0">
                      <a:pos x="T2" y="T3"/>
                    </a:cxn>
                    <a:cxn ang="0">
                      <a:pos x="T4" y="T5"/>
                    </a:cxn>
                  </a:cxnLst>
                  <a:rect l="0" t="0" r="r" b="b"/>
                  <a:pathLst>
                    <a:path w="3" h="5">
                      <a:moveTo>
                        <a:pt x="0" y="0"/>
                      </a:moveTo>
                      <a:cubicBezTo>
                        <a:pt x="3" y="5"/>
                        <a:pt x="3" y="5"/>
                        <a:pt x="3" y="5"/>
                      </a:cubicBezTo>
                      <a:cubicBezTo>
                        <a:pt x="3" y="3"/>
                        <a:pt x="3" y="2"/>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5" name="Freeform 1322"/>
                <p:cNvSpPr>
                  <a:spLocks/>
                </p:cNvSpPr>
                <p:nvPr/>
              </p:nvSpPr>
              <p:spPr bwMode="auto">
                <a:xfrm>
                  <a:off x="4006" y="2706"/>
                  <a:ext cx="2"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3" y="0"/>
                      </a:cubicBezTo>
                      <a:cubicBezTo>
                        <a:pt x="1" y="0"/>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6" name="Freeform 1323"/>
                <p:cNvSpPr>
                  <a:spLocks/>
                </p:cNvSpPr>
                <p:nvPr/>
              </p:nvSpPr>
              <p:spPr bwMode="auto">
                <a:xfrm>
                  <a:off x="3963" y="2705"/>
                  <a:ext cx="3" cy="2"/>
                </a:xfrm>
                <a:custGeom>
                  <a:avLst/>
                  <a:gdLst>
                    <a:gd name="T0" fmla="*/ 3 w 3"/>
                    <a:gd name="T1" fmla="*/ 0 h 2"/>
                    <a:gd name="T2" fmla="*/ 0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1"/>
                      </a:lnTo>
                      <a:lnTo>
                        <a:pt x="0" y="2"/>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7" name="Freeform 1324"/>
                <p:cNvSpPr>
                  <a:spLocks/>
                </p:cNvSpPr>
                <p:nvPr/>
              </p:nvSpPr>
              <p:spPr bwMode="auto">
                <a:xfrm>
                  <a:off x="3905" y="2705"/>
                  <a:ext cx="51" cy="22"/>
                </a:xfrm>
                <a:custGeom>
                  <a:avLst/>
                  <a:gdLst>
                    <a:gd name="T0" fmla="*/ 4 w 60"/>
                    <a:gd name="T1" fmla="*/ 21 h 25"/>
                    <a:gd name="T2" fmla="*/ 15 w 60"/>
                    <a:gd name="T3" fmla="*/ 23 h 25"/>
                    <a:gd name="T4" fmla="*/ 22 w 60"/>
                    <a:gd name="T5" fmla="*/ 13 h 25"/>
                    <a:gd name="T6" fmla="*/ 21 w 60"/>
                    <a:gd name="T7" fmla="*/ 22 h 25"/>
                    <a:gd name="T8" fmla="*/ 41 w 60"/>
                    <a:gd name="T9" fmla="*/ 15 h 25"/>
                    <a:gd name="T10" fmla="*/ 41 w 60"/>
                    <a:gd name="T11" fmla="*/ 18 h 25"/>
                    <a:gd name="T12" fmla="*/ 49 w 60"/>
                    <a:gd name="T13" fmla="*/ 8 h 25"/>
                    <a:gd name="T14" fmla="*/ 49 w 60"/>
                    <a:gd name="T15" fmla="*/ 19 h 25"/>
                    <a:gd name="T16" fmla="*/ 49 w 60"/>
                    <a:gd name="T17" fmla="*/ 20 h 25"/>
                    <a:gd name="T18" fmla="*/ 59 w 60"/>
                    <a:gd name="T19" fmla="*/ 16 h 25"/>
                    <a:gd name="T20" fmla="*/ 60 w 60"/>
                    <a:gd name="T21" fmla="*/ 10 h 25"/>
                    <a:gd name="T22" fmla="*/ 60 w 60"/>
                    <a:gd name="T23" fmla="*/ 4 h 25"/>
                    <a:gd name="T24" fmla="*/ 53 w 60"/>
                    <a:gd name="T25" fmla="*/ 9 h 25"/>
                    <a:gd name="T26" fmla="*/ 52 w 60"/>
                    <a:gd name="T27" fmla="*/ 5 h 25"/>
                    <a:gd name="T28" fmla="*/ 49 w 60"/>
                    <a:gd name="T29" fmla="*/ 8 h 25"/>
                    <a:gd name="T30" fmla="*/ 48 w 60"/>
                    <a:gd name="T31" fmla="*/ 4 h 25"/>
                    <a:gd name="T32" fmla="*/ 43 w 60"/>
                    <a:gd name="T33" fmla="*/ 8 h 25"/>
                    <a:gd name="T34" fmla="*/ 44 w 60"/>
                    <a:gd name="T35" fmla="*/ 6 h 25"/>
                    <a:gd name="T36" fmla="*/ 41 w 60"/>
                    <a:gd name="T37" fmla="*/ 11 h 25"/>
                    <a:gd name="T38" fmla="*/ 38 w 60"/>
                    <a:gd name="T39" fmla="*/ 6 h 25"/>
                    <a:gd name="T40" fmla="*/ 39 w 60"/>
                    <a:gd name="T41" fmla="*/ 10 h 25"/>
                    <a:gd name="T42" fmla="*/ 26 w 60"/>
                    <a:gd name="T43" fmla="*/ 5 h 25"/>
                    <a:gd name="T44" fmla="*/ 25 w 60"/>
                    <a:gd name="T45" fmla="*/ 9 h 25"/>
                    <a:gd name="T46" fmla="*/ 31 w 60"/>
                    <a:gd name="T47" fmla="*/ 5 h 25"/>
                    <a:gd name="T48" fmla="*/ 30 w 60"/>
                    <a:gd name="T49" fmla="*/ 15 h 25"/>
                    <a:gd name="T50" fmla="*/ 22 w 60"/>
                    <a:gd name="T51" fmla="*/ 7 h 25"/>
                    <a:gd name="T52" fmla="*/ 13 w 60"/>
                    <a:gd name="T53" fmla="*/ 9 h 25"/>
                    <a:gd name="T54" fmla="*/ 13 w 60"/>
                    <a:gd name="T55" fmla="*/ 8 h 25"/>
                    <a:gd name="T56" fmla="*/ 6 w 60"/>
                    <a:gd name="T57" fmla="*/ 11 h 25"/>
                    <a:gd name="T58" fmla="*/ 9 w 60"/>
                    <a:gd name="T59" fmla="*/ 13 h 25"/>
                    <a:gd name="T60" fmla="*/ 6 w 60"/>
                    <a:gd name="T61" fmla="*/ 15 h 25"/>
                    <a:gd name="T62" fmla="*/ 6 w 60"/>
                    <a:gd name="T63" fmla="*/ 13 h 25"/>
                    <a:gd name="T64" fmla="*/ 0 w 60"/>
                    <a:gd name="T65" fmla="*/ 20 h 25"/>
                    <a:gd name="T66" fmla="*/ 7 w 60"/>
                    <a:gd name="T67" fmla="*/ 16 h 25"/>
                    <a:gd name="T68" fmla="*/ 4 w 60"/>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25">
                      <a:moveTo>
                        <a:pt x="4" y="21"/>
                      </a:moveTo>
                      <a:cubicBezTo>
                        <a:pt x="7" y="25"/>
                        <a:pt x="12" y="22"/>
                        <a:pt x="15" y="23"/>
                      </a:cubicBezTo>
                      <a:cubicBezTo>
                        <a:pt x="22" y="21"/>
                        <a:pt x="16" y="13"/>
                        <a:pt x="22" y="13"/>
                      </a:cubicBezTo>
                      <a:cubicBezTo>
                        <a:pt x="21" y="22"/>
                        <a:pt x="21" y="22"/>
                        <a:pt x="21" y="22"/>
                      </a:cubicBezTo>
                      <a:cubicBezTo>
                        <a:pt x="27" y="21"/>
                        <a:pt x="36" y="23"/>
                        <a:pt x="41" y="15"/>
                      </a:cubicBezTo>
                      <a:cubicBezTo>
                        <a:pt x="42" y="16"/>
                        <a:pt x="43" y="17"/>
                        <a:pt x="41" y="18"/>
                      </a:cubicBezTo>
                      <a:cubicBezTo>
                        <a:pt x="46" y="18"/>
                        <a:pt x="43" y="5"/>
                        <a:pt x="49" y="8"/>
                      </a:cubicBezTo>
                      <a:cubicBezTo>
                        <a:pt x="44" y="14"/>
                        <a:pt x="51" y="13"/>
                        <a:pt x="49" y="19"/>
                      </a:cubicBezTo>
                      <a:cubicBezTo>
                        <a:pt x="49" y="20"/>
                        <a:pt x="49" y="20"/>
                        <a:pt x="49" y="20"/>
                      </a:cubicBezTo>
                      <a:cubicBezTo>
                        <a:pt x="52" y="19"/>
                        <a:pt x="57" y="16"/>
                        <a:pt x="59" y="16"/>
                      </a:cubicBezTo>
                      <a:cubicBezTo>
                        <a:pt x="59" y="14"/>
                        <a:pt x="57" y="10"/>
                        <a:pt x="60" y="10"/>
                      </a:cubicBezTo>
                      <a:cubicBezTo>
                        <a:pt x="59" y="9"/>
                        <a:pt x="59" y="7"/>
                        <a:pt x="60" y="4"/>
                      </a:cubicBezTo>
                      <a:cubicBezTo>
                        <a:pt x="56" y="7"/>
                        <a:pt x="55" y="6"/>
                        <a:pt x="53" y="9"/>
                      </a:cubicBezTo>
                      <a:cubicBezTo>
                        <a:pt x="51" y="6"/>
                        <a:pt x="54" y="8"/>
                        <a:pt x="52" y="5"/>
                      </a:cubicBezTo>
                      <a:cubicBezTo>
                        <a:pt x="49" y="8"/>
                        <a:pt x="49" y="8"/>
                        <a:pt x="49" y="8"/>
                      </a:cubicBezTo>
                      <a:cubicBezTo>
                        <a:pt x="47" y="7"/>
                        <a:pt x="51" y="4"/>
                        <a:pt x="48" y="4"/>
                      </a:cubicBezTo>
                      <a:cubicBezTo>
                        <a:pt x="48" y="6"/>
                        <a:pt x="46" y="8"/>
                        <a:pt x="43" y="8"/>
                      </a:cubicBezTo>
                      <a:cubicBezTo>
                        <a:pt x="44" y="6"/>
                        <a:pt x="44" y="6"/>
                        <a:pt x="44" y="6"/>
                      </a:cubicBezTo>
                      <a:cubicBezTo>
                        <a:pt x="42" y="8"/>
                        <a:pt x="40" y="6"/>
                        <a:pt x="41" y="11"/>
                      </a:cubicBezTo>
                      <a:cubicBezTo>
                        <a:pt x="38" y="6"/>
                        <a:pt x="38" y="6"/>
                        <a:pt x="38" y="6"/>
                      </a:cubicBezTo>
                      <a:cubicBezTo>
                        <a:pt x="39" y="10"/>
                        <a:pt x="39" y="10"/>
                        <a:pt x="39" y="10"/>
                      </a:cubicBezTo>
                      <a:cubicBezTo>
                        <a:pt x="34" y="9"/>
                        <a:pt x="32" y="0"/>
                        <a:pt x="26" y="5"/>
                      </a:cubicBezTo>
                      <a:cubicBezTo>
                        <a:pt x="27" y="6"/>
                        <a:pt x="26" y="8"/>
                        <a:pt x="25" y="9"/>
                      </a:cubicBezTo>
                      <a:cubicBezTo>
                        <a:pt x="28" y="11"/>
                        <a:pt x="28" y="6"/>
                        <a:pt x="31" y="5"/>
                      </a:cubicBezTo>
                      <a:cubicBezTo>
                        <a:pt x="31" y="9"/>
                        <a:pt x="27" y="13"/>
                        <a:pt x="30" y="15"/>
                      </a:cubicBezTo>
                      <a:cubicBezTo>
                        <a:pt x="27" y="11"/>
                        <a:pt x="24" y="16"/>
                        <a:pt x="22" y="7"/>
                      </a:cubicBezTo>
                      <a:cubicBezTo>
                        <a:pt x="18" y="7"/>
                        <a:pt x="17" y="11"/>
                        <a:pt x="13" y="9"/>
                      </a:cubicBezTo>
                      <a:cubicBezTo>
                        <a:pt x="13" y="8"/>
                        <a:pt x="13" y="8"/>
                        <a:pt x="13" y="8"/>
                      </a:cubicBezTo>
                      <a:cubicBezTo>
                        <a:pt x="12" y="14"/>
                        <a:pt x="9" y="5"/>
                        <a:pt x="6" y="11"/>
                      </a:cubicBezTo>
                      <a:cubicBezTo>
                        <a:pt x="9" y="13"/>
                        <a:pt x="9" y="13"/>
                        <a:pt x="9" y="13"/>
                      </a:cubicBezTo>
                      <a:cubicBezTo>
                        <a:pt x="9" y="15"/>
                        <a:pt x="8" y="15"/>
                        <a:pt x="6" y="15"/>
                      </a:cubicBezTo>
                      <a:cubicBezTo>
                        <a:pt x="6" y="15"/>
                        <a:pt x="6" y="15"/>
                        <a:pt x="6" y="13"/>
                      </a:cubicBezTo>
                      <a:cubicBezTo>
                        <a:pt x="5" y="18"/>
                        <a:pt x="1" y="18"/>
                        <a:pt x="0" y="20"/>
                      </a:cubicBezTo>
                      <a:cubicBezTo>
                        <a:pt x="2" y="20"/>
                        <a:pt x="5" y="17"/>
                        <a:pt x="7" y="16"/>
                      </a:cubicBezTo>
                      <a:cubicBezTo>
                        <a:pt x="6" y="18"/>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8" name="Freeform 1325"/>
                <p:cNvSpPr>
                  <a:spLocks/>
                </p:cNvSpPr>
                <p:nvPr/>
              </p:nvSpPr>
              <p:spPr bwMode="auto">
                <a:xfrm>
                  <a:off x="3943" y="2709"/>
                  <a:ext cx="1" cy="1"/>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9" name="Freeform 1326"/>
                <p:cNvSpPr>
                  <a:spLocks/>
                </p:cNvSpPr>
                <p:nvPr/>
              </p:nvSpPr>
              <p:spPr bwMode="auto">
                <a:xfrm>
                  <a:off x="3863" y="2705"/>
                  <a:ext cx="40" cy="27"/>
                </a:xfrm>
                <a:custGeom>
                  <a:avLst/>
                  <a:gdLst>
                    <a:gd name="T0" fmla="*/ 34 w 46"/>
                    <a:gd name="T1" fmla="*/ 14 h 31"/>
                    <a:gd name="T2" fmla="*/ 32 w 46"/>
                    <a:gd name="T3" fmla="*/ 9 h 31"/>
                    <a:gd name="T4" fmla="*/ 33 w 46"/>
                    <a:gd name="T5" fmla="*/ 19 h 31"/>
                    <a:gd name="T6" fmla="*/ 28 w 46"/>
                    <a:gd name="T7" fmla="*/ 21 h 31"/>
                    <a:gd name="T8" fmla="*/ 27 w 46"/>
                    <a:gd name="T9" fmla="*/ 12 h 31"/>
                    <a:gd name="T10" fmla="*/ 22 w 46"/>
                    <a:gd name="T11" fmla="*/ 11 h 31"/>
                    <a:gd name="T12" fmla="*/ 23 w 46"/>
                    <a:gd name="T13" fmla="*/ 17 h 31"/>
                    <a:gd name="T14" fmla="*/ 17 w 46"/>
                    <a:gd name="T15" fmla="*/ 21 h 31"/>
                    <a:gd name="T16" fmla="*/ 20 w 46"/>
                    <a:gd name="T17" fmla="*/ 18 h 31"/>
                    <a:gd name="T18" fmla="*/ 16 w 46"/>
                    <a:gd name="T19" fmla="*/ 12 h 31"/>
                    <a:gd name="T20" fmla="*/ 4 w 46"/>
                    <a:gd name="T21" fmla="*/ 29 h 31"/>
                    <a:gd name="T22" fmla="*/ 8 w 46"/>
                    <a:gd name="T23" fmla="*/ 28 h 31"/>
                    <a:gd name="T24" fmla="*/ 8 w 46"/>
                    <a:gd name="T25" fmla="*/ 20 h 31"/>
                    <a:gd name="T26" fmla="*/ 12 w 46"/>
                    <a:gd name="T27" fmla="*/ 22 h 31"/>
                    <a:gd name="T28" fmla="*/ 10 w 46"/>
                    <a:gd name="T29" fmla="*/ 26 h 31"/>
                    <a:gd name="T30" fmla="*/ 41 w 46"/>
                    <a:gd name="T31" fmla="*/ 24 h 31"/>
                    <a:gd name="T32" fmla="*/ 36 w 46"/>
                    <a:gd name="T33" fmla="*/ 24 h 31"/>
                    <a:gd name="T34" fmla="*/ 40 w 46"/>
                    <a:gd name="T35" fmla="*/ 20 h 31"/>
                    <a:gd name="T36" fmla="*/ 38 w 46"/>
                    <a:gd name="T37" fmla="*/ 13 h 31"/>
                    <a:gd name="T38" fmla="*/ 40 w 46"/>
                    <a:gd name="T39" fmla="*/ 15 h 31"/>
                    <a:gd name="T40" fmla="*/ 40 w 46"/>
                    <a:gd name="T41" fmla="*/ 8 h 31"/>
                    <a:gd name="T42" fmla="*/ 46 w 46"/>
                    <a:gd name="T43" fmla="*/ 5 h 31"/>
                    <a:gd name="T44" fmla="*/ 35 w 46"/>
                    <a:gd name="T45" fmla="*/ 5 h 31"/>
                    <a:gd name="T46" fmla="*/ 34 w 46"/>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31">
                      <a:moveTo>
                        <a:pt x="34" y="14"/>
                      </a:moveTo>
                      <a:cubicBezTo>
                        <a:pt x="31" y="14"/>
                        <a:pt x="34" y="11"/>
                        <a:pt x="32" y="9"/>
                      </a:cubicBezTo>
                      <a:cubicBezTo>
                        <a:pt x="29" y="12"/>
                        <a:pt x="35" y="15"/>
                        <a:pt x="33" y="19"/>
                      </a:cubicBezTo>
                      <a:cubicBezTo>
                        <a:pt x="31" y="17"/>
                        <a:pt x="29" y="21"/>
                        <a:pt x="28" y="21"/>
                      </a:cubicBezTo>
                      <a:cubicBezTo>
                        <a:pt x="29" y="19"/>
                        <a:pt x="28" y="13"/>
                        <a:pt x="27" y="12"/>
                      </a:cubicBezTo>
                      <a:cubicBezTo>
                        <a:pt x="26" y="14"/>
                        <a:pt x="24" y="11"/>
                        <a:pt x="22" y="11"/>
                      </a:cubicBezTo>
                      <a:cubicBezTo>
                        <a:pt x="27" y="14"/>
                        <a:pt x="19" y="14"/>
                        <a:pt x="23" y="17"/>
                      </a:cubicBezTo>
                      <a:cubicBezTo>
                        <a:pt x="23" y="20"/>
                        <a:pt x="19" y="23"/>
                        <a:pt x="17" y="21"/>
                      </a:cubicBezTo>
                      <a:cubicBezTo>
                        <a:pt x="17" y="18"/>
                        <a:pt x="19" y="19"/>
                        <a:pt x="20" y="18"/>
                      </a:cubicBezTo>
                      <a:cubicBezTo>
                        <a:pt x="20" y="14"/>
                        <a:pt x="17" y="16"/>
                        <a:pt x="16" y="12"/>
                      </a:cubicBezTo>
                      <a:cubicBezTo>
                        <a:pt x="13" y="19"/>
                        <a:pt x="0" y="19"/>
                        <a:pt x="4" y="29"/>
                      </a:cubicBezTo>
                      <a:cubicBezTo>
                        <a:pt x="6" y="31"/>
                        <a:pt x="7" y="28"/>
                        <a:pt x="8" y="28"/>
                      </a:cubicBezTo>
                      <a:cubicBezTo>
                        <a:pt x="4" y="26"/>
                        <a:pt x="8" y="22"/>
                        <a:pt x="8" y="20"/>
                      </a:cubicBezTo>
                      <a:cubicBezTo>
                        <a:pt x="10" y="22"/>
                        <a:pt x="13" y="19"/>
                        <a:pt x="12" y="22"/>
                      </a:cubicBezTo>
                      <a:cubicBezTo>
                        <a:pt x="10" y="26"/>
                        <a:pt x="10" y="26"/>
                        <a:pt x="10" y="26"/>
                      </a:cubicBezTo>
                      <a:cubicBezTo>
                        <a:pt x="19" y="28"/>
                        <a:pt x="31" y="26"/>
                        <a:pt x="41" y="24"/>
                      </a:cubicBezTo>
                      <a:cubicBezTo>
                        <a:pt x="36" y="24"/>
                        <a:pt x="36" y="24"/>
                        <a:pt x="36" y="24"/>
                      </a:cubicBezTo>
                      <a:cubicBezTo>
                        <a:pt x="37" y="21"/>
                        <a:pt x="39" y="21"/>
                        <a:pt x="40" y="20"/>
                      </a:cubicBezTo>
                      <a:cubicBezTo>
                        <a:pt x="38" y="13"/>
                        <a:pt x="38" y="13"/>
                        <a:pt x="38" y="13"/>
                      </a:cubicBezTo>
                      <a:cubicBezTo>
                        <a:pt x="39" y="14"/>
                        <a:pt x="40" y="13"/>
                        <a:pt x="40" y="15"/>
                      </a:cubicBezTo>
                      <a:cubicBezTo>
                        <a:pt x="42" y="12"/>
                        <a:pt x="41" y="11"/>
                        <a:pt x="40" y="8"/>
                      </a:cubicBezTo>
                      <a:cubicBezTo>
                        <a:pt x="43" y="7"/>
                        <a:pt x="44" y="10"/>
                        <a:pt x="46" y="5"/>
                      </a:cubicBezTo>
                      <a:cubicBezTo>
                        <a:pt x="40" y="0"/>
                        <a:pt x="42" y="10"/>
                        <a:pt x="35" y="5"/>
                      </a:cubicBezTo>
                      <a:lnTo>
                        <a:pt x="34"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0" name="Freeform 1327"/>
                <p:cNvSpPr>
                  <a:spLocks/>
                </p:cNvSpPr>
                <p:nvPr/>
              </p:nvSpPr>
              <p:spPr bwMode="auto">
                <a:xfrm>
                  <a:off x="3902" y="2714"/>
                  <a:ext cx="1" cy="3"/>
                </a:xfrm>
                <a:custGeom>
                  <a:avLst/>
                  <a:gdLst>
                    <a:gd name="T0" fmla="*/ 1 w 1"/>
                    <a:gd name="T1" fmla="*/ 0 h 3"/>
                    <a:gd name="T2" fmla="*/ 0 w 1"/>
                    <a:gd name="T3" fmla="*/ 3 h 3"/>
                    <a:gd name="T4" fmla="*/ 1 w 1"/>
                    <a:gd name="T5" fmla="*/ 2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1" name="Freeform 1328"/>
                <p:cNvSpPr>
                  <a:spLocks/>
                </p:cNvSpPr>
                <p:nvPr/>
              </p:nvSpPr>
              <p:spPr bwMode="auto">
                <a:xfrm>
                  <a:off x="3900" y="2722"/>
                  <a:ext cx="2" cy="5"/>
                </a:xfrm>
                <a:custGeom>
                  <a:avLst/>
                  <a:gdLst>
                    <a:gd name="T0" fmla="*/ 2 w 3"/>
                    <a:gd name="T1" fmla="*/ 5 h 5"/>
                    <a:gd name="T2" fmla="*/ 3 w 3"/>
                    <a:gd name="T3" fmla="*/ 1 h 5"/>
                    <a:gd name="T4" fmla="*/ 2 w 3"/>
                    <a:gd name="T5" fmla="*/ 5 h 5"/>
                  </a:gdLst>
                  <a:ahLst/>
                  <a:cxnLst>
                    <a:cxn ang="0">
                      <a:pos x="T0" y="T1"/>
                    </a:cxn>
                    <a:cxn ang="0">
                      <a:pos x="T2" y="T3"/>
                    </a:cxn>
                    <a:cxn ang="0">
                      <a:pos x="T4" y="T5"/>
                    </a:cxn>
                  </a:cxnLst>
                  <a:rect l="0" t="0" r="r" b="b"/>
                  <a:pathLst>
                    <a:path w="3" h="5">
                      <a:moveTo>
                        <a:pt x="2" y="5"/>
                      </a:moveTo>
                      <a:cubicBezTo>
                        <a:pt x="3" y="1"/>
                        <a:pt x="3" y="1"/>
                        <a:pt x="3" y="1"/>
                      </a:cubicBezTo>
                      <a:cubicBezTo>
                        <a:pt x="0" y="0"/>
                        <a:pt x="1"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2" name="Freeform 1329"/>
                <p:cNvSpPr>
                  <a:spLocks/>
                </p:cNvSpPr>
                <p:nvPr/>
              </p:nvSpPr>
              <p:spPr bwMode="auto">
                <a:xfrm>
                  <a:off x="3872" y="2716"/>
                  <a:ext cx="3" cy="2"/>
                </a:xfrm>
                <a:custGeom>
                  <a:avLst/>
                  <a:gdLst>
                    <a:gd name="T0" fmla="*/ 3 w 3"/>
                    <a:gd name="T1" fmla="*/ 0 h 3"/>
                    <a:gd name="T2" fmla="*/ 0 w 3"/>
                    <a:gd name="T3" fmla="*/ 1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1"/>
                        <a:pt x="0" y="1"/>
                        <a:pt x="0" y="1"/>
                      </a:cubicBezTo>
                      <a:cubicBezTo>
                        <a:pt x="2" y="3"/>
                        <a:pt x="2" y="3"/>
                        <a:pt x="2" y="3"/>
                      </a:cubicBezTo>
                      <a:cubicBezTo>
                        <a:pt x="2" y="1"/>
                        <a:pt x="2"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3" name="Freeform 1330"/>
                <p:cNvSpPr>
                  <a:spLocks/>
                </p:cNvSpPr>
                <p:nvPr/>
              </p:nvSpPr>
              <p:spPr bwMode="auto">
                <a:xfrm>
                  <a:off x="3856" y="2720"/>
                  <a:ext cx="12" cy="12"/>
                </a:xfrm>
                <a:custGeom>
                  <a:avLst/>
                  <a:gdLst>
                    <a:gd name="T0" fmla="*/ 0 w 14"/>
                    <a:gd name="T1" fmla="*/ 14 h 14"/>
                    <a:gd name="T2" fmla="*/ 11 w 14"/>
                    <a:gd name="T3" fmla="*/ 13 h 14"/>
                    <a:gd name="T4" fmla="*/ 11 w 14"/>
                    <a:gd name="T5" fmla="*/ 1 h 14"/>
                    <a:gd name="T6" fmla="*/ 6 w 14"/>
                    <a:gd name="T7" fmla="*/ 9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4" y="13"/>
                        <a:pt x="6" y="10"/>
                        <a:pt x="11" y="13"/>
                      </a:cubicBezTo>
                      <a:cubicBezTo>
                        <a:pt x="14" y="8"/>
                        <a:pt x="10" y="5"/>
                        <a:pt x="11" y="1"/>
                      </a:cubicBezTo>
                      <a:cubicBezTo>
                        <a:pt x="8" y="0"/>
                        <a:pt x="9" y="7"/>
                        <a:pt x="6" y="9"/>
                      </a:cubicBezTo>
                      <a:cubicBezTo>
                        <a:pt x="5" y="5"/>
                        <a:pt x="2" y="10"/>
                        <a:pt x="0" y="9"/>
                      </a:cubicBezTo>
                      <a:cubicBezTo>
                        <a:pt x="0" y="11"/>
                        <a:pt x="0"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4" name="Freeform 1331"/>
                <p:cNvSpPr>
                  <a:spLocks/>
                </p:cNvSpPr>
                <p:nvPr/>
              </p:nvSpPr>
              <p:spPr bwMode="auto">
                <a:xfrm>
                  <a:off x="3761" y="2711"/>
                  <a:ext cx="98" cy="25"/>
                </a:xfrm>
                <a:custGeom>
                  <a:avLst/>
                  <a:gdLst>
                    <a:gd name="T0" fmla="*/ 93 w 114"/>
                    <a:gd name="T1" fmla="*/ 11 h 29"/>
                    <a:gd name="T2" fmla="*/ 87 w 114"/>
                    <a:gd name="T3" fmla="*/ 12 h 29"/>
                    <a:gd name="T4" fmla="*/ 90 w 114"/>
                    <a:gd name="T5" fmla="*/ 9 h 29"/>
                    <a:gd name="T6" fmla="*/ 85 w 114"/>
                    <a:gd name="T7" fmla="*/ 7 h 29"/>
                    <a:gd name="T8" fmla="*/ 86 w 114"/>
                    <a:gd name="T9" fmla="*/ 9 h 29"/>
                    <a:gd name="T10" fmla="*/ 75 w 114"/>
                    <a:gd name="T11" fmla="*/ 11 h 29"/>
                    <a:gd name="T12" fmla="*/ 74 w 114"/>
                    <a:gd name="T13" fmla="*/ 16 h 29"/>
                    <a:gd name="T14" fmla="*/ 66 w 114"/>
                    <a:gd name="T15" fmla="*/ 9 h 29"/>
                    <a:gd name="T16" fmla="*/ 69 w 114"/>
                    <a:gd name="T17" fmla="*/ 20 h 29"/>
                    <a:gd name="T18" fmla="*/ 57 w 114"/>
                    <a:gd name="T19" fmla="*/ 17 h 29"/>
                    <a:gd name="T20" fmla="*/ 59 w 114"/>
                    <a:gd name="T21" fmla="*/ 16 h 29"/>
                    <a:gd name="T22" fmla="*/ 53 w 114"/>
                    <a:gd name="T23" fmla="*/ 16 h 29"/>
                    <a:gd name="T24" fmla="*/ 53 w 114"/>
                    <a:gd name="T25" fmla="*/ 11 h 29"/>
                    <a:gd name="T26" fmla="*/ 44 w 114"/>
                    <a:gd name="T27" fmla="*/ 12 h 29"/>
                    <a:gd name="T28" fmla="*/ 44 w 114"/>
                    <a:gd name="T29" fmla="*/ 9 h 29"/>
                    <a:gd name="T30" fmla="*/ 27 w 114"/>
                    <a:gd name="T31" fmla="*/ 14 h 29"/>
                    <a:gd name="T32" fmla="*/ 24 w 114"/>
                    <a:gd name="T33" fmla="*/ 11 h 29"/>
                    <a:gd name="T34" fmla="*/ 26 w 114"/>
                    <a:gd name="T35" fmla="*/ 21 h 29"/>
                    <a:gd name="T36" fmla="*/ 19 w 114"/>
                    <a:gd name="T37" fmla="*/ 21 h 29"/>
                    <a:gd name="T38" fmla="*/ 20 w 114"/>
                    <a:gd name="T39" fmla="*/ 14 h 29"/>
                    <a:gd name="T40" fmla="*/ 16 w 114"/>
                    <a:gd name="T41" fmla="*/ 17 h 29"/>
                    <a:gd name="T42" fmla="*/ 13 w 114"/>
                    <a:gd name="T43" fmla="*/ 12 h 29"/>
                    <a:gd name="T44" fmla="*/ 6 w 114"/>
                    <a:gd name="T45" fmla="*/ 21 h 29"/>
                    <a:gd name="T46" fmla="*/ 1 w 114"/>
                    <a:gd name="T47" fmla="*/ 20 h 29"/>
                    <a:gd name="T48" fmla="*/ 5 w 114"/>
                    <a:gd name="T49" fmla="*/ 29 h 29"/>
                    <a:gd name="T50" fmla="*/ 30 w 114"/>
                    <a:gd name="T51" fmla="*/ 25 h 29"/>
                    <a:gd name="T52" fmla="*/ 36 w 114"/>
                    <a:gd name="T53" fmla="*/ 20 h 29"/>
                    <a:gd name="T54" fmla="*/ 38 w 114"/>
                    <a:gd name="T55" fmla="*/ 26 h 29"/>
                    <a:gd name="T56" fmla="*/ 37 w 114"/>
                    <a:gd name="T57" fmla="*/ 20 h 29"/>
                    <a:gd name="T58" fmla="*/ 42 w 114"/>
                    <a:gd name="T59" fmla="*/ 25 h 29"/>
                    <a:gd name="T60" fmla="*/ 44 w 114"/>
                    <a:gd name="T61" fmla="*/ 19 h 29"/>
                    <a:gd name="T62" fmla="*/ 46 w 114"/>
                    <a:gd name="T63" fmla="*/ 26 h 29"/>
                    <a:gd name="T64" fmla="*/ 87 w 114"/>
                    <a:gd name="T65" fmla="*/ 21 h 29"/>
                    <a:gd name="T66" fmla="*/ 85 w 114"/>
                    <a:gd name="T67" fmla="*/ 16 h 29"/>
                    <a:gd name="T68" fmla="*/ 101 w 114"/>
                    <a:gd name="T69" fmla="*/ 15 h 29"/>
                    <a:gd name="T70" fmla="*/ 102 w 114"/>
                    <a:gd name="T71" fmla="*/ 11 h 29"/>
                    <a:gd name="T72" fmla="*/ 103 w 114"/>
                    <a:gd name="T73" fmla="*/ 21 h 29"/>
                    <a:gd name="T74" fmla="*/ 108 w 114"/>
                    <a:gd name="T75" fmla="*/ 19 h 29"/>
                    <a:gd name="T76" fmla="*/ 104 w 114"/>
                    <a:gd name="T77" fmla="*/ 17 h 29"/>
                    <a:gd name="T78" fmla="*/ 110 w 114"/>
                    <a:gd name="T79" fmla="*/ 19 h 29"/>
                    <a:gd name="T80" fmla="*/ 105 w 114"/>
                    <a:gd name="T81" fmla="*/ 8 h 29"/>
                    <a:gd name="T82" fmla="*/ 93 w 114"/>
                    <a:gd name="T83" fmla="*/ 4 h 29"/>
                    <a:gd name="T84" fmla="*/ 93 w 114"/>
                    <a:gd name="T8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4" h="29">
                      <a:moveTo>
                        <a:pt x="93" y="11"/>
                      </a:moveTo>
                      <a:cubicBezTo>
                        <a:pt x="91" y="11"/>
                        <a:pt x="89" y="14"/>
                        <a:pt x="87" y="12"/>
                      </a:cubicBezTo>
                      <a:cubicBezTo>
                        <a:pt x="87" y="10"/>
                        <a:pt x="89" y="9"/>
                        <a:pt x="90" y="9"/>
                      </a:cubicBezTo>
                      <a:cubicBezTo>
                        <a:pt x="89" y="4"/>
                        <a:pt x="88" y="10"/>
                        <a:pt x="85" y="7"/>
                      </a:cubicBezTo>
                      <a:cubicBezTo>
                        <a:pt x="85" y="7"/>
                        <a:pt x="86" y="8"/>
                        <a:pt x="86" y="9"/>
                      </a:cubicBezTo>
                      <a:cubicBezTo>
                        <a:pt x="80" y="8"/>
                        <a:pt x="83" y="14"/>
                        <a:pt x="75" y="11"/>
                      </a:cubicBezTo>
                      <a:cubicBezTo>
                        <a:pt x="74" y="13"/>
                        <a:pt x="73" y="13"/>
                        <a:pt x="74" y="16"/>
                      </a:cubicBezTo>
                      <a:cubicBezTo>
                        <a:pt x="69" y="12"/>
                        <a:pt x="71" y="12"/>
                        <a:pt x="66" y="9"/>
                      </a:cubicBezTo>
                      <a:cubicBezTo>
                        <a:pt x="66" y="11"/>
                        <a:pt x="68" y="15"/>
                        <a:pt x="69" y="20"/>
                      </a:cubicBezTo>
                      <a:cubicBezTo>
                        <a:pt x="61" y="14"/>
                        <a:pt x="62" y="21"/>
                        <a:pt x="57" y="17"/>
                      </a:cubicBezTo>
                      <a:cubicBezTo>
                        <a:pt x="57" y="16"/>
                        <a:pt x="58" y="15"/>
                        <a:pt x="59" y="16"/>
                      </a:cubicBezTo>
                      <a:cubicBezTo>
                        <a:pt x="58" y="10"/>
                        <a:pt x="55" y="17"/>
                        <a:pt x="53" y="16"/>
                      </a:cubicBezTo>
                      <a:cubicBezTo>
                        <a:pt x="53" y="11"/>
                        <a:pt x="53" y="11"/>
                        <a:pt x="53" y="11"/>
                      </a:cubicBezTo>
                      <a:cubicBezTo>
                        <a:pt x="50" y="12"/>
                        <a:pt x="47" y="15"/>
                        <a:pt x="44" y="12"/>
                      </a:cubicBezTo>
                      <a:cubicBezTo>
                        <a:pt x="44" y="9"/>
                        <a:pt x="44" y="9"/>
                        <a:pt x="44" y="9"/>
                      </a:cubicBezTo>
                      <a:cubicBezTo>
                        <a:pt x="38" y="14"/>
                        <a:pt x="31" y="12"/>
                        <a:pt x="27" y="14"/>
                      </a:cubicBezTo>
                      <a:cubicBezTo>
                        <a:pt x="24" y="11"/>
                        <a:pt x="24" y="11"/>
                        <a:pt x="24" y="11"/>
                      </a:cubicBezTo>
                      <a:cubicBezTo>
                        <a:pt x="17" y="16"/>
                        <a:pt x="31" y="13"/>
                        <a:pt x="26" y="21"/>
                      </a:cubicBezTo>
                      <a:cubicBezTo>
                        <a:pt x="25" y="11"/>
                        <a:pt x="23" y="24"/>
                        <a:pt x="19" y="21"/>
                      </a:cubicBezTo>
                      <a:cubicBezTo>
                        <a:pt x="16" y="17"/>
                        <a:pt x="22" y="19"/>
                        <a:pt x="20" y="14"/>
                      </a:cubicBezTo>
                      <a:cubicBezTo>
                        <a:pt x="19" y="19"/>
                        <a:pt x="18" y="16"/>
                        <a:pt x="16" y="17"/>
                      </a:cubicBezTo>
                      <a:cubicBezTo>
                        <a:pt x="16" y="13"/>
                        <a:pt x="12" y="17"/>
                        <a:pt x="13" y="12"/>
                      </a:cubicBezTo>
                      <a:cubicBezTo>
                        <a:pt x="6" y="21"/>
                        <a:pt x="6" y="21"/>
                        <a:pt x="6" y="21"/>
                      </a:cubicBezTo>
                      <a:cubicBezTo>
                        <a:pt x="4" y="18"/>
                        <a:pt x="2" y="19"/>
                        <a:pt x="1" y="20"/>
                      </a:cubicBezTo>
                      <a:cubicBezTo>
                        <a:pt x="5" y="19"/>
                        <a:pt x="0" y="27"/>
                        <a:pt x="5" y="29"/>
                      </a:cubicBezTo>
                      <a:cubicBezTo>
                        <a:pt x="11" y="26"/>
                        <a:pt x="22" y="24"/>
                        <a:pt x="30" y="25"/>
                      </a:cubicBezTo>
                      <a:cubicBezTo>
                        <a:pt x="31" y="19"/>
                        <a:pt x="35" y="25"/>
                        <a:pt x="36" y="20"/>
                      </a:cubicBezTo>
                      <a:cubicBezTo>
                        <a:pt x="38" y="26"/>
                        <a:pt x="38" y="26"/>
                        <a:pt x="38" y="26"/>
                      </a:cubicBezTo>
                      <a:cubicBezTo>
                        <a:pt x="43" y="24"/>
                        <a:pt x="36" y="22"/>
                        <a:pt x="37" y="20"/>
                      </a:cubicBezTo>
                      <a:cubicBezTo>
                        <a:pt x="40" y="19"/>
                        <a:pt x="42" y="23"/>
                        <a:pt x="42" y="25"/>
                      </a:cubicBezTo>
                      <a:cubicBezTo>
                        <a:pt x="45" y="25"/>
                        <a:pt x="42" y="23"/>
                        <a:pt x="44" y="19"/>
                      </a:cubicBezTo>
                      <a:cubicBezTo>
                        <a:pt x="46" y="26"/>
                        <a:pt x="46" y="26"/>
                        <a:pt x="46" y="26"/>
                      </a:cubicBezTo>
                      <a:cubicBezTo>
                        <a:pt x="58" y="23"/>
                        <a:pt x="73" y="18"/>
                        <a:pt x="87" y="21"/>
                      </a:cubicBezTo>
                      <a:cubicBezTo>
                        <a:pt x="85" y="16"/>
                        <a:pt x="85" y="16"/>
                        <a:pt x="85" y="16"/>
                      </a:cubicBezTo>
                      <a:cubicBezTo>
                        <a:pt x="92" y="18"/>
                        <a:pt x="95" y="6"/>
                        <a:pt x="101" y="15"/>
                      </a:cubicBezTo>
                      <a:cubicBezTo>
                        <a:pt x="102" y="11"/>
                        <a:pt x="102" y="11"/>
                        <a:pt x="102" y="11"/>
                      </a:cubicBezTo>
                      <a:cubicBezTo>
                        <a:pt x="102" y="13"/>
                        <a:pt x="104" y="18"/>
                        <a:pt x="103" y="21"/>
                      </a:cubicBezTo>
                      <a:cubicBezTo>
                        <a:pt x="104" y="19"/>
                        <a:pt x="106" y="21"/>
                        <a:pt x="108" y="19"/>
                      </a:cubicBezTo>
                      <a:cubicBezTo>
                        <a:pt x="104" y="17"/>
                        <a:pt x="104" y="17"/>
                        <a:pt x="104" y="17"/>
                      </a:cubicBezTo>
                      <a:cubicBezTo>
                        <a:pt x="106" y="14"/>
                        <a:pt x="109" y="16"/>
                        <a:pt x="110" y="19"/>
                      </a:cubicBezTo>
                      <a:cubicBezTo>
                        <a:pt x="114" y="14"/>
                        <a:pt x="107" y="11"/>
                        <a:pt x="105" y="8"/>
                      </a:cubicBezTo>
                      <a:cubicBezTo>
                        <a:pt x="99" y="16"/>
                        <a:pt x="98" y="0"/>
                        <a:pt x="93" y="4"/>
                      </a:cubicBezTo>
                      <a:cubicBezTo>
                        <a:pt x="89" y="7"/>
                        <a:pt x="93" y="8"/>
                        <a:pt x="93"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5" name="Freeform 1332"/>
                <p:cNvSpPr>
                  <a:spLocks/>
                </p:cNvSpPr>
                <p:nvPr/>
              </p:nvSpPr>
              <p:spPr bwMode="auto">
                <a:xfrm>
                  <a:off x="3849" y="2729"/>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6" name="Freeform 1333"/>
                <p:cNvSpPr>
                  <a:spLocks/>
                </p:cNvSpPr>
                <p:nvPr/>
              </p:nvSpPr>
              <p:spPr bwMode="auto">
                <a:xfrm>
                  <a:off x="3759" y="2728"/>
                  <a:ext cx="3" cy="1"/>
                </a:xfrm>
                <a:custGeom>
                  <a:avLst/>
                  <a:gdLst>
                    <a:gd name="T0" fmla="*/ 3 w 3"/>
                    <a:gd name="T1" fmla="*/ 0 h 1"/>
                    <a:gd name="T2" fmla="*/ 1 w 3"/>
                    <a:gd name="T3" fmla="*/ 0 h 1"/>
                    <a:gd name="T4" fmla="*/ 3 w 3"/>
                    <a:gd name="T5" fmla="*/ 0 h 1"/>
                  </a:gdLst>
                  <a:ahLst/>
                  <a:cxnLst>
                    <a:cxn ang="0">
                      <a:pos x="T0" y="T1"/>
                    </a:cxn>
                    <a:cxn ang="0">
                      <a:pos x="T2" y="T3"/>
                    </a:cxn>
                    <a:cxn ang="0">
                      <a:pos x="T4" y="T5"/>
                    </a:cxn>
                  </a:cxnLst>
                  <a:rect l="0" t="0" r="r" b="b"/>
                  <a:pathLst>
                    <a:path w="3" h="1">
                      <a:moveTo>
                        <a:pt x="3" y="0"/>
                      </a:moveTo>
                      <a:cubicBezTo>
                        <a:pt x="1" y="0"/>
                        <a:pt x="1" y="0"/>
                        <a:pt x="1" y="0"/>
                      </a:cubicBezTo>
                      <a:cubicBezTo>
                        <a:pt x="0" y="1"/>
                        <a:pt x="1"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7" name="Rectangle 1334"/>
                <p:cNvSpPr>
                  <a:spLocks noChangeArrowheads="1"/>
                </p:cNvSpPr>
                <p:nvPr/>
              </p:nvSpPr>
              <p:spPr bwMode="auto">
                <a:xfrm>
                  <a:off x="3856" y="272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8" name="Freeform 1335"/>
                <p:cNvSpPr>
                  <a:spLocks/>
                </p:cNvSpPr>
                <p:nvPr/>
              </p:nvSpPr>
              <p:spPr bwMode="auto">
                <a:xfrm>
                  <a:off x="3856" y="2718"/>
                  <a:ext cx="1" cy="2"/>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9" name="Freeform 1336"/>
                <p:cNvSpPr>
                  <a:spLocks/>
                </p:cNvSpPr>
                <p:nvPr/>
              </p:nvSpPr>
              <p:spPr bwMode="auto">
                <a:xfrm>
                  <a:off x="3746" y="2724"/>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0" name="Freeform 1337"/>
                <p:cNvSpPr>
                  <a:spLocks/>
                </p:cNvSpPr>
                <p:nvPr/>
              </p:nvSpPr>
              <p:spPr bwMode="auto">
                <a:xfrm>
                  <a:off x="3705" y="272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1" name="Freeform 1338"/>
                <p:cNvSpPr>
                  <a:spLocks/>
                </p:cNvSpPr>
                <p:nvPr/>
              </p:nvSpPr>
              <p:spPr bwMode="auto">
                <a:xfrm>
                  <a:off x="3591" y="2721"/>
                  <a:ext cx="167" cy="32"/>
                </a:xfrm>
                <a:custGeom>
                  <a:avLst/>
                  <a:gdLst>
                    <a:gd name="T0" fmla="*/ 7 w 194"/>
                    <a:gd name="T1" fmla="*/ 21 h 37"/>
                    <a:gd name="T2" fmla="*/ 3 w 194"/>
                    <a:gd name="T3" fmla="*/ 28 h 37"/>
                    <a:gd name="T4" fmla="*/ 10 w 194"/>
                    <a:gd name="T5" fmla="*/ 31 h 37"/>
                    <a:gd name="T6" fmla="*/ 20 w 194"/>
                    <a:gd name="T7" fmla="*/ 26 h 37"/>
                    <a:gd name="T8" fmla="*/ 42 w 194"/>
                    <a:gd name="T9" fmla="*/ 25 h 37"/>
                    <a:gd name="T10" fmla="*/ 57 w 194"/>
                    <a:gd name="T11" fmla="*/ 27 h 37"/>
                    <a:gd name="T12" fmla="*/ 75 w 194"/>
                    <a:gd name="T13" fmla="*/ 20 h 37"/>
                    <a:gd name="T14" fmla="*/ 80 w 194"/>
                    <a:gd name="T15" fmla="*/ 22 h 37"/>
                    <a:gd name="T16" fmla="*/ 90 w 194"/>
                    <a:gd name="T17" fmla="*/ 23 h 37"/>
                    <a:gd name="T18" fmla="*/ 94 w 194"/>
                    <a:gd name="T19" fmla="*/ 13 h 37"/>
                    <a:gd name="T20" fmla="*/ 104 w 194"/>
                    <a:gd name="T21" fmla="*/ 13 h 37"/>
                    <a:gd name="T22" fmla="*/ 112 w 194"/>
                    <a:gd name="T23" fmla="*/ 16 h 37"/>
                    <a:gd name="T24" fmla="*/ 125 w 194"/>
                    <a:gd name="T25" fmla="*/ 16 h 37"/>
                    <a:gd name="T26" fmla="*/ 138 w 194"/>
                    <a:gd name="T27" fmla="*/ 17 h 37"/>
                    <a:gd name="T28" fmla="*/ 149 w 194"/>
                    <a:gd name="T29" fmla="*/ 14 h 37"/>
                    <a:gd name="T30" fmla="*/ 157 w 194"/>
                    <a:gd name="T31" fmla="*/ 10 h 37"/>
                    <a:gd name="T32" fmla="*/ 159 w 194"/>
                    <a:gd name="T33" fmla="*/ 14 h 37"/>
                    <a:gd name="T34" fmla="*/ 167 w 194"/>
                    <a:gd name="T35" fmla="*/ 13 h 37"/>
                    <a:gd name="T36" fmla="*/ 194 w 194"/>
                    <a:gd name="T37" fmla="*/ 12 h 37"/>
                    <a:gd name="T38" fmla="*/ 180 w 194"/>
                    <a:gd name="T39" fmla="*/ 12 h 37"/>
                    <a:gd name="T40" fmla="*/ 178 w 194"/>
                    <a:gd name="T41" fmla="*/ 15 h 37"/>
                    <a:gd name="T42" fmla="*/ 174 w 194"/>
                    <a:gd name="T43" fmla="*/ 3 h 37"/>
                    <a:gd name="T44" fmla="*/ 170 w 194"/>
                    <a:gd name="T45" fmla="*/ 2 h 37"/>
                    <a:gd name="T46" fmla="*/ 161 w 194"/>
                    <a:gd name="T47" fmla="*/ 4 h 37"/>
                    <a:gd name="T48" fmla="*/ 153 w 194"/>
                    <a:gd name="T49" fmla="*/ 2 h 37"/>
                    <a:gd name="T50" fmla="*/ 141 w 194"/>
                    <a:gd name="T51" fmla="*/ 3 h 37"/>
                    <a:gd name="T52" fmla="*/ 130 w 194"/>
                    <a:gd name="T53" fmla="*/ 6 h 37"/>
                    <a:gd name="T54" fmla="*/ 130 w 194"/>
                    <a:gd name="T55" fmla="*/ 5 h 37"/>
                    <a:gd name="T56" fmla="*/ 127 w 194"/>
                    <a:gd name="T57" fmla="*/ 5 h 37"/>
                    <a:gd name="T58" fmla="*/ 118 w 194"/>
                    <a:gd name="T59" fmla="*/ 7 h 37"/>
                    <a:gd name="T60" fmla="*/ 110 w 194"/>
                    <a:gd name="T61" fmla="*/ 10 h 37"/>
                    <a:gd name="T62" fmla="*/ 107 w 194"/>
                    <a:gd name="T63" fmla="*/ 5 h 37"/>
                    <a:gd name="T64" fmla="*/ 96 w 194"/>
                    <a:gd name="T65" fmla="*/ 5 h 37"/>
                    <a:gd name="T66" fmla="*/ 92 w 194"/>
                    <a:gd name="T67" fmla="*/ 11 h 37"/>
                    <a:gd name="T68" fmla="*/ 79 w 194"/>
                    <a:gd name="T69" fmla="*/ 13 h 37"/>
                    <a:gd name="T70" fmla="*/ 61 w 194"/>
                    <a:gd name="T71" fmla="*/ 16 h 37"/>
                    <a:gd name="T72" fmla="*/ 56 w 194"/>
                    <a:gd name="T73" fmla="*/ 15 h 37"/>
                    <a:gd name="T74" fmla="*/ 36 w 194"/>
                    <a:gd name="T75" fmla="*/ 17 h 37"/>
                    <a:gd name="T76" fmla="*/ 44 w 194"/>
                    <a:gd name="T77" fmla="*/ 23 h 37"/>
                    <a:gd name="T78" fmla="*/ 34 w 194"/>
                    <a:gd name="T79"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4" h="37">
                      <a:moveTo>
                        <a:pt x="16" y="14"/>
                      </a:moveTo>
                      <a:cubicBezTo>
                        <a:pt x="13" y="15"/>
                        <a:pt x="9" y="17"/>
                        <a:pt x="7" y="21"/>
                      </a:cubicBezTo>
                      <a:cubicBezTo>
                        <a:pt x="7" y="18"/>
                        <a:pt x="7" y="18"/>
                        <a:pt x="7" y="18"/>
                      </a:cubicBezTo>
                      <a:cubicBezTo>
                        <a:pt x="5" y="20"/>
                        <a:pt x="0" y="24"/>
                        <a:pt x="3" y="28"/>
                      </a:cubicBezTo>
                      <a:cubicBezTo>
                        <a:pt x="4" y="25"/>
                        <a:pt x="4" y="25"/>
                        <a:pt x="4" y="25"/>
                      </a:cubicBezTo>
                      <a:cubicBezTo>
                        <a:pt x="8" y="22"/>
                        <a:pt x="7" y="29"/>
                        <a:pt x="10" y="31"/>
                      </a:cubicBezTo>
                      <a:cubicBezTo>
                        <a:pt x="14" y="29"/>
                        <a:pt x="16" y="21"/>
                        <a:pt x="19" y="23"/>
                      </a:cubicBezTo>
                      <a:cubicBezTo>
                        <a:pt x="21" y="22"/>
                        <a:pt x="21" y="25"/>
                        <a:pt x="20" y="26"/>
                      </a:cubicBezTo>
                      <a:cubicBezTo>
                        <a:pt x="24" y="27"/>
                        <a:pt x="25" y="20"/>
                        <a:pt x="27" y="19"/>
                      </a:cubicBezTo>
                      <a:cubicBezTo>
                        <a:pt x="28" y="37"/>
                        <a:pt x="37" y="14"/>
                        <a:pt x="42" y="25"/>
                      </a:cubicBezTo>
                      <a:cubicBezTo>
                        <a:pt x="45" y="24"/>
                        <a:pt x="50" y="25"/>
                        <a:pt x="54" y="21"/>
                      </a:cubicBezTo>
                      <a:cubicBezTo>
                        <a:pt x="52" y="26"/>
                        <a:pt x="57" y="22"/>
                        <a:pt x="57" y="27"/>
                      </a:cubicBezTo>
                      <a:cubicBezTo>
                        <a:pt x="57" y="16"/>
                        <a:pt x="68" y="31"/>
                        <a:pt x="69" y="18"/>
                      </a:cubicBezTo>
                      <a:cubicBezTo>
                        <a:pt x="74" y="21"/>
                        <a:pt x="69" y="17"/>
                        <a:pt x="75" y="20"/>
                      </a:cubicBezTo>
                      <a:cubicBezTo>
                        <a:pt x="75" y="21"/>
                        <a:pt x="74" y="21"/>
                        <a:pt x="74" y="22"/>
                      </a:cubicBezTo>
                      <a:cubicBezTo>
                        <a:pt x="76" y="24"/>
                        <a:pt x="77" y="16"/>
                        <a:pt x="80" y="22"/>
                      </a:cubicBezTo>
                      <a:cubicBezTo>
                        <a:pt x="85" y="23"/>
                        <a:pt x="80" y="18"/>
                        <a:pt x="83" y="15"/>
                      </a:cubicBezTo>
                      <a:cubicBezTo>
                        <a:pt x="88" y="16"/>
                        <a:pt x="87" y="18"/>
                        <a:pt x="90" y="23"/>
                      </a:cubicBezTo>
                      <a:cubicBezTo>
                        <a:pt x="90" y="17"/>
                        <a:pt x="94" y="20"/>
                        <a:pt x="96" y="17"/>
                      </a:cubicBezTo>
                      <a:cubicBezTo>
                        <a:pt x="95" y="16"/>
                        <a:pt x="92" y="15"/>
                        <a:pt x="94" y="13"/>
                      </a:cubicBezTo>
                      <a:cubicBezTo>
                        <a:pt x="100" y="14"/>
                        <a:pt x="99" y="9"/>
                        <a:pt x="104" y="7"/>
                      </a:cubicBezTo>
                      <a:cubicBezTo>
                        <a:pt x="107" y="14"/>
                        <a:pt x="99" y="7"/>
                        <a:pt x="104" y="13"/>
                      </a:cubicBezTo>
                      <a:cubicBezTo>
                        <a:pt x="100" y="16"/>
                        <a:pt x="98" y="16"/>
                        <a:pt x="96" y="21"/>
                      </a:cubicBezTo>
                      <a:cubicBezTo>
                        <a:pt x="101" y="21"/>
                        <a:pt x="106" y="20"/>
                        <a:pt x="112" y="16"/>
                      </a:cubicBezTo>
                      <a:cubicBezTo>
                        <a:pt x="115" y="17"/>
                        <a:pt x="110" y="20"/>
                        <a:pt x="113" y="20"/>
                      </a:cubicBezTo>
                      <a:cubicBezTo>
                        <a:pt x="118" y="23"/>
                        <a:pt x="120" y="13"/>
                        <a:pt x="125" y="16"/>
                      </a:cubicBezTo>
                      <a:cubicBezTo>
                        <a:pt x="124" y="19"/>
                        <a:pt x="124" y="19"/>
                        <a:pt x="124" y="19"/>
                      </a:cubicBezTo>
                      <a:cubicBezTo>
                        <a:pt x="126" y="14"/>
                        <a:pt x="133" y="20"/>
                        <a:pt x="138" y="17"/>
                      </a:cubicBezTo>
                      <a:cubicBezTo>
                        <a:pt x="137" y="15"/>
                        <a:pt x="137" y="14"/>
                        <a:pt x="137" y="13"/>
                      </a:cubicBezTo>
                      <a:cubicBezTo>
                        <a:pt x="138" y="22"/>
                        <a:pt x="144" y="8"/>
                        <a:pt x="149" y="14"/>
                      </a:cubicBezTo>
                      <a:cubicBezTo>
                        <a:pt x="148" y="8"/>
                        <a:pt x="153" y="5"/>
                        <a:pt x="155" y="4"/>
                      </a:cubicBezTo>
                      <a:cubicBezTo>
                        <a:pt x="157" y="6"/>
                        <a:pt x="156" y="8"/>
                        <a:pt x="157" y="10"/>
                      </a:cubicBezTo>
                      <a:cubicBezTo>
                        <a:pt x="152" y="7"/>
                        <a:pt x="152" y="16"/>
                        <a:pt x="149" y="19"/>
                      </a:cubicBezTo>
                      <a:cubicBezTo>
                        <a:pt x="152" y="16"/>
                        <a:pt x="157" y="18"/>
                        <a:pt x="159" y="14"/>
                      </a:cubicBezTo>
                      <a:cubicBezTo>
                        <a:pt x="159" y="19"/>
                        <a:pt x="159" y="19"/>
                        <a:pt x="159" y="19"/>
                      </a:cubicBezTo>
                      <a:cubicBezTo>
                        <a:pt x="163" y="19"/>
                        <a:pt x="162" y="9"/>
                        <a:pt x="167" y="13"/>
                      </a:cubicBezTo>
                      <a:cubicBezTo>
                        <a:pt x="166" y="16"/>
                        <a:pt x="166" y="16"/>
                        <a:pt x="166" y="16"/>
                      </a:cubicBezTo>
                      <a:cubicBezTo>
                        <a:pt x="176" y="15"/>
                        <a:pt x="187" y="20"/>
                        <a:pt x="194" y="12"/>
                      </a:cubicBezTo>
                      <a:cubicBezTo>
                        <a:pt x="194" y="10"/>
                        <a:pt x="190" y="4"/>
                        <a:pt x="190" y="2"/>
                      </a:cubicBezTo>
                      <a:cubicBezTo>
                        <a:pt x="185" y="4"/>
                        <a:pt x="183" y="9"/>
                        <a:pt x="180" y="12"/>
                      </a:cubicBezTo>
                      <a:cubicBezTo>
                        <a:pt x="180" y="7"/>
                        <a:pt x="180" y="7"/>
                        <a:pt x="180" y="7"/>
                      </a:cubicBezTo>
                      <a:cubicBezTo>
                        <a:pt x="179" y="10"/>
                        <a:pt x="175" y="12"/>
                        <a:pt x="178" y="15"/>
                      </a:cubicBezTo>
                      <a:cubicBezTo>
                        <a:pt x="175" y="18"/>
                        <a:pt x="175" y="11"/>
                        <a:pt x="172" y="14"/>
                      </a:cubicBezTo>
                      <a:cubicBezTo>
                        <a:pt x="172" y="8"/>
                        <a:pt x="174" y="8"/>
                        <a:pt x="174" y="3"/>
                      </a:cubicBezTo>
                      <a:cubicBezTo>
                        <a:pt x="171" y="6"/>
                        <a:pt x="171" y="6"/>
                        <a:pt x="171" y="6"/>
                      </a:cubicBezTo>
                      <a:cubicBezTo>
                        <a:pt x="172" y="4"/>
                        <a:pt x="170" y="4"/>
                        <a:pt x="170" y="2"/>
                      </a:cubicBezTo>
                      <a:cubicBezTo>
                        <a:pt x="166" y="9"/>
                        <a:pt x="163" y="0"/>
                        <a:pt x="158" y="3"/>
                      </a:cubicBezTo>
                      <a:cubicBezTo>
                        <a:pt x="161" y="4"/>
                        <a:pt x="161" y="4"/>
                        <a:pt x="161" y="4"/>
                      </a:cubicBezTo>
                      <a:cubicBezTo>
                        <a:pt x="161" y="7"/>
                        <a:pt x="160" y="7"/>
                        <a:pt x="158" y="8"/>
                      </a:cubicBezTo>
                      <a:cubicBezTo>
                        <a:pt x="157" y="4"/>
                        <a:pt x="156" y="4"/>
                        <a:pt x="153" y="2"/>
                      </a:cubicBezTo>
                      <a:cubicBezTo>
                        <a:pt x="151" y="5"/>
                        <a:pt x="150" y="10"/>
                        <a:pt x="147" y="10"/>
                      </a:cubicBezTo>
                      <a:cubicBezTo>
                        <a:pt x="147" y="5"/>
                        <a:pt x="141" y="7"/>
                        <a:pt x="141" y="3"/>
                      </a:cubicBezTo>
                      <a:cubicBezTo>
                        <a:pt x="140" y="8"/>
                        <a:pt x="135" y="5"/>
                        <a:pt x="134" y="8"/>
                      </a:cubicBezTo>
                      <a:cubicBezTo>
                        <a:pt x="133" y="10"/>
                        <a:pt x="130" y="9"/>
                        <a:pt x="130" y="6"/>
                      </a:cubicBezTo>
                      <a:cubicBezTo>
                        <a:pt x="132" y="5"/>
                        <a:pt x="132" y="5"/>
                        <a:pt x="132" y="5"/>
                      </a:cubicBezTo>
                      <a:cubicBezTo>
                        <a:pt x="130" y="5"/>
                        <a:pt x="130" y="5"/>
                        <a:pt x="130" y="5"/>
                      </a:cubicBezTo>
                      <a:cubicBezTo>
                        <a:pt x="130" y="4"/>
                        <a:pt x="130" y="4"/>
                        <a:pt x="130" y="4"/>
                      </a:cubicBezTo>
                      <a:cubicBezTo>
                        <a:pt x="129" y="4"/>
                        <a:pt x="129" y="8"/>
                        <a:pt x="127" y="5"/>
                      </a:cubicBezTo>
                      <a:cubicBezTo>
                        <a:pt x="127" y="4"/>
                        <a:pt x="128" y="4"/>
                        <a:pt x="129" y="3"/>
                      </a:cubicBezTo>
                      <a:cubicBezTo>
                        <a:pt x="125" y="2"/>
                        <a:pt x="122" y="12"/>
                        <a:pt x="118" y="7"/>
                      </a:cubicBezTo>
                      <a:cubicBezTo>
                        <a:pt x="118" y="9"/>
                        <a:pt x="113" y="10"/>
                        <a:pt x="115" y="16"/>
                      </a:cubicBezTo>
                      <a:cubicBezTo>
                        <a:pt x="113" y="14"/>
                        <a:pt x="114" y="9"/>
                        <a:pt x="110" y="10"/>
                      </a:cubicBezTo>
                      <a:cubicBezTo>
                        <a:pt x="108" y="15"/>
                        <a:pt x="106" y="8"/>
                        <a:pt x="104" y="12"/>
                      </a:cubicBezTo>
                      <a:cubicBezTo>
                        <a:pt x="107" y="6"/>
                        <a:pt x="104" y="10"/>
                        <a:pt x="107" y="5"/>
                      </a:cubicBezTo>
                      <a:cubicBezTo>
                        <a:pt x="104" y="3"/>
                        <a:pt x="101" y="10"/>
                        <a:pt x="97" y="9"/>
                      </a:cubicBezTo>
                      <a:cubicBezTo>
                        <a:pt x="96" y="5"/>
                        <a:pt x="96" y="5"/>
                        <a:pt x="96" y="5"/>
                      </a:cubicBezTo>
                      <a:cubicBezTo>
                        <a:pt x="95" y="7"/>
                        <a:pt x="93" y="11"/>
                        <a:pt x="92" y="7"/>
                      </a:cubicBezTo>
                      <a:cubicBezTo>
                        <a:pt x="92" y="11"/>
                        <a:pt x="92" y="11"/>
                        <a:pt x="92" y="11"/>
                      </a:cubicBezTo>
                      <a:cubicBezTo>
                        <a:pt x="89" y="9"/>
                        <a:pt x="86" y="10"/>
                        <a:pt x="83" y="6"/>
                      </a:cubicBezTo>
                      <a:cubicBezTo>
                        <a:pt x="79" y="13"/>
                        <a:pt x="79" y="13"/>
                        <a:pt x="79" y="13"/>
                      </a:cubicBezTo>
                      <a:cubicBezTo>
                        <a:pt x="75" y="6"/>
                        <a:pt x="69" y="13"/>
                        <a:pt x="65" y="19"/>
                      </a:cubicBezTo>
                      <a:cubicBezTo>
                        <a:pt x="64" y="19"/>
                        <a:pt x="61" y="18"/>
                        <a:pt x="61" y="16"/>
                      </a:cubicBezTo>
                      <a:cubicBezTo>
                        <a:pt x="63" y="14"/>
                        <a:pt x="63" y="14"/>
                        <a:pt x="63" y="14"/>
                      </a:cubicBezTo>
                      <a:cubicBezTo>
                        <a:pt x="60" y="13"/>
                        <a:pt x="57" y="10"/>
                        <a:pt x="56" y="15"/>
                      </a:cubicBezTo>
                      <a:cubicBezTo>
                        <a:pt x="54" y="17"/>
                        <a:pt x="54" y="12"/>
                        <a:pt x="52" y="11"/>
                      </a:cubicBezTo>
                      <a:cubicBezTo>
                        <a:pt x="47" y="19"/>
                        <a:pt x="37" y="5"/>
                        <a:pt x="36" y="17"/>
                      </a:cubicBezTo>
                      <a:cubicBezTo>
                        <a:pt x="38" y="17"/>
                        <a:pt x="42" y="20"/>
                        <a:pt x="46" y="19"/>
                      </a:cubicBezTo>
                      <a:cubicBezTo>
                        <a:pt x="45" y="20"/>
                        <a:pt x="46" y="23"/>
                        <a:pt x="44" y="23"/>
                      </a:cubicBezTo>
                      <a:cubicBezTo>
                        <a:pt x="40" y="24"/>
                        <a:pt x="38" y="19"/>
                        <a:pt x="34" y="22"/>
                      </a:cubicBezTo>
                      <a:cubicBezTo>
                        <a:pt x="34" y="14"/>
                        <a:pt x="34" y="14"/>
                        <a:pt x="34" y="14"/>
                      </a:cubicBezTo>
                      <a:cubicBezTo>
                        <a:pt x="27" y="6"/>
                        <a:pt x="22" y="25"/>
                        <a:pt x="16"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2" name="Freeform 1339"/>
                <p:cNvSpPr>
                  <a:spLocks/>
                </p:cNvSpPr>
                <p:nvPr/>
              </p:nvSpPr>
              <p:spPr bwMode="auto">
                <a:xfrm>
                  <a:off x="3646" y="2728"/>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2"/>
                        <a:pt x="2" y="2"/>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3" name="Freeform 1340"/>
                <p:cNvSpPr>
                  <a:spLocks/>
                </p:cNvSpPr>
                <p:nvPr/>
              </p:nvSpPr>
              <p:spPr bwMode="auto">
                <a:xfrm>
                  <a:off x="3645" y="2731"/>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1"/>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4" name="Freeform 1341"/>
                <p:cNvSpPr>
                  <a:spLocks/>
                </p:cNvSpPr>
                <p:nvPr/>
              </p:nvSpPr>
              <p:spPr bwMode="auto">
                <a:xfrm>
                  <a:off x="3592" y="2734"/>
                  <a:ext cx="3" cy="1"/>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0"/>
                        <a:pt x="2" y="0"/>
                        <a:pt x="0" y="1"/>
                      </a:cubicBezTo>
                      <a:cubicBezTo>
                        <a:pt x="1" y="1"/>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5" name="Freeform 1342"/>
                <p:cNvSpPr>
                  <a:spLocks/>
                </p:cNvSpPr>
                <p:nvPr/>
              </p:nvSpPr>
              <p:spPr bwMode="auto">
                <a:xfrm>
                  <a:off x="3592" y="2736"/>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6" name="Freeform 1343"/>
                <p:cNvSpPr>
                  <a:spLocks/>
                </p:cNvSpPr>
                <p:nvPr/>
              </p:nvSpPr>
              <p:spPr bwMode="auto">
                <a:xfrm>
                  <a:off x="3504" y="2732"/>
                  <a:ext cx="88" cy="22"/>
                </a:xfrm>
                <a:custGeom>
                  <a:avLst/>
                  <a:gdLst>
                    <a:gd name="T0" fmla="*/ 18 w 102"/>
                    <a:gd name="T1" fmla="*/ 13 h 26"/>
                    <a:gd name="T2" fmla="*/ 13 w 102"/>
                    <a:gd name="T3" fmla="*/ 18 h 26"/>
                    <a:gd name="T4" fmla="*/ 9 w 102"/>
                    <a:gd name="T5" fmla="*/ 14 h 26"/>
                    <a:gd name="T6" fmla="*/ 2 w 102"/>
                    <a:gd name="T7" fmla="*/ 22 h 26"/>
                    <a:gd name="T8" fmla="*/ 51 w 102"/>
                    <a:gd name="T9" fmla="*/ 16 h 26"/>
                    <a:gd name="T10" fmla="*/ 48 w 102"/>
                    <a:gd name="T11" fmla="*/ 20 h 26"/>
                    <a:gd name="T12" fmla="*/ 66 w 102"/>
                    <a:gd name="T13" fmla="*/ 14 h 26"/>
                    <a:gd name="T14" fmla="*/ 65 w 102"/>
                    <a:gd name="T15" fmla="*/ 20 h 26"/>
                    <a:gd name="T16" fmla="*/ 76 w 102"/>
                    <a:gd name="T17" fmla="*/ 18 h 26"/>
                    <a:gd name="T18" fmla="*/ 76 w 102"/>
                    <a:gd name="T19" fmla="*/ 15 h 26"/>
                    <a:gd name="T20" fmla="*/ 78 w 102"/>
                    <a:gd name="T21" fmla="*/ 16 h 26"/>
                    <a:gd name="T22" fmla="*/ 78 w 102"/>
                    <a:gd name="T23" fmla="*/ 15 h 26"/>
                    <a:gd name="T24" fmla="*/ 85 w 102"/>
                    <a:gd name="T25" fmla="*/ 14 h 26"/>
                    <a:gd name="T26" fmla="*/ 83 w 102"/>
                    <a:gd name="T27" fmla="*/ 16 h 26"/>
                    <a:gd name="T28" fmla="*/ 88 w 102"/>
                    <a:gd name="T29" fmla="*/ 13 h 26"/>
                    <a:gd name="T30" fmla="*/ 88 w 102"/>
                    <a:gd name="T31" fmla="*/ 17 h 26"/>
                    <a:gd name="T32" fmla="*/ 102 w 102"/>
                    <a:gd name="T33" fmla="*/ 11 h 26"/>
                    <a:gd name="T34" fmla="*/ 102 w 102"/>
                    <a:gd name="T35" fmla="*/ 7 h 26"/>
                    <a:gd name="T36" fmla="*/ 91 w 102"/>
                    <a:gd name="T37" fmla="*/ 11 h 26"/>
                    <a:gd name="T38" fmla="*/ 92 w 102"/>
                    <a:gd name="T39" fmla="*/ 11 h 26"/>
                    <a:gd name="T40" fmla="*/ 85 w 102"/>
                    <a:gd name="T41" fmla="*/ 13 h 26"/>
                    <a:gd name="T42" fmla="*/ 89 w 102"/>
                    <a:gd name="T43" fmla="*/ 7 h 26"/>
                    <a:gd name="T44" fmla="*/ 77 w 102"/>
                    <a:gd name="T45" fmla="*/ 4 h 26"/>
                    <a:gd name="T46" fmla="*/ 78 w 102"/>
                    <a:gd name="T47" fmla="*/ 3 h 26"/>
                    <a:gd name="T48" fmla="*/ 74 w 102"/>
                    <a:gd name="T49" fmla="*/ 5 h 26"/>
                    <a:gd name="T50" fmla="*/ 77 w 102"/>
                    <a:gd name="T51" fmla="*/ 8 h 26"/>
                    <a:gd name="T52" fmla="*/ 74 w 102"/>
                    <a:gd name="T53" fmla="*/ 14 h 26"/>
                    <a:gd name="T54" fmla="*/ 70 w 102"/>
                    <a:gd name="T55" fmla="*/ 14 h 26"/>
                    <a:gd name="T56" fmla="*/ 73 w 102"/>
                    <a:gd name="T57" fmla="*/ 9 h 26"/>
                    <a:gd name="T58" fmla="*/ 70 w 102"/>
                    <a:gd name="T59" fmla="*/ 11 h 26"/>
                    <a:gd name="T60" fmla="*/ 66 w 102"/>
                    <a:gd name="T61" fmla="*/ 5 h 26"/>
                    <a:gd name="T62" fmla="*/ 66 w 102"/>
                    <a:gd name="T63" fmla="*/ 11 h 26"/>
                    <a:gd name="T64" fmla="*/ 46 w 102"/>
                    <a:gd name="T65" fmla="*/ 12 h 26"/>
                    <a:gd name="T66" fmla="*/ 49 w 102"/>
                    <a:gd name="T67" fmla="*/ 9 h 26"/>
                    <a:gd name="T68" fmla="*/ 45 w 102"/>
                    <a:gd name="T69" fmla="*/ 13 h 26"/>
                    <a:gd name="T70" fmla="*/ 33 w 102"/>
                    <a:gd name="T71" fmla="*/ 11 h 26"/>
                    <a:gd name="T72" fmla="*/ 34 w 102"/>
                    <a:gd name="T73" fmla="*/ 14 h 26"/>
                    <a:gd name="T74" fmla="*/ 22 w 102"/>
                    <a:gd name="T75" fmla="*/ 13 h 26"/>
                    <a:gd name="T76" fmla="*/ 22 w 102"/>
                    <a:gd name="T77" fmla="*/ 13 h 26"/>
                    <a:gd name="T78" fmla="*/ 16 w 102"/>
                    <a:gd name="T79" fmla="*/ 20 h 26"/>
                    <a:gd name="T80" fmla="*/ 18 w 102"/>
                    <a:gd name="T8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 h="26">
                      <a:moveTo>
                        <a:pt x="18" y="13"/>
                      </a:moveTo>
                      <a:cubicBezTo>
                        <a:pt x="13" y="18"/>
                        <a:pt x="13" y="18"/>
                        <a:pt x="13" y="18"/>
                      </a:cubicBezTo>
                      <a:cubicBezTo>
                        <a:pt x="12" y="15"/>
                        <a:pt x="7" y="18"/>
                        <a:pt x="9" y="14"/>
                      </a:cubicBezTo>
                      <a:cubicBezTo>
                        <a:pt x="6" y="20"/>
                        <a:pt x="0" y="14"/>
                        <a:pt x="2" y="22"/>
                      </a:cubicBezTo>
                      <a:cubicBezTo>
                        <a:pt x="16" y="19"/>
                        <a:pt x="35" y="24"/>
                        <a:pt x="51" y="16"/>
                      </a:cubicBezTo>
                      <a:cubicBezTo>
                        <a:pt x="48" y="20"/>
                        <a:pt x="48" y="20"/>
                        <a:pt x="48" y="20"/>
                      </a:cubicBezTo>
                      <a:cubicBezTo>
                        <a:pt x="56" y="13"/>
                        <a:pt x="59" y="26"/>
                        <a:pt x="66" y="14"/>
                      </a:cubicBezTo>
                      <a:cubicBezTo>
                        <a:pt x="65" y="20"/>
                        <a:pt x="65" y="20"/>
                        <a:pt x="65" y="20"/>
                      </a:cubicBezTo>
                      <a:cubicBezTo>
                        <a:pt x="69" y="22"/>
                        <a:pt x="72" y="11"/>
                        <a:pt x="76" y="18"/>
                      </a:cubicBezTo>
                      <a:cubicBezTo>
                        <a:pt x="76" y="15"/>
                        <a:pt x="76" y="15"/>
                        <a:pt x="76" y="15"/>
                      </a:cubicBezTo>
                      <a:cubicBezTo>
                        <a:pt x="77" y="15"/>
                        <a:pt x="77" y="16"/>
                        <a:pt x="78" y="16"/>
                      </a:cubicBezTo>
                      <a:cubicBezTo>
                        <a:pt x="78" y="15"/>
                        <a:pt x="78" y="15"/>
                        <a:pt x="78" y="15"/>
                      </a:cubicBezTo>
                      <a:cubicBezTo>
                        <a:pt x="80" y="12"/>
                        <a:pt x="82" y="13"/>
                        <a:pt x="85" y="14"/>
                      </a:cubicBezTo>
                      <a:cubicBezTo>
                        <a:pt x="85" y="16"/>
                        <a:pt x="84" y="15"/>
                        <a:pt x="83" y="16"/>
                      </a:cubicBezTo>
                      <a:cubicBezTo>
                        <a:pt x="84" y="18"/>
                        <a:pt x="86" y="13"/>
                        <a:pt x="88" y="13"/>
                      </a:cubicBezTo>
                      <a:cubicBezTo>
                        <a:pt x="90" y="15"/>
                        <a:pt x="88" y="16"/>
                        <a:pt x="88" y="17"/>
                      </a:cubicBezTo>
                      <a:cubicBezTo>
                        <a:pt x="94" y="14"/>
                        <a:pt x="97" y="21"/>
                        <a:pt x="102" y="11"/>
                      </a:cubicBezTo>
                      <a:cubicBezTo>
                        <a:pt x="102" y="10"/>
                        <a:pt x="100" y="8"/>
                        <a:pt x="102" y="7"/>
                      </a:cubicBezTo>
                      <a:cubicBezTo>
                        <a:pt x="98" y="4"/>
                        <a:pt x="95" y="8"/>
                        <a:pt x="91" y="11"/>
                      </a:cubicBezTo>
                      <a:cubicBezTo>
                        <a:pt x="92" y="11"/>
                        <a:pt x="92" y="11"/>
                        <a:pt x="92" y="11"/>
                      </a:cubicBezTo>
                      <a:cubicBezTo>
                        <a:pt x="89" y="20"/>
                        <a:pt x="90" y="9"/>
                        <a:pt x="85" y="13"/>
                      </a:cubicBezTo>
                      <a:cubicBezTo>
                        <a:pt x="86" y="9"/>
                        <a:pt x="88" y="9"/>
                        <a:pt x="89" y="7"/>
                      </a:cubicBezTo>
                      <a:cubicBezTo>
                        <a:pt x="83" y="0"/>
                        <a:pt x="81" y="13"/>
                        <a:pt x="77" y="4"/>
                      </a:cubicBezTo>
                      <a:cubicBezTo>
                        <a:pt x="78" y="3"/>
                        <a:pt x="78" y="3"/>
                        <a:pt x="78" y="3"/>
                      </a:cubicBezTo>
                      <a:cubicBezTo>
                        <a:pt x="77" y="2"/>
                        <a:pt x="75" y="4"/>
                        <a:pt x="74" y="5"/>
                      </a:cubicBezTo>
                      <a:cubicBezTo>
                        <a:pt x="74" y="6"/>
                        <a:pt x="76" y="7"/>
                        <a:pt x="77" y="8"/>
                      </a:cubicBezTo>
                      <a:cubicBezTo>
                        <a:pt x="75" y="9"/>
                        <a:pt x="75" y="13"/>
                        <a:pt x="74" y="14"/>
                      </a:cubicBezTo>
                      <a:cubicBezTo>
                        <a:pt x="73" y="10"/>
                        <a:pt x="73" y="16"/>
                        <a:pt x="70" y="14"/>
                      </a:cubicBezTo>
                      <a:cubicBezTo>
                        <a:pt x="69" y="11"/>
                        <a:pt x="72" y="11"/>
                        <a:pt x="73" y="9"/>
                      </a:cubicBezTo>
                      <a:cubicBezTo>
                        <a:pt x="70" y="11"/>
                        <a:pt x="70" y="11"/>
                        <a:pt x="70" y="11"/>
                      </a:cubicBezTo>
                      <a:cubicBezTo>
                        <a:pt x="68" y="12"/>
                        <a:pt x="68" y="7"/>
                        <a:pt x="66" y="5"/>
                      </a:cubicBezTo>
                      <a:cubicBezTo>
                        <a:pt x="64" y="8"/>
                        <a:pt x="68" y="7"/>
                        <a:pt x="66" y="11"/>
                      </a:cubicBezTo>
                      <a:cubicBezTo>
                        <a:pt x="63" y="7"/>
                        <a:pt x="52" y="8"/>
                        <a:pt x="46" y="12"/>
                      </a:cubicBezTo>
                      <a:cubicBezTo>
                        <a:pt x="48" y="11"/>
                        <a:pt x="47" y="8"/>
                        <a:pt x="49" y="9"/>
                      </a:cubicBezTo>
                      <a:cubicBezTo>
                        <a:pt x="48" y="8"/>
                        <a:pt x="45" y="10"/>
                        <a:pt x="45" y="13"/>
                      </a:cubicBezTo>
                      <a:cubicBezTo>
                        <a:pt x="42" y="15"/>
                        <a:pt x="37" y="14"/>
                        <a:pt x="33" y="11"/>
                      </a:cubicBezTo>
                      <a:cubicBezTo>
                        <a:pt x="34" y="14"/>
                        <a:pt x="34" y="14"/>
                        <a:pt x="34" y="14"/>
                      </a:cubicBezTo>
                      <a:cubicBezTo>
                        <a:pt x="31" y="19"/>
                        <a:pt x="27" y="10"/>
                        <a:pt x="22" y="13"/>
                      </a:cubicBezTo>
                      <a:cubicBezTo>
                        <a:pt x="22" y="13"/>
                        <a:pt x="22" y="13"/>
                        <a:pt x="22" y="13"/>
                      </a:cubicBezTo>
                      <a:cubicBezTo>
                        <a:pt x="20" y="14"/>
                        <a:pt x="19" y="21"/>
                        <a:pt x="16" y="20"/>
                      </a:cubicBezTo>
                      <a:cubicBezTo>
                        <a:pt x="16" y="16"/>
                        <a:pt x="18" y="16"/>
                        <a:pt x="18"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7" name="Freeform 1344"/>
                <p:cNvSpPr>
                  <a:spLocks/>
                </p:cNvSpPr>
                <p:nvPr/>
              </p:nvSpPr>
              <p:spPr bwMode="auto">
                <a:xfrm>
                  <a:off x="3501" y="2745"/>
                  <a:ext cx="4" cy="8"/>
                </a:xfrm>
                <a:custGeom>
                  <a:avLst/>
                  <a:gdLst>
                    <a:gd name="T0" fmla="*/ 2 w 4"/>
                    <a:gd name="T1" fmla="*/ 5 h 9"/>
                    <a:gd name="T2" fmla="*/ 4 w 4"/>
                    <a:gd name="T3" fmla="*/ 1 h 9"/>
                    <a:gd name="T4" fmla="*/ 0 w 4"/>
                    <a:gd name="T5" fmla="*/ 8 h 9"/>
                    <a:gd name="T6" fmla="*/ 3 w 4"/>
                    <a:gd name="T7" fmla="*/ 6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5"/>
                        <a:pt x="0" y="8"/>
                      </a:cubicBezTo>
                      <a:cubicBezTo>
                        <a:pt x="2" y="7"/>
                        <a:pt x="3" y="9"/>
                        <a:pt x="3" y="6"/>
                      </a:cubicBezTo>
                      <a:cubicBezTo>
                        <a:pt x="3" y="6"/>
                        <a:pt x="3"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8" name="Freeform 1345"/>
                <p:cNvSpPr>
                  <a:spLocks/>
                </p:cNvSpPr>
                <p:nvPr/>
              </p:nvSpPr>
              <p:spPr bwMode="auto">
                <a:xfrm>
                  <a:off x="3465" y="2741"/>
                  <a:ext cx="37" cy="18"/>
                </a:xfrm>
                <a:custGeom>
                  <a:avLst/>
                  <a:gdLst>
                    <a:gd name="T0" fmla="*/ 11 w 43"/>
                    <a:gd name="T1" fmla="*/ 9 h 21"/>
                    <a:gd name="T2" fmla="*/ 11 w 43"/>
                    <a:gd name="T3" fmla="*/ 13 h 21"/>
                    <a:gd name="T4" fmla="*/ 27 w 43"/>
                    <a:gd name="T5" fmla="*/ 14 h 21"/>
                    <a:gd name="T6" fmla="*/ 34 w 43"/>
                    <a:gd name="T7" fmla="*/ 8 h 21"/>
                    <a:gd name="T8" fmla="*/ 35 w 43"/>
                    <a:gd name="T9" fmla="*/ 12 h 21"/>
                    <a:gd name="T10" fmla="*/ 41 w 43"/>
                    <a:gd name="T11" fmla="*/ 7 h 21"/>
                    <a:gd name="T12" fmla="*/ 38 w 43"/>
                    <a:gd name="T13" fmla="*/ 9 h 21"/>
                    <a:gd name="T14" fmla="*/ 38 w 43"/>
                    <a:gd name="T15" fmla="*/ 7 h 21"/>
                    <a:gd name="T16" fmla="*/ 34 w 43"/>
                    <a:gd name="T17" fmla="*/ 8 h 21"/>
                    <a:gd name="T18" fmla="*/ 35 w 43"/>
                    <a:gd name="T19" fmla="*/ 5 h 21"/>
                    <a:gd name="T20" fmla="*/ 26 w 43"/>
                    <a:gd name="T21" fmla="*/ 10 h 21"/>
                    <a:gd name="T22" fmla="*/ 26 w 43"/>
                    <a:gd name="T23" fmla="*/ 4 h 21"/>
                    <a:gd name="T24" fmla="*/ 18 w 43"/>
                    <a:gd name="T25" fmla="*/ 2 h 21"/>
                    <a:gd name="T26" fmla="*/ 18 w 43"/>
                    <a:gd name="T27" fmla="*/ 4 h 21"/>
                    <a:gd name="T28" fmla="*/ 19 w 43"/>
                    <a:gd name="T29" fmla="*/ 8 h 21"/>
                    <a:gd name="T30" fmla="*/ 16 w 43"/>
                    <a:gd name="T31" fmla="*/ 2 h 21"/>
                    <a:gd name="T32" fmla="*/ 3 w 43"/>
                    <a:gd name="T33" fmla="*/ 7 h 21"/>
                    <a:gd name="T34" fmla="*/ 5 w 43"/>
                    <a:gd name="T35" fmla="*/ 14 h 21"/>
                    <a:gd name="T36" fmla="*/ 3 w 43"/>
                    <a:gd name="T37" fmla="*/ 9 h 21"/>
                    <a:gd name="T38" fmla="*/ 0 w 43"/>
                    <a:gd name="T39" fmla="*/ 9 h 21"/>
                    <a:gd name="T40" fmla="*/ 6 w 43"/>
                    <a:gd name="T41" fmla="*/ 16 h 21"/>
                    <a:gd name="T42" fmla="*/ 11 w 43"/>
                    <a:gd name="T4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21">
                      <a:moveTo>
                        <a:pt x="11" y="9"/>
                      </a:moveTo>
                      <a:cubicBezTo>
                        <a:pt x="11" y="13"/>
                        <a:pt x="11" y="13"/>
                        <a:pt x="11" y="13"/>
                      </a:cubicBezTo>
                      <a:cubicBezTo>
                        <a:pt x="15" y="11"/>
                        <a:pt x="25" y="11"/>
                        <a:pt x="27" y="14"/>
                      </a:cubicBezTo>
                      <a:cubicBezTo>
                        <a:pt x="30" y="15"/>
                        <a:pt x="30" y="9"/>
                        <a:pt x="34" y="8"/>
                      </a:cubicBezTo>
                      <a:cubicBezTo>
                        <a:pt x="35" y="12"/>
                        <a:pt x="35" y="12"/>
                        <a:pt x="35" y="12"/>
                      </a:cubicBezTo>
                      <a:cubicBezTo>
                        <a:pt x="37" y="10"/>
                        <a:pt x="43" y="14"/>
                        <a:pt x="41" y="7"/>
                      </a:cubicBezTo>
                      <a:cubicBezTo>
                        <a:pt x="40" y="7"/>
                        <a:pt x="39" y="10"/>
                        <a:pt x="38" y="9"/>
                      </a:cubicBezTo>
                      <a:cubicBezTo>
                        <a:pt x="38" y="7"/>
                        <a:pt x="38" y="7"/>
                        <a:pt x="38" y="7"/>
                      </a:cubicBezTo>
                      <a:cubicBezTo>
                        <a:pt x="34" y="8"/>
                        <a:pt x="34" y="8"/>
                        <a:pt x="34" y="8"/>
                      </a:cubicBezTo>
                      <a:cubicBezTo>
                        <a:pt x="35" y="5"/>
                        <a:pt x="35" y="5"/>
                        <a:pt x="35" y="5"/>
                      </a:cubicBezTo>
                      <a:cubicBezTo>
                        <a:pt x="31" y="0"/>
                        <a:pt x="32" y="13"/>
                        <a:pt x="26" y="10"/>
                      </a:cubicBezTo>
                      <a:cubicBezTo>
                        <a:pt x="26" y="4"/>
                        <a:pt x="26" y="4"/>
                        <a:pt x="26" y="4"/>
                      </a:cubicBezTo>
                      <a:cubicBezTo>
                        <a:pt x="23" y="4"/>
                        <a:pt x="21" y="6"/>
                        <a:pt x="18" y="2"/>
                      </a:cubicBezTo>
                      <a:cubicBezTo>
                        <a:pt x="18" y="2"/>
                        <a:pt x="18" y="5"/>
                        <a:pt x="18" y="4"/>
                      </a:cubicBezTo>
                      <a:cubicBezTo>
                        <a:pt x="19" y="4"/>
                        <a:pt x="20" y="7"/>
                        <a:pt x="19" y="8"/>
                      </a:cubicBezTo>
                      <a:cubicBezTo>
                        <a:pt x="14" y="13"/>
                        <a:pt x="20" y="5"/>
                        <a:pt x="16" y="2"/>
                      </a:cubicBezTo>
                      <a:cubicBezTo>
                        <a:pt x="12" y="7"/>
                        <a:pt x="5" y="10"/>
                        <a:pt x="3" y="7"/>
                      </a:cubicBezTo>
                      <a:cubicBezTo>
                        <a:pt x="5" y="10"/>
                        <a:pt x="5" y="14"/>
                        <a:pt x="5" y="14"/>
                      </a:cubicBezTo>
                      <a:cubicBezTo>
                        <a:pt x="3" y="12"/>
                        <a:pt x="3" y="11"/>
                        <a:pt x="3" y="9"/>
                      </a:cubicBezTo>
                      <a:cubicBezTo>
                        <a:pt x="2" y="9"/>
                        <a:pt x="1" y="8"/>
                        <a:pt x="0" y="9"/>
                      </a:cubicBezTo>
                      <a:cubicBezTo>
                        <a:pt x="3" y="11"/>
                        <a:pt x="5" y="15"/>
                        <a:pt x="6" y="16"/>
                      </a:cubicBezTo>
                      <a:cubicBezTo>
                        <a:pt x="8" y="21"/>
                        <a:pt x="4" y="9"/>
                        <a:pt x="11"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9" name="Freeform 1346"/>
                <p:cNvSpPr>
                  <a:spLocks/>
                </p:cNvSpPr>
                <p:nvPr/>
              </p:nvSpPr>
              <p:spPr bwMode="auto">
                <a:xfrm>
                  <a:off x="3473" y="2753"/>
                  <a:ext cx="2" cy="0"/>
                </a:xfrm>
                <a:custGeom>
                  <a:avLst/>
                  <a:gdLst>
                    <a:gd name="T0" fmla="*/ 1 w 2"/>
                    <a:gd name="T1" fmla="*/ 2 w 2"/>
                    <a:gd name="T2" fmla="*/ 0 w 2"/>
                    <a:gd name="T3" fmla="*/ 1 w 2"/>
                  </a:gdLst>
                  <a:ahLst/>
                  <a:cxnLst>
                    <a:cxn ang="0">
                      <a:pos x="T0" y="0"/>
                    </a:cxn>
                    <a:cxn ang="0">
                      <a:pos x="T1" y="0"/>
                    </a:cxn>
                    <a:cxn ang="0">
                      <a:pos x="T2" y="0"/>
                    </a:cxn>
                    <a:cxn ang="0">
                      <a:pos x="T3" y="0"/>
                    </a:cxn>
                  </a:cxnLst>
                  <a:rect l="0" t="0" r="r" b="b"/>
                  <a:pathLst>
                    <a:path w="2">
                      <a:moveTo>
                        <a:pt x="1" y="0"/>
                      </a:moveTo>
                      <a:lnTo>
                        <a:pt x="2"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0" name="Freeform 1347"/>
                <p:cNvSpPr>
                  <a:spLocks/>
                </p:cNvSpPr>
                <p:nvPr/>
              </p:nvSpPr>
              <p:spPr bwMode="auto">
                <a:xfrm>
                  <a:off x="4137" y="2806"/>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1" name="Freeform 1348"/>
                <p:cNvSpPr>
                  <a:spLocks/>
                </p:cNvSpPr>
                <p:nvPr/>
              </p:nvSpPr>
              <p:spPr bwMode="auto">
                <a:xfrm>
                  <a:off x="4126" y="2797"/>
                  <a:ext cx="12" cy="13"/>
                </a:xfrm>
                <a:custGeom>
                  <a:avLst/>
                  <a:gdLst>
                    <a:gd name="T0" fmla="*/ 5 w 13"/>
                    <a:gd name="T1" fmla="*/ 0 h 16"/>
                    <a:gd name="T2" fmla="*/ 1 w 13"/>
                    <a:gd name="T3" fmla="*/ 1 h 16"/>
                    <a:gd name="T4" fmla="*/ 6 w 13"/>
                    <a:gd name="T5" fmla="*/ 16 h 16"/>
                    <a:gd name="T6" fmla="*/ 12 w 13"/>
                    <a:gd name="T7" fmla="*/ 7 h 16"/>
                    <a:gd name="T8" fmla="*/ 6 w 13"/>
                    <a:gd name="T9" fmla="*/ 10 h 16"/>
                    <a:gd name="T10" fmla="*/ 11 w 13"/>
                    <a:gd name="T11" fmla="*/ 3 h 16"/>
                    <a:gd name="T12" fmla="*/ 5 w 13"/>
                    <a:gd name="T13" fmla="*/ 4 h 16"/>
                    <a:gd name="T14" fmla="*/ 5 w 1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5" y="0"/>
                      </a:moveTo>
                      <a:cubicBezTo>
                        <a:pt x="1" y="1"/>
                        <a:pt x="1" y="1"/>
                        <a:pt x="1" y="1"/>
                      </a:cubicBezTo>
                      <a:cubicBezTo>
                        <a:pt x="3" y="12"/>
                        <a:pt x="0" y="9"/>
                        <a:pt x="6" y="16"/>
                      </a:cubicBezTo>
                      <a:cubicBezTo>
                        <a:pt x="8" y="14"/>
                        <a:pt x="13" y="11"/>
                        <a:pt x="12" y="7"/>
                      </a:cubicBezTo>
                      <a:cubicBezTo>
                        <a:pt x="11" y="7"/>
                        <a:pt x="9" y="11"/>
                        <a:pt x="6" y="10"/>
                      </a:cubicBezTo>
                      <a:cubicBezTo>
                        <a:pt x="7" y="7"/>
                        <a:pt x="10" y="7"/>
                        <a:pt x="11" y="3"/>
                      </a:cubicBezTo>
                      <a:cubicBezTo>
                        <a:pt x="7" y="0"/>
                        <a:pt x="8" y="6"/>
                        <a:pt x="5" y="4"/>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2" name="Freeform 1349"/>
                <p:cNvSpPr>
                  <a:spLocks/>
                </p:cNvSpPr>
                <p:nvPr/>
              </p:nvSpPr>
              <p:spPr bwMode="auto">
                <a:xfrm>
                  <a:off x="4125" y="2801"/>
                  <a:ext cx="2"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3" name="Freeform 1350"/>
                <p:cNvSpPr>
                  <a:spLocks/>
                </p:cNvSpPr>
                <p:nvPr/>
              </p:nvSpPr>
              <p:spPr bwMode="auto">
                <a:xfrm>
                  <a:off x="4122" y="2803"/>
                  <a:ext cx="3" cy="6"/>
                </a:xfrm>
                <a:custGeom>
                  <a:avLst/>
                  <a:gdLst>
                    <a:gd name="T0" fmla="*/ 3 w 3"/>
                    <a:gd name="T1" fmla="*/ 4 h 7"/>
                    <a:gd name="T2" fmla="*/ 3 w 3"/>
                    <a:gd name="T3" fmla="*/ 0 h 7"/>
                    <a:gd name="T4" fmla="*/ 0 w 3"/>
                    <a:gd name="T5" fmla="*/ 7 h 7"/>
                    <a:gd name="T6" fmla="*/ 3 w 3"/>
                    <a:gd name="T7" fmla="*/ 4 h 7"/>
                  </a:gdLst>
                  <a:ahLst/>
                  <a:cxnLst>
                    <a:cxn ang="0">
                      <a:pos x="T0" y="T1"/>
                    </a:cxn>
                    <a:cxn ang="0">
                      <a:pos x="T2" y="T3"/>
                    </a:cxn>
                    <a:cxn ang="0">
                      <a:pos x="T4" y="T5"/>
                    </a:cxn>
                    <a:cxn ang="0">
                      <a:pos x="T6" y="T7"/>
                    </a:cxn>
                  </a:cxnLst>
                  <a:rect l="0" t="0" r="r" b="b"/>
                  <a:pathLst>
                    <a:path w="3" h="7">
                      <a:moveTo>
                        <a:pt x="3" y="4"/>
                      </a:moveTo>
                      <a:cubicBezTo>
                        <a:pt x="1" y="4"/>
                        <a:pt x="3" y="0"/>
                        <a:pt x="3" y="0"/>
                      </a:cubicBezTo>
                      <a:cubicBezTo>
                        <a:pt x="0" y="7"/>
                        <a:pt x="0" y="7"/>
                        <a:pt x="0" y="7"/>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4" name="Freeform 1351"/>
                <p:cNvSpPr>
                  <a:spLocks/>
                </p:cNvSpPr>
                <p:nvPr/>
              </p:nvSpPr>
              <p:spPr bwMode="auto">
                <a:xfrm>
                  <a:off x="4115" y="2806"/>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5" name="Freeform 1352"/>
                <p:cNvSpPr>
                  <a:spLocks/>
                </p:cNvSpPr>
                <p:nvPr/>
              </p:nvSpPr>
              <p:spPr bwMode="auto">
                <a:xfrm>
                  <a:off x="4112" y="2798"/>
                  <a:ext cx="8" cy="11"/>
                </a:xfrm>
                <a:custGeom>
                  <a:avLst/>
                  <a:gdLst>
                    <a:gd name="T0" fmla="*/ 0 w 10"/>
                    <a:gd name="T1" fmla="*/ 10 h 12"/>
                    <a:gd name="T2" fmla="*/ 4 w 10"/>
                    <a:gd name="T3" fmla="*/ 10 h 12"/>
                    <a:gd name="T4" fmla="*/ 4 w 10"/>
                    <a:gd name="T5" fmla="*/ 9 h 12"/>
                    <a:gd name="T6" fmla="*/ 6 w 10"/>
                    <a:gd name="T7" fmla="*/ 4 h 12"/>
                    <a:gd name="T8" fmla="*/ 10 w 10"/>
                    <a:gd name="T9" fmla="*/ 4 h 12"/>
                    <a:gd name="T10" fmla="*/ 7 w 10"/>
                    <a:gd name="T11" fmla="*/ 0 h 12"/>
                    <a:gd name="T12" fmla="*/ 0 w 10"/>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10"/>
                      </a:moveTo>
                      <a:cubicBezTo>
                        <a:pt x="1" y="12"/>
                        <a:pt x="2" y="11"/>
                        <a:pt x="4" y="10"/>
                      </a:cubicBezTo>
                      <a:cubicBezTo>
                        <a:pt x="4" y="9"/>
                        <a:pt x="4" y="9"/>
                        <a:pt x="4" y="9"/>
                      </a:cubicBezTo>
                      <a:cubicBezTo>
                        <a:pt x="2" y="7"/>
                        <a:pt x="4" y="2"/>
                        <a:pt x="6" y="4"/>
                      </a:cubicBezTo>
                      <a:cubicBezTo>
                        <a:pt x="8" y="3"/>
                        <a:pt x="8" y="7"/>
                        <a:pt x="10" y="4"/>
                      </a:cubicBezTo>
                      <a:cubicBezTo>
                        <a:pt x="7" y="0"/>
                        <a:pt x="7" y="0"/>
                        <a:pt x="7" y="0"/>
                      </a:cubicBezTo>
                      <a:cubicBezTo>
                        <a:pt x="4" y="1"/>
                        <a:pt x="2" y="8"/>
                        <a:pt x="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6" name="Freeform 1353"/>
                <p:cNvSpPr>
                  <a:spLocks/>
                </p:cNvSpPr>
                <p:nvPr/>
              </p:nvSpPr>
              <p:spPr bwMode="auto">
                <a:xfrm>
                  <a:off x="4116" y="2805"/>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7" name="Freeform 1354"/>
                <p:cNvSpPr>
                  <a:spLocks/>
                </p:cNvSpPr>
                <p:nvPr/>
              </p:nvSpPr>
              <p:spPr bwMode="auto">
                <a:xfrm>
                  <a:off x="4120" y="2803"/>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8" name="Freeform 1355"/>
                <p:cNvSpPr>
                  <a:spLocks/>
                </p:cNvSpPr>
                <p:nvPr/>
              </p:nvSpPr>
              <p:spPr bwMode="auto">
                <a:xfrm>
                  <a:off x="4102" y="2797"/>
                  <a:ext cx="9" cy="11"/>
                </a:xfrm>
                <a:custGeom>
                  <a:avLst/>
                  <a:gdLst>
                    <a:gd name="T0" fmla="*/ 3 w 10"/>
                    <a:gd name="T1" fmla="*/ 12 h 13"/>
                    <a:gd name="T2" fmla="*/ 10 w 10"/>
                    <a:gd name="T3" fmla="*/ 8 h 13"/>
                    <a:gd name="T4" fmla="*/ 4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9" name="Freeform 1356"/>
                <p:cNvSpPr>
                  <a:spLocks/>
                </p:cNvSpPr>
                <p:nvPr/>
              </p:nvSpPr>
              <p:spPr bwMode="auto">
                <a:xfrm>
                  <a:off x="4098" y="2793"/>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0" name="Freeform 1357"/>
                <p:cNvSpPr>
                  <a:spLocks/>
                </p:cNvSpPr>
                <p:nvPr/>
              </p:nvSpPr>
              <p:spPr bwMode="auto">
                <a:xfrm>
                  <a:off x="4083" y="2790"/>
                  <a:ext cx="17" cy="14"/>
                </a:xfrm>
                <a:custGeom>
                  <a:avLst/>
                  <a:gdLst>
                    <a:gd name="T0" fmla="*/ 0 w 20"/>
                    <a:gd name="T1" fmla="*/ 15 h 17"/>
                    <a:gd name="T2" fmla="*/ 8 w 20"/>
                    <a:gd name="T3" fmla="*/ 9 h 17"/>
                    <a:gd name="T4" fmla="*/ 6 w 20"/>
                    <a:gd name="T5" fmla="*/ 14 h 17"/>
                    <a:gd name="T6" fmla="*/ 13 w 20"/>
                    <a:gd name="T7" fmla="*/ 11 h 17"/>
                    <a:gd name="T8" fmla="*/ 10 w 20"/>
                    <a:gd name="T9" fmla="*/ 17 h 17"/>
                    <a:gd name="T10" fmla="*/ 17 w 20"/>
                    <a:gd name="T11" fmla="*/ 11 h 17"/>
                    <a:gd name="T12" fmla="*/ 20 w 20"/>
                    <a:gd name="T13" fmla="*/ 15 h 17"/>
                    <a:gd name="T14" fmla="*/ 19 w 20"/>
                    <a:gd name="T15" fmla="*/ 9 h 17"/>
                    <a:gd name="T16" fmla="*/ 15 w 20"/>
                    <a:gd name="T17" fmla="*/ 9 h 17"/>
                    <a:gd name="T18" fmla="*/ 17 w 20"/>
                    <a:gd name="T19" fmla="*/ 5 h 17"/>
                    <a:gd name="T20" fmla="*/ 7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8" y="11"/>
                        <a:pt x="8" y="13"/>
                        <a:pt x="6" y="14"/>
                      </a:cubicBezTo>
                      <a:cubicBezTo>
                        <a:pt x="10" y="14"/>
                        <a:pt x="10" y="10"/>
                        <a:pt x="13" y="11"/>
                      </a:cubicBezTo>
                      <a:cubicBezTo>
                        <a:pt x="14" y="17"/>
                        <a:pt x="8" y="11"/>
                        <a:pt x="10" y="17"/>
                      </a:cubicBezTo>
                      <a:cubicBezTo>
                        <a:pt x="12" y="17"/>
                        <a:pt x="15" y="16"/>
                        <a:pt x="17" y="11"/>
                      </a:cubicBezTo>
                      <a:cubicBezTo>
                        <a:pt x="20" y="15"/>
                        <a:pt x="20" y="15"/>
                        <a:pt x="20" y="15"/>
                      </a:cubicBezTo>
                      <a:cubicBezTo>
                        <a:pt x="19" y="9"/>
                        <a:pt x="19" y="9"/>
                        <a:pt x="19" y="9"/>
                      </a:cubicBezTo>
                      <a:cubicBezTo>
                        <a:pt x="18" y="7"/>
                        <a:pt x="16" y="14"/>
                        <a:pt x="15" y="9"/>
                      </a:cubicBezTo>
                      <a:cubicBezTo>
                        <a:pt x="15" y="6"/>
                        <a:pt x="16" y="6"/>
                        <a:pt x="17" y="5"/>
                      </a:cubicBezTo>
                      <a:cubicBezTo>
                        <a:pt x="15" y="6"/>
                        <a:pt x="11" y="0"/>
                        <a:pt x="7" y="1"/>
                      </a:cubicBezTo>
                      <a:cubicBezTo>
                        <a:pt x="2"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1" name="Freeform 1358"/>
                <p:cNvSpPr>
                  <a:spLocks/>
                </p:cNvSpPr>
                <p:nvPr/>
              </p:nvSpPr>
              <p:spPr bwMode="auto">
                <a:xfrm>
                  <a:off x="4082" y="2794"/>
                  <a:ext cx="1" cy="3"/>
                </a:xfrm>
                <a:custGeom>
                  <a:avLst/>
                  <a:gdLst>
                    <a:gd name="T0" fmla="*/ 1 w 1"/>
                    <a:gd name="T1" fmla="*/ 3 h 3"/>
                    <a:gd name="T2" fmla="*/ 0 w 1"/>
                    <a:gd name="T3" fmla="*/ 0 h 3"/>
                    <a:gd name="T4" fmla="*/ 1 w 1"/>
                    <a:gd name="T5" fmla="*/ 3 h 3"/>
                    <a:gd name="T6" fmla="*/ 1 w 1"/>
                    <a:gd name="T7" fmla="*/ 3 h 3"/>
                  </a:gdLst>
                  <a:ahLst/>
                  <a:cxnLst>
                    <a:cxn ang="0">
                      <a:pos x="T0" y="T1"/>
                    </a:cxn>
                    <a:cxn ang="0">
                      <a:pos x="T2" y="T3"/>
                    </a:cxn>
                    <a:cxn ang="0">
                      <a:pos x="T4" y="T5"/>
                    </a:cxn>
                    <a:cxn ang="0">
                      <a:pos x="T6" y="T7"/>
                    </a:cxn>
                  </a:cxnLst>
                  <a:rect l="0" t="0" r="r" b="b"/>
                  <a:pathLst>
                    <a:path w="1" h="3">
                      <a:moveTo>
                        <a:pt x="1" y="3"/>
                      </a:moveTo>
                      <a:lnTo>
                        <a:pt x="0" y="0"/>
                      </a:lnTo>
                      <a:lnTo>
                        <a:pt x="1" y="3"/>
                      </a:lnTo>
                      <a:lnTo>
                        <a:pt x="1"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2" name="Freeform 1359"/>
                <p:cNvSpPr>
                  <a:spLocks/>
                </p:cNvSpPr>
                <p:nvPr/>
              </p:nvSpPr>
              <p:spPr bwMode="auto">
                <a:xfrm>
                  <a:off x="4066" y="2790"/>
                  <a:ext cx="15" cy="15"/>
                </a:xfrm>
                <a:custGeom>
                  <a:avLst/>
                  <a:gdLst>
                    <a:gd name="T0" fmla="*/ 11 w 17"/>
                    <a:gd name="T1" fmla="*/ 17 h 18"/>
                    <a:gd name="T2" fmla="*/ 15 w 17"/>
                    <a:gd name="T3" fmla="*/ 13 h 18"/>
                    <a:gd name="T4" fmla="*/ 16 w 17"/>
                    <a:gd name="T5" fmla="*/ 16 h 18"/>
                    <a:gd name="T6" fmla="*/ 17 w 17"/>
                    <a:gd name="T7" fmla="*/ 10 h 18"/>
                    <a:gd name="T8" fmla="*/ 9 w 17"/>
                    <a:gd name="T9" fmla="*/ 13 h 18"/>
                    <a:gd name="T10" fmla="*/ 7 w 17"/>
                    <a:gd name="T11" fmla="*/ 4 h 18"/>
                    <a:gd name="T12" fmla="*/ 11 w 17"/>
                    <a:gd name="T13" fmla="*/ 6 h 18"/>
                    <a:gd name="T14" fmla="*/ 0 w 17"/>
                    <a:gd name="T15" fmla="*/ 8 h 18"/>
                    <a:gd name="T16" fmla="*/ 3 w 17"/>
                    <a:gd name="T17" fmla="*/ 10 h 18"/>
                    <a:gd name="T18" fmla="*/ 0 w 17"/>
                    <a:gd name="T19" fmla="*/ 12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3"/>
                        <a:pt x="15" y="13"/>
                        <a:pt x="15" y="13"/>
                      </a:cubicBezTo>
                      <a:cubicBezTo>
                        <a:pt x="16" y="13"/>
                        <a:pt x="16" y="14"/>
                        <a:pt x="16" y="16"/>
                      </a:cubicBezTo>
                      <a:cubicBezTo>
                        <a:pt x="16" y="14"/>
                        <a:pt x="17" y="12"/>
                        <a:pt x="17" y="10"/>
                      </a:cubicBezTo>
                      <a:cubicBezTo>
                        <a:pt x="15" y="4"/>
                        <a:pt x="12" y="12"/>
                        <a:pt x="9" y="13"/>
                      </a:cubicBezTo>
                      <a:cubicBezTo>
                        <a:pt x="3" y="11"/>
                        <a:pt x="10" y="10"/>
                        <a:pt x="7" y="4"/>
                      </a:cubicBezTo>
                      <a:cubicBezTo>
                        <a:pt x="9" y="5"/>
                        <a:pt x="9" y="6"/>
                        <a:pt x="11" y="6"/>
                      </a:cubicBezTo>
                      <a:cubicBezTo>
                        <a:pt x="7" y="0"/>
                        <a:pt x="3" y="6"/>
                        <a:pt x="0" y="8"/>
                      </a:cubicBezTo>
                      <a:cubicBezTo>
                        <a:pt x="1" y="8"/>
                        <a:pt x="1" y="10"/>
                        <a:pt x="3" y="10"/>
                      </a:cubicBezTo>
                      <a:cubicBezTo>
                        <a:pt x="0" y="12"/>
                        <a:pt x="0" y="12"/>
                        <a:pt x="0" y="12"/>
                      </a:cubicBezTo>
                      <a:cubicBezTo>
                        <a:pt x="3" y="16"/>
                        <a:pt x="5"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3" name="Freeform 1360"/>
                <p:cNvSpPr>
                  <a:spLocks/>
                </p:cNvSpPr>
                <p:nvPr/>
              </p:nvSpPr>
              <p:spPr bwMode="auto">
                <a:xfrm>
                  <a:off x="4080" y="2803"/>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1" y="1"/>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4" name="Freeform 1361"/>
                <p:cNvSpPr>
                  <a:spLocks/>
                </p:cNvSpPr>
                <p:nvPr/>
              </p:nvSpPr>
              <p:spPr bwMode="auto">
                <a:xfrm>
                  <a:off x="4065" y="2796"/>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5" name="Freeform 1362"/>
                <p:cNvSpPr>
                  <a:spLocks/>
                </p:cNvSpPr>
                <p:nvPr/>
              </p:nvSpPr>
              <p:spPr bwMode="auto">
                <a:xfrm>
                  <a:off x="4065" y="2802"/>
                  <a:ext cx="3"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1"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6" name="Freeform 1363"/>
                <p:cNvSpPr>
                  <a:spLocks/>
                </p:cNvSpPr>
                <p:nvPr/>
              </p:nvSpPr>
              <p:spPr bwMode="auto">
                <a:xfrm>
                  <a:off x="3967" y="2791"/>
                  <a:ext cx="96" cy="17"/>
                </a:xfrm>
                <a:custGeom>
                  <a:avLst/>
                  <a:gdLst>
                    <a:gd name="T0" fmla="*/ 1 w 112"/>
                    <a:gd name="T1" fmla="*/ 3 h 19"/>
                    <a:gd name="T2" fmla="*/ 5 w 112"/>
                    <a:gd name="T3" fmla="*/ 6 h 19"/>
                    <a:gd name="T4" fmla="*/ 0 w 112"/>
                    <a:gd name="T5" fmla="*/ 10 h 19"/>
                    <a:gd name="T6" fmla="*/ 1 w 112"/>
                    <a:gd name="T7" fmla="*/ 17 h 19"/>
                    <a:gd name="T8" fmla="*/ 9 w 112"/>
                    <a:gd name="T9" fmla="*/ 14 h 19"/>
                    <a:gd name="T10" fmla="*/ 10 w 112"/>
                    <a:gd name="T11" fmla="*/ 18 h 19"/>
                    <a:gd name="T12" fmla="*/ 26 w 112"/>
                    <a:gd name="T13" fmla="*/ 16 h 19"/>
                    <a:gd name="T14" fmla="*/ 38 w 112"/>
                    <a:gd name="T15" fmla="*/ 14 h 19"/>
                    <a:gd name="T16" fmla="*/ 85 w 112"/>
                    <a:gd name="T17" fmla="*/ 16 h 19"/>
                    <a:gd name="T18" fmla="*/ 87 w 112"/>
                    <a:gd name="T19" fmla="*/ 10 h 19"/>
                    <a:gd name="T20" fmla="*/ 91 w 112"/>
                    <a:gd name="T21" fmla="*/ 14 h 19"/>
                    <a:gd name="T22" fmla="*/ 88 w 112"/>
                    <a:gd name="T23" fmla="*/ 14 h 19"/>
                    <a:gd name="T24" fmla="*/ 101 w 112"/>
                    <a:gd name="T25" fmla="*/ 15 h 19"/>
                    <a:gd name="T26" fmla="*/ 101 w 112"/>
                    <a:gd name="T27" fmla="*/ 8 h 19"/>
                    <a:gd name="T28" fmla="*/ 107 w 112"/>
                    <a:gd name="T29" fmla="*/ 16 h 19"/>
                    <a:gd name="T30" fmla="*/ 112 w 112"/>
                    <a:gd name="T31" fmla="*/ 11 h 19"/>
                    <a:gd name="T32" fmla="*/ 107 w 112"/>
                    <a:gd name="T33" fmla="*/ 6 h 19"/>
                    <a:gd name="T34" fmla="*/ 111 w 112"/>
                    <a:gd name="T35" fmla="*/ 3 h 19"/>
                    <a:gd name="T36" fmla="*/ 80 w 112"/>
                    <a:gd name="T37" fmla="*/ 11 h 19"/>
                    <a:gd name="T38" fmla="*/ 81 w 112"/>
                    <a:gd name="T39" fmla="*/ 7 h 19"/>
                    <a:gd name="T40" fmla="*/ 63 w 112"/>
                    <a:gd name="T41" fmla="*/ 4 h 19"/>
                    <a:gd name="T42" fmla="*/ 56 w 112"/>
                    <a:gd name="T43" fmla="*/ 10 h 19"/>
                    <a:gd name="T44" fmla="*/ 52 w 112"/>
                    <a:gd name="T45" fmla="*/ 8 h 19"/>
                    <a:gd name="T46" fmla="*/ 51 w 112"/>
                    <a:gd name="T47" fmla="*/ 10 h 19"/>
                    <a:gd name="T48" fmla="*/ 46 w 112"/>
                    <a:gd name="T49" fmla="*/ 6 h 19"/>
                    <a:gd name="T50" fmla="*/ 45 w 112"/>
                    <a:gd name="T51" fmla="*/ 14 h 19"/>
                    <a:gd name="T52" fmla="*/ 34 w 112"/>
                    <a:gd name="T53" fmla="*/ 3 h 19"/>
                    <a:gd name="T54" fmla="*/ 35 w 112"/>
                    <a:gd name="T55" fmla="*/ 7 h 19"/>
                    <a:gd name="T56" fmla="*/ 33 w 112"/>
                    <a:gd name="T57" fmla="*/ 11 h 19"/>
                    <a:gd name="T58" fmla="*/ 31 w 112"/>
                    <a:gd name="T59" fmla="*/ 4 h 19"/>
                    <a:gd name="T60" fmla="*/ 23 w 112"/>
                    <a:gd name="T61" fmla="*/ 8 h 19"/>
                    <a:gd name="T62" fmla="*/ 23 w 112"/>
                    <a:gd name="T63" fmla="*/ 12 h 19"/>
                    <a:gd name="T64" fmla="*/ 11 w 112"/>
                    <a:gd name="T65" fmla="*/ 10 h 19"/>
                    <a:gd name="T66" fmla="*/ 17 w 112"/>
                    <a:gd name="T67" fmla="*/ 3 h 19"/>
                    <a:gd name="T68" fmla="*/ 14 w 112"/>
                    <a:gd name="T69" fmla="*/ 0 h 19"/>
                    <a:gd name="T70" fmla="*/ 6 w 112"/>
                    <a:gd name="T71" fmla="*/ 9 h 19"/>
                    <a:gd name="T72" fmla="*/ 1 w 112"/>
                    <a:gd name="T7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19">
                      <a:moveTo>
                        <a:pt x="1" y="3"/>
                      </a:moveTo>
                      <a:cubicBezTo>
                        <a:pt x="1" y="5"/>
                        <a:pt x="2" y="6"/>
                        <a:pt x="5" y="6"/>
                      </a:cubicBezTo>
                      <a:cubicBezTo>
                        <a:pt x="5" y="9"/>
                        <a:pt x="1" y="9"/>
                        <a:pt x="0" y="10"/>
                      </a:cubicBezTo>
                      <a:cubicBezTo>
                        <a:pt x="3" y="13"/>
                        <a:pt x="0" y="14"/>
                        <a:pt x="1" y="17"/>
                      </a:cubicBezTo>
                      <a:cubicBezTo>
                        <a:pt x="4" y="18"/>
                        <a:pt x="6" y="14"/>
                        <a:pt x="9" y="14"/>
                      </a:cubicBezTo>
                      <a:cubicBezTo>
                        <a:pt x="10" y="18"/>
                        <a:pt x="10" y="18"/>
                        <a:pt x="10" y="18"/>
                      </a:cubicBezTo>
                      <a:cubicBezTo>
                        <a:pt x="14" y="16"/>
                        <a:pt x="22" y="13"/>
                        <a:pt x="26" y="16"/>
                      </a:cubicBezTo>
                      <a:cubicBezTo>
                        <a:pt x="30" y="17"/>
                        <a:pt x="33" y="15"/>
                        <a:pt x="38" y="14"/>
                      </a:cubicBezTo>
                      <a:cubicBezTo>
                        <a:pt x="53" y="16"/>
                        <a:pt x="69" y="13"/>
                        <a:pt x="85" y="16"/>
                      </a:cubicBezTo>
                      <a:cubicBezTo>
                        <a:pt x="87" y="10"/>
                        <a:pt x="87" y="10"/>
                        <a:pt x="87" y="10"/>
                      </a:cubicBezTo>
                      <a:cubicBezTo>
                        <a:pt x="88" y="13"/>
                        <a:pt x="91" y="10"/>
                        <a:pt x="91" y="14"/>
                      </a:cubicBezTo>
                      <a:cubicBezTo>
                        <a:pt x="90" y="13"/>
                        <a:pt x="89" y="14"/>
                        <a:pt x="88" y="14"/>
                      </a:cubicBezTo>
                      <a:cubicBezTo>
                        <a:pt x="91" y="19"/>
                        <a:pt x="97" y="13"/>
                        <a:pt x="101" y="15"/>
                      </a:cubicBezTo>
                      <a:cubicBezTo>
                        <a:pt x="101" y="14"/>
                        <a:pt x="100" y="9"/>
                        <a:pt x="101" y="8"/>
                      </a:cubicBezTo>
                      <a:cubicBezTo>
                        <a:pt x="101" y="15"/>
                        <a:pt x="106" y="8"/>
                        <a:pt x="107" y="16"/>
                      </a:cubicBezTo>
                      <a:cubicBezTo>
                        <a:pt x="112" y="18"/>
                        <a:pt x="107" y="10"/>
                        <a:pt x="112" y="11"/>
                      </a:cubicBezTo>
                      <a:cubicBezTo>
                        <a:pt x="112" y="7"/>
                        <a:pt x="108" y="9"/>
                        <a:pt x="107" y="6"/>
                      </a:cubicBezTo>
                      <a:cubicBezTo>
                        <a:pt x="108" y="2"/>
                        <a:pt x="111" y="7"/>
                        <a:pt x="111" y="3"/>
                      </a:cubicBezTo>
                      <a:cubicBezTo>
                        <a:pt x="104" y="0"/>
                        <a:pt x="91" y="9"/>
                        <a:pt x="80" y="11"/>
                      </a:cubicBezTo>
                      <a:cubicBezTo>
                        <a:pt x="81" y="7"/>
                        <a:pt x="81" y="7"/>
                        <a:pt x="81" y="7"/>
                      </a:cubicBezTo>
                      <a:cubicBezTo>
                        <a:pt x="76" y="10"/>
                        <a:pt x="67" y="10"/>
                        <a:pt x="63" y="4"/>
                      </a:cubicBezTo>
                      <a:cubicBezTo>
                        <a:pt x="64" y="7"/>
                        <a:pt x="55" y="2"/>
                        <a:pt x="56" y="10"/>
                      </a:cubicBezTo>
                      <a:cubicBezTo>
                        <a:pt x="54" y="8"/>
                        <a:pt x="54" y="8"/>
                        <a:pt x="52" y="8"/>
                      </a:cubicBezTo>
                      <a:cubicBezTo>
                        <a:pt x="51" y="10"/>
                        <a:pt x="51" y="10"/>
                        <a:pt x="51" y="10"/>
                      </a:cubicBezTo>
                      <a:cubicBezTo>
                        <a:pt x="49" y="10"/>
                        <a:pt x="49" y="6"/>
                        <a:pt x="46" y="6"/>
                      </a:cubicBezTo>
                      <a:cubicBezTo>
                        <a:pt x="48" y="10"/>
                        <a:pt x="46" y="11"/>
                        <a:pt x="45" y="14"/>
                      </a:cubicBezTo>
                      <a:cubicBezTo>
                        <a:pt x="41" y="10"/>
                        <a:pt x="37" y="6"/>
                        <a:pt x="34" y="3"/>
                      </a:cubicBezTo>
                      <a:cubicBezTo>
                        <a:pt x="34" y="4"/>
                        <a:pt x="34" y="6"/>
                        <a:pt x="35" y="7"/>
                      </a:cubicBezTo>
                      <a:cubicBezTo>
                        <a:pt x="33" y="6"/>
                        <a:pt x="33" y="9"/>
                        <a:pt x="33" y="11"/>
                      </a:cubicBezTo>
                      <a:cubicBezTo>
                        <a:pt x="31" y="11"/>
                        <a:pt x="31" y="6"/>
                        <a:pt x="31" y="4"/>
                      </a:cubicBezTo>
                      <a:cubicBezTo>
                        <a:pt x="27" y="2"/>
                        <a:pt x="25" y="11"/>
                        <a:pt x="23" y="8"/>
                      </a:cubicBezTo>
                      <a:cubicBezTo>
                        <a:pt x="23" y="12"/>
                        <a:pt x="23" y="12"/>
                        <a:pt x="23" y="12"/>
                      </a:cubicBezTo>
                      <a:cubicBezTo>
                        <a:pt x="19" y="13"/>
                        <a:pt x="16" y="9"/>
                        <a:pt x="11" y="10"/>
                      </a:cubicBezTo>
                      <a:cubicBezTo>
                        <a:pt x="9" y="5"/>
                        <a:pt x="15" y="5"/>
                        <a:pt x="17" y="3"/>
                      </a:cubicBezTo>
                      <a:cubicBezTo>
                        <a:pt x="16" y="2"/>
                        <a:pt x="14" y="2"/>
                        <a:pt x="14" y="0"/>
                      </a:cubicBezTo>
                      <a:cubicBezTo>
                        <a:pt x="12" y="3"/>
                        <a:pt x="8" y="6"/>
                        <a:pt x="6" y="9"/>
                      </a:cubicBezTo>
                      <a:cubicBezTo>
                        <a:pt x="8" y="3"/>
                        <a:pt x="3"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7" name="Freeform 1364"/>
                <p:cNvSpPr>
                  <a:spLocks/>
                </p:cNvSpPr>
                <p:nvPr/>
              </p:nvSpPr>
              <p:spPr bwMode="auto">
                <a:xfrm>
                  <a:off x="3979" y="2790"/>
                  <a:ext cx="1" cy="1"/>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8" name="Freeform 1365"/>
                <p:cNvSpPr>
                  <a:spLocks/>
                </p:cNvSpPr>
                <p:nvPr/>
              </p:nvSpPr>
              <p:spPr bwMode="auto">
                <a:xfrm>
                  <a:off x="3968" y="279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9" name="Freeform 1366"/>
                <p:cNvSpPr>
                  <a:spLocks/>
                </p:cNvSpPr>
                <p:nvPr/>
              </p:nvSpPr>
              <p:spPr bwMode="auto">
                <a:xfrm>
                  <a:off x="3988" y="2804"/>
                  <a:ext cx="2" cy="1"/>
                </a:xfrm>
                <a:custGeom>
                  <a:avLst/>
                  <a:gdLst>
                    <a:gd name="T0" fmla="*/ 2 w 2"/>
                    <a:gd name="T1" fmla="*/ 1 h 1"/>
                    <a:gd name="T2" fmla="*/ 1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1" y="1"/>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0" name="Freeform 1367"/>
                <p:cNvSpPr>
                  <a:spLocks/>
                </p:cNvSpPr>
                <p:nvPr/>
              </p:nvSpPr>
              <p:spPr bwMode="auto">
                <a:xfrm>
                  <a:off x="3994" y="2791"/>
                  <a:ext cx="2"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1" name="Freeform 1368"/>
                <p:cNvSpPr>
                  <a:spLocks/>
                </p:cNvSpPr>
                <p:nvPr/>
              </p:nvSpPr>
              <p:spPr bwMode="auto">
                <a:xfrm>
                  <a:off x="4015" y="2791"/>
                  <a:ext cx="2" cy="4"/>
                </a:xfrm>
                <a:custGeom>
                  <a:avLst/>
                  <a:gdLst>
                    <a:gd name="T0" fmla="*/ 1 w 2"/>
                    <a:gd name="T1" fmla="*/ 4 h 4"/>
                    <a:gd name="T2" fmla="*/ 2 w 2"/>
                    <a:gd name="T3" fmla="*/ 1 h 4"/>
                    <a:gd name="T4" fmla="*/ 1 w 2"/>
                    <a:gd name="T5" fmla="*/ 4 h 4"/>
                  </a:gdLst>
                  <a:ahLst/>
                  <a:cxnLst>
                    <a:cxn ang="0">
                      <a:pos x="T0" y="T1"/>
                    </a:cxn>
                    <a:cxn ang="0">
                      <a:pos x="T2" y="T3"/>
                    </a:cxn>
                    <a:cxn ang="0">
                      <a:pos x="T4" y="T5"/>
                    </a:cxn>
                  </a:cxnLst>
                  <a:rect l="0" t="0" r="r" b="b"/>
                  <a:pathLst>
                    <a:path w="2" h="4">
                      <a:moveTo>
                        <a:pt x="1" y="4"/>
                      </a:moveTo>
                      <a:cubicBezTo>
                        <a:pt x="2" y="3"/>
                        <a:pt x="2" y="2"/>
                        <a:pt x="2" y="1"/>
                      </a:cubicBezTo>
                      <a:cubicBezTo>
                        <a:pt x="1"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2" name="Freeform 1369"/>
                <p:cNvSpPr>
                  <a:spLocks/>
                </p:cNvSpPr>
                <p:nvPr/>
              </p:nvSpPr>
              <p:spPr bwMode="auto">
                <a:xfrm>
                  <a:off x="3970" y="2791"/>
                  <a:ext cx="5" cy="1"/>
                </a:xfrm>
                <a:custGeom>
                  <a:avLst/>
                  <a:gdLst>
                    <a:gd name="T0" fmla="*/ 5 w 5"/>
                    <a:gd name="T1" fmla="*/ 0 h 1"/>
                    <a:gd name="T2" fmla="*/ 1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1" y="0"/>
                      </a:lnTo>
                      <a:lnTo>
                        <a:pt x="0" y="1"/>
                      </a:ln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3" name="Freeform 1370"/>
                <p:cNvSpPr>
                  <a:spLocks/>
                </p:cNvSpPr>
                <p:nvPr/>
              </p:nvSpPr>
              <p:spPr bwMode="auto">
                <a:xfrm>
                  <a:off x="3912" y="2791"/>
                  <a:ext cx="52" cy="22"/>
                </a:xfrm>
                <a:custGeom>
                  <a:avLst/>
                  <a:gdLst>
                    <a:gd name="T0" fmla="*/ 4 w 61"/>
                    <a:gd name="T1" fmla="*/ 21 h 26"/>
                    <a:gd name="T2" fmla="*/ 15 w 61"/>
                    <a:gd name="T3" fmla="*/ 23 h 26"/>
                    <a:gd name="T4" fmla="*/ 22 w 61"/>
                    <a:gd name="T5" fmla="*/ 13 h 26"/>
                    <a:gd name="T6" fmla="*/ 21 w 61"/>
                    <a:gd name="T7" fmla="*/ 22 h 26"/>
                    <a:gd name="T8" fmla="*/ 42 w 61"/>
                    <a:gd name="T9" fmla="*/ 14 h 26"/>
                    <a:gd name="T10" fmla="*/ 42 w 61"/>
                    <a:gd name="T11" fmla="*/ 18 h 26"/>
                    <a:gd name="T12" fmla="*/ 50 w 61"/>
                    <a:gd name="T13" fmla="*/ 8 h 26"/>
                    <a:gd name="T14" fmla="*/ 50 w 61"/>
                    <a:gd name="T15" fmla="*/ 19 h 26"/>
                    <a:gd name="T16" fmla="*/ 49 w 61"/>
                    <a:gd name="T17" fmla="*/ 20 h 26"/>
                    <a:gd name="T18" fmla="*/ 60 w 61"/>
                    <a:gd name="T19" fmla="*/ 17 h 26"/>
                    <a:gd name="T20" fmla="*/ 61 w 61"/>
                    <a:gd name="T21" fmla="*/ 10 h 26"/>
                    <a:gd name="T22" fmla="*/ 61 w 61"/>
                    <a:gd name="T23" fmla="*/ 5 h 26"/>
                    <a:gd name="T24" fmla="*/ 53 w 61"/>
                    <a:gd name="T25" fmla="*/ 9 h 26"/>
                    <a:gd name="T26" fmla="*/ 53 w 61"/>
                    <a:gd name="T27" fmla="*/ 5 h 26"/>
                    <a:gd name="T28" fmla="*/ 50 w 61"/>
                    <a:gd name="T29" fmla="*/ 8 h 26"/>
                    <a:gd name="T30" fmla="*/ 49 w 61"/>
                    <a:gd name="T31" fmla="*/ 4 h 26"/>
                    <a:gd name="T32" fmla="*/ 44 w 61"/>
                    <a:gd name="T33" fmla="*/ 7 h 26"/>
                    <a:gd name="T34" fmla="*/ 45 w 61"/>
                    <a:gd name="T35" fmla="*/ 6 h 26"/>
                    <a:gd name="T36" fmla="*/ 41 w 61"/>
                    <a:gd name="T37" fmla="*/ 11 h 26"/>
                    <a:gd name="T38" fmla="*/ 39 w 61"/>
                    <a:gd name="T39" fmla="*/ 6 h 26"/>
                    <a:gd name="T40" fmla="*/ 39 w 61"/>
                    <a:gd name="T41" fmla="*/ 10 h 26"/>
                    <a:gd name="T42" fmla="*/ 26 w 61"/>
                    <a:gd name="T43" fmla="*/ 5 h 26"/>
                    <a:gd name="T44" fmla="*/ 25 w 61"/>
                    <a:gd name="T45" fmla="*/ 8 h 26"/>
                    <a:gd name="T46" fmla="*/ 31 w 61"/>
                    <a:gd name="T47" fmla="*/ 5 h 26"/>
                    <a:gd name="T48" fmla="*/ 30 w 61"/>
                    <a:gd name="T49" fmla="*/ 15 h 26"/>
                    <a:gd name="T50" fmla="*/ 22 w 61"/>
                    <a:gd name="T51" fmla="*/ 7 h 26"/>
                    <a:gd name="T52" fmla="*/ 12 w 61"/>
                    <a:gd name="T53" fmla="*/ 9 h 26"/>
                    <a:gd name="T54" fmla="*/ 12 w 61"/>
                    <a:gd name="T55" fmla="*/ 8 h 26"/>
                    <a:gd name="T56" fmla="*/ 6 w 61"/>
                    <a:gd name="T57" fmla="*/ 12 h 26"/>
                    <a:gd name="T58" fmla="*/ 8 w 61"/>
                    <a:gd name="T59" fmla="*/ 13 h 26"/>
                    <a:gd name="T60" fmla="*/ 6 w 61"/>
                    <a:gd name="T61" fmla="*/ 16 h 26"/>
                    <a:gd name="T62" fmla="*/ 5 w 61"/>
                    <a:gd name="T63" fmla="*/ 14 h 26"/>
                    <a:gd name="T64" fmla="*/ 0 w 61"/>
                    <a:gd name="T65" fmla="*/ 20 h 26"/>
                    <a:gd name="T66" fmla="*/ 6 w 61"/>
                    <a:gd name="T67" fmla="*/ 16 h 26"/>
                    <a:gd name="T68" fmla="*/ 4 w 61"/>
                    <a:gd name="T6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6">
                      <a:moveTo>
                        <a:pt x="4" y="21"/>
                      </a:moveTo>
                      <a:cubicBezTo>
                        <a:pt x="7" y="26"/>
                        <a:pt x="11" y="23"/>
                        <a:pt x="15" y="23"/>
                      </a:cubicBezTo>
                      <a:cubicBezTo>
                        <a:pt x="22" y="21"/>
                        <a:pt x="15" y="14"/>
                        <a:pt x="22" y="13"/>
                      </a:cubicBezTo>
                      <a:cubicBezTo>
                        <a:pt x="21" y="22"/>
                        <a:pt x="21" y="22"/>
                        <a:pt x="21" y="22"/>
                      </a:cubicBezTo>
                      <a:cubicBezTo>
                        <a:pt x="28" y="21"/>
                        <a:pt x="37" y="22"/>
                        <a:pt x="42" y="14"/>
                      </a:cubicBezTo>
                      <a:cubicBezTo>
                        <a:pt x="42" y="16"/>
                        <a:pt x="44" y="17"/>
                        <a:pt x="42" y="18"/>
                      </a:cubicBezTo>
                      <a:cubicBezTo>
                        <a:pt x="46" y="18"/>
                        <a:pt x="44" y="5"/>
                        <a:pt x="50" y="8"/>
                      </a:cubicBezTo>
                      <a:cubicBezTo>
                        <a:pt x="44" y="14"/>
                        <a:pt x="52" y="14"/>
                        <a:pt x="50" y="19"/>
                      </a:cubicBezTo>
                      <a:cubicBezTo>
                        <a:pt x="49" y="20"/>
                        <a:pt x="49" y="20"/>
                        <a:pt x="49" y="20"/>
                      </a:cubicBezTo>
                      <a:cubicBezTo>
                        <a:pt x="53" y="19"/>
                        <a:pt x="58" y="16"/>
                        <a:pt x="60" y="17"/>
                      </a:cubicBezTo>
                      <a:cubicBezTo>
                        <a:pt x="60" y="14"/>
                        <a:pt x="58" y="11"/>
                        <a:pt x="61" y="10"/>
                      </a:cubicBezTo>
                      <a:cubicBezTo>
                        <a:pt x="60" y="10"/>
                        <a:pt x="61" y="7"/>
                        <a:pt x="61" y="5"/>
                      </a:cubicBezTo>
                      <a:cubicBezTo>
                        <a:pt x="57" y="8"/>
                        <a:pt x="56" y="6"/>
                        <a:pt x="53" y="9"/>
                      </a:cubicBezTo>
                      <a:cubicBezTo>
                        <a:pt x="52" y="6"/>
                        <a:pt x="55" y="8"/>
                        <a:pt x="53" y="5"/>
                      </a:cubicBezTo>
                      <a:cubicBezTo>
                        <a:pt x="50" y="8"/>
                        <a:pt x="50" y="8"/>
                        <a:pt x="50" y="8"/>
                      </a:cubicBezTo>
                      <a:cubicBezTo>
                        <a:pt x="48" y="7"/>
                        <a:pt x="52" y="5"/>
                        <a:pt x="49" y="4"/>
                      </a:cubicBezTo>
                      <a:cubicBezTo>
                        <a:pt x="49" y="6"/>
                        <a:pt x="46" y="8"/>
                        <a:pt x="44" y="7"/>
                      </a:cubicBezTo>
                      <a:cubicBezTo>
                        <a:pt x="45" y="6"/>
                        <a:pt x="45" y="6"/>
                        <a:pt x="45" y="6"/>
                      </a:cubicBezTo>
                      <a:cubicBezTo>
                        <a:pt x="43" y="8"/>
                        <a:pt x="40" y="6"/>
                        <a:pt x="41" y="11"/>
                      </a:cubicBezTo>
                      <a:cubicBezTo>
                        <a:pt x="39" y="6"/>
                        <a:pt x="39" y="6"/>
                        <a:pt x="39" y="6"/>
                      </a:cubicBezTo>
                      <a:cubicBezTo>
                        <a:pt x="39" y="10"/>
                        <a:pt x="39" y="10"/>
                        <a:pt x="39" y="10"/>
                      </a:cubicBezTo>
                      <a:cubicBezTo>
                        <a:pt x="34" y="8"/>
                        <a:pt x="32" y="0"/>
                        <a:pt x="26" y="5"/>
                      </a:cubicBezTo>
                      <a:cubicBezTo>
                        <a:pt x="27" y="6"/>
                        <a:pt x="26" y="8"/>
                        <a:pt x="25" y="8"/>
                      </a:cubicBezTo>
                      <a:cubicBezTo>
                        <a:pt x="28" y="11"/>
                        <a:pt x="28" y="6"/>
                        <a:pt x="31" y="5"/>
                      </a:cubicBezTo>
                      <a:cubicBezTo>
                        <a:pt x="31" y="8"/>
                        <a:pt x="27" y="13"/>
                        <a:pt x="30" y="15"/>
                      </a:cubicBezTo>
                      <a:cubicBezTo>
                        <a:pt x="27" y="11"/>
                        <a:pt x="24" y="16"/>
                        <a:pt x="22" y="7"/>
                      </a:cubicBezTo>
                      <a:cubicBezTo>
                        <a:pt x="18" y="7"/>
                        <a:pt x="17" y="11"/>
                        <a:pt x="12" y="9"/>
                      </a:cubicBezTo>
                      <a:cubicBezTo>
                        <a:pt x="12" y="8"/>
                        <a:pt x="12" y="8"/>
                        <a:pt x="12" y="8"/>
                      </a:cubicBezTo>
                      <a:cubicBezTo>
                        <a:pt x="12" y="14"/>
                        <a:pt x="9" y="6"/>
                        <a:pt x="6" y="12"/>
                      </a:cubicBezTo>
                      <a:cubicBezTo>
                        <a:pt x="8" y="13"/>
                        <a:pt x="8" y="13"/>
                        <a:pt x="8" y="13"/>
                      </a:cubicBezTo>
                      <a:cubicBezTo>
                        <a:pt x="8" y="15"/>
                        <a:pt x="7" y="15"/>
                        <a:pt x="6" y="16"/>
                      </a:cubicBezTo>
                      <a:cubicBezTo>
                        <a:pt x="6" y="15"/>
                        <a:pt x="6" y="15"/>
                        <a:pt x="5" y="14"/>
                      </a:cubicBezTo>
                      <a:cubicBezTo>
                        <a:pt x="5" y="18"/>
                        <a:pt x="0" y="19"/>
                        <a:pt x="0" y="20"/>
                      </a:cubicBezTo>
                      <a:cubicBezTo>
                        <a:pt x="2" y="21"/>
                        <a:pt x="4" y="17"/>
                        <a:pt x="6" y="16"/>
                      </a:cubicBezTo>
                      <a:cubicBezTo>
                        <a:pt x="5" y="19"/>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4" name="Freeform 1371"/>
                <p:cNvSpPr>
                  <a:spLocks/>
                </p:cNvSpPr>
                <p:nvPr/>
              </p:nvSpPr>
              <p:spPr bwMode="auto">
                <a:xfrm>
                  <a:off x="3950" y="2794"/>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5" name="Freeform 1372"/>
                <p:cNvSpPr>
                  <a:spLocks/>
                </p:cNvSpPr>
                <p:nvPr/>
              </p:nvSpPr>
              <p:spPr bwMode="auto">
                <a:xfrm>
                  <a:off x="3869" y="2791"/>
                  <a:ext cx="40" cy="27"/>
                </a:xfrm>
                <a:custGeom>
                  <a:avLst/>
                  <a:gdLst>
                    <a:gd name="T0" fmla="*/ 35 w 47"/>
                    <a:gd name="T1" fmla="*/ 14 h 31"/>
                    <a:gd name="T2" fmla="*/ 33 w 47"/>
                    <a:gd name="T3" fmla="*/ 9 h 31"/>
                    <a:gd name="T4" fmla="*/ 34 w 47"/>
                    <a:gd name="T5" fmla="*/ 19 h 31"/>
                    <a:gd name="T6" fmla="*/ 29 w 47"/>
                    <a:gd name="T7" fmla="*/ 21 h 31"/>
                    <a:gd name="T8" fmla="*/ 28 w 47"/>
                    <a:gd name="T9" fmla="*/ 12 h 31"/>
                    <a:gd name="T10" fmla="*/ 23 w 47"/>
                    <a:gd name="T11" fmla="*/ 11 h 31"/>
                    <a:gd name="T12" fmla="*/ 24 w 47"/>
                    <a:gd name="T13" fmla="*/ 17 h 31"/>
                    <a:gd name="T14" fmla="*/ 18 w 47"/>
                    <a:gd name="T15" fmla="*/ 21 h 31"/>
                    <a:gd name="T16" fmla="*/ 21 w 47"/>
                    <a:gd name="T17" fmla="*/ 19 h 31"/>
                    <a:gd name="T18" fmla="*/ 17 w 47"/>
                    <a:gd name="T19" fmla="*/ 13 h 31"/>
                    <a:gd name="T20" fmla="*/ 5 w 47"/>
                    <a:gd name="T21" fmla="*/ 29 h 31"/>
                    <a:gd name="T22" fmla="*/ 9 w 47"/>
                    <a:gd name="T23" fmla="*/ 28 h 31"/>
                    <a:gd name="T24" fmla="*/ 9 w 47"/>
                    <a:gd name="T25" fmla="*/ 21 h 31"/>
                    <a:gd name="T26" fmla="*/ 13 w 47"/>
                    <a:gd name="T27" fmla="*/ 23 h 31"/>
                    <a:gd name="T28" fmla="*/ 10 w 47"/>
                    <a:gd name="T29" fmla="*/ 27 h 31"/>
                    <a:gd name="T30" fmla="*/ 42 w 47"/>
                    <a:gd name="T31" fmla="*/ 24 h 31"/>
                    <a:gd name="T32" fmla="*/ 38 w 47"/>
                    <a:gd name="T33" fmla="*/ 24 h 31"/>
                    <a:gd name="T34" fmla="*/ 42 w 47"/>
                    <a:gd name="T35" fmla="*/ 20 h 31"/>
                    <a:gd name="T36" fmla="*/ 39 w 47"/>
                    <a:gd name="T37" fmla="*/ 13 h 31"/>
                    <a:gd name="T38" fmla="*/ 42 w 47"/>
                    <a:gd name="T39" fmla="*/ 15 h 31"/>
                    <a:gd name="T40" fmla="*/ 41 w 47"/>
                    <a:gd name="T41" fmla="*/ 8 h 31"/>
                    <a:gd name="T42" fmla="*/ 47 w 47"/>
                    <a:gd name="T43" fmla="*/ 5 h 31"/>
                    <a:gd name="T44" fmla="*/ 36 w 47"/>
                    <a:gd name="T45" fmla="*/ 5 h 31"/>
                    <a:gd name="T46" fmla="*/ 35 w 47"/>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4"/>
                      </a:moveTo>
                      <a:cubicBezTo>
                        <a:pt x="32" y="14"/>
                        <a:pt x="35" y="11"/>
                        <a:pt x="33" y="9"/>
                      </a:cubicBezTo>
                      <a:cubicBezTo>
                        <a:pt x="30" y="12"/>
                        <a:pt x="36" y="15"/>
                        <a:pt x="34" y="19"/>
                      </a:cubicBezTo>
                      <a:cubicBezTo>
                        <a:pt x="32" y="17"/>
                        <a:pt x="30" y="21"/>
                        <a:pt x="29" y="21"/>
                      </a:cubicBezTo>
                      <a:cubicBezTo>
                        <a:pt x="30" y="19"/>
                        <a:pt x="29" y="13"/>
                        <a:pt x="28" y="12"/>
                      </a:cubicBezTo>
                      <a:cubicBezTo>
                        <a:pt x="27" y="14"/>
                        <a:pt x="25" y="11"/>
                        <a:pt x="23" y="11"/>
                      </a:cubicBezTo>
                      <a:cubicBezTo>
                        <a:pt x="28" y="15"/>
                        <a:pt x="20" y="14"/>
                        <a:pt x="24" y="17"/>
                      </a:cubicBezTo>
                      <a:cubicBezTo>
                        <a:pt x="24" y="21"/>
                        <a:pt x="20" y="23"/>
                        <a:pt x="18" y="21"/>
                      </a:cubicBezTo>
                      <a:cubicBezTo>
                        <a:pt x="18" y="19"/>
                        <a:pt x="20" y="19"/>
                        <a:pt x="21" y="19"/>
                      </a:cubicBezTo>
                      <a:cubicBezTo>
                        <a:pt x="21" y="14"/>
                        <a:pt x="18" y="17"/>
                        <a:pt x="17" y="13"/>
                      </a:cubicBezTo>
                      <a:cubicBezTo>
                        <a:pt x="13" y="19"/>
                        <a:pt x="0" y="20"/>
                        <a:pt x="5" y="29"/>
                      </a:cubicBezTo>
                      <a:cubicBezTo>
                        <a:pt x="6" y="31"/>
                        <a:pt x="7" y="29"/>
                        <a:pt x="9" y="28"/>
                      </a:cubicBezTo>
                      <a:cubicBezTo>
                        <a:pt x="4" y="26"/>
                        <a:pt x="8" y="23"/>
                        <a:pt x="9" y="21"/>
                      </a:cubicBezTo>
                      <a:cubicBezTo>
                        <a:pt x="10" y="23"/>
                        <a:pt x="13" y="19"/>
                        <a:pt x="13" y="23"/>
                      </a:cubicBezTo>
                      <a:cubicBezTo>
                        <a:pt x="10" y="27"/>
                        <a:pt x="10" y="27"/>
                        <a:pt x="10" y="27"/>
                      </a:cubicBezTo>
                      <a:cubicBezTo>
                        <a:pt x="20" y="28"/>
                        <a:pt x="32" y="26"/>
                        <a:pt x="42" y="24"/>
                      </a:cubicBezTo>
                      <a:cubicBezTo>
                        <a:pt x="38" y="24"/>
                        <a:pt x="38" y="24"/>
                        <a:pt x="38" y="24"/>
                      </a:cubicBezTo>
                      <a:cubicBezTo>
                        <a:pt x="38" y="21"/>
                        <a:pt x="40" y="21"/>
                        <a:pt x="42" y="20"/>
                      </a:cubicBezTo>
                      <a:cubicBezTo>
                        <a:pt x="39" y="13"/>
                        <a:pt x="39" y="13"/>
                        <a:pt x="39" y="13"/>
                      </a:cubicBezTo>
                      <a:cubicBezTo>
                        <a:pt x="40" y="14"/>
                        <a:pt x="41" y="13"/>
                        <a:pt x="42" y="15"/>
                      </a:cubicBezTo>
                      <a:cubicBezTo>
                        <a:pt x="43" y="12"/>
                        <a:pt x="42" y="10"/>
                        <a:pt x="41" y="8"/>
                      </a:cubicBezTo>
                      <a:cubicBezTo>
                        <a:pt x="44" y="7"/>
                        <a:pt x="45" y="9"/>
                        <a:pt x="47" y="5"/>
                      </a:cubicBezTo>
                      <a:cubicBezTo>
                        <a:pt x="41" y="0"/>
                        <a:pt x="43" y="10"/>
                        <a:pt x="36" y="5"/>
                      </a:cubicBezTo>
                      <a:lnTo>
                        <a:pt x="3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6" name="Freeform 1373"/>
                <p:cNvSpPr>
                  <a:spLocks/>
                </p:cNvSpPr>
                <p:nvPr/>
              </p:nvSpPr>
              <p:spPr bwMode="auto">
                <a:xfrm>
                  <a:off x="3908" y="2800"/>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7" name="Freeform 1374"/>
                <p:cNvSpPr>
                  <a:spLocks/>
                </p:cNvSpPr>
                <p:nvPr/>
              </p:nvSpPr>
              <p:spPr bwMode="auto">
                <a:xfrm>
                  <a:off x="3906" y="2809"/>
                  <a:ext cx="2" cy="4"/>
                </a:xfrm>
                <a:custGeom>
                  <a:avLst/>
                  <a:gdLst>
                    <a:gd name="T0" fmla="*/ 2 w 2"/>
                    <a:gd name="T1" fmla="*/ 5 h 5"/>
                    <a:gd name="T2" fmla="*/ 2 w 2"/>
                    <a:gd name="T3" fmla="*/ 1 h 5"/>
                    <a:gd name="T4" fmla="*/ 2 w 2"/>
                    <a:gd name="T5" fmla="*/ 5 h 5"/>
                  </a:gdLst>
                  <a:ahLst/>
                  <a:cxnLst>
                    <a:cxn ang="0">
                      <a:pos x="T0" y="T1"/>
                    </a:cxn>
                    <a:cxn ang="0">
                      <a:pos x="T2" y="T3"/>
                    </a:cxn>
                    <a:cxn ang="0">
                      <a:pos x="T4" y="T5"/>
                    </a:cxn>
                  </a:cxnLst>
                  <a:rect l="0" t="0" r="r" b="b"/>
                  <a:pathLst>
                    <a:path w="2" h="5">
                      <a:moveTo>
                        <a:pt x="2" y="5"/>
                      </a:moveTo>
                      <a:cubicBezTo>
                        <a:pt x="2" y="1"/>
                        <a:pt x="2" y="1"/>
                        <a:pt x="2"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8" name="Freeform 1375"/>
                <p:cNvSpPr>
                  <a:spLocks/>
                </p:cNvSpPr>
                <p:nvPr/>
              </p:nvSpPr>
              <p:spPr bwMode="auto">
                <a:xfrm>
                  <a:off x="3877" y="2803"/>
                  <a:ext cx="3" cy="1"/>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9" name="Freeform 1376"/>
                <p:cNvSpPr>
                  <a:spLocks/>
                </p:cNvSpPr>
                <p:nvPr/>
              </p:nvSpPr>
              <p:spPr bwMode="auto">
                <a:xfrm>
                  <a:off x="3861" y="2807"/>
                  <a:ext cx="12" cy="12"/>
                </a:xfrm>
                <a:custGeom>
                  <a:avLst/>
                  <a:gdLst>
                    <a:gd name="T0" fmla="*/ 0 w 14"/>
                    <a:gd name="T1" fmla="*/ 14 h 14"/>
                    <a:gd name="T2" fmla="*/ 12 w 14"/>
                    <a:gd name="T3" fmla="*/ 12 h 14"/>
                    <a:gd name="T4" fmla="*/ 11 w 14"/>
                    <a:gd name="T5" fmla="*/ 0 h 14"/>
                    <a:gd name="T6" fmla="*/ 7 w 14"/>
                    <a:gd name="T7" fmla="*/ 8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6" y="9"/>
                        <a:pt x="12" y="12"/>
                      </a:cubicBezTo>
                      <a:cubicBezTo>
                        <a:pt x="14" y="8"/>
                        <a:pt x="10" y="4"/>
                        <a:pt x="11" y="0"/>
                      </a:cubicBezTo>
                      <a:cubicBezTo>
                        <a:pt x="8" y="0"/>
                        <a:pt x="9" y="7"/>
                        <a:pt x="7" y="8"/>
                      </a:cubicBezTo>
                      <a:cubicBezTo>
                        <a:pt x="5" y="5"/>
                        <a:pt x="3" y="10"/>
                        <a:pt x="0" y="9"/>
                      </a:cubicBezTo>
                      <a:cubicBezTo>
                        <a:pt x="0" y="11"/>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0" name="Freeform 1377"/>
                <p:cNvSpPr>
                  <a:spLocks/>
                </p:cNvSpPr>
                <p:nvPr/>
              </p:nvSpPr>
              <p:spPr bwMode="auto">
                <a:xfrm>
                  <a:off x="3763" y="2799"/>
                  <a:ext cx="101" cy="23"/>
                </a:xfrm>
                <a:custGeom>
                  <a:avLst/>
                  <a:gdLst>
                    <a:gd name="T0" fmla="*/ 96 w 117"/>
                    <a:gd name="T1" fmla="*/ 10 h 27"/>
                    <a:gd name="T2" fmla="*/ 90 w 117"/>
                    <a:gd name="T3" fmla="*/ 11 h 27"/>
                    <a:gd name="T4" fmla="*/ 93 w 117"/>
                    <a:gd name="T5" fmla="*/ 9 h 27"/>
                    <a:gd name="T6" fmla="*/ 88 w 117"/>
                    <a:gd name="T7" fmla="*/ 6 h 27"/>
                    <a:gd name="T8" fmla="*/ 88 w 117"/>
                    <a:gd name="T9" fmla="*/ 9 h 27"/>
                    <a:gd name="T10" fmla="*/ 78 w 117"/>
                    <a:gd name="T11" fmla="*/ 11 h 27"/>
                    <a:gd name="T12" fmla="*/ 76 w 117"/>
                    <a:gd name="T13" fmla="*/ 16 h 27"/>
                    <a:gd name="T14" fmla="*/ 68 w 117"/>
                    <a:gd name="T15" fmla="*/ 8 h 27"/>
                    <a:gd name="T16" fmla="*/ 71 w 117"/>
                    <a:gd name="T17" fmla="*/ 19 h 27"/>
                    <a:gd name="T18" fmla="*/ 59 w 117"/>
                    <a:gd name="T19" fmla="*/ 16 h 27"/>
                    <a:gd name="T20" fmla="*/ 61 w 117"/>
                    <a:gd name="T21" fmla="*/ 15 h 27"/>
                    <a:gd name="T22" fmla="*/ 55 w 117"/>
                    <a:gd name="T23" fmla="*/ 16 h 27"/>
                    <a:gd name="T24" fmla="*/ 55 w 117"/>
                    <a:gd name="T25" fmla="*/ 10 h 27"/>
                    <a:gd name="T26" fmla="*/ 45 w 117"/>
                    <a:gd name="T27" fmla="*/ 12 h 27"/>
                    <a:gd name="T28" fmla="*/ 46 w 117"/>
                    <a:gd name="T29" fmla="*/ 9 h 27"/>
                    <a:gd name="T30" fmla="*/ 28 w 117"/>
                    <a:gd name="T31" fmla="*/ 14 h 27"/>
                    <a:gd name="T32" fmla="*/ 25 w 117"/>
                    <a:gd name="T33" fmla="*/ 10 h 27"/>
                    <a:gd name="T34" fmla="*/ 27 w 117"/>
                    <a:gd name="T35" fmla="*/ 20 h 27"/>
                    <a:gd name="T36" fmla="*/ 20 w 117"/>
                    <a:gd name="T37" fmla="*/ 19 h 27"/>
                    <a:gd name="T38" fmla="*/ 21 w 117"/>
                    <a:gd name="T39" fmla="*/ 13 h 27"/>
                    <a:gd name="T40" fmla="*/ 17 w 117"/>
                    <a:gd name="T41" fmla="*/ 16 h 27"/>
                    <a:gd name="T42" fmla="*/ 14 w 117"/>
                    <a:gd name="T43" fmla="*/ 10 h 27"/>
                    <a:gd name="T44" fmla="*/ 6 w 117"/>
                    <a:gd name="T45" fmla="*/ 19 h 27"/>
                    <a:gd name="T46" fmla="*/ 1 w 117"/>
                    <a:gd name="T47" fmla="*/ 18 h 27"/>
                    <a:gd name="T48" fmla="*/ 5 w 117"/>
                    <a:gd name="T49" fmla="*/ 27 h 27"/>
                    <a:gd name="T50" fmla="*/ 31 w 117"/>
                    <a:gd name="T51" fmla="*/ 25 h 27"/>
                    <a:gd name="T52" fmla="*/ 38 w 117"/>
                    <a:gd name="T53" fmla="*/ 19 h 27"/>
                    <a:gd name="T54" fmla="*/ 39 w 117"/>
                    <a:gd name="T55" fmla="*/ 25 h 27"/>
                    <a:gd name="T56" fmla="*/ 39 w 117"/>
                    <a:gd name="T57" fmla="*/ 19 h 27"/>
                    <a:gd name="T58" fmla="*/ 43 w 117"/>
                    <a:gd name="T59" fmla="*/ 25 h 27"/>
                    <a:gd name="T60" fmla="*/ 45 w 117"/>
                    <a:gd name="T61" fmla="*/ 19 h 27"/>
                    <a:gd name="T62" fmla="*/ 48 w 117"/>
                    <a:gd name="T63" fmla="*/ 26 h 27"/>
                    <a:gd name="T64" fmla="*/ 90 w 117"/>
                    <a:gd name="T65" fmla="*/ 20 h 27"/>
                    <a:gd name="T66" fmla="*/ 88 w 117"/>
                    <a:gd name="T67" fmla="*/ 16 h 27"/>
                    <a:gd name="T68" fmla="*/ 104 w 117"/>
                    <a:gd name="T69" fmla="*/ 14 h 27"/>
                    <a:gd name="T70" fmla="*/ 105 w 117"/>
                    <a:gd name="T71" fmla="*/ 10 h 27"/>
                    <a:gd name="T72" fmla="*/ 106 w 117"/>
                    <a:gd name="T73" fmla="*/ 20 h 27"/>
                    <a:gd name="T74" fmla="*/ 111 w 117"/>
                    <a:gd name="T75" fmla="*/ 18 h 27"/>
                    <a:gd name="T76" fmla="*/ 108 w 117"/>
                    <a:gd name="T77" fmla="*/ 17 h 27"/>
                    <a:gd name="T78" fmla="*/ 113 w 117"/>
                    <a:gd name="T79" fmla="*/ 18 h 27"/>
                    <a:gd name="T80" fmla="*/ 108 w 117"/>
                    <a:gd name="T81" fmla="*/ 7 h 27"/>
                    <a:gd name="T82" fmla="*/ 95 w 117"/>
                    <a:gd name="T83" fmla="*/ 3 h 27"/>
                    <a:gd name="T84" fmla="*/ 96 w 117"/>
                    <a:gd name="T8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 h="27">
                      <a:moveTo>
                        <a:pt x="96" y="10"/>
                      </a:moveTo>
                      <a:cubicBezTo>
                        <a:pt x="94" y="10"/>
                        <a:pt x="92" y="13"/>
                        <a:pt x="90" y="11"/>
                      </a:cubicBezTo>
                      <a:cubicBezTo>
                        <a:pt x="90" y="9"/>
                        <a:pt x="91" y="8"/>
                        <a:pt x="93" y="9"/>
                      </a:cubicBezTo>
                      <a:cubicBezTo>
                        <a:pt x="91" y="3"/>
                        <a:pt x="90" y="10"/>
                        <a:pt x="88" y="6"/>
                      </a:cubicBezTo>
                      <a:cubicBezTo>
                        <a:pt x="88" y="7"/>
                        <a:pt x="89" y="8"/>
                        <a:pt x="88" y="9"/>
                      </a:cubicBezTo>
                      <a:cubicBezTo>
                        <a:pt x="82" y="8"/>
                        <a:pt x="85" y="13"/>
                        <a:pt x="78" y="11"/>
                      </a:cubicBezTo>
                      <a:cubicBezTo>
                        <a:pt x="77" y="12"/>
                        <a:pt x="76" y="12"/>
                        <a:pt x="76" y="16"/>
                      </a:cubicBezTo>
                      <a:cubicBezTo>
                        <a:pt x="72" y="12"/>
                        <a:pt x="74" y="12"/>
                        <a:pt x="68" y="8"/>
                      </a:cubicBezTo>
                      <a:cubicBezTo>
                        <a:pt x="69" y="10"/>
                        <a:pt x="71" y="15"/>
                        <a:pt x="71" y="19"/>
                      </a:cubicBezTo>
                      <a:cubicBezTo>
                        <a:pt x="63" y="14"/>
                        <a:pt x="64" y="21"/>
                        <a:pt x="59" y="16"/>
                      </a:cubicBezTo>
                      <a:cubicBezTo>
                        <a:pt x="59" y="16"/>
                        <a:pt x="60" y="15"/>
                        <a:pt x="61" y="15"/>
                      </a:cubicBezTo>
                      <a:cubicBezTo>
                        <a:pt x="60" y="9"/>
                        <a:pt x="57" y="17"/>
                        <a:pt x="55" y="16"/>
                      </a:cubicBezTo>
                      <a:cubicBezTo>
                        <a:pt x="55" y="10"/>
                        <a:pt x="55" y="10"/>
                        <a:pt x="55" y="10"/>
                      </a:cubicBezTo>
                      <a:cubicBezTo>
                        <a:pt x="52" y="12"/>
                        <a:pt x="48" y="15"/>
                        <a:pt x="45" y="12"/>
                      </a:cubicBezTo>
                      <a:cubicBezTo>
                        <a:pt x="46" y="9"/>
                        <a:pt x="46" y="9"/>
                        <a:pt x="46" y="9"/>
                      </a:cubicBezTo>
                      <a:cubicBezTo>
                        <a:pt x="40" y="13"/>
                        <a:pt x="33" y="11"/>
                        <a:pt x="28" y="14"/>
                      </a:cubicBezTo>
                      <a:cubicBezTo>
                        <a:pt x="25" y="10"/>
                        <a:pt x="25" y="10"/>
                        <a:pt x="25" y="10"/>
                      </a:cubicBezTo>
                      <a:cubicBezTo>
                        <a:pt x="18" y="15"/>
                        <a:pt x="32" y="12"/>
                        <a:pt x="27" y="20"/>
                      </a:cubicBezTo>
                      <a:cubicBezTo>
                        <a:pt x="26" y="10"/>
                        <a:pt x="24" y="23"/>
                        <a:pt x="20" y="19"/>
                      </a:cubicBezTo>
                      <a:cubicBezTo>
                        <a:pt x="18" y="16"/>
                        <a:pt x="24" y="17"/>
                        <a:pt x="21" y="13"/>
                      </a:cubicBezTo>
                      <a:cubicBezTo>
                        <a:pt x="21" y="18"/>
                        <a:pt x="19" y="15"/>
                        <a:pt x="17" y="16"/>
                      </a:cubicBezTo>
                      <a:cubicBezTo>
                        <a:pt x="17" y="11"/>
                        <a:pt x="13" y="15"/>
                        <a:pt x="14" y="10"/>
                      </a:cubicBezTo>
                      <a:cubicBezTo>
                        <a:pt x="6" y="19"/>
                        <a:pt x="6" y="19"/>
                        <a:pt x="6" y="19"/>
                      </a:cubicBezTo>
                      <a:cubicBezTo>
                        <a:pt x="5" y="16"/>
                        <a:pt x="3" y="17"/>
                        <a:pt x="1" y="18"/>
                      </a:cubicBezTo>
                      <a:cubicBezTo>
                        <a:pt x="6" y="18"/>
                        <a:pt x="0" y="25"/>
                        <a:pt x="5" y="27"/>
                      </a:cubicBezTo>
                      <a:cubicBezTo>
                        <a:pt x="12" y="24"/>
                        <a:pt x="23" y="22"/>
                        <a:pt x="31" y="25"/>
                      </a:cubicBezTo>
                      <a:cubicBezTo>
                        <a:pt x="32" y="18"/>
                        <a:pt x="37" y="25"/>
                        <a:pt x="38" y="19"/>
                      </a:cubicBezTo>
                      <a:cubicBezTo>
                        <a:pt x="39" y="25"/>
                        <a:pt x="39" y="25"/>
                        <a:pt x="39" y="25"/>
                      </a:cubicBezTo>
                      <a:cubicBezTo>
                        <a:pt x="44" y="24"/>
                        <a:pt x="38" y="22"/>
                        <a:pt x="39" y="19"/>
                      </a:cubicBezTo>
                      <a:cubicBezTo>
                        <a:pt x="41" y="18"/>
                        <a:pt x="43" y="22"/>
                        <a:pt x="43" y="25"/>
                      </a:cubicBezTo>
                      <a:cubicBezTo>
                        <a:pt x="47" y="25"/>
                        <a:pt x="43" y="23"/>
                        <a:pt x="45" y="19"/>
                      </a:cubicBezTo>
                      <a:cubicBezTo>
                        <a:pt x="48" y="26"/>
                        <a:pt x="48" y="26"/>
                        <a:pt x="48" y="26"/>
                      </a:cubicBezTo>
                      <a:cubicBezTo>
                        <a:pt x="60" y="23"/>
                        <a:pt x="76" y="17"/>
                        <a:pt x="90" y="20"/>
                      </a:cubicBezTo>
                      <a:cubicBezTo>
                        <a:pt x="88" y="16"/>
                        <a:pt x="88" y="16"/>
                        <a:pt x="88" y="16"/>
                      </a:cubicBezTo>
                      <a:cubicBezTo>
                        <a:pt x="95" y="18"/>
                        <a:pt x="98" y="5"/>
                        <a:pt x="104" y="14"/>
                      </a:cubicBezTo>
                      <a:cubicBezTo>
                        <a:pt x="105" y="10"/>
                        <a:pt x="105" y="10"/>
                        <a:pt x="105" y="10"/>
                      </a:cubicBezTo>
                      <a:cubicBezTo>
                        <a:pt x="105" y="13"/>
                        <a:pt x="107" y="17"/>
                        <a:pt x="106" y="20"/>
                      </a:cubicBezTo>
                      <a:cubicBezTo>
                        <a:pt x="107" y="18"/>
                        <a:pt x="109" y="20"/>
                        <a:pt x="111" y="18"/>
                      </a:cubicBezTo>
                      <a:cubicBezTo>
                        <a:pt x="108" y="17"/>
                        <a:pt x="108" y="17"/>
                        <a:pt x="108" y="17"/>
                      </a:cubicBezTo>
                      <a:cubicBezTo>
                        <a:pt x="109" y="13"/>
                        <a:pt x="112" y="15"/>
                        <a:pt x="113" y="18"/>
                      </a:cubicBezTo>
                      <a:cubicBezTo>
                        <a:pt x="117" y="13"/>
                        <a:pt x="110" y="11"/>
                        <a:pt x="108" y="7"/>
                      </a:cubicBezTo>
                      <a:cubicBezTo>
                        <a:pt x="102" y="16"/>
                        <a:pt x="101" y="0"/>
                        <a:pt x="95" y="3"/>
                      </a:cubicBezTo>
                      <a:cubicBezTo>
                        <a:pt x="92" y="6"/>
                        <a:pt x="96" y="7"/>
                        <a:pt x="9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1" name="Freeform 1378"/>
                <p:cNvSpPr>
                  <a:spLocks/>
                </p:cNvSpPr>
                <p:nvPr/>
              </p:nvSpPr>
              <p:spPr bwMode="auto">
                <a:xfrm>
                  <a:off x="3854" y="2816"/>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2" name="Freeform 1379"/>
                <p:cNvSpPr>
                  <a:spLocks/>
                </p:cNvSpPr>
                <p:nvPr/>
              </p:nvSpPr>
              <p:spPr bwMode="auto">
                <a:xfrm>
                  <a:off x="3763" y="2815"/>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3" name="Rectangle 1380"/>
                <p:cNvSpPr>
                  <a:spLocks noChangeArrowheads="1"/>
                </p:cNvSpPr>
                <p:nvPr/>
              </p:nvSpPr>
              <p:spPr bwMode="auto">
                <a:xfrm>
                  <a:off x="3861" y="2815"/>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4" name="Freeform 1381"/>
                <p:cNvSpPr>
                  <a:spLocks/>
                </p:cNvSpPr>
                <p:nvPr/>
              </p:nvSpPr>
              <p:spPr bwMode="auto">
                <a:xfrm>
                  <a:off x="3861" y="2805"/>
                  <a:ext cx="2" cy="2"/>
                </a:xfrm>
                <a:custGeom>
                  <a:avLst/>
                  <a:gdLst>
                    <a:gd name="T0" fmla="*/ 2 w 2"/>
                    <a:gd name="T1" fmla="*/ 0 h 2"/>
                    <a:gd name="T2" fmla="*/ 0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1"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5" name="Freeform 1382"/>
                <p:cNvSpPr>
                  <a:spLocks/>
                </p:cNvSpPr>
                <p:nvPr/>
              </p:nvSpPr>
              <p:spPr bwMode="auto">
                <a:xfrm>
                  <a:off x="3749" y="2810"/>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6" name="Freeform 1383"/>
                <p:cNvSpPr>
                  <a:spLocks/>
                </p:cNvSpPr>
                <p:nvPr/>
              </p:nvSpPr>
              <p:spPr bwMode="auto">
                <a:xfrm>
                  <a:off x="3706" y="280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7" name="Freeform 1384"/>
                <p:cNvSpPr>
                  <a:spLocks/>
                </p:cNvSpPr>
                <p:nvPr/>
              </p:nvSpPr>
              <p:spPr bwMode="auto">
                <a:xfrm>
                  <a:off x="3589" y="2805"/>
                  <a:ext cx="173" cy="28"/>
                </a:xfrm>
                <a:custGeom>
                  <a:avLst/>
                  <a:gdLst>
                    <a:gd name="T0" fmla="*/ 7 w 200"/>
                    <a:gd name="T1" fmla="*/ 16 h 32"/>
                    <a:gd name="T2" fmla="*/ 4 w 200"/>
                    <a:gd name="T3" fmla="*/ 23 h 32"/>
                    <a:gd name="T4" fmla="*/ 11 w 200"/>
                    <a:gd name="T5" fmla="*/ 26 h 32"/>
                    <a:gd name="T6" fmla="*/ 21 w 200"/>
                    <a:gd name="T7" fmla="*/ 22 h 32"/>
                    <a:gd name="T8" fmla="*/ 44 w 200"/>
                    <a:gd name="T9" fmla="*/ 20 h 32"/>
                    <a:gd name="T10" fmla="*/ 58 w 200"/>
                    <a:gd name="T11" fmla="*/ 22 h 32"/>
                    <a:gd name="T12" fmla="*/ 77 w 200"/>
                    <a:gd name="T13" fmla="*/ 16 h 32"/>
                    <a:gd name="T14" fmla="*/ 82 w 200"/>
                    <a:gd name="T15" fmla="*/ 18 h 32"/>
                    <a:gd name="T16" fmla="*/ 93 w 200"/>
                    <a:gd name="T17" fmla="*/ 20 h 32"/>
                    <a:gd name="T18" fmla="*/ 97 w 200"/>
                    <a:gd name="T19" fmla="*/ 10 h 32"/>
                    <a:gd name="T20" fmla="*/ 107 w 200"/>
                    <a:gd name="T21" fmla="*/ 10 h 32"/>
                    <a:gd name="T22" fmla="*/ 115 w 200"/>
                    <a:gd name="T23" fmla="*/ 14 h 32"/>
                    <a:gd name="T24" fmla="*/ 128 w 200"/>
                    <a:gd name="T25" fmla="*/ 14 h 32"/>
                    <a:gd name="T26" fmla="*/ 142 w 200"/>
                    <a:gd name="T27" fmla="*/ 16 h 32"/>
                    <a:gd name="T28" fmla="*/ 153 w 200"/>
                    <a:gd name="T29" fmla="*/ 14 h 32"/>
                    <a:gd name="T30" fmla="*/ 161 w 200"/>
                    <a:gd name="T31" fmla="*/ 10 h 32"/>
                    <a:gd name="T32" fmla="*/ 164 w 200"/>
                    <a:gd name="T33" fmla="*/ 14 h 32"/>
                    <a:gd name="T34" fmla="*/ 171 w 200"/>
                    <a:gd name="T35" fmla="*/ 13 h 32"/>
                    <a:gd name="T36" fmla="*/ 199 w 200"/>
                    <a:gd name="T37" fmla="*/ 14 h 32"/>
                    <a:gd name="T38" fmla="*/ 185 w 200"/>
                    <a:gd name="T39" fmla="*/ 13 h 32"/>
                    <a:gd name="T40" fmla="*/ 183 w 200"/>
                    <a:gd name="T41" fmla="*/ 16 h 32"/>
                    <a:gd name="T42" fmla="*/ 179 w 200"/>
                    <a:gd name="T43" fmla="*/ 4 h 32"/>
                    <a:gd name="T44" fmla="*/ 176 w 200"/>
                    <a:gd name="T45" fmla="*/ 3 h 32"/>
                    <a:gd name="T46" fmla="*/ 166 w 200"/>
                    <a:gd name="T47" fmla="*/ 4 h 32"/>
                    <a:gd name="T48" fmla="*/ 158 w 200"/>
                    <a:gd name="T49" fmla="*/ 2 h 32"/>
                    <a:gd name="T50" fmla="*/ 145 w 200"/>
                    <a:gd name="T51" fmla="*/ 2 h 32"/>
                    <a:gd name="T52" fmla="*/ 135 w 200"/>
                    <a:gd name="T53" fmla="*/ 5 h 32"/>
                    <a:gd name="T54" fmla="*/ 134 w 200"/>
                    <a:gd name="T55" fmla="*/ 3 h 32"/>
                    <a:gd name="T56" fmla="*/ 131 w 200"/>
                    <a:gd name="T57" fmla="*/ 3 h 32"/>
                    <a:gd name="T58" fmla="*/ 122 w 200"/>
                    <a:gd name="T59" fmla="*/ 5 h 32"/>
                    <a:gd name="T60" fmla="*/ 114 w 200"/>
                    <a:gd name="T61" fmla="*/ 7 h 32"/>
                    <a:gd name="T62" fmla="*/ 110 w 200"/>
                    <a:gd name="T63" fmla="*/ 2 h 32"/>
                    <a:gd name="T64" fmla="*/ 100 w 200"/>
                    <a:gd name="T65" fmla="*/ 2 h 32"/>
                    <a:gd name="T66" fmla="*/ 95 w 200"/>
                    <a:gd name="T67" fmla="*/ 7 h 32"/>
                    <a:gd name="T68" fmla="*/ 82 w 200"/>
                    <a:gd name="T69" fmla="*/ 9 h 32"/>
                    <a:gd name="T70" fmla="*/ 63 w 200"/>
                    <a:gd name="T71" fmla="*/ 12 h 32"/>
                    <a:gd name="T72" fmla="*/ 58 w 200"/>
                    <a:gd name="T73" fmla="*/ 11 h 32"/>
                    <a:gd name="T74" fmla="*/ 37 w 200"/>
                    <a:gd name="T75" fmla="*/ 13 h 32"/>
                    <a:gd name="T76" fmla="*/ 46 w 200"/>
                    <a:gd name="T77" fmla="*/ 18 h 32"/>
                    <a:gd name="T78" fmla="*/ 36 w 200"/>
                    <a:gd name="T79"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 h="32">
                      <a:moveTo>
                        <a:pt x="17" y="9"/>
                      </a:moveTo>
                      <a:cubicBezTo>
                        <a:pt x="14" y="11"/>
                        <a:pt x="10" y="12"/>
                        <a:pt x="7" y="16"/>
                      </a:cubicBezTo>
                      <a:cubicBezTo>
                        <a:pt x="7" y="14"/>
                        <a:pt x="7" y="14"/>
                        <a:pt x="7" y="14"/>
                      </a:cubicBezTo>
                      <a:cubicBezTo>
                        <a:pt x="6" y="15"/>
                        <a:pt x="0" y="19"/>
                        <a:pt x="4" y="23"/>
                      </a:cubicBezTo>
                      <a:cubicBezTo>
                        <a:pt x="5" y="21"/>
                        <a:pt x="5" y="21"/>
                        <a:pt x="5" y="21"/>
                      </a:cubicBezTo>
                      <a:cubicBezTo>
                        <a:pt x="9" y="17"/>
                        <a:pt x="8" y="24"/>
                        <a:pt x="11" y="26"/>
                      </a:cubicBezTo>
                      <a:cubicBezTo>
                        <a:pt x="15" y="25"/>
                        <a:pt x="17" y="16"/>
                        <a:pt x="20" y="18"/>
                      </a:cubicBezTo>
                      <a:cubicBezTo>
                        <a:pt x="22" y="17"/>
                        <a:pt x="22" y="20"/>
                        <a:pt x="21" y="22"/>
                      </a:cubicBezTo>
                      <a:cubicBezTo>
                        <a:pt x="25" y="22"/>
                        <a:pt x="26" y="15"/>
                        <a:pt x="28" y="14"/>
                      </a:cubicBezTo>
                      <a:cubicBezTo>
                        <a:pt x="30" y="32"/>
                        <a:pt x="39" y="9"/>
                        <a:pt x="44" y="20"/>
                      </a:cubicBezTo>
                      <a:cubicBezTo>
                        <a:pt x="47" y="19"/>
                        <a:pt x="51" y="20"/>
                        <a:pt x="55" y="17"/>
                      </a:cubicBezTo>
                      <a:cubicBezTo>
                        <a:pt x="53" y="21"/>
                        <a:pt x="59" y="17"/>
                        <a:pt x="58" y="22"/>
                      </a:cubicBezTo>
                      <a:cubicBezTo>
                        <a:pt x="59" y="12"/>
                        <a:pt x="70" y="27"/>
                        <a:pt x="71" y="14"/>
                      </a:cubicBezTo>
                      <a:cubicBezTo>
                        <a:pt x="76" y="17"/>
                        <a:pt x="71" y="13"/>
                        <a:pt x="77" y="16"/>
                      </a:cubicBezTo>
                      <a:cubicBezTo>
                        <a:pt x="77" y="17"/>
                        <a:pt x="76" y="17"/>
                        <a:pt x="76" y="18"/>
                      </a:cubicBezTo>
                      <a:cubicBezTo>
                        <a:pt x="78" y="20"/>
                        <a:pt x="80" y="12"/>
                        <a:pt x="82" y="18"/>
                      </a:cubicBezTo>
                      <a:cubicBezTo>
                        <a:pt x="87" y="19"/>
                        <a:pt x="83" y="15"/>
                        <a:pt x="86" y="11"/>
                      </a:cubicBezTo>
                      <a:cubicBezTo>
                        <a:pt x="91" y="13"/>
                        <a:pt x="90" y="14"/>
                        <a:pt x="93" y="20"/>
                      </a:cubicBezTo>
                      <a:cubicBezTo>
                        <a:pt x="93" y="14"/>
                        <a:pt x="96" y="17"/>
                        <a:pt x="99" y="14"/>
                      </a:cubicBezTo>
                      <a:cubicBezTo>
                        <a:pt x="98" y="13"/>
                        <a:pt x="95" y="12"/>
                        <a:pt x="97" y="10"/>
                      </a:cubicBezTo>
                      <a:cubicBezTo>
                        <a:pt x="103" y="11"/>
                        <a:pt x="102" y="6"/>
                        <a:pt x="108" y="4"/>
                      </a:cubicBezTo>
                      <a:cubicBezTo>
                        <a:pt x="111" y="11"/>
                        <a:pt x="102" y="4"/>
                        <a:pt x="107" y="10"/>
                      </a:cubicBezTo>
                      <a:cubicBezTo>
                        <a:pt x="103" y="13"/>
                        <a:pt x="101" y="12"/>
                        <a:pt x="99" y="17"/>
                      </a:cubicBezTo>
                      <a:cubicBezTo>
                        <a:pt x="104" y="18"/>
                        <a:pt x="110" y="17"/>
                        <a:pt x="115" y="14"/>
                      </a:cubicBezTo>
                      <a:cubicBezTo>
                        <a:pt x="118" y="15"/>
                        <a:pt x="113" y="17"/>
                        <a:pt x="116" y="18"/>
                      </a:cubicBezTo>
                      <a:cubicBezTo>
                        <a:pt x="121" y="21"/>
                        <a:pt x="124" y="11"/>
                        <a:pt x="128" y="14"/>
                      </a:cubicBezTo>
                      <a:cubicBezTo>
                        <a:pt x="127" y="17"/>
                        <a:pt x="127" y="17"/>
                        <a:pt x="127" y="17"/>
                      </a:cubicBezTo>
                      <a:cubicBezTo>
                        <a:pt x="130" y="13"/>
                        <a:pt x="137" y="18"/>
                        <a:pt x="142" y="16"/>
                      </a:cubicBezTo>
                      <a:cubicBezTo>
                        <a:pt x="141" y="14"/>
                        <a:pt x="141" y="13"/>
                        <a:pt x="141" y="12"/>
                      </a:cubicBezTo>
                      <a:cubicBezTo>
                        <a:pt x="141" y="21"/>
                        <a:pt x="148" y="7"/>
                        <a:pt x="153" y="14"/>
                      </a:cubicBezTo>
                      <a:cubicBezTo>
                        <a:pt x="153" y="8"/>
                        <a:pt x="157" y="5"/>
                        <a:pt x="160" y="4"/>
                      </a:cubicBezTo>
                      <a:cubicBezTo>
                        <a:pt x="161" y="6"/>
                        <a:pt x="161" y="8"/>
                        <a:pt x="161" y="10"/>
                      </a:cubicBezTo>
                      <a:cubicBezTo>
                        <a:pt x="156" y="6"/>
                        <a:pt x="156" y="16"/>
                        <a:pt x="153" y="18"/>
                      </a:cubicBezTo>
                      <a:cubicBezTo>
                        <a:pt x="156" y="15"/>
                        <a:pt x="161" y="18"/>
                        <a:pt x="164" y="14"/>
                      </a:cubicBezTo>
                      <a:cubicBezTo>
                        <a:pt x="163" y="19"/>
                        <a:pt x="163" y="19"/>
                        <a:pt x="163" y="19"/>
                      </a:cubicBezTo>
                      <a:cubicBezTo>
                        <a:pt x="167" y="20"/>
                        <a:pt x="167" y="9"/>
                        <a:pt x="171" y="13"/>
                      </a:cubicBezTo>
                      <a:cubicBezTo>
                        <a:pt x="171" y="16"/>
                        <a:pt x="171" y="16"/>
                        <a:pt x="171" y="16"/>
                      </a:cubicBezTo>
                      <a:cubicBezTo>
                        <a:pt x="180" y="16"/>
                        <a:pt x="192" y="22"/>
                        <a:pt x="199" y="14"/>
                      </a:cubicBezTo>
                      <a:cubicBezTo>
                        <a:pt x="200" y="12"/>
                        <a:pt x="196" y="5"/>
                        <a:pt x="196" y="3"/>
                      </a:cubicBezTo>
                      <a:cubicBezTo>
                        <a:pt x="191" y="6"/>
                        <a:pt x="189" y="10"/>
                        <a:pt x="185" y="13"/>
                      </a:cubicBezTo>
                      <a:cubicBezTo>
                        <a:pt x="185" y="8"/>
                        <a:pt x="185" y="8"/>
                        <a:pt x="185" y="8"/>
                      </a:cubicBezTo>
                      <a:cubicBezTo>
                        <a:pt x="184" y="11"/>
                        <a:pt x="180" y="13"/>
                        <a:pt x="183" y="16"/>
                      </a:cubicBezTo>
                      <a:cubicBezTo>
                        <a:pt x="180" y="19"/>
                        <a:pt x="180" y="12"/>
                        <a:pt x="177" y="14"/>
                      </a:cubicBezTo>
                      <a:cubicBezTo>
                        <a:pt x="178" y="9"/>
                        <a:pt x="179" y="9"/>
                        <a:pt x="179" y="4"/>
                      </a:cubicBezTo>
                      <a:cubicBezTo>
                        <a:pt x="177" y="7"/>
                        <a:pt x="177" y="7"/>
                        <a:pt x="177" y="7"/>
                      </a:cubicBezTo>
                      <a:cubicBezTo>
                        <a:pt x="178" y="5"/>
                        <a:pt x="175" y="5"/>
                        <a:pt x="176" y="3"/>
                      </a:cubicBezTo>
                      <a:cubicBezTo>
                        <a:pt x="171" y="9"/>
                        <a:pt x="169" y="0"/>
                        <a:pt x="163" y="3"/>
                      </a:cubicBezTo>
                      <a:cubicBezTo>
                        <a:pt x="166" y="4"/>
                        <a:pt x="166" y="4"/>
                        <a:pt x="166" y="4"/>
                      </a:cubicBezTo>
                      <a:cubicBezTo>
                        <a:pt x="166" y="7"/>
                        <a:pt x="164" y="7"/>
                        <a:pt x="163" y="8"/>
                      </a:cubicBezTo>
                      <a:cubicBezTo>
                        <a:pt x="162" y="4"/>
                        <a:pt x="161" y="4"/>
                        <a:pt x="158" y="2"/>
                      </a:cubicBezTo>
                      <a:cubicBezTo>
                        <a:pt x="156" y="5"/>
                        <a:pt x="154" y="10"/>
                        <a:pt x="151" y="10"/>
                      </a:cubicBezTo>
                      <a:cubicBezTo>
                        <a:pt x="152" y="4"/>
                        <a:pt x="146" y="7"/>
                        <a:pt x="145" y="2"/>
                      </a:cubicBezTo>
                      <a:cubicBezTo>
                        <a:pt x="145" y="8"/>
                        <a:pt x="139" y="4"/>
                        <a:pt x="139" y="7"/>
                      </a:cubicBezTo>
                      <a:cubicBezTo>
                        <a:pt x="137" y="8"/>
                        <a:pt x="135" y="8"/>
                        <a:pt x="135" y="5"/>
                      </a:cubicBezTo>
                      <a:cubicBezTo>
                        <a:pt x="136" y="4"/>
                        <a:pt x="136" y="4"/>
                        <a:pt x="136" y="4"/>
                      </a:cubicBezTo>
                      <a:cubicBezTo>
                        <a:pt x="134" y="3"/>
                        <a:pt x="134" y="3"/>
                        <a:pt x="134" y="3"/>
                      </a:cubicBezTo>
                      <a:cubicBezTo>
                        <a:pt x="135" y="2"/>
                        <a:pt x="135" y="2"/>
                        <a:pt x="135" y="2"/>
                      </a:cubicBezTo>
                      <a:cubicBezTo>
                        <a:pt x="133" y="2"/>
                        <a:pt x="133" y="6"/>
                        <a:pt x="131" y="3"/>
                      </a:cubicBezTo>
                      <a:cubicBezTo>
                        <a:pt x="131" y="2"/>
                        <a:pt x="132" y="2"/>
                        <a:pt x="133" y="1"/>
                      </a:cubicBezTo>
                      <a:cubicBezTo>
                        <a:pt x="129" y="0"/>
                        <a:pt x="126" y="10"/>
                        <a:pt x="122" y="5"/>
                      </a:cubicBezTo>
                      <a:cubicBezTo>
                        <a:pt x="122" y="7"/>
                        <a:pt x="117" y="7"/>
                        <a:pt x="118" y="13"/>
                      </a:cubicBezTo>
                      <a:cubicBezTo>
                        <a:pt x="117" y="11"/>
                        <a:pt x="117" y="7"/>
                        <a:pt x="114" y="7"/>
                      </a:cubicBezTo>
                      <a:cubicBezTo>
                        <a:pt x="112" y="12"/>
                        <a:pt x="110" y="6"/>
                        <a:pt x="107" y="9"/>
                      </a:cubicBezTo>
                      <a:cubicBezTo>
                        <a:pt x="111" y="4"/>
                        <a:pt x="107" y="7"/>
                        <a:pt x="110" y="2"/>
                      </a:cubicBezTo>
                      <a:cubicBezTo>
                        <a:pt x="108" y="0"/>
                        <a:pt x="105" y="7"/>
                        <a:pt x="100" y="6"/>
                      </a:cubicBezTo>
                      <a:cubicBezTo>
                        <a:pt x="100" y="2"/>
                        <a:pt x="100" y="2"/>
                        <a:pt x="100" y="2"/>
                      </a:cubicBezTo>
                      <a:cubicBezTo>
                        <a:pt x="98" y="4"/>
                        <a:pt x="96" y="8"/>
                        <a:pt x="95" y="4"/>
                      </a:cubicBezTo>
                      <a:cubicBezTo>
                        <a:pt x="95" y="7"/>
                        <a:pt x="95" y="7"/>
                        <a:pt x="95" y="7"/>
                      </a:cubicBezTo>
                      <a:cubicBezTo>
                        <a:pt x="92" y="5"/>
                        <a:pt x="88" y="7"/>
                        <a:pt x="86" y="3"/>
                      </a:cubicBezTo>
                      <a:cubicBezTo>
                        <a:pt x="82" y="9"/>
                        <a:pt x="82" y="9"/>
                        <a:pt x="82" y="9"/>
                      </a:cubicBezTo>
                      <a:cubicBezTo>
                        <a:pt x="77" y="2"/>
                        <a:pt x="71" y="9"/>
                        <a:pt x="67" y="15"/>
                      </a:cubicBezTo>
                      <a:cubicBezTo>
                        <a:pt x="66" y="14"/>
                        <a:pt x="63" y="13"/>
                        <a:pt x="63" y="12"/>
                      </a:cubicBezTo>
                      <a:cubicBezTo>
                        <a:pt x="65" y="9"/>
                        <a:pt x="65" y="9"/>
                        <a:pt x="65" y="9"/>
                      </a:cubicBezTo>
                      <a:cubicBezTo>
                        <a:pt x="62" y="9"/>
                        <a:pt x="59" y="5"/>
                        <a:pt x="58" y="11"/>
                      </a:cubicBezTo>
                      <a:cubicBezTo>
                        <a:pt x="55" y="12"/>
                        <a:pt x="56" y="7"/>
                        <a:pt x="54" y="6"/>
                      </a:cubicBezTo>
                      <a:cubicBezTo>
                        <a:pt x="49" y="14"/>
                        <a:pt x="39" y="1"/>
                        <a:pt x="37" y="13"/>
                      </a:cubicBezTo>
                      <a:cubicBezTo>
                        <a:pt x="39" y="13"/>
                        <a:pt x="43" y="15"/>
                        <a:pt x="47" y="14"/>
                      </a:cubicBezTo>
                      <a:cubicBezTo>
                        <a:pt x="46" y="16"/>
                        <a:pt x="47" y="18"/>
                        <a:pt x="46" y="18"/>
                      </a:cubicBezTo>
                      <a:cubicBezTo>
                        <a:pt x="42" y="19"/>
                        <a:pt x="40" y="15"/>
                        <a:pt x="36" y="17"/>
                      </a:cubicBezTo>
                      <a:cubicBezTo>
                        <a:pt x="36" y="9"/>
                        <a:pt x="36" y="9"/>
                        <a:pt x="36" y="9"/>
                      </a:cubicBezTo>
                      <a:cubicBezTo>
                        <a:pt x="29" y="2"/>
                        <a:pt x="23" y="20"/>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8" name="Freeform 1385"/>
                <p:cNvSpPr>
                  <a:spLocks/>
                </p:cNvSpPr>
                <p:nvPr/>
              </p:nvSpPr>
              <p:spPr bwMode="auto">
                <a:xfrm>
                  <a:off x="3646" y="2809"/>
                  <a:ext cx="3" cy="3"/>
                </a:xfrm>
                <a:custGeom>
                  <a:avLst/>
                  <a:gdLst>
                    <a:gd name="T0" fmla="*/ 3 w 3"/>
                    <a:gd name="T1" fmla="*/ 4 h 4"/>
                    <a:gd name="T2" fmla="*/ 0 w 3"/>
                    <a:gd name="T3" fmla="*/ 0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4"/>
                        <a:pt x="1" y="4"/>
                        <a:pt x="1" y="4"/>
                      </a:cubicBezTo>
                      <a:cubicBezTo>
                        <a:pt x="2" y="3"/>
                        <a:pt x="3"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9" name="Freeform 1386"/>
                <p:cNvSpPr>
                  <a:spLocks/>
                </p:cNvSpPr>
                <p:nvPr/>
              </p:nvSpPr>
              <p:spPr bwMode="auto">
                <a:xfrm>
                  <a:off x="3645" y="2812"/>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0" name="Freeform 1387"/>
                <p:cNvSpPr>
                  <a:spLocks/>
                </p:cNvSpPr>
                <p:nvPr/>
              </p:nvSpPr>
              <p:spPr bwMode="auto">
                <a:xfrm>
                  <a:off x="3591" y="2814"/>
                  <a:ext cx="3"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3" y="0"/>
                        <a:pt x="1" y="0"/>
                        <a:pt x="0" y="1"/>
                      </a:cubicBezTo>
                      <a:cubicBezTo>
                        <a:pt x="1"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1" name="Freeform 1388"/>
                <p:cNvSpPr>
                  <a:spLocks/>
                </p:cNvSpPr>
                <p:nvPr/>
              </p:nvSpPr>
              <p:spPr bwMode="auto">
                <a:xfrm>
                  <a:off x="3591" y="2816"/>
                  <a:ext cx="2" cy="1"/>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2" name="Freeform 1389"/>
                <p:cNvSpPr>
                  <a:spLocks/>
                </p:cNvSpPr>
                <p:nvPr/>
              </p:nvSpPr>
              <p:spPr bwMode="auto">
                <a:xfrm>
                  <a:off x="3501" y="2813"/>
                  <a:ext cx="90" cy="26"/>
                </a:xfrm>
                <a:custGeom>
                  <a:avLst/>
                  <a:gdLst>
                    <a:gd name="T0" fmla="*/ 18 w 104"/>
                    <a:gd name="T1" fmla="*/ 20 h 30"/>
                    <a:gd name="T2" fmla="*/ 14 w 104"/>
                    <a:gd name="T3" fmla="*/ 25 h 30"/>
                    <a:gd name="T4" fmla="*/ 9 w 104"/>
                    <a:gd name="T5" fmla="*/ 22 h 30"/>
                    <a:gd name="T6" fmla="*/ 3 w 104"/>
                    <a:gd name="T7" fmla="*/ 30 h 30"/>
                    <a:gd name="T8" fmla="*/ 52 w 104"/>
                    <a:gd name="T9" fmla="*/ 20 h 30"/>
                    <a:gd name="T10" fmla="*/ 50 w 104"/>
                    <a:gd name="T11" fmla="*/ 23 h 30"/>
                    <a:gd name="T12" fmla="*/ 67 w 104"/>
                    <a:gd name="T13" fmla="*/ 15 h 30"/>
                    <a:gd name="T14" fmla="*/ 67 w 104"/>
                    <a:gd name="T15" fmla="*/ 22 h 30"/>
                    <a:gd name="T16" fmla="*/ 78 w 104"/>
                    <a:gd name="T17" fmla="*/ 18 h 30"/>
                    <a:gd name="T18" fmla="*/ 77 w 104"/>
                    <a:gd name="T19" fmla="*/ 15 h 30"/>
                    <a:gd name="T20" fmla="*/ 80 w 104"/>
                    <a:gd name="T21" fmla="*/ 16 h 30"/>
                    <a:gd name="T22" fmla="*/ 79 w 104"/>
                    <a:gd name="T23" fmla="*/ 15 h 30"/>
                    <a:gd name="T24" fmla="*/ 86 w 104"/>
                    <a:gd name="T25" fmla="*/ 14 h 30"/>
                    <a:gd name="T26" fmla="*/ 85 w 104"/>
                    <a:gd name="T27" fmla="*/ 16 h 30"/>
                    <a:gd name="T28" fmla="*/ 90 w 104"/>
                    <a:gd name="T29" fmla="*/ 13 h 30"/>
                    <a:gd name="T30" fmla="*/ 90 w 104"/>
                    <a:gd name="T31" fmla="*/ 17 h 30"/>
                    <a:gd name="T32" fmla="*/ 103 w 104"/>
                    <a:gd name="T33" fmla="*/ 11 h 30"/>
                    <a:gd name="T34" fmla="*/ 104 w 104"/>
                    <a:gd name="T35" fmla="*/ 7 h 30"/>
                    <a:gd name="T36" fmla="*/ 92 w 104"/>
                    <a:gd name="T37" fmla="*/ 10 h 30"/>
                    <a:gd name="T38" fmla="*/ 93 w 104"/>
                    <a:gd name="T39" fmla="*/ 10 h 30"/>
                    <a:gd name="T40" fmla="*/ 86 w 104"/>
                    <a:gd name="T41" fmla="*/ 13 h 30"/>
                    <a:gd name="T42" fmla="*/ 90 w 104"/>
                    <a:gd name="T43" fmla="*/ 7 h 30"/>
                    <a:gd name="T44" fmla="*/ 78 w 104"/>
                    <a:gd name="T45" fmla="*/ 4 h 30"/>
                    <a:gd name="T46" fmla="*/ 78 w 104"/>
                    <a:gd name="T47" fmla="*/ 4 h 30"/>
                    <a:gd name="T48" fmla="*/ 75 w 104"/>
                    <a:gd name="T49" fmla="*/ 6 h 30"/>
                    <a:gd name="T50" fmla="*/ 78 w 104"/>
                    <a:gd name="T51" fmla="*/ 8 h 30"/>
                    <a:gd name="T52" fmla="*/ 76 w 104"/>
                    <a:gd name="T53" fmla="*/ 15 h 30"/>
                    <a:gd name="T54" fmla="*/ 72 w 104"/>
                    <a:gd name="T55" fmla="*/ 15 h 30"/>
                    <a:gd name="T56" fmla="*/ 74 w 104"/>
                    <a:gd name="T57" fmla="*/ 10 h 30"/>
                    <a:gd name="T58" fmla="*/ 72 w 104"/>
                    <a:gd name="T59" fmla="*/ 13 h 30"/>
                    <a:gd name="T60" fmla="*/ 67 w 104"/>
                    <a:gd name="T61" fmla="*/ 7 h 30"/>
                    <a:gd name="T62" fmla="*/ 67 w 104"/>
                    <a:gd name="T63" fmla="*/ 13 h 30"/>
                    <a:gd name="T64" fmla="*/ 47 w 104"/>
                    <a:gd name="T65" fmla="*/ 16 h 30"/>
                    <a:gd name="T66" fmla="*/ 50 w 104"/>
                    <a:gd name="T67" fmla="*/ 12 h 30"/>
                    <a:gd name="T68" fmla="*/ 47 w 104"/>
                    <a:gd name="T69" fmla="*/ 17 h 30"/>
                    <a:gd name="T70" fmla="*/ 34 w 104"/>
                    <a:gd name="T71" fmla="*/ 16 h 30"/>
                    <a:gd name="T72" fmla="*/ 35 w 104"/>
                    <a:gd name="T73" fmla="*/ 19 h 30"/>
                    <a:gd name="T74" fmla="*/ 22 w 104"/>
                    <a:gd name="T75" fmla="*/ 20 h 30"/>
                    <a:gd name="T76" fmla="*/ 22 w 104"/>
                    <a:gd name="T77" fmla="*/ 20 h 30"/>
                    <a:gd name="T78" fmla="*/ 17 w 104"/>
                    <a:gd name="T79" fmla="*/ 27 h 30"/>
                    <a:gd name="T80" fmla="*/ 18 w 104"/>
                    <a:gd name="T81"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 h="30">
                      <a:moveTo>
                        <a:pt x="18" y="20"/>
                      </a:moveTo>
                      <a:cubicBezTo>
                        <a:pt x="14" y="25"/>
                        <a:pt x="14" y="25"/>
                        <a:pt x="14" y="25"/>
                      </a:cubicBezTo>
                      <a:cubicBezTo>
                        <a:pt x="13" y="23"/>
                        <a:pt x="8" y="26"/>
                        <a:pt x="9" y="22"/>
                      </a:cubicBezTo>
                      <a:cubicBezTo>
                        <a:pt x="7" y="27"/>
                        <a:pt x="0" y="23"/>
                        <a:pt x="3" y="30"/>
                      </a:cubicBezTo>
                      <a:cubicBezTo>
                        <a:pt x="17" y="27"/>
                        <a:pt x="37" y="29"/>
                        <a:pt x="52" y="20"/>
                      </a:cubicBezTo>
                      <a:cubicBezTo>
                        <a:pt x="50" y="23"/>
                        <a:pt x="50" y="23"/>
                        <a:pt x="50" y="23"/>
                      </a:cubicBezTo>
                      <a:cubicBezTo>
                        <a:pt x="58" y="16"/>
                        <a:pt x="62" y="29"/>
                        <a:pt x="67" y="15"/>
                      </a:cubicBezTo>
                      <a:cubicBezTo>
                        <a:pt x="67" y="22"/>
                        <a:pt x="67" y="22"/>
                        <a:pt x="67" y="22"/>
                      </a:cubicBezTo>
                      <a:cubicBezTo>
                        <a:pt x="71" y="23"/>
                        <a:pt x="73" y="12"/>
                        <a:pt x="78" y="18"/>
                      </a:cubicBezTo>
                      <a:cubicBezTo>
                        <a:pt x="77" y="15"/>
                        <a:pt x="77" y="15"/>
                        <a:pt x="77" y="15"/>
                      </a:cubicBezTo>
                      <a:cubicBezTo>
                        <a:pt x="78" y="15"/>
                        <a:pt x="79" y="17"/>
                        <a:pt x="80" y="16"/>
                      </a:cubicBezTo>
                      <a:cubicBezTo>
                        <a:pt x="79" y="15"/>
                        <a:pt x="79" y="15"/>
                        <a:pt x="79" y="15"/>
                      </a:cubicBezTo>
                      <a:cubicBezTo>
                        <a:pt x="82" y="13"/>
                        <a:pt x="84" y="13"/>
                        <a:pt x="86" y="14"/>
                      </a:cubicBezTo>
                      <a:cubicBezTo>
                        <a:pt x="87" y="16"/>
                        <a:pt x="85" y="15"/>
                        <a:pt x="85" y="16"/>
                      </a:cubicBezTo>
                      <a:cubicBezTo>
                        <a:pt x="86" y="18"/>
                        <a:pt x="88" y="13"/>
                        <a:pt x="90" y="13"/>
                      </a:cubicBezTo>
                      <a:cubicBezTo>
                        <a:pt x="92" y="15"/>
                        <a:pt x="90" y="16"/>
                        <a:pt x="90" y="17"/>
                      </a:cubicBezTo>
                      <a:cubicBezTo>
                        <a:pt x="96" y="13"/>
                        <a:pt x="99" y="20"/>
                        <a:pt x="103" y="11"/>
                      </a:cubicBezTo>
                      <a:cubicBezTo>
                        <a:pt x="104" y="9"/>
                        <a:pt x="101" y="7"/>
                        <a:pt x="104" y="7"/>
                      </a:cubicBezTo>
                      <a:cubicBezTo>
                        <a:pt x="99" y="4"/>
                        <a:pt x="96" y="8"/>
                        <a:pt x="92" y="10"/>
                      </a:cubicBezTo>
                      <a:cubicBezTo>
                        <a:pt x="93" y="10"/>
                        <a:pt x="93" y="10"/>
                        <a:pt x="93" y="10"/>
                      </a:cubicBezTo>
                      <a:cubicBezTo>
                        <a:pt x="91" y="20"/>
                        <a:pt x="91" y="8"/>
                        <a:pt x="86" y="13"/>
                      </a:cubicBezTo>
                      <a:cubicBezTo>
                        <a:pt x="87" y="9"/>
                        <a:pt x="90" y="9"/>
                        <a:pt x="90" y="7"/>
                      </a:cubicBezTo>
                      <a:cubicBezTo>
                        <a:pt x="84" y="0"/>
                        <a:pt x="83" y="13"/>
                        <a:pt x="78" y="4"/>
                      </a:cubicBezTo>
                      <a:cubicBezTo>
                        <a:pt x="78" y="4"/>
                        <a:pt x="78" y="4"/>
                        <a:pt x="78" y="4"/>
                      </a:cubicBezTo>
                      <a:cubicBezTo>
                        <a:pt x="77" y="3"/>
                        <a:pt x="76" y="5"/>
                        <a:pt x="75" y="6"/>
                      </a:cubicBezTo>
                      <a:cubicBezTo>
                        <a:pt x="75" y="7"/>
                        <a:pt x="77" y="7"/>
                        <a:pt x="78" y="8"/>
                      </a:cubicBezTo>
                      <a:cubicBezTo>
                        <a:pt x="76" y="9"/>
                        <a:pt x="76" y="13"/>
                        <a:pt x="76" y="15"/>
                      </a:cubicBezTo>
                      <a:cubicBezTo>
                        <a:pt x="74" y="11"/>
                        <a:pt x="74" y="17"/>
                        <a:pt x="72" y="15"/>
                      </a:cubicBezTo>
                      <a:cubicBezTo>
                        <a:pt x="71" y="12"/>
                        <a:pt x="73" y="12"/>
                        <a:pt x="74" y="10"/>
                      </a:cubicBezTo>
                      <a:cubicBezTo>
                        <a:pt x="72" y="13"/>
                        <a:pt x="72" y="13"/>
                        <a:pt x="72" y="13"/>
                      </a:cubicBezTo>
                      <a:cubicBezTo>
                        <a:pt x="69" y="13"/>
                        <a:pt x="69" y="9"/>
                        <a:pt x="67" y="7"/>
                      </a:cubicBezTo>
                      <a:cubicBezTo>
                        <a:pt x="65" y="10"/>
                        <a:pt x="69" y="9"/>
                        <a:pt x="67" y="13"/>
                      </a:cubicBezTo>
                      <a:cubicBezTo>
                        <a:pt x="64" y="9"/>
                        <a:pt x="52" y="11"/>
                        <a:pt x="47" y="16"/>
                      </a:cubicBezTo>
                      <a:cubicBezTo>
                        <a:pt x="49" y="15"/>
                        <a:pt x="48" y="12"/>
                        <a:pt x="50" y="12"/>
                      </a:cubicBezTo>
                      <a:cubicBezTo>
                        <a:pt x="49" y="11"/>
                        <a:pt x="46" y="14"/>
                        <a:pt x="47" y="17"/>
                      </a:cubicBezTo>
                      <a:cubicBezTo>
                        <a:pt x="43" y="20"/>
                        <a:pt x="38" y="19"/>
                        <a:pt x="34" y="16"/>
                      </a:cubicBezTo>
                      <a:cubicBezTo>
                        <a:pt x="35" y="19"/>
                        <a:pt x="35" y="19"/>
                        <a:pt x="35" y="19"/>
                      </a:cubicBezTo>
                      <a:cubicBezTo>
                        <a:pt x="33" y="24"/>
                        <a:pt x="27" y="16"/>
                        <a:pt x="22" y="20"/>
                      </a:cubicBezTo>
                      <a:cubicBezTo>
                        <a:pt x="22" y="20"/>
                        <a:pt x="22" y="20"/>
                        <a:pt x="22" y="20"/>
                      </a:cubicBezTo>
                      <a:cubicBezTo>
                        <a:pt x="21" y="21"/>
                        <a:pt x="20" y="28"/>
                        <a:pt x="17" y="27"/>
                      </a:cubicBezTo>
                      <a:cubicBezTo>
                        <a:pt x="17" y="23"/>
                        <a:pt x="19" y="23"/>
                        <a:pt x="18"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3" name="Freeform 1390"/>
                <p:cNvSpPr>
                  <a:spLocks/>
                </p:cNvSpPr>
                <p:nvPr/>
              </p:nvSpPr>
              <p:spPr bwMode="auto">
                <a:xfrm>
                  <a:off x="3499" y="2833"/>
                  <a:ext cx="3" cy="8"/>
                </a:xfrm>
                <a:custGeom>
                  <a:avLst/>
                  <a:gdLst>
                    <a:gd name="T0" fmla="*/ 3 w 4"/>
                    <a:gd name="T1" fmla="*/ 5 h 9"/>
                    <a:gd name="T2" fmla="*/ 4 w 4"/>
                    <a:gd name="T3" fmla="*/ 1 h 9"/>
                    <a:gd name="T4" fmla="*/ 0 w 4"/>
                    <a:gd name="T5" fmla="*/ 8 h 9"/>
                    <a:gd name="T6" fmla="*/ 4 w 4"/>
                    <a:gd name="T7" fmla="*/ 7 h 9"/>
                    <a:gd name="T8" fmla="*/ 3 w 4"/>
                    <a:gd name="T9" fmla="*/ 5 h 9"/>
                  </a:gdLst>
                  <a:ahLst/>
                  <a:cxnLst>
                    <a:cxn ang="0">
                      <a:pos x="T0" y="T1"/>
                    </a:cxn>
                    <a:cxn ang="0">
                      <a:pos x="T2" y="T3"/>
                    </a:cxn>
                    <a:cxn ang="0">
                      <a:pos x="T4" y="T5"/>
                    </a:cxn>
                    <a:cxn ang="0">
                      <a:pos x="T6" y="T7"/>
                    </a:cxn>
                    <a:cxn ang="0">
                      <a:pos x="T8" y="T9"/>
                    </a:cxn>
                  </a:cxnLst>
                  <a:rect l="0" t="0" r="r" b="b"/>
                  <a:pathLst>
                    <a:path w="4" h="9">
                      <a:moveTo>
                        <a:pt x="3" y="5"/>
                      </a:moveTo>
                      <a:cubicBezTo>
                        <a:pt x="4" y="1"/>
                        <a:pt x="4" y="1"/>
                        <a:pt x="4" y="1"/>
                      </a:cubicBezTo>
                      <a:cubicBezTo>
                        <a:pt x="2" y="0"/>
                        <a:pt x="0" y="5"/>
                        <a:pt x="0" y="8"/>
                      </a:cubicBezTo>
                      <a:cubicBezTo>
                        <a:pt x="2" y="7"/>
                        <a:pt x="4" y="9"/>
                        <a:pt x="4" y="7"/>
                      </a:cubicBezTo>
                      <a:cubicBezTo>
                        <a:pt x="4" y="6"/>
                        <a:pt x="3" y="5"/>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4" name="Freeform 1391"/>
                <p:cNvSpPr>
                  <a:spLocks/>
                </p:cNvSpPr>
                <p:nvPr/>
              </p:nvSpPr>
              <p:spPr bwMode="auto">
                <a:xfrm>
                  <a:off x="3450" y="2830"/>
                  <a:ext cx="50" cy="13"/>
                </a:xfrm>
                <a:custGeom>
                  <a:avLst/>
                  <a:gdLst>
                    <a:gd name="T0" fmla="*/ 21 w 58"/>
                    <a:gd name="T1" fmla="*/ 7 h 15"/>
                    <a:gd name="T2" fmla="*/ 20 w 58"/>
                    <a:gd name="T3" fmla="*/ 11 h 15"/>
                    <a:gd name="T4" fmla="*/ 42 w 58"/>
                    <a:gd name="T5" fmla="*/ 14 h 15"/>
                    <a:gd name="T6" fmla="*/ 49 w 58"/>
                    <a:gd name="T7" fmla="*/ 7 h 15"/>
                    <a:gd name="T8" fmla="*/ 50 w 58"/>
                    <a:gd name="T9" fmla="*/ 11 h 15"/>
                    <a:gd name="T10" fmla="*/ 55 w 58"/>
                    <a:gd name="T11" fmla="*/ 6 h 15"/>
                    <a:gd name="T12" fmla="*/ 52 w 58"/>
                    <a:gd name="T13" fmla="*/ 8 h 15"/>
                    <a:gd name="T14" fmla="*/ 53 w 58"/>
                    <a:gd name="T15" fmla="*/ 6 h 15"/>
                    <a:gd name="T16" fmla="*/ 49 w 58"/>
                    <a:gd name="T17" fmla="*/ 7 h 15"/>
                    <a:gd name="T18" fmla="*/ 50 w 58"/>
                    <a:gd name="T19" fmla="*/ 4 h 15"/>
                    <a:gd name="T20" fmla="*/ 41 w 58"/>
                    <a:gd name="T21" fmla="*/ 10 h 15"/>
                    <a:gd name="T22" fmla="*/ 41 w 58"/>
                    <a:gd name="T23" fmla="*/ 4 h 15"/>
                    <a:gd name="T24" fmla="*/ 31 w 58"/>
                    <a:gd name="T25" fmla="*/ 2 h 15"/>
                    <a:gd name="T26" fmla="*/ 32 w 58"/>
                    <a:gd name="T27" fmla="*/ 3 h 15"/>
                    <a:gd name="T28" fmla="*/ 33 w 58"/>
                    <a:gd name="T29" fmla="*/ 8 h 15"/>
                    <a:gd name="T30" fmla="*/ 30 w 58"/>
                    <a:gd name="T31" fmla="*/ 2 h 15"/>
                    <a:gd name="T32" fmla="*/ 12 w 58"/>
                    <a:gd name="T33" fmla="*/ 2 h 15"/>
                    <a:gd name="T34" fmla="*/ 6 w 58"/>
                    <a:gd name="T35" fmla="*/ 8 h 15"/>
                    <a:gd name="T36" fmla="*/ 9 w 58"/>
                    <a:gd name="T37" fmla="*/ 3 h 15"/>
                    <a:gd name="T38" fmla="*/ 5 w 58"/>
                    <a:gd name="T39" fmla="*/ 1 h 15"/>
                    <a:gd name="T40" fmla="*/ 0 w 58"/>
                    <a:gd name="T41" fmla="*/ 9 h 15"/>
                    <a:gd name="T42" fmla="*/ 21 w 58"/>
                    <a:gd name="T4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15">
                      <a:moveTo>
                        <a:pt x="21" y="7"/>
                      </a:moveTo>
                      <a:cubicBezTo>
                        <a:pt x="21" y="8"/>
                        <a:pt x="20" y="10"/>
                        <a:pt x="20" y="11"/>
                      </a:cubicBezTo>
                      <a:cubicBezTo>
                        <a:pt x="28" y="11"/>
                        <a:pt x="39" y="10"/>
                        <a:pt x="42" y="14"/>
                      </a:cubicBezTo>
                      <a:cubicBezTo>
                        <a:pt x="45" y="15"/>
                        <a:pt x="45" y="9"/>
                        <a:pt x="49" y="7"/>
                      </a:cubicBezTo>
                      <a:cubicBezTo>
                        <a:pt x="50" y="11"/>
                        <a:pt x="50" y="11"/>
                        <a:pt x="50" y="11"/>
                      </a:cubicBezTo>
                      <a:cubicBezTo>
                        <a:pt x="52" y="9"/>
                        <a:pt x="58" y="13"/>
                        <a:pt x="55" y="6"/>
                      </a:cubicBezTo>
                      <a:cubicBezTo>
                        <a:pt x="55" y="6"/>
                        <a:pt x="54" y="10"/>
                        <a:pt x="52" y="8"/>
                      </a:cubicBezTo>
                      <a:cubicBezTo>
                        <a:pt x="53" y="6"/>
                        <a:pt x="53" y="6"/>
                        <a:pt x="53" y="6"/>
                      </a:cubicBezTo>
                      <a:cubicBezTo>
                        <a:pt x="49" y="7"/>
                        <a:pt x="49" y="7"/>
                        <a:pt x="49" y="7"/>
                      </a:cubicBezTo>
                      <a:cubicBezTo>
                        <a:pt x="50" y="4"/>
                        <a:pt x="50" y="4"/>
                        <a:pt x="50" y="4"/>
                      </a:cubicBezTo>
                      <a:cubicBezTo>
                        <a:pt x="45" y="0"/>
                        <a:pt x="47" y="13"/>
                        <a:pt x="41" y="10"/>
                      </a:cubicBezTo>
                      <a:cubicBezTo>
                        <a:pt x="41" y="4"/>
                        <a:pt x="41" y="4"/>
                        <a:pt x="41" y="4"/>
                      </a:cubicBezTo>
                      <a:cubicBezTo>
                        <a:pt x="37" y="4"/>
                        <a:pt x="35" y="5"/>
                        <a:pt x="31" y="2"/>
                      </a:cubicBezTo>
                      <a:cubicBezTo>
                        <a:pt x="31" y="2"/>
                        <a:pt x="31" y="5"/>
                        <a:pt x="32" y="3"/>
                      </a:cubicBezTo>
                      <a:cubicBezTo>
                        <a:pt x="33" y="4"/>
                        <a:pt x="33" y="6"/>
                        <a:pt x="33" y="8"/>
                      </a:cubicBezTo>
                      <a:cubicBezTo>
                        <a:pt x="26" y="12"/>
                        <a:pt x="34" y="4"/>
                        <a:pt x="30" y="2"/>
                      </a:cubicBezTo>
                      <a:cubicBezTo>
                        <a:pt x="24" y="6"/>
                        <a:pt x="14" y="7"/>
                        <a:pt x="12" y="2"/>
                      </a:cubicBezTo>
                      <a:cubicBezTo>
                        <a:pt x="13" y="6"/>
                        <a:pt x="9" y="9"/>
                        <a:pt x="6" y="8"/>
                      </a:cubicBezTo>
                      <a:cubicBezTo>
                        <a:pt x="5" y="5"/>
                        <a:pt x="8" y="4"/>
                        <a:pt x="9" y="3"/>
                      </a:cubicBezTo>
                      <a:cubicBezTo>
                        <a:pt x="7" y="2"/>
                        <a:pt x="7" y="0"/>
                        <a:pt x="5" y="1"/>
                      </a:cubicBezTo>
                      <a:cubicBezTo>
                        <a:pt x="6" y="4"/>
                        <a:pt x="4" y="8"/>
                        <a:pt x="0" y="9"/>
                      </a:cubicBezTo>
                      <a:cubicBezTo>
                        <a:pt x="7" y="15"/>
                        <a:pt x="15" y="5"/>
                        <a:pt x="21"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5" name="Freeform 1392"/>
                <p:cNvSpPr>
                  <a:spLocks/>
                </p:cNvSpPr>
                <p:nvPr/>
              </p:nvSpPr>
              <p:spPr bwMode="auto">
                <a:xfrm>
                  <a:off x="3464" y="2839"/>
                  <a:ext cx="3" cy="2"/>
                </a:xfrm>
                <a:custGeom>
                  <a:avLst/>
                  <a:gdLst>
                    <a:gd name="T0" fmla="*/ 2 w 3"/>
                    <a:gd name="T1" fmla="*/ 2 h 2"/>
                    <a:gd name="T2" fmla="*/ 3 w 3"/>
                    <a:gd name="T3" fmla="*/ 1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lnTo>
                        <a:pt x="3"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6" name="Freeform 1393"/>
                <p:cNvSpPr>
                  <a:spLocks/>
                </p:cNvSpPr>
                <p:nvPr/>
              </p:nvSpPr>
              <p:spPr bwMode="auto">
                <a:xfrm>
                  <a:off x="4092" y="2964"/>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7" name="Freeform 1394"/>
                <p:cNvSpPr>
                  <a:spLocks/>
                </p:cNvSpPr>
                <p:nvPr/>
              </p:nvSpPr>
              <p:spPr bwMode="auto">
                <a:xfrm>
                  <a:off x="4082" y="2954"/>
                  <a:ext cx="11" cy="14"/>
                </a:xfrm>
                <a:custGeom>
                  <a:avLst/>
                  <a:gdLst>
                    <a:gd name="T0" fmla="*/ 4 w 12"/>
                    <a:gd name="T1" fmla="*/ 0 h 16"/>
                    <a:gd name="T2" fmla="*/ 1 w 12"/>
                    <a:gd name="T3" fmla="*/ 1 h 16"/>
                    <a:gd name="T4" fmla="*/ 6 w 12"/>
                    <a:gd name="T5" fmla="*/ 16 h 16"/>
                    <a:gd name="T6" fmla="*/ 11 w 12"/>
                    <a:gd name="T7" fmla="*/ 7 h 16"/>
                    <a:gd name="T8" fmla="*/ 6 w 12"/>
                    <a:gd name="T9" fmla="*/ 10 h 16"/>
                    <a:gd name="T10" fmla="*/ 10 w 12"/>
                    <a:gd name="T11" fmla="*/ 3 h 16"/>
                    <a:gd name="T12" fmla="*/ 4 w 12"/>
                    <a:gd name="T13" fmla="*/ 4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1" y="1"/>
                        <a:pt x="1" y="1"/>
                        <a:pt x="1" y="1"/>
                      </a:cubicBezTo>
                      <a:cubicBezTo>
                        <a:pt x="3" y="11"/>
                        <a:pt x="0" y="8"/>
                        <a:pt x="6" y="16"/>
                      </a:cubicBezTo>
                      <a:cubicBezTo>
                        <a:pt x="8" y="14"/>
                        <a:pt x="12" y="11"/>
                        <a:pt x="11" y="7"/>
                      </a:cubicBezTo>
                      <a:cubicBezTo>
                        <a:pt x="10" y="7"/>
                        <a:pt x="8" y="11"/>
                        <a:pt x="6" y="10"/>
                      </a:cubicBezTo>
                      <a:cubicBezTo>
                        <a:pt x="7" y="7"/>
                        <a:pt x="9" y="7"/>
                        <a:pt x="10" y="3"/>
                      </a:cubicBezTo>
                      <a:cubicBezTo>
                        <a:pt x="7" y="0"/>
                        <a:pt x="8" y="6"/>
                        <a:pt x="4" y="4"/>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8" name="Freeform 1395"/>
                <p:cNvSpPr>
                  <a:spLocks/>
                </p:cNvSpPr>
                <p:nvPr/>
              </p:nvSpPr>
              <p:spPr bwMode="auto">
                <a:xfrm>
                  <a:off x="4082" y="2959"/>
                  <a:ext cx="1"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1"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9" name="Freeform 1396"/>
                <p:cNvSpPr>
                  <a:spLocks/>
                </p:cNvSpPr>
                <p:nvPr/>
              </p:nvSpPr>
              <p:spPr bwMode="auto">
                <a:xfrm>
                  <a:off x="4078" y="2960"/>
                  <a:ext cx="3" cy="6"/>
                </a:xfrm>
                <a:custGeom>
                  <a:avLst/>
                  <a:gdLst>
                    <a:gd name="T0" fmla="*/ 3 w 3"/>
                    <a:gd name="T1" fmla="*/ 4 h 6"/>
                    <a:gd name="T2" fmla="*/ 3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1" y="4"/>
                        <a:pt x="3" y="0"/>
                        <a:pt x="3"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0" name="Freeform 1397"/>
                <p:cNvSpPr>
                  <a:spLocks/>
                </p:cNvSpPr>
                <p:nvPr/>
              </p:nvSpPr>
              <p:spPr bwMode="auto">
                <a:xfrm>
                  <a:off x="4071" y="2963"/>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1" name="Freeform 1398"/>
                <p:cNvSpPr>
                  <a:spLocks/>
                </p:cNvSpPr>
                <p:nvPr/>
              </p:nvSpPr>
              <p:spPr bwMode="auto">
                <a:xfrm>
                  <a:off x="4069" y="2956"/>
                  <a:ext cx="7" cy="10"/>
                </a:xfrm>
                <a:custGeom>
                  <a:avLst/>
                  <a:gdLst>
                    <a:gd name="T0" fmla="*/ 0 w 9"/>
                    <a:gd name="T1" fmla="*/ 9 h 11"/>
                    <a:gd name="T2" fmla="*/ 3 w 9"/>
                    <a:gd name="T3" fmla="*/ 9 h 11"/>
                    <a:gd name="T4" fmla="*/ 3 w 9"/>
                    <a:gd name="T5" fmla="*/ 9 h 11"/>
                    <a:gd name="T6" fmla="*/ 5 w 9"/>
                    <a:gd name="T7" fmla="*/ 3 h 11"/>
                    <a:gd name="T8" fmla="*/ 9 w 9"/>
                    <a:gd name="T9" fmla="*/ 4 h 11"/>
                    <a:gd name="T10" fmla="*/ 7 w 9"/>
                    <a:gd name="T11" fmla="*/ 0 h 11"/>
                    <a:gd name="T12" fmla="*/ 0 w 9"/>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9"/>
                      </a:moveTo>
                      <a:cubicBezTo>
                        <a:pt x="1" y="11"/>
                        <a:pt x="2" y="10"/>
                        <a:pt x="3" y="9"/>
                      </a:cubicBezTo>
                      <a:cubicBezTo>
                        <a:pt x="3" y="9"/>
                        <a:pt x="3" y="9"/>
                        <a:pt x="3" y="9"/>
                      </a:cubicBezTo>
                      <a:cubicBezTo>
                        <a:pt x="2" y="7"/>
                        <a:pt x="3" y="2"/>
                        <a:pt x="5" y="3"/>
                      </a:cubicBezTo>
                      <a:cubicBezTo>
                        <a:pt x="8" y="2"/>
                        <a:pt x="7" y="7"/>
                        <a:pt x="9" y="4"/>
                      </a:cubicBezTo>
                      <a:cubicBezTo>
                        <a:pt x="7" y="0"/>
                        <a:pt x="7" y="0"/>
                        <a:pt x="7" y="0"/>
                      </a:cubicBezTo>
                      <a:cubicBezTo>
                        <a:pt x="3" y="0"/>
                        <a:pt x="1"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2" name="Freeform 1399"/>
                <p:cNvSpPr>
                  <a:spLocks/>
                </p:cNvSpPr>
                <p:nvPr/>
              </p:nvSpPr>
              <p:spPr bwMode="auto">
                <a:xfrm>
                  <a:off x="4072" y="2962"/>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3" name="Freeform 1400"/>
                <p:cNvSpPr>
                  <a:spLocks/>
                </p:cNvSpPr>
                <p:nvPr/>
              </p:nvSpPr>
              <p:spPr bwMode="auto">
                <a:xfrm>
                  <a:off x="4076" y="2961"/>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4" name="Freeform 1401"/>
                <p:cNvSpPr>
                  <a:spLocks/>
                </p:cNvSpPr>
                <p:nvPr/>
              </p:nvSpPr>
              <p:spPr bwMode="auto">
                <a:xfrm>
                  <a:off x="4059" y="2953"/>
                  <a:ext cx="8" cy="12"/>
                </a:xfrm>
                <a:custGeom>
                  <a:avLst/>
                  <a:gdLst>
                    <a:gd name="T0" fmla="*/ 3 w 9"/>
                    <a:gd name="T1" fmla="*/ 12 h 13"/>
                    <a:gd name="T2" fmla="*/ 9 w 9"/>
                    <a:gd name="T3" fmla="*/ 8 h 13"/>
                    <a:gd name="T4" fmla="*/ 5 w 9"/>
                    <a:gd name="T5" fmla="*/ 0 h 13"/>
                    <a:gd name="T6" fmla="*/ 1 w 9"/>
                    <a:gd name="T7" fmla="*/ 2 h 13"/>
                    <a:gd name="T8" fmla="*/ 3 w 9"/>
                    <a:gd name="T9" fmla="*/ 12 h 13"/>
                  </a:gdLst>
                  <a:ahLst/>
                  <a:cxnLst>
                    <a:cxn ang="0">
                      <a:pos x="T0" y="T1"/>
                    </a:cxn>
                    <a:cxn ang="0">
                      <a:pos x="T2" y="T3"/>
                    </a:cxn>
                    <a:cxn ang="0">
                      <a:pos x="T4" y="T5"/>
                    </a:cxn>
                    <a:cxn ang="0">
                      <a:pos x="T6" y="T7"/>
                    </a:cxn>
                    <a:cxn ang="0">
                      <a:pos x="T8" y="T9"/>
                    </a:cxn>
                  </a:cxnLst>
                  <a:rect l="0" t="0" r="r" b="b"/>
                  <a:pathLst>
                    <a:path w="9" h="13">
                      <a:moveTo>
                        <a:pt x="3" y="12"/>
                      </a:moveTo>
                      <a:cubicBezTo>
                        <a:pt x="4" y="6"/>
                        <a:pt x="9" y="13"/>
                        <a:pt x="9" y="8"/>
                      </a:cubicBezTo>
                      <a:cubicBezTo>
                        <a:pt x="6" y="8"/>
                        <a:pt x="4" y="4"/>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5" name="Freeform 1402"/>
                <p:cNvSpPr>
                  <a:spLocks/>
                </p:cNvSpPr>
                <p:nvPr/>
              </p:nvSpPr>
              <p:spPr bwMode="auto">
                <a:xfrm>
                  <a:off x="4056" y="2950"/>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6" name="Freeform 1403"/>
                <p:cNvSpPr>
                  <a:spLocks/>
                </p:cNvSpPr>
                <p:nvPr/>
              </p:nvSpPr>
              <p:spPr bwMode="auto">
                <a:xfrm>
                  <a:off x="4042" y="2947"/>
                  <a:ext cx="15" cy="14"/>
                </a:xfrm>
                <a:custGeom>
                  <a:avLst/>
                  <a:gdLst>
                    <a:gd name="T0" fmla="*/ 0 w 18"/>
                    <a:gd name="T1" fmla="*/ 15 h 17"/>
                    <a:gd name="T2" fmla="*/ 8 w 18"/>
                    <a:gd name="T3" fmla="*/ 8 h 17"/>
                    <a:gd name="T4" fmla="*/ 5 w 18"/>
                    <a:gd name="T5" fmla="*/ 13 h 17"/>
                    <a:gd name="T6" fmla="*/ 12 w 18"/>
                    <a:gd name="T7" fmla="*/ 11 h 17"/>
                    <a:gd name="T8" fmla="*/ 9 w 18"/>
                    <a:gd name="T9" fmla="*/ 16 h 17"/>
                    <a:gd name="T10" fmla="*/ 15 w 18"/>
                    <a:gd name="T11" fmla="*/ 11 h 17"/>
                    <a:gd name="T12" fmla="*/ 18 w 18"/>
                    <a:gd name="T13" fmla="*/ 15 h 17"/>
                    <a:gd name="T14" fmla="*/ 18 w 18"/>
                    <a:gd name="T15" fmla="*/ 8 h 17"/>
                    <a:gd name="T16" fmla="*/ 14 w 18"/>
                    <a:gd name="T17" fmla="*/ 9 h 17"/>
                    <a:gd name="T18" fmla="*/ 16 w 18"/>
                    <a:gd name="T19" fmla="*/ 5 h 17"/>
                    <a:gd name="T20" fmla="*/ 6 w 18"/>
                    <a:gd name="T21" fmla="*/ 0 h 17"/>
                    <a:gd name="T22" fmla="*/ 0 w 18"/>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7">
                      <a:moveTo>
                        <a:pt x="0" y="15"/>
                      </a:moveTo>
                      <a:cubicBezTo>
                        <a:pt x="8" y="8"/>
                        <a:pt x="8" y="8"/>
                        <a:pt x="8" y="8"/>
                      </a:cubicBezTo>
                      <a:cubicBezTo>
                        <a:pt x="7" y="10"/>
                        <a:pt x="7" y="12"/>
                        <a:pt x="5" y="13"/>
                      </a:cubicBezTo>
                      <a:cubicBezTo>
                        <a:pt x="9" y="14"/>
                        <a:pt x="9" y="10"/>
                        <a:pt x="12" y="11"/>
                      </a:cubicBezTo>
                      <a:cubicBezTo>
                        <a:pt x="13" y="17"/>
                        <a:pt x="7" y="11"/>
                        <a:pt x="9" y="16"/>
                      </a:cubicBezTo>
                      <a:cubicBezTo>
                        <a:pt x="11" y="16"/>
                        <a:pt x="14" y="16"/>
                        <a:pt x="15" y="11"/>
                      </a:cubicBezTo>
                      <a:cubicBezTo>
                        <a:pt x="18" y="15"/>
                        <a:pt x="18" y="15"/>
                        <a:pt x="18" y="15"/>
                      </a:cubicBezTo>
                      <a:cubicBezTo>
                        <a:pt x="18" y="8"/>
                        <a:pt x="18" y="8"/>
                        <a:pt x="18" y="8"/>
                      </a:cubicBezTo>
                      <a:cubicBezTo>
                        <a:pt x="16" y="7"/>
                        <a:pt x="15" y="14"/>
                        <a:pt x="14" y="9"/>
                      </a:cubicBezTo>
                      <a:cubicBezTo>
                        <a:pt x="14" y="6"/>
                        <a:pt x="15" y="6"/>
                        <a:pt x="16" y="5"/>
                      </a:cubicBezTo>
                      <a:cubicBezTo>
                        <a:pt x="14" y="6"/>
                        <a:pt x="10" y="0"/>
                        <a:pt x="6"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7" name="Freeform 1404"/>
                <p:cNvSpPr>
                  <a:spLocks/>
                </p:cNvSpPr>
                <p:nvPr/>
              </p:nvSpPr>
              <p:spPr bwMode="auto">
                <a:xfrm>
                  <a:off x="4041" y="2951"/>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8" name="Freeform 1405"/>
                <p:cNvSpPr>
                  <a:spLocks/>
                </p:cNvSpPr>
                <p:nvPr/>
              </p:nvSpPr>
              <p:spPr bwMode="auto">
                <a:xfrm>
                  <a:off x="4025" y="2946"/>
                  <a:ext cx="14" cy="15"/>
                </a:xfrm>
                <a:custGeom>
                  <a:avLst/>
                  <a:gdLst>
                    <a:gd name="T0" fmla="*/ 10 w 16"/>
                    <a:gd name="T1" fmla="*/ 17 h 18"/>
                    <a:gd name="T2" fmla="*/ 14 w 16"/>
                    <a:gd name="T3" fmla="*/ 13 h 18"/>
                    <a:gd name="T4" fmla="*/ 15 w 16"/>
                    <a:gd name="T5" fmla="*/ 16 h 18"/>
                    <a:gd name="T6" fmla="*/ 16 w 16"/>
                    <a:gd name="T7" fmla="*/ 11 h 18"/>
                    <a:gd name="T8" fmla="*/ 8 w 16"/>
                    <a:gd name="T9" fmla="*/ 13 h 18"/>
                    <a:gd name="T10" fmla="*/ 6 w 16"/>
                    <a:gd name="T11" fmla="*/ 5 h 18"/>
                    <a:gd name="T12" fmla="*/ 10 w 16"/>
                    <a:gd name="T13" fmla="*/ 7 h 18"/>
                    <a:gd name="T14" fmla="*/ 0 w 16"/>
                    <a:gd name="T15" fmla="*/ 8 h 18"/>
                    <a:gd name="T16" fmla="*/ 2 w 16"/>
                    <a:gd name="T17" fmla="*/ 10 h 18"/>
                    <a:gd name="T18" fmla="*/ 0 w 16"/>
                    <a:gd name="T19" fmla="*/ 11 h 18"/>
                    <a:gd name="T20" fmla="*/ 10 w 1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0" y="17"/>
                      </a:moveTo>
                      <a:cubicBezTo>
                        <a:pt x="14" y="13"/>
                        <a:pt x="14" y="13"/>
                        <a:pt x="14" y="13"/>
                      </a:cubicBezTo>
                      <a:cubicBezTo>
                        <a:pt x="14" y="13"/>
                        <a:pt x="14" y="15"/>
                        <a:pt x="15" y="16"/>
                      </a:cubicBezTo>
                      <a:cubicBezTo>
                        <a:pt x="15" y="14"/>
                        <a:pt x="16" y="12"/>
                        <a:pt x="16" y="11"/>
                      </a:cubicBezTo>
                      <a:cubicBezTo>
                        <a:pt x="14" y="5"/>
                        <a:pt x="11" y="12"/>
                        <a:pt x="8" y="13"/>
                      </a:cubicBezTo>
                      <a:cubicBezTo>
                        <a:pt x="3" y="11"/>
                        <a:pt x="9" y="10"/>
                        <a:pt x="6" y="5"/>
                      </a:cubicBezTo>
                      <a:cubicBezTo>
                        <a:pt x="8" y="5"/>
                        <a:pt x="8" y="6"/>
                        <a:pt x="10" y="7"/>
                      </a:cubicBezTo>
                      <a:cubicBezTo>
                        <a:pt x="7" y="0"/>
                        <a:pt x="2" y="6"/>
                        <a:pt x="0" y="8"/>
                      </a:cubicBezTo>
                      <a:cubicBezTo>
                        <a:pt x="1" y="8"/>
                        <a:pt x="1" y="10"/>
                        <a:pt x="2" y="10"/>
                      </a:cubicBezTo>
                      <a:cubicBezTo>
                        <a:pt x="0" y="11"/>
                        <a:pt x="0" y="11"/>
                        <a:pt x="0" y="11"/>
                      </a:cubicBezTo>
                      <a:cubicBezTo>
                        <a:pt x="2" y="16"/>
                        <a:pt x="4"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9" name="Freeform 1406"/>
                <p:cNvSpPr>
                  <a:spLocks/>
                </p:cNvSpPr>
                <p:nvPr/>
              </p:nvSpPr>
              <p:spPr bwMode="auto">
                <a:xfrm>
                  <a:off x="4038" y="2959"/>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0"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0" name="Freeform 1407"/>
                <p:cNvSpPr>
                  <a:spLocks/>
                </p:cNvSpPr>
                <p:nvPr/>
              </p:nvSpPr>
              <p:spPr bwMode="auto">
                <a:xfrm>
                  <a:off x="4025" y="2952"/>
                  <a:ext cx="0"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grpSp>
          <p:grpSp>
            <p:nvGrpSpPr>
              <p:cNvPr id="18" name="Group 1609"/>
              <p:cNvGrpSpPr>
                <a:grpSpLocks/>
              </p:cNvGrpSpPr>
              <p:nvPr/>
            </p:nvGrpSpPr>
            <p:grpSpPr bwMode="auto">
              <a:xfrm>
                <a:off x="3323" y="1923"/>
                <a:ext cx="931" cy="1334"/>
                <a:chOff x="3323" y="1923"/>
                <a:chExt cx="931" cy="1334"/>
              </a:xfrm>
            </p:grpSpPr>
            <p:sp>
              <p:nvSpPr>
                <p:cNvPr id="71" name="Freeform 1409"/>
                <p:cNvSpPr>
                  <a:spLocks/>
                </p:cNvSpPr>
                <p:nvPr/>
              </p:nvSpPr>
              <p:spPr bwMode="auto">
                <a:xfrm>
                  <a:off x="4024" y="2958"/>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2" name="Freeform 1410"/>
                <p:cNvSpPr>
                  <a:spLocks/>
                </p:cNvSpPr>
                <p:nvPr/>
              </p:nvSpPr>
              <p:spPr bwMode="auto">
                <a:xfrm>
                  <a:off x="3931" y="2947"/>
                  <a:ext cx="92" cy="19"/>
                </a:xfrm>
                <a:custGeom>
                  <a:avLst/>
                  <a:gdLst>
                    <a:gd name="T0" fmla="*/ 0 w 107"/>
                    <a:gd name="T1" fmla="*/ 7 h 22"/>
                    <a:gd name="T2" fmla="*/ 4 w 107"/>
                    <a:gd name="T3" fmla="*/ 10 h 22"/>
                    <a:gd name="T4" fmla="*/ 0 w 107"/>
                    <a:gd name="T5" fmla="*/ 15 h 22"/>
                    <a:gd name="T6" fmla="*/ 1 w 107"/>
                    <a:gd name="T7" fmla="*/ 22 h 22"/>
                    <a:gd name="T8" fmla="*/ 9 w 107"/>
                    <a:gd name="T9" fmla="*/ 18 h 22"/>
                    <a:gd name="T10" fmla="*/ 9 w 107"/>
                    <a:gd name="T11" fmla="*/ 22 h 22"/>
                    <a:gd name="T12" fmla="*/ 25 w 107"/>
                    <a:gd name="T13" fmla="*/ 18 h 22"/>
                    <a:gd name="T14" fmla="*/ 36 w 107"/>
                    <a:gd name="T15" fmla="*/ 16 h 22"/>
                    <a:gd name="T16" fmla="*/ 81 w 107"/>
                    <a:gd name="T17" fmla="*/ 16 h 22"/>
                    <a:gd name="T18" fmla="*/ 83 w 107"/>
                    <a:gd name="T19" fmla="*/ 10 h 22"/>
                    <a:gd name="T20" fmla="*/ 86 w 107"/>
                    <a:gd name="T21" fmla="*/ 14 h 22"/>
                    <a:gd name="T22" fmla="*/ 83 w 107"/>
                    <a:gd name="T23" fmla="*/ 14 h 22"/>
                    <a:gd name="T24" fmla="*/ 96 w 107"/>
                    <a:gd name="T25" fmla="*/ 15 h 22"/>
                    <a:gd name="T26" fmla="*/ 96 w 107"/>
                    <a:gd name="T27" fmla="*/ 8 h 22"/>
                    <a:gd name="T28" fmla="*/ 102 w 107"/>
                    <a:gd name="T29" fmla="*/ 16 h 22"/>
                    <a:gd name="T30" fmla="*/ 106 w 107"/>
                    <a:gd name="T31" fmla="*/ 11 h 22"/>
                    <a:gd name="T32" fmla="*/ 102 w 107"/>
                    <a:gd name="T33" fmla="*/ 5 h 22"/>
                    <a:gd name="T34" fmla="*/ 105 w 107"/>
                    <a:gd name="T35" fmla="*/ 2 h 22"/>
                    <a:gd name="T36" fmla="*/ 76 w 107"/>
                    <a:gd name="T37" fmla="*/ 12 h 22"/>
                    <a:gd name="T38" fmla="*/ 77 w 107"/>
                    <a:gd name="T39" fmla="*/ 8 h 22"/>
                    <a:gd name="T40" fmla="*/ 59 w 107"/>
                    <a:gd name="T41" fmla="*/ 5 h 22"/>
                    <a:gd name="T42" fmla="*/ 53 w 107"/>
                    <a:gd name="T43" fmla="*/ 11 h 22"/>
                    <a:gd name="T44" fmla="*/ 49 w 107"/>
                    <a:gd name="T45" fmla="*/ 9 h 22"/>
                    <a:gd name="T46" fmla="*/ 49 w 107"/>
                    <a:gd name="T47" fmla="*/ 12 h 22"/>
                    <a:gd name="T48" fmla="*/ 43 w 107"/>
                    <a:gd name="T49" fmla="*/ 8 h 22"/>
                    <a:gd name="T50" fmla="*/ 42 w 107"/>
                    <a:gd name="T51" fmla="*/ 16 h 22"/>
                    <a:gd name="T52" fmla="*/ 31 w 107"/>
                    <a:gd name="T53" fmla="*/ 5 h 22"/>
                    <a:gd name="T54" fmla="*/ 33 w 107"/>
                    <a:gd name="T55" fmla="*/ 9 h 22"/>
                    <a:gd name="T56" fmla="*/ 31 w 107"/>
                    <a:gd name="T57" fmla="*/ 13 h 22"/>
                    <a:gd name="T58" fmla="*/ 29 w 107"/>
                    <a:gd name="T59" fmla="*/ 6 h 22"/>
                    <a:gd name="T60" fmla="*/ 21 w 107"/>
                    <a:gd name="T61" fmla="*/ 11 h 22"/>
                    <a:gd name="T62" fmla="*/ 22 w 107"/>
                    <a:gd name="T63" fmla="*/ 15 h 22"/>
                    <a:gd name="T64" fmla="*/ 11 w 107"/>
                    <a:gd name="T65" fmla="*/ 13 h 22"/>
                    <a:gd name="T66" fmla="*/ 16 w 107"/>
                    <a:gd name="T67" fmla="*/ 7 h 22"/>
                    <a:gd name="T68" fmla="*/ 12 w 107"/>
                    <a:gd name="T69" fmla="*/ 4 h 22"/>
                    <a:gd name="T70" fmla="*/ 5 w 107"/>
                    <a:gd name="T71" fmla="*/ 13 h 22"/>
                    <a:gd name="T72" fmla="*/ 0 w 107"/>
                    <a:gd name="T73"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 h="22">
                      <a:moveTo>
                        <a:pt x="0" y="7"/>
                      </a:moveTo>
                      <a:cubicBezTo>
                        <a:pt x="1" y="9"/>
                        <a:pt x="2" y="10"/>
                        <a:pt x="4" y="10"/>
                      </a:cubicBezTo>
                      <a:cubicBezTo>
                        <a:pt x="4" y="13"/>
                        <a:pt x="1" y="13"/>
                        <a:pt x="0" y="15"/>
                      </a:cubicBezTo>
                      <a:cubicBezTo>
                        <a:pt x="3" y="17"/>
                        <a:pt x="0" y="18"/>
                        <a:pt x="1" y="22"/>
                      </a:cubicBezTo>
                      <a:cubicBezTo>
                        <a:pt x="4" y="22"/>
                        <a:pt x="5" y="17"/>
                        <a:pt x="9" y="18"/>
                      </a:cubicBezTo>
                      <a:cubicBezTo>
                        <a:pt x="9" y="22"/>
                        <a:pt x="9" y="22"/>
                        <a:pt x="9" y="22"/>
                      </a:cubicBezTo>
                      <a:cubicBezTo>
                        <a:pt x="14" y="19"/>
                        <a:pt x="21" y="16"/>
                        <a:pt x="25" y="18"/>
                      </a:cubicBezTo>
                      <a:cubicBezTo>
                        <a:pt x="29" y="20"/>
                        <a:pt x="32" y="18"/>
                        <a:pt x="36" y="16"/>
                      </a:cubicBezTo>
                      <a:cubicBezTo>
                        <a:pt x="50" y="17"/>
                        <a:pt x="65" y="13"/>
                        <a:pt x="81" y="16"/>
                      </a:cubicBezTo>
                      <a:cubicBezTo>
                        <a:pt x="83" y="10"/>
                        <a:pt x="83" y="10"/>
                        <a:pt x="83" y="10"/>
                      </a:cubicBezTo>
                      <a:cubicBezTo>
                        <a:pt x="84" y="13"/>
                        <a:pt x="87" y="10"/>
                        <a:pt x="86" y="14"/>
                      </a:cubicBezTo>
                      <a:cubicBezTo>
                        <a:pt x="85" y="13"/>
                        <a:pt x="84" y="14"/>
                        <a:pt x="83" y="14"/>
                      </a:cubicBezTo>
                      <a:cubicBezTo>
                        <a:pt x="87" y="19"/>
                        <a:pt x="92" y="13"/>
                        <a:pt x="96" y="15"/>
                      </a:cubicBezTo>
                      <a:cubicBezTo>
                        <a:pt x="96" y="14"/>
                        <a:pt x="95" y="9"/>
                        <a:pt x="96" y="8"/>
                      </a:cubicBezTo>
                      <a:cubicBezTo>
                        <a:pt x="96" y="15"/>
                        <a:pt x="101" y="7"/>
                        <a:pt x="102" y="16"/>
                      </a:cubicBezTo>
                      <a:cubicBezTo>
                        <a:pt x="106" y="18"/>
                        <a:pt x="102" y="9"/>
                        <a:pt x="106" y="11"/>
                      </a:cubicBezTo>
                      <a:cubicBezTo>
                        <a:pt x="107" y="6"/>
                        <a:pt x="102" y="9"/>
                        <a:pt x="102" y="5"/>
                      </a:cubicBezTo>
                      <a:cubicBezTo>
                        <a:pt x="103" y="2"/>
                        <a:pt x="106" y="7"/>
                        <a:pt x="105" y="2"/>
                      </a:cubicBezTo>
                      <a:cubicBezTo>
                        <a:pt x="99" y="0"/>
                        <a:pt x="86" y="9"/>
                        <a:pt x="76" y="12"/>
                      </a:cubicBezTo>
                      <a:cubicBezTo>
                        <a:pt x="77" y="8"/>
                        <a:pt x="77" y="8"/>
                        <a:pt x="77" y="8"/>
                      </a:cubicBezTo>
                      <a:cubicBezTo>
                        <a:pt x="72" y="11"/>
                        <a:pt x="64" y="11"/>
                        <a:pt x="59" y="5"/>
                      </a:cubicBezTo>
                      <a:cubicBezTo>
                        <a:pt x="60" y="8"/>
                        <a:pt x="52" y="3"/>
                        <a:pt x="53" y="11"/>
                      </a:cubicBezTo>
                      <a:cubicBezTo>
                        <a:pt x="51" y="9"/>
                        <a:pt x="51" y="10"/>
                        <a:pt x="49" y="9"/>
                      </a:cubicBezTo>
                      <a:cubicBezTo>
                        <a:pt x="49" y="12"/>
                        <a:pt x="49" y="12"/>
                        <a:pt x="49" y="12"/>
                      </a:cubicBezTo>
                      <a:cubicBezTo>
                        <a:pt x="46" y="12"/>
                        <a:pt x="46" y="8"/>
                        <a:pt x="43" y="8"/>
                      </a:cubicBezTo>
                      <a:cubicBezTo>
                        <a:pt x="45" y="12"/>
                        <a:pt x="43" y="13"/>
                        <a:pt x="42" y="16"/>
                      </a:cubicBezTo>
                      <a:cubicBezTo>
                        <a:pt x="39" y="12"/>
                        <a:pt x="34" y="9"/>
                        <a:pt x="31" y="5"/>
                      </a:cubicBezTo>
                      <a:cubicBezTo>
                        <a:pt x="32" y="7"/>
                        <a:pt x="32" y="8"/>
                        <a:pt x="33" y="9"/>
                      </a:cubicBezTo>
                      <a:cubicBezTo>
                        <a:pt x="31" y="8"/>
                        <a:pt x="31" y="12"/>
                        <a:pt x="31" y="13"/>
                      </a:cubicBezTo>
                      <a:cubicBezTo>
                        <a:pt x="29" y="13"/>
                        <a:pt x="29" y="9"/>
                        <a:pt x="29" y="6"/>
                      </a:cubicBezTo>
                      <a:cubicBezTo>
                        <a:pt x="25" y="5"/>
                        <a:pt x="24" y="14"/>
                        <a:pt x="21" y="11"/>
                      </a:cubicBezTo>
                      <a:cubicBezTo>
                        <a:pt x="22" y="15"/>
                        <a:pt x="22" y="15"/>
                        <a:pt x="22" y="15"/>
                      </a:cubicBezTo>
                      <a:cubicBezTo>
                        <a:pt x="18" y="16"/>
                        <a:pt x="15" y="12"/>
                        <a:pt x="11" y="13"/>
                      </a:cubicBezTo>
                      <a:cubicBezTo>
                        <a:pt x="8" y="8"/>
                        <a:pt x="14" y="9"/>
                        <a:pt x="16" y="7"/>
                      </a:cubicBezTo>
                      <a:cubicBezTo>
                        <a:pt x="15" y="6"/>
                        <a:pt x="13" y="5"/>
                        <a:pt x="12" y="4"/>
                      </a:cubicBezTo>
                      <a:cubicBezTo>
                        <a:pt x="10" y="6"/>
                        <a:pt x="8" y="10"/>
                        <a:pt x="5" y="13"/>
                      </a:cubicBezTo>
                      <a:cubicBezTo>
                        <a:pt x="7" y="7"/>
                        <a:pt x="2" y="7"/>
                        <a:pt x="0"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3" name="Freeform 1411"/>
                <p:cNvSpPr>
                  <a:spLocks/>
                </p:cNvSpPr>
                <p:nvPr/>
              </p:nvSpPr>
              <p:spPr bwMode="auto">
                <a:xfrm>
                  <a:off x="3941" y="2949"/>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4" name="Freeform 1412"/>
                <p:cNvSpPr>
                  <a:spLocks/>
                </p:cNvSpPr>
                <p:nvPr/>
              </p:nvSpPr>
              <p:spPr bwMode="auto">
                <a:xfrm>
                  <a:off x="3931" y="2953"/>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5" name="Freeform 1413"/>
                <p:cNvSpPr>
                  <a:spLocks/>
                </p:cNvSpPr>
                <p:nvPr/>
              </p:nvSpPr>
              <p:spPr bwMode="auto">
                <a:xfrm>
                  <a:off x="3951" y="2963"/>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6" name="Freeform 1414"/>
                <p:cNvSpPr>
                  <a:spLocks/>
                </p:cNvSpPr>
                <p:nvPr/>
              </p:nvSpPr>
              <p:spPr bwMode="auto">
                <a:xfrm>
                  <a:off x="3955" y="2949"/>
                  <a:ext cx="2"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3" y="3"/>
                        <a:pt x="3" y="3"/>
                        <a:pt x="3" y="3"/>
                      </a:cubicBezTo>
                      <a:cubicBezTo>
                        <a:pt x="3" y="2"/>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7" name="Freeform 1415"/>
                <p:cNvSpPr>
                  <a:spLocks/>
                </p:cNvSpPr>
                <p:nvPr/>
              </p:nvSpPr>
              <p:spPr bwMode="auto">
                <a:xfrm>
                  <a:off x="3976" y="2949"/>
                  <a:ext cx="2"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2"/>
                        <a:pt x="1" y="1"/>
                        <a:pt x="2" y="0"/>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8" name="Freeform 1416"/>
                <p:cNvSpPr>
                  <a:spLocks/>
                </p:cNvSpPr>
                <p:nvPr/>
              </p:nvSpPr>
              <p:spPr bwMode="auto">
                <a:xfrm>
                  <a:off x="3933" y="2950"/>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9" name="Freeform 1417"/>
                <p:cNvSpPr>
                  <a:spLocks/>
                </p:cNvSpPr>
                <p:nvPr/>
              </p:nvSpPr>
              <p:spPr bwMode="auto">
                <a:xfrm>
                  <a:off x="3878" y="2952"/>
                  <a:ext cx="50" cy="21"/>
                </a:xfrm>
                <a:custGeom>
                  <a:avLst/>
                  <a:gdLst>
                    <a:gd name="T0" fmla="*/ 4 w 58"/>
                    <a:gd name="T1" fmla="*/ 21 h 25"/>
                    <a:gd name="T2" fmla="*/ 15 w 58"/>
                    <a:gd name="T3" fmla="*/ 23 h 25"/>
                    <a:gd name="T4" fmla="*/ 21 w 58"/>
                    <a:gd name="T5" fmla="*/ 12 h 25"/>
                    <a:gd name="T6" fmla="*/ 21 w 58"/>
                    <a:gd name="T7" fmla="*/ 21 h 25"/>
                    <a:gd name="T8" fmla="*/ 40 w 58"/>
                    <a:gd name="T9" fmla="*/ 14 h 25"/>
                    <a:gd name="T10" fmla="*/ 40 w 58"/>
                    <a:gd name="T11" fmla="*/ 17 h 25"/>
                    <a:gd name="T12" fmla="*/ 47 w 58"/>
                    <a:gd name="T13" fmla="*/ 7 h 25"/>
                    <a:gd name="T14" fmla="*/ 48 w 58"/>
                    <a:gd name="T15" fmla="*/ 18 h 25"/>
                    <a:gd name="T16" fmla="*/ 47 w 58"/>
                    <a:gd name="T17" fmla="*/ 19 h 25"/>
                    <a:gd name="T18" fmla="*/ 58 w 58"/>
                    <a:gd name="T19" fmla="*/ 15 h 25"/>
                    <a:gd name="T20" fmla="*/ 58 w 58"/>
                    <a:gd name="T21" fmla="*/ 9 h 25"/>
                    <a:gd name="T22" fmla="*/ 57 w 58"/>
                    <a:gd name="T23" fmla="*/ 3 h 25"/>
                    <a:gd name="T24" fmla="*/ 51 w 58"/>
                    <a:gd name="T25" fmla="*/ 8 h 25"/>
                    <a:gd name="T26" fmla="*/ 50 w 58"/>
                    <a:gd name="T27" fmla="*/ 4 h 25"/>
                    <a:gd name="T28" fmla="*/ 48 w 58"/>
                    <a:gd name="T29" fmla="*/ 7 h 25"/>
                    <a:gd name="T30" fmla="*/ 47 w 58"/>
                    <a:gd name="T31" fmla="*/ 3 h 25"/>
                    <a:gd name="T32" fmla="*/ 42 w 58"/>
                    <a:gd name="T33" fmla="*/ 7 h 25"/>
                    <a:gd name="T34" fmla="*/ 42 w 58"/>
                    <a:gd name="T35" fmla="*/ 5 h 25"/>
                    <a:gd name="T36" fmla="*/ 39 w 58"/>
                    <a:gd name="T37" fmla="*/ 10 h 25"/>
                    <a:gd name="T38" fmla="*/ 37 w 58"/>
                    <a:gd name="T39" fmla="*/ 5 h 25"/>
                    <a:gd name="T40" fmla="*/ 38 w 58"/>
                    <a:gd name="T41" fmla="*/ 9 h 25"/>
                    <a:gd name="T42" fmla="*/ 25 w 58"/>
                    <a:gd name="T43" fmla="*/ 4 h 25"/>
                    <a:gd name="T44" fmla="*/ 24 w 58"/>
                    <a:gd name="T45" fmla="*/ 8 h 25"/>
                    <a:gd name="T46" fmla="*/ 30 w 58"/>
                    <a:gd name="T47" fmla="*/ 4 h 25"/>
                    <a:gd name="T48" fmla="*/ 29 w 58"/>
                    <a:gd name="T49" fmla="*/ 14 h 25"/>
                    <a:gd name="T50" fmla="*/ 21 w 58"/>
                    <a:gd name="T51" fmla="*/ 6 h 25"/>
                    <a:gd name="T52" fmla="*/ 12 w 58"/>
                    <a:gd name="T53" fmla="*/ 9 h 25"/>
                    <a:gd name="T54" fmla="*/ 12 w 58"/>
                    <a:gd name="T55" fmla="*/ 7 h 25"/>
                    <a:gd name="T56" fmla="*/ 6 w 58"/>
                    <a:gd name="T57" fmla="*/ 11 h 25"/>
                    <a:gd name="T58" fmla="*/ 8 w 58"/>
                    <a:gd name="T59" fmla="*/ 12 h 25"/>
                    <a:gd name="T60" fmla="*/ 6 w 58"/>
                    <a:gd name="T61" fmla="*/ 15 h 25"/>
                    <a:gd name="T62" fmla="*/ 6 w 58"/>
                    <a:gd name="T63" fmla="*/ 13 h 25"/>
                    <a:gd name="T64" fmla="*/ 0 w 58"/>
                    <a:gd name="T65" fmla="*/ 19 h 25"/>
                    <a:gd name="T66" fmla="*/ 7 w 58"/>
                    <a:gd name="T67" fmla="*/ 15 h 25"/>
                    <a:gd name="T68" fmla="*/ 4 w 58"/>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25">
                      <a:moveTo>
                        <a:pt x="4" y="21"/>
                      </a:moveTo>
                      <a:cubicBezTo>
                        <a:pt x="7" y="25"/>
                        <a:pt x="11" y="22"/>
                        <a:pt x="15" y="23"/>
                      </a:cubicBezTo>
                      <a:cubicBezTo>
                        <a:pt x="21" y="20"/>
                        <a:pt x="15" y="13"/>
                        <a:pt x="21" y="12"/>
                      </a:cubicBezTo>
                      <a:cubicBezTo>
                        <a:pt x="21" y="21"/>
                        <a:pt x="21" y="21"/>
                        <a:pt x="21" y="21"/>
                      </a:cubicBezTo>
                      <a:cubicBezTo>
                        <a:pt x="27" y="20"/>
                        <a:pt x="35" y="22"/>
                        <a:pt x="40" y="14"/>
                      </a:cubicBezTo>
                      <a:cubicBezTo>
                        <a:pt x="41" y="15"/>
                        <a:pt x="42" y="16"/>
                        <a:pt x="40" y="17"/>
                      </a:cubicBezTo>
                      <a:cubicBezTo>
                        <a:pt x="44" y="17"/>
                        <a:pt x="42" y="4"/>
                        <a:pt x="47" y="7"/>
                      </a:cubicBezTo>
                      <a:cubicBezTo>
                        <a:pt x="43" y="13"/>
                        <a:pt x="49" y="12"/>
                        <a:pt x="48" y="18"/>
                      </a:cubicBezTo>
                      <a:cubicBezTo>
                        <a:pt x="47" y="19"/>
                        <a:pt x="47" y="19"/>
                        <a:pt x="47" y="19"/>
                      </a:cubicBezTo>
                      <a:cubicBezTo>
                        <a:pt x="51" y="18"/>
                        <a:pt x="55" y="15"/>
                        <a:pt x="58" y="15"/>
                      </a:cubicBezTo>
                      <a:cubicBezTo>
                        <a:pt x="57" y="13"/>
                        <a:pt x="55" y="9"/>
                        <a:pt x="58" y="9"/>
                      </a:cubicBezTo>
                      <a:cubicBezTo>
                        <a:pt x="57" y="8"/>
                        <a:pt x="57" y="6"/>
                        <a:pt x="57" y="3"/>
                      </a:cubicBezTo>
                      <a:cubicBezTo>
                        <a:pt x="54" y="6"/>
                        <a:pt x="53" y="5"/>
                        <a:pt x="51" y="8"/>
                      </a:cubicBezTo>
                      <a:cubicBezTo>
                        <a:pt x="49" y="5"/>
                        <a:pt x="52" y="7"/>
                        <a:pt x="50" y="4"/>
                      </a:cubicBezTo>
                      <a:cubicBezTo>
                        <a:pt x="48" y="7"/>
                        <a:pt x="48" y="7"/>
                        <a:pt x="48" y="7"/>
                      </a:cubicBezTo>
                      <a:cubicBezTo>
                        <a:pt x="46" y="6"/>
                        <a:pt x="50" y="3"/>
                        <a:pt x="47" y="3"/>
                      </a:cubicBezTo>
                      <a:cubicBezTo>
                        <a:pt x="46" y="5"/>
                        <a:pt x="44" y="7"/>
                        <a:pt x="42" y="7"/>
                      </a:cubicBezTo>
                      <a:cubicBezTo>
                        <a:pt x="42" y="5"/>
                        <a:pt x="42" y="5"/>
                        <a:pt x="42" y="5"/>
                      </a:cubicBezTo>
                      <a:cubicBezTo>
                        <a:pt x="41" y="7"/>
                        <a:pt x="38" y="5"/>
                        <a:pt x="39" y="10"/>
                      </a:cubicBezTo>
                      <a:cubicBezTo>
                        <a:pt x="37" y="5"/>
                        <a:pt x="37" y="5"/>
                        <a:pt x="37" y="5"/>
                      </a:cubicBezTo>
                      <a:cubicBezTo>
                        <a:pt x="38" y="9"/>
                        <a:pt x="38" y="9"/>
                        <a:pt x="38" y="9"/>
                      </a:cubicBezTo>
                      <a:cubicBezTo>
                        <a:pt x="33" y="8"/>
                        <a:pt x="31" y="0"/>
                        <a:pt x="25" y="4"/>
                      </a:cubicBezTo>
                      <a:cubicBezTo>
                        <a:pt x="26" y="5"/>
                        <a:pt x="25" y="7"/>
                        <a:pt x="24" y="8"/>
                      </a:cubicBezTo>
                      <a:cubicBezTo>
                        <a:pt x="27" y="10"/>
                        <a:pt x="27" y="5"/>
                        <a:pt x="30" y="4"/>
                      </a:cubicBezTo>
                      <a:cubicBezTo>
                        <a:pt x="30" y="8"/>
                        <a:pt x="26" y="12"/>
                        <a:pt x="29" y="14"/>
                      </a:cubicBezTo>
                      <a:cubicBezTo>
                        <a:pt x="26" y="10"/>
                        <a:pt x="23" y="15"/>
                        <a:pt x="21" y="6"/>
                      </a:cubicBezTo>
                      <a:cubicBezTo>
                        <a:pt x="17" y="6"/>
                        <a:pt x="16" y="10"/>
                        <a:pt x="12" y="9"/>
                      </a:cubicBezTo>
                      <a:cubicBezTo>
                        <a:pt x="12" y="7"/>
                        <a:pt x="12" y="7"/>
                        <a:pt x="12" y="7"/>
                      </a:cubicBezTo>
                      <a:cubicBezTo>
                        <a:pt x="12" y="13"/>
                        <a:pt x="9" y="5"/>
                        <a:pt x="6" y="11"/>
                      </a:cubicBezTo>
                      <a:cubicBezTo>
                        <a:pt x="8" y="12"/>
                        <a:pt x="8" y="12"/>
                        <a:pt x="8" y="12"/>
                      </a:cubicBezTo>
                      <a:cubicBezTo>
                        <a:pt x="8" y="14"/>
                        <a:pt x="7" y="15"/>
                        <a:pt x="6" y="15"/>
                      </a:cubicBezTo>
                      <a:cubicBezTo>
                        <a:pt x="6" y="14"/>
                        <a:pt x="6" y="14"/>
                        <a:pt x="6" y="13"/>
                      </a:cubicBezTo>
                      <a:cubicBezTo>
                        <a:pt x="5" y="17"/>
                        <a:pt x="1" y="18"/>
                        <a:pt x="0" y="19"/>
                      </a:cubicBezTo>
                      <a:cubicBezTo>
                        <a:pt x="2" y="20"/>
                        <a:pt x="5" y="16"/>
                        <a:pt x="7" y="15"/>
                      </a:cubicBezTo>
                      <a:cubicBezTo>
                        <a:pt x="6" y="18"/>
                        <a:pt x="6" y="21"/>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0" name="Freeform 1418"/>
                <p:cNvSpPr>
                  <a:spLocks/>
                </p:cNvSpPr>
                <p:nvPr/>
              </p:nvSpPr>
              <p:spPr bwMode="auto">
                <a:xfrm>
                  <a:off x="3914" y="2954"/>
                  <a:ext cx="2"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0" y="2"/>
                        <a:pt x="0" y="2"/>
                        <a:pt x="0" y="2"/>
                      </a:cubicBezTo>
                      <a:cubicBezTo>
                        <a:pt x="1" y="2"/>
                        <a:pt x="1"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1" name="Freeform 1419"/>
                <p:cNvSpPr>
                  <a:spLocks/>
                </p:cNvSpPr>
                <p:nvPr/>
              </p:nvSpPr>
              <p:spPr bwMode="auto">
                <a:xfrm>
                  <a:off x="3838" y="2952"/>
                  <a:ext cx="38" cy="26"/>
                </a:xfrm>
                <a:custGeom>
                  <a:avLst/>
                  <a:gdLst>
                    <a:gd name="T0" fmla="*/ 33 w 45"/>
                    <a:gd name="T1" fmla="*/ 14 h 30"/>
                    <a:gd name="T2" fmla="*/ 31 w 45"/>
                    <a:gd name="T3" fmla="*/ 9 h 30"/>
                    <a:gd name="T4" fmla="*/ 32 w 45"/>
                    <a:gd name="T5" fmla="*/ 19 h 30"/>
                    <a:gd name="T6" fmla="*/ 27 w 45"/>
                    <a:gd name="T7" fmla="*/ 21 h 30"/>
                    <a:gd name="T8" fmla="*/ 27 w 45"/>
                    <a:gd name="T9" fmla="*/ 12 h 30"/>
                    <a:gd name="T10" fmla="*/ 22 w 45"/>
                    <a:gd name="T11" fmla="*/ 11 h 30"/>
                    <a:gd name="T12" fmla="*/ 23 w 45"/>
                    <a:gd name="T13" fmla="*/ 17 h 30"/>
                    <a:gd name="T14" fmla="*/ 17 w 45"/>
                    <a:gd name="T15" fmla="*/ 20 h 30"/>
                    <a:gd name="T16" fmla="*/ 20 w 45"/>
                    <a:gd name="T17" fmla="*/ 18 h 30"/>
                    <a:gd name="T18" fmla="*/ 16 w 45"/>
                    <a:gd name="T19" fmla="*/ 12 h 30"/>
                    <a:gd name="T20" fmla="*/ 4 w 45"/>
                    <a:gd name="T21" fmla="*/ 29 h 30"/>
                    <a:gd name="T22" fmla="*/ 8 w 45"/>
                    <a:gd name="T23" fmla="*/ 27 h 30"/>
                    <a:gd name="T24" fmla="*/ 8 w 45"/>
                    <a:gd name="T25" fmla="*/ 20 h 30"/>
                    <a:gd name="T26" fmla="*/ 12 w 45"/>
                    <a:gd name="T27" fmla="*/ 22 h 30"/>
                    <a:gd name="T28" fmla="*/ 10 w 45"/>
                    <a:gd name="T29" fmla="*/ 26 h 30"/>
                    <a:gd name="T30" fmla="*/ 40 w 45"/>
                    <a:gd name="T31" fmla="*/ 24 h 30"/>
                    <a:gd name="T32" fmla="*/ 36 w 45"/>
                    <a:gd name="T33" fmla="*/ 24 h 30"/>
                    <a:gd name="T34" fmla="*/ 40 w 45"/>
                    <a:gd name="T35" fmla="*/ 20 h 30"/>
                    <a:gd name="T36" fmla="*/ 37 w 45"/>
                    <a:gd name="T37" fmla="*/ 13 h 30"/>
                    <a:gd name="T38" fmla="*/ 39 w 45"/>
                    <a:gd name="T39" fmla="*/ 15 h 30"/>
                    <a:gd name="T40" fmla="*/ 39 w 45"/>
                    <a:gd name="T41" fmla="*/ 8 h 30"/>
                    <a:gd name="T42" fmla="*/ 45 w 45"/>
                    <a:gd name="T43" fmla="*/ 5 h 30"/>
                    <a:gd name="T44" fmla="*/ 34 w 45"/>
                    <a:gd name="T45" fmla="*/ 5 h 30"/>
                    <a:gd name="T46" fmla="*/ 33 w 45"/>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0">
                      <a:moveTo>
                        <a:pt x="33" y="14"/>
                      </a:moveTo>
                      <a:cubicBezTo>
                        <a:pt x="31" y="13"/>
                        <a:pt x="34" y="11"/>
                        <a:pt x="31" y="9"/>
                      </a:cubicBezTo>
                      <a:cubicBezTo>
                        <a:pt x="29" y="12"/>
                        <a:pt x="35" y="15"/>
                        <a:pt x="32" y="19"/>
                      </a:cubicBezTo>
                      <a:cubicBezTo>
                        <a:pt x="31" y="17"/>
                        <a:pt x="28" y="21"/>
                        <a:pt x="27" y="21"/>
                      </a:cubicBezTo>
                      <a:cubicBezTo>
                        <a:pt x="28" y="19"/>
                        <a:pt x="27" y="13"/>
                        <a:pt x="27" y="12"/>
                      </a:cubicBezTo>
                      <a:cubicBezTo>
                        <a:pt x="26" y="14"/>
                        <a:pt x="24" y="11"/>
                        <a:pt x="22" y="11"/>
                      </a:cubicBezTo>
                      <a:cubicBezTo>
                        <a:pt x="26" y="14"/>
                        <a:pt x="19" y="13"/>
                        <a:pt x="23" y="17"/>
                      </a:cubicBezTo>
                      <a:cubicBezTo>
                        <a:pt x="23" y="20"/>
                        <a:pt x="19" y="23"/>
                        <a:pt x="17" y="20"/>
                      </a:cubicBezTo>
                      <a:cubicBezTo>
                        <a:pt x="17" y="18"/>
                        <a:pt x="19" y="18"/>
                        <a:pt x="20" y="18"/>
                      </a:cubicBezTo>
                      <a:cubicBezTo>
                        <a:pt x="20" y="14"/>
                        <a:pt x="17" y="16"/>
                        <a:pt x="16" y="12"/>
                      </a:cubicBezTo>
                      <a:cubicBezTo>
                        <a:pt x="13" y="18"/>
                        <a:pt x="0" y="19"/>
                        <a:pt x="4" y="29"/>
                      </a:cubicBezTo>
                      <a:cubicBezTo>
                        <a:pt x="6" y="30"/>
                        <a:pt x="7" y="28"/>
                        <a:pt x="8" y="27"/>
                      </a:cubicBezTo>
                      <a:cubicBezTo>
                        <a:pt x="4" y="26"/>
                        <a:pt x="8" y="22"/>
                        <a:pt x="8" y="20"/>
                      </a:cubicBezTo>
                      <a:cubicBezTo>
                        <a:pt x="10" y="22"/>
                        <a:pt x="13" y="18"/>
                        <a:pt x="12" y="22"/>
                      </a:cubicBezTo>
                      <a:cubicBezTo>
                        <a:pt x="10" y="26"/>
                        <a:pt x="10" y="26"/>
                        <a:pt x="10" y="26"/>
                      </a:cubicBezTo>
                      <a:cubicBezTo>
                        <a:pt x="18" y="27"/>
                        <a:pt x="30" y="26"/>
                        <a:pt x="40" y="24"/>
                      </a:cubicBezTo>
                      <a:cubicBezTo>
                        <a:pt x="36" y="24"/>
                        <a:pt x="36" y="24"/>
                        <a:pt x="36" y="24"/>
                      </a:cubicBezTo>
                      <a:cubicBezTo>
                        <a:pt x="36" y="21"/>
                        <a:pt x="38" y="21"/>
                        <a:pt x="40" y="20"/>
                      </a:cubicBezTo>
                      <a:cubicBezTo>
                        <a:pt x="37" y="13"/>
                        <a:pt x="37" y="13"/>
                        <a:pt x="37" y="13"/>
                      </a:cubicBezTo>
                      <a:cubicBezTo>
                        <a:pt x="38" y="13"/>
                        <a:pt x="39" y="12"/>
                        <a:pt x="39" y="15"/>
                      </a:cubicBezTo>
                      <a:cubicBezTo>
                        <a:pt x="41" y="12"/>
                        <a:pt x="40" y="10"/>
                        <a:pt x="39" y="8"/>
                      </a:cubicBezTo>
                      <a:cubicBezTo>
                        <a:pt x="42" y="7"/>
                        <a:pt x="43" y="9"/>
                        <a:pt x="45" y="5"/>
                      </a:cubicBezTo>
                      <a:cubicBezTo>
                        <a:pt x="39" y="0"/>
                        <a:pt x="41"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2" name="Freeform 1420"/>
                <p:cNvSpPr>
                  <a:spLocks/>
                </p:cNvSpPr>
                <p:nvPr/>
              </p:nvSpPr>
              <p:spPr bwMode="auto">
                <a:xfrm>
                  <a:off x="3875" y="2960"/>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3" name="Freeform 1421"/>
                <p:cNvSpPr>
                  <a:spLocks/>
                </p:cNvSpPr>
                <p:nvPr/>
              </p:nvSpPr>
              <p:spPr bwMode="auto">
                <a:xfrm>
                  <a:off x="3873" y="2969"/>
                  <a:ext cx="2" cy="4"/>
                </a:xfrm>
                <a:custGeom>
                  <a:avLst/>
                  <a:gdLst>
                    <a:gd name="T0" fmla="*/ 3 w 3"/>
                    <a:gd name="T1" fmla="*/ 5 h 5"/>
                    <a:gd name="T2" fmla="*/ 3 w 3"/>
                    <a:gd name="T3" fmla="*/ 1 h 5"/>
                    <a:gd name="T4" fmla="*/ 3 w 3"/>
                    <a:gd name="T5" fmla="*/ 5 h 5"/>
                  </a:gdLst>
                  <a:ahLst/>
                  <a:cxnLst>
                    <a:cxn ang="0">
                      <a:pos x="T0" y="T1"/>
                    </a:cxn>
                    <a:cxn ang="0">
                      <a:pos x="T2" y="T3"/>
                    </a:cxn>
                    <a:cxn ang="0">
                      <a:pos x="T4" y="T5"/>
                    </a:cxn>
                  </a:cxnLst>
                  <a:rect l="0" t="0" r="r" b="b"/>
                  <a:pathLst>
                    <a:path w="3" h="5">
                      <a:moveTo>
                        <a:pt x="3" y="5"/>
                      </a:moveTo>
                      <a:cubicBezTo>
                        <a:pt x="3" y="1"/>
                        <a:pt x="3" y="1"/>
                        <a:pt x="3" y="1"/>
                      </a:cubicBezTo>
                      <a:cubicBezTo>
                        <a:pt x="0" y="0"/>
                        <a:pt x="1" y="2"/>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4" name="Freeform 1422"/>
                <p:cNvSpPr>
                  <a:spLocks/>
                </p:cNvSpPr>
                <p:nvPr/>
              </p:nvSpPr>
              <p:spPr bwMode="auto">
                <a:xfrm>
                  <a:off x="3846" y="2962"/>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2"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5" name="Freeform 1423"/>
                <p:cNvSpPr>
                  <a:spLocks/>
                </p:cNvSpPr>
                <p:nvPr/>
              </p:nvSpPr>
              <p:spPr bwMode="auto">
                <a:xfrm>
                  <a:off x="3830" y="2966"/>
                  <a:ext cx="12" cy="12"/>
                </a:xfrm>
                <a:custGeom>
                  <a:avLst/>
                  <a:gdLst>
                    <a:gd name="T0" fmla="*/ 0 w 14"/>
                    <a:gd name="T1" fmla="*/ 14 h 14"/>
                    <a:gd name="T2" fmla="*/ 12 w 14"/>
                    <a:gd name="T3" fmla="*/ 12 h 14"/>
                    <a:gd name="T4" fmla="*/ 11 w 14"/>
                    <a:gd name="T5" fmla="*/ 0 h 14"/>
                    <a:gd name="T6" fmla="*/ 7 w 14"/>
                    <a:gd name="T7" fmla="*/ 8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7" y="9"/>
                        <a:pt x="12" y="12"/>
                      </a:cubicBezTo>
                      <a:cubicBezTo>
                        <a:pt x="14" y="8"/>
                        <a:pt x="10" y="4"/>
                        <a:pt x="11" y="0"/>
                      </a:cubicBezTo>
                      <a:cubicBezTo>
                        <a:pt x="8" y="0"/>
                        <a:pt x="9" y="7"/>
                        <a:pt x="7" y="8"/>
                      </a:cubicBezTo>
                      <a:cubicBezTo>
                        <a:pt x="5" y="5"/>
                        <a:pt x="3" y="10"/>
                        <a:pt x="0" y="9"/>
                      </a:cubicBezTo>
                      <a:cubicBezTo>
                        <a:pt x="1" y="10"/>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6" name="Freeform 1424"/>
                <p:cNvSpPr>
                  <a:spLocks/>
                </p:cNvSpPr>
                <p:nvPr/>
              </p:nvSpPr>
              <p:spPr bwMode="auto">
                <a:xfrm>
                  <a:off x="3738" y="2958"/>
                  <a:ext cx="95" cy="25"/>
                </a:xfrm>
                <a:custGeom>
                  <a:avLst/>
                  <a:gdLst>
                    <a:gd name="T0" fmla="*/ 90 w 110"/>
                    <a:gd name="T1" fmla="*/ 10 h 29"/>
                    <a:gd name="T2" fmla="*/ 85 w 110"/>
                    <a:gd name="T3" fmla="*/ 12 h 29"/>
                    <a:gd name="T4" fmla="*/ 87 w 110"/>
                    <a:gd name="T5" fmla="*/ 9 h 29"/>
                    <a:gd name="T6" fmla="*/ 82 w 110"/>
                    <a:gd name="T7" fmla="*/ 7 h 29"/>
                    <a:gd name="T8" fmla="*/ 83 w 110"/>
                    <a:gd name="T9" fmla="*/ 9 h 29"/>
                    <a:gd name="T10" fmla="*/ 73 w 110"/>
                    <a:gd name="T11" fmla="*/ 11 h 29"/>
                    <a:gd name="T12" fmla="*/ 71 w 110"/>
                    <a:gd name="T13" fmla="*/ 16 h 29"/>
                    <a:gd name="T14" fmla="*/ 64 w 110"/>
                    <a:gd name="T15" fmla="*/ 9 h 29"/>
                    <a:gd name="T16" fmla="*/ 67 w 110"/>
                    <a:gd name="T17" fmla="*/ 20 h 29"/>
                    <a:gd name="T18" fmla="*/ 55 w 110"/>
                    <a:gd name="T19" fmla="*/ 17 h 29"/>
                    <a:gd name="T20" fmla="*/ 57 w 110"/>
                    <a:gd name="T21" fmla="*/ 16 h 29"/>
                    <a:gd name="T22" fmla="*/ 51 w 110"/>
                    <a:gd name="T23" fmla="*/ 16 h 29"/>
                    <a:gd name="T24" fmla="*/ 51 w 110"/>
                    <a:gd name="T25" fmla="*/ 11 h 29"/>
                    <a:gd name="T26" fmla="*/ 42 w 110"/>
                    <a:gd name="T27" fmla="*/ 12 h 29"/>
                    <a:gd name="T28" fmla="*/ 42 w 110"/>
                    <a:gd name="T29" fmla="*/ 9 h 29"/>
                    <a:gd name="T30" fmla="*/ 25 w 110"/>
                    <a:gd name="T31" fmla="*/ 15 h 29"/>
                    <a:gd name="T32" fmla="*/ 23 w 110"/>
                    <a:gd name="T33" fmla="*/ 12 h 29"/>
                    <a:gd name="T34" fmla="*/ 25 w 110"/>
                    <a:gd name="T35" fmla="*/ 21 h 29"/>
                    <a:gd name="T36" fmla="*/ 18 w 110"/>
                    <a:gd name="T37" fmla="*/ 21 h 29"/>
                    <a:gd name="T38" fmla="*/ 19 w 110"/>
                    <a:gd name="T39" fmla="*/ 14 h 29"/>
                    <a:gd name="T40" fmla="*/ 15 w 110"/>
                    <a:gd name="T41" fmla="*/ 17 h 29"/>
                    <a:gd name="T42" fmla="*/ 12 w 110"/>
                    <a:gd name="T43" fmla="*/ 12 h 29"/>
                    <a:gd name="T44" fmla="*/ 5 w 110"/>
                    <a:gd name="T45" fmla="*/ 21 h 29"/>
                    <a:gd name="T46" fmla="*/ 0 w 110"/>
                    <a:gd name="T47" fmla="*/ 20 h 29"/>
                    <a:gd name="T48" fmla="*/ 4 w 110"/>
                    <a:gd name="T49" fmla="*/ 29 h 29"/>
                    <a:gd name="T50" fmla="*/ 29 w 110"/>
                    <a:gd name="T51" fmla="*/ 26 h 29"/>
                    <a:gd name="T52" fmla="*/ 35 w 110"/>
                    <a:gd name="T53" fmla="*/ 20 h 29"/>
                    <a:gd name="T54" fmla="*/ 36 w 110"/>
                    <a:gd name="T55" fmla="*/ 26 h 29"/>
                    <a:gd name="T56" fmla="*/ 36 w 110"/>
                    <a:gd name="T57" fmla="*/ 20 h 29"/>
                    <a:gd name="T58" fmla="*/ 40 w 110"/>
                    <a:gd name="T59" fmla="*/ 25 h 29"/>
                    <a:gd name="T60" fmla="*/ 42 w 110"/>
                    <a:gd name="T61" fmla="*/ 20 h 29"/>
                    <a:gd name="T62" fmla="*/ 45 w 110"/>
                    <a:gd name="T63" fmla="*/ 26 h 29"/>
                    <a:gd name="T64" fmla="*/ 84 w 110"/>
                    <a:gd name="T65" fmla="*/ 21 h 29"/>
                    <a:gd name="T66" fmla="*/ 83 w 110"/>
                    <a:gd name="T67" fmla="*/ 16 h 29"/>
                    <a:gd name="T68" fmla="*/ 98 w 110"/>
                    <a:gd name="T69" fmla="*/ 15 h 29"/>
                    <a:gd name="T70" fmla="*/ 99 w 110"/>
                    <a:gd name="T71" fmla="*/ 11 h 29"/>
                    <a:gd name="T72" fmla="*/ 99 w 110"/>
                    <a:gd name="T73" fmla="*/ 21 h 29"/>
                    <a:gd name="T74" fmla="*/ 104 w 110"/>
                    <a:gd name="T75" fmla="*/ 19 h 29"/>
                    <a:gd name="T76" fmla="*/ 101 w 110"/>
                    <a:gd name="T77" fmla="*/ 17 h 29"/>
                    <a:gd name="T78" fmla="*/ 106 w 110"/>
                    <a:gd name="T79" fmla="*/ 19 h 29"/>
                    <a:gd name="T80" fmla="*/ 102 w 110"/>
                    <a:gd name="T81" fmla="*/ 8 h 29"/>
                    <a:gd name="T82" fmla="*/ 90 w 110"/>
                    <a:gd name="T83" fmla="*/ 4 h 29"/>
                    <a:gd name="T84" fmla="*/ 90 w 110"/>
                    <a:gd name="T8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29">
                      <a:moveTo>
                        <a:pt x="90" y="10"/>
                      </a:moveTo>
                      <a:cubicBezTo>
                        <a:pt x="88" y="11"/>
                        <a:pt x="86" y="14"/>
                        <a:pt x="85" y="12"/>
                      </a:cubicBezTo>
                      <a:cubicBezTo>
                        <a:pt x="85" y="10"/>
                        <a:pt x="86" y="9"/>
                        <a:pt x="87" y="9"/>
                      </a:cubicBezTo>
                      <a:cubicBezTo>
                        <a:pt x="86" y="4"/>
                        <a:pt x="85" y="10"/>
                        <a:pt x="82" y="7"/>
                      </a:cubicBezTo>
                      <a:cubicBezTo>
                        <a:pt x="83" y="7"/>
                        <a:pt x="84" y="8"/>
                        <a:pt x="83" y="9"/>
                      </a:cubicBezTo>
                      <a:cubicBezTo>
                        <a:pt x="77" y="8"/>
                        <a:pt x="80" y="14"/>
                        <a:pt x="73" y="11"/>
                      </a:cubicBezTo>
                      <a:cubicBezTo>
                        <a:pt x="72" y="13"/>
                        <a:pt x="71" y="13"/>
                        <a:pt x="71" y="16"/>
                      </a:cubicBezTo>
                      <a:cubicBezTo>
                        <a:pt x="67" y="12"/>
                        <a:pt x="69" y="12"/>
                        <a:pt x="64" y="9"/>
                      </a:cubicBezTo>
                      <a:cubicBezTo>
                        <a:pt x="64" y="11"/>
                        <a:pt x="66" y="15"/>
                        <a:pt x="67" y="20"/>
                      </a:cubicBezTo>
                      <a:cubicBezTo>
                        <a:pt x="59" y="14"/>
                        <a:pt x="60" y="21"/>
                        <a:pt x="55" y="17"/>
                      </a:cubicBezTo>
                      <a:cubicBezTo>
                        <a:pt x="55" y="16"/>
                        <a:pt x="56" y="15"/>
                        <a:pt x="57" y="16"/>
                      </a:cubicBezTo>
                      <a:cubicBezTo>
                        <a:pt x="56" y="10"/>
                        <a:pt x="54" y="17"/>
                        <a:pt x="51" y="16"/>
                      </a:cubicBezTo>
                      <a:cubicBezTo>
                        <a:pt x="51" y="11"/>
                        <a:pt x="51" y="11"/>
                        <a:pt x="51" y="11"/>
                      </a:cubicBezTo>
                      <a:cubicBezTo>
                        <a:pt x="49" y="12"/>
                        <a:pt x="45" y="16"/>
                        <a:pt x="42" y="12"/>
                      </a:cubicBezTo>
                      <a:cubicBezTo>
                        <a:pt x="42" y="9"/>
                        <a:pt x="42" y="9"/>
                        <a:pt x="42" y="9"/>
                      </a:cubicBezTo>
                      <a:cubicBezTo>
                        <a:pt x="37" y="14"/>
                        <a:pt x="30" y="12"/>
                        <a:pt x="25" y="15"/>
                      </a:cubicBezTo>
                      <a:cubicBezTo>
                        <a:pt x="23" y="12"/>
                        <a:pt x="23" y="12"/>
                        <a:pt x="23" y="12"/>
                      </a:cubicBezTo>
                      <a:cubicBezTo>
                        <a:pt x="16" y="16"/>
                        <a:pt x="29" y="13"/>
                        <a:pt x="25" y="21"/>
                      </a:cubicBezTo>
                      <a:cubicBezTo>
                        <a:pt x="24" y="11"/>
                        <a:pt x="22" y="24"/>
                        <a:pt x="18" y="21"/>
                      </a:cubicBezTo>
                      <a:cubicBezTo>
                        <a:pt x="16" y="17"/>
                        <a:pt x="21" y="19"/>
                        <a:pt x="19" y="14"/>
                      </a:cubicBezTo>
                      <a:cubicBezTo>
                        <a:pt x="19" y="19"/>
                        <a:pt x="17" y="16"/>
                        <a:pt x="15" y="17"/>
                      </a:cubicBezTo>
                      <a:cubicBezTo>
                        <a:pt x="15" y="13"/>
                        <a:pt x="11" y="17"/>
                        <a:pt x="12" y="12"/>
                      </a:cubicBezTo>
                      <a:cubicBezTo>
                        <a:pt x="5" y="21"/>
                        <a:pt x="5" y="21"/>
                        <a:pt x="5" y="21"/>
                      </a:cubicBezTo>
                      <a:cubicBezTo>
                        <a:pt x="4" y="18"/>
                        <a:pt x="2" y="19"/>
                        <a:pt x="0" y="20"/>
                      </a:cubicBezTo>
                      <a:cubicBezTo>
                        <a:pt x="4" y="20"/>
                        <a:pt x="0" y="27"/>
                        <a:pt x="4" y="29"/>
                      </a:cubicBezTo>
                      <a:cubicBezTo>
                        <a:pt x="11" y="26"/>
                        <a:pt x="21" y="24"/>
                        <a:pt x="29" y="26"/>
                      </a:cubicBezTo>
                      <a:cubicBezTo>
                        <a:pt x="29" y="19"/>
                        <a:pt x="34" y="25"/>
                        <a:pt x="35" y="20"/>
                      </a:cubicBezTo>
                      <a:cubicBezTo>
                        <a:pt x="36" y="26"/>
                        <a:pt x="36" y="26"/>
                        <a:pt x="36" y="26"/>
                      </a:cubicBezTo>
                      <a:cubicBezTo>
                        <a:pt x="41" y="24"/>
                        <a:pt x="35" y="22"/>
                        <a:pt x="36" y="20"/>
                      </a:cubicBezTo>
                      <a:cubicBezTo>
                        <a:pt x="38" y="19"/>
                        <a:pt x="40" y="23"/>
                        <a:pt x="40" y="25"/>
                      </a:cubicBezTo>
                      <a:cubicBezTo>
                        <a:pt x="44" y="25"/>
                        <a:pt x="40" y="23"/>
                        <a:pt x="42" y="20"/>
                      </a:cubicBezTo>
                      <a:cubicBezTo>
                        <a:pt x="45" y="26"/>
                        <a:pt x="45" y="26"/>
                        <a:pt x="45" y="26"/>
                      </a:cubicBezTo>
                      <a:cubicBezTo>
                        <a:pt x="56" y="23"/>
                        <a:pt x="71" y="18"/>
                        <a:pt x="84" y="21"/>
                      </a:cubicBezTo>
                      <a:cubicBezTo>
                        <a:pt x="83" y="16"/>
                        <a:pt x="83" y="16"/>
                        <a:pt x="83" y="16"/>
                      </a:cubicBezTo>
                      <a:cubicBezTo>
                        <a:pt x="89" y="18"/>
                        <a:pt x="92" y="6"/>
                        <a:pt x="98" y="15"/>
                      </a:cubicBezTo>
                      <a:cubicBezTo>
                        <a:pt x="99" y="11"/>
                        <a:pt x="99" y="11"/>
                        <a:pt x="99" y="11"/>
                      </a:cubicBezTo>
                      <a:cubicBezTo>
                        <a:pt x="99" y="13"/>
                        <a:pt x="101" y="18"/>
                        <a:pt x="99" y="21"/>
                      </a:cubicBezTo>
                      <a:cubicBezTo>
                        <a:pt x="101" y="19"/>
                        <a:pt x="103" y="21"/>
                        <a:pt x="104" y="19"/>
                      </a:cubicBezTo>
                      <a:cubicBezTo>
                        <a:pt x="101" y="17"/>
                        <a:pt x="101" y="17"/>
                        <a:pt x="101" y="17"/>
                      </a:cubicBezTo>
                      <a:cubicBezTo>
                        <a:pt x="103" y="13"/>
                        <a:pt x="105" y="16"/>
                        <a:pt x="106" y="19"/>
                      </a:cubicBezTo>
                      <a:cubicBezTo>
                        <a:pt x="110" y="14"/>
                        <a:pt x="103" y="11"/>
                        <a:pt x="102" y="8"/>
                      </a:cubicBezTo>
                      <a:cubicBezTo>
                        <a:pt x="96" y="16"/>
                        <a:pt x="95" y="0"/>
                        <a:pt x="90" y="4"/>
                      </a:cubicBezTo>
                      <a:cubicBezTo>
                        <a:pt x="86" y="7"/>
                        <a:pt x="90" y="8"/>
                        <a:pt x="9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7" name="Freeform 1425"/>
                <p:cNvSpPr>
                  <a:spLocks/>
                </p:cNvSpPr>
                <p:nvPr/>
              </p:nvSpPr>
              <p:spPr bwMode="auto">
                <a:xfrm>
                  <a:off x="3824" y="2976"/>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8" name="Freeform 1426"/>
                <p:cNvSpPr>
                  <a:spLocks/>
                </p:cNvSpPr>
                <p:nvPr/>
              </p:nvSpPr>
              <p:spPr bwMode="auto">
                <a:xfrm>
                  <a:off x="3737" y="2975"/>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89" name="Rectangle 1427"/>
                <p:cNvSpPr>
                  <a:spLocks noChangeArrowheads="1"/>
                </p:cNvSpPr>
                <p:nvPr/>
              </p:nvSpPr>
              <p:spPr bwMode="auto">
                <a:xfrm>
                  <a:off x="3830" y="2974"/>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0" name="Freeform 1428"/>
                <p:cNvSpPr>
                  <a:spLocks/>
                </p:cNvSpPr>
                <p:nvPr/>
              </p:nvSpPr>
              <p:spPr bwMode="auto">
                <a:xfrm>
                  <a:off x="3831" y="2965"/>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1" name="Freeform 1429"/>
                <p:cNvSpPr>
                  <a:spLocks/>
                </p:cNvSpPr>
                <p:nvPr/>
              </p:nvSpPr>
              <p:spPr bwMode="auto">
                <a:xfrm>
                  <a:off x="3724" y="2971"/>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2" name="Freeform 1430"/>
                <p:cNvSpPr>
                  <a:spLocks/>
                </p:cNvSpPr>
                <p:nvPr/>
              </p:nvSpPr>
              <p:spPr bwMode="auto">
                <a:xfrm>
                  <a:off x="3683" y="2972"/>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3" name="Freeform 1431"/>
                <p:cNvSpPr>
                  <a:spLocks/>
                </p:cNvSpPr>
                <p:nvPr/>
              </p:nvSpPr>
              <p:spPr bwMode="auto">
                <a:xfrm>
                  <a:off x="3573" y="2967"/>
                  <a:ext cx="163" cy="31"/>
                </a:xfrm>
                <a:custGeom>
                  <a:avLst/>
                  <a:gdLst>
                    <a:gd name="T0" fmla="*/ 7 w 189"/>
                    <a:gd name="T1" fmla="*/ 20 h 36"/>
                    <a:gd name="T2" fmla="*/ 4 w 189"/>
                    <a:gd name="T3" fmla="*/ 27 h 36"/>
                    <a:gd name="T4" fmla="*/ 11 w 189"/>
                    <a:gd name="T5" fmla="*/ 30 h 36"/>
                    <a:gd name="T6" fmla="*/ 20 w 189"/>
                    <a:gd name="T7" fmla="*/ 26 h 36"/>
                    <a:gd name="T8" fmla="*/ 41 w 189"/>
                    <a:gd name="T9" fmla="*/ 24 h 36"/>
                    <a:gd name="T10" fmla="*/ 55 w 189"/>
                    <a:gd name="T11" fmla="*/ 26 h 36"/>
                    <a:gd name="T12" fmla="*/ 73 w 189"/>
                    <a:gd name="T13" fmla="*/ 19 h 36"/>
                    <a:gd name="T14" fmla="*/ 78 w 189"/>
                    <a:gd name="T15" fmla="*/ 21 h 36"/>
                    <a:gd name="T16" fmla="*/ 88 w 189"/>
                    <a:gd name="T17" fmla="*/ 23 h 36"/>
                    <a:gd name="T18" fmla="*/ 92 w 189"/>
                    <a:gd name="T19" fmla="*/ 12 h 36"/>
                    <a:gd name="T20" fmla="*/ 101 w 189"/>
                    <a:gd name="T21" fmla="*/ 12 h 36"/>
                    <a:gd name="T22" fmla="*/ 109 w 189"/>
                    <a:gd name="T23" fmla="*/ 16 h 36"/>
                    <a:gd name="T24" fmla="*/ 121 w 189"/>
                    <a:gd name="T25" fmla="*/ 15 h 36"/>
                    <a:gd name="T26" fmla="*/ 134 w 189"/>
                    <a:gd name="T27" fmla="*/ 17 h 36"/>
                    <a:gd name="T28" fmla="*/ 145 w 189"/>
                    <a:gd name="T29" fmla="*/ 14 h 36"/>
                    <a:gd name="T30" fmla="*/ 152 w 189"/>
                    <a:gd name="T31" fmla="*/ 10 h 36"/>
                    <a:gd name="T32" fmla="*/ 155 w 189"/>
                    <a:gd name="T33" fmla="*/ 15 h 36"/>
                    <a:gd name="T34" fmla="*/ 162 w 189"/>
                    <a:gd name="T35" fmla="*/ 13 h 36"/>
                    <a:gd name="T36" fmla="*/ 189 w 189"/>
                    <a:gd name="T37" fmla="*/ 12 h 36"/>
                    <a:gd name="T38" fmla="*/ 175 w 189"/>
                    <a:gd name="T39" fmla="*/ 12 h 36"/>
                    <a:gd name="T40" fmla="*/ 173 w 189"/>
                    <a:gd name="T41" fmla="*/ 15 h 36"/>
                    <a:gd name="T42" fmla="*/ 169 w 189"/>
                    <a:gd name="T43" fmla="*/ 3 h 36"/>
                    <a:gd name="T44" fmla="*/ 166 w 189"/>
                    <a:gd name="T45" fmla="*/ 2 h 36"/>
                    <a:gd name="T46" fmla="*/ 157 w 189"/>
                    <a:gd name="T47" fmla="*/ 4 h 36"/>
                    <a:gd name="T48" fmla="*/ 149 w 189"/>
                    <a:gd name="T49" fmla="*/ 3 h 36"/>
                    <a:gd name="T50" fmla="*/ 137 w 189"/>
                    <a:gd name="T51" fmla="*/ 3 h 36"/>
                    <a:gd name="T52" fmla="*/ 127 w 189"/>
                    <a:gd name="T53" fmla="*/ 6 h 36"/>
                    <a:gd name="T54" fmla="*/ 127 w 189"/>
                    <a:gd name="T55" fmla="*/ 5 h 36"/>
                    <a:gd name="T56" fmla="*/ 124 w 189"/>
                    <a:gd name="T57" fmla="*/ 5 h 36"/>
                    <a:gd name="T58" fmla="*/ 115 w 189"/>
                    <a:gd name="T59" fmla="*/ 6 h 36"/>
                    <a:gd name="T60" fmla="*/ 107 w 189"/>
                    <a:gd name="T61" fmla="*/ 9 h 36"/>
                    <a:gd name="T62" fmla="*/ 104 w 189"/>
                    <a:gd name="T63" fmla="*/ 5 h 36"/>
                    <a:gd name="T64" fmla="*/ 94 w 189"/>
                    <a:gd name="T65" fmla="*/ 5 h 36"/>
                    <a:gd name="T66" fmla="*/ 90 w 189"/>
                    <a:gd name="T67" fmla="*/ 10 h 36"/>
                    <a:gd name="T68" fmla="*/ 77 w 189"/>
                    <a:gd name="T69" fmla="*/ 12 h 36"/>
                    <a:gd name="T70" fmla="*/ 60 w 189"/>
                    <a:gd name="T71" fmla="*/ 15 h 36"/>
                    <a:gd name="T72" fmla="*/ 55 w 189"/>
                    <a:gd name="T73" fmla="*/ 14 h 36"/>
                    <a:gd name="T74" fmla="*/ 35 w 189"/>
                    <a:gd name="T75" fmla="*/ 16 h 36"/>
                    <a:gd name="T76" fmla="*/ 43 w 189"/>
                    <a:gd name="T77" fmla="*/ 22 h 36"/>
                    <a:gd name="T78" fmla="*/ 34 w 189"/>
                    <a:gd name="T79"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36">
                      <a:moveTo>
                        <a:pt x="16" y="13"/>
                      </a:moveTo>
                      <a:cubicBezTo>
                        <a:pt x="13" y="15"/>
                        <a:pt x="9" y="16"/>
                        <a:pt x="7" y="20"/>
                      </a:cubicBezTo>
                      <a:cubicBezTo>
                        <a:pt x="7" y="18"/>
                        <a:pt x="7" y="18"/>
                        <a:pt x="7" y="18"/>
                      </a:cubicBezTo>
                      <a:cubicBezTo>
                        <a:pt x="5" y="19"/>
                        <a:pt x="0" y="23"/>
                        <a:pt x="4" y="27"/>
                      </a:cubicBezTo>
                      <a:cubicBezTo>
                        <a:pt x="4" y="25"/>
                        <a:pt x="4" y="25"/>
                        <a:pt x="4" y="25"/>
                      </a:cubicBezTo>
                      <a:cubicBezTo>
                        <a:pt x="8" y="21"/>
                        <a:pt x="7" y="29"/>
                        <a:pt x="11" y="30"/>
                      </a:cubicBezTo>
                      <a:cubicBezTo>
                        <a:pt x="14" y="29"/>
                        <a:pt x="16" y="20"/>
                        <a:pt x="19" y="22"/>
                      </a:cubicBezTo>
                      <a:cubicBezTo>
                        <a:pt x="20" y="22"/>
                        <a:pt x="20" y="24"/>
                        <a:pt x="20" y="26"/>
                      </a:cubicBezTo>
                      <a:cubicBezTo>
                        <a:pt x="23" y="26"/>
                        <a:pt x="24" y="19"/>
                        <a:pt x="26" y="18"/>
                      </a:cubicBezTo>
                      <a:cubicBezTo>
                        <a:pt x="28" y="36"/>
                        <a:pt x="36" y="13"/>
                        <a:pt x="41" y="24"/>
                      </a:cubicBezTo>
                      <a:cubicBezTo>
                        <a:pt x="44" y="23"/>
                        <a:pt x="49" y="24"/>
                        <a:pt x="52" y="21"/>
                      </a:cubicBezTo>
                      <a:cubicBezTo>
                        <a:pt x="50" y="25"/>
                        <a:pt x="56" y="21"/>
                        <a:pt x="55" y="26"/>
                      </a:cubicBezTo>
                      <a:cubicBezTo>
                        <a:pt x="56" y="16"/>
                        <a:pt x="66" y="30"/>
                        <a:pt x="67" y="17"/>
                      </a:cubicBezTo>
                      <a:cubicBezTo>
                        <a:pt x="72" y="21"/>
                        <a:pt x="67" y="16"/>
                        <a:pt x="73" y="19"/>
                      </a:cubicBezTo>
                      <a:cubicBezTo>
                        <a:pt x="73" y="21"/>
                        <a:pt x="72" y="21"/>
                        <a:pt x="72" y="21"/>
                      </a:cubicBezTo>
                      <a:cubicBezTo>
                        <a:pt x="74" y="23"/>
                        <a:pt x="75" y="15"/>
                        <a:pt x="78" y="21"/>
                      </a:cubicBezTo>
                      <a:cubicBezTo>
                        <a:pt x="82" y="22"/>
                        <a:pt x="78" y="18"/>
                        <a:pt x="81" y="14"/>
                      </a:cubicBezTo>
                      <a:cubicBezTo>
                        <a:pt x="86" y="15"/>
                        <a:pt x="85" y="17"/>
                        <a:pt x="88" y="23"/>
                      </a:cubicBezTo>
                      <a:cubicBezTo>
                        <a:pt x="88" y="16"/>
                        <a:pt x="91" y="19"/>
                        <a:pt x="93" y="16"/>
                      </a:cubicBezTo>
                      <a:cubicBezTo>
                        <a:pt x="93" y="16"/>
                        <a:pt x="89" y="15"/>
                        <a:pt x="92" y="12"/>
                      </a:cubicBezTo>
                      <a:cubicBezTo>
                        <a:pt x="97" y="13"/>
                        <a:pt x="96" y="8"/>
                        <a:pt x="102" y="6"/>
                      </a:cubicBezTo>
                      <a:cubicBezTo>
                        <a:pt x="105" y="13"/>
                        <a:pt x="96" y="7"/>
                        <a:pt x="101" y="12"/>
                      </a:cubicBezTo>
                      <a:cubicBezTo>
                        <a:pt x="98" y="15"/>
                        <a:pt x="95" y="15"/>
                        <a:pt x="93" y="20"/>
                      </a:cubicBezTo>
                      <a:cubicBezTo>
                        <a:pt x="98" y="20"/>
                        <a:pt x="104" y="19"/>
                        <a:pt x="109" y="16"/>
                      </a:cubicBezTo>
                      <a:cubicBezTo>
                        <a:pt x="112" y="17"/>
                        <a:pt x="107" y="19"/>
                        <a:pt x="110" y="20"/>
                      </a:cubicBezTo>
                      <a:cubicBezTo>
                        <a:pt x="115" y="23"/>
                        <a:pt x="117" y="13"/>
                        <a:pt x="121" y="15"/>
                      </a:cubicBezTo>
                      <a:cubicBezTo>
                        <a:pt x="121" y="19"/>
                        <a:pt x="121" y="19"/>
                        <a:pt x="121" y="19"/>
                      </a:cubicBezTo>
                      <a:cubicBezTo>
                        <a:pt x="123" y="14"/>
                        <a:pt x="130" y="20"/>
                        <a:pt x="134" y="17"/>
                      </a:cubicBezTo>
                      <a:cubicBezTo>
                        <a:pt x="134" y="15"/>
                        <a:pt x="133" y="14"/>
                        <a:pt x="134" y="13"/>
                      </a:cubicBezTo>
                      <a:cubicBezTo>
                        <a:pt x="134" y="22"/>
                        <a:pt x="140" y="8"/>
                        <a:pt x="145" y="14"/>
                      </a:cubicBezTo>
                      <a:cubicBezTo>
                        <a:pt x="144" y="9"/>
                        <a:pt x="149" y="5"/>
                        <a:pt x="151" y="5"/>
                      </a:cubicBezTo>
                      <a:cubicBezTo>
                        <a:pt x="153" y="6"/>
                        <a:pt x="152" y="8"/>
                        <a:pt x="152" y="10"/>
                      </a:cubicBezTo>
                      <a:cubicBezTo>
                        <a:pt x="148" y="7"/>
                        <a:pt x="148" y="16"/>
                        <a:pt x="145" y="19"/>
                      </a:cubicBezTo>
                      <a:cubicBezTo>
                        <a:pt x="148" y="16"/>
                        <a:pt x="153" y="19"/>
                        <a:pt x="155" y="15"/>
                      </a:cubicBezTo>
                      <a:cubicBezTo>
                        <a:pt x="154" y="19"/>
                        <a:pt x="154" y="19"/>
                        <a:pt x="154" y="19"/>
                      </a:cubicBezTo>
                      <a:cubicBezTo>
                        <a:pt x="159" y="19"/>
                        <a:pt x="158" y="9"/>
                        <a:pt x="162" y="13"/>
                      </a:cubicBezTo>
                      <a:cubicBezTo>
                        <a:pt x="162" y="16"/>
                        <a:pt x="162" y="16"/>
                        <a:pt x="162" y="16"/>
                      </a:cubicBezTo>
                      <a:cubicBezTo>
                        <a:pt x="171" y="15"/>
                        <a:pt x="182" y="20"/>
                        <a:pt x="189" y="12"/>
                      </a:cubicBezTo>
                      <a:cubicBezTo>
                        <a:pt x="189" y="10"/>
                        <a:pt x="185" y="4"/>
                        <a:pt x="185" y="2"/>
                      </a:cubicBezTo>
                      <a:cubicBezTo>
                        <a:pt x="180" y="4"/>
                        <a:pt x="178" y="9"/>
                        <a:pt x="175" y="12"/>
                      </a:cubicBezTo>
                      <a:cubicBezTo>
                        <a:pt x="175" y="7"/>
                        <a:pt x="175" y="7"/>
                        <a:pt x="175" y="7"/>
                      </a:cubicBezTo>
                      <a:cubicBezTo>
                        <a:pt x="174" y="10"/>
                        <a:pt x="171" y="12"/>
                        <a:pt x="173" y="15"/>
                      </a:cubicBezTo>
                      <a:cubicBezTo>
                        <a:pt x="170" y="18"/>
                        <a:pt x="171" y="11"/>
                        <a:pt x="168" y="14"/>
                      </a:cubicBezTo>
                      <a:cubicBezTo>
                        <a:pt x="168" y="8"/>
                        <a:pt x="170" y="8"/>
                        <a:pt x="169" y="3"/>
                      </a:cubicBezTo>
                      <a:cubicBezTo>
                        <a:pt x="167" y="6"/>
                        <a:pt x="167" y="6"/>
                        <a:pt x="167" y="6"/>
                      </a:cubicBezTo>
                      <a:cubicBezTo>
                        <a:pt x="168" y="4"/>
                        <a:pt x="165" y="4"/>
                        <a:pt x="166" y="2"/>
                      </a:cubicBezTo>
                      <a:cubicBezTo>
                        <a:pt x="161" y="9"/>
                        <a:pt x="159" y="0"/>
                        <a:pt x="154" y="3"/>
                      </a:cubicBezTo>
                      <a:cubicBezTo>
                        <a:pt x="157" y="4"/>
                        <a:pt x="157" y="4"/>
                        <a:pt x="157" y="4"/>
                      </a:cubicBezTo>
                      <a:cubicBezTo>
                        <a:pt x="157" y="7"/>
                        <a:pt x="155" y="7"/>
                        <a:pt x="154" y="8"/>
                      </a:cubicBezTo>
                      <a:cubicBezTo>
                        <a:pt x="153" y="4"/>
                        <a:pt x="152" y="4"/>
                        <a:pt x="149" y="3"/>
                      </a:cubicBezTo>
                      <a:cubicBezTo>
                        <a:pt x="147" y="5"/>
                        <a:pt x="146" y="10"/>
                        <a:pt x="143" y="10"/>
                      </a:cubicBezTo>
                      <a:cubicBezTo>
                        <a:pt x="143" y="5"/>
                        <a:pt x="138" y="8"/>
                        <a:pt x="137" y="3"/>
                      </a:cubicBezTo>
                      <a:cubicBezTo>
                        <a:pt x="137" y="8"/>
                        <a:pt x="131" y="5"/>
                        <a:pt x="131" y="8"/>
                      </a:cubicBezTo>
                      <a:cubicBezTo>
                        <a:pt x="129" y="9"/>
                        <a:pt x="127" y="9"/>
                        <a:pt x="127" y="6"/>
                      </a:cubicBezTo>
                      <a:cubicBezTo>
                        <a:pt x="128" y="5"/>
                        <a:pt x="128" y="5"/>
                        <a:pt x="128" y="5"/>
                      </a:cubicBezTo>
                      <a:cubicBezTo>
                        <a:pt x="127" y="5"/>
                        <a:pt x="127" y="5"/>
                        <a:pt x="127" y="5"/>
                      </a:cubicBezTo>
                      <a:cubicBezTo>
                        <a:pt x="127" y="4"/>
                        <a:pt x="127" y="4"/>
                        <a:pt x="127" y="4"/>
                      </a:cubicBezTo>
                      <a:cubicBezTo>
                        <a:pt x="125" y="4"/>
                        <a:pt x="125" y="8"/>
                        <a:pt x="124" y="5"/>
                      </a:cubicBezTo>
                      <a:cubicBezTo>
                        <a:pt x="123" y="3"/>
                        <a:pt x="125" y="3"/>
                        <a:pt x="125" y="3"/>
                      </a:cubicBezTo>
                      <a:cubicBezTo>
                        <a:pt x="121" y="2"/>
                        <a:pt x="119" y="11"/>
                        <a:pt x="115" y="6"/>
                      </a:cubicBezTo>
                      <a:cubicBezTo>
                        <a:pt x="115" y="9"/>
                        <a:pt x="110" y="9"/>
                        <a:pt x="112" y="15"/>
                      </a:cubicBezTo>
                      <a:cubicBezTo>
                        <a:pt x="110" y="13"/>
                        <a:pt x="111" y="9"/>
                        <a:pt x="107" y="9"/>
                      </a:cubicBezTo>
                      <a:cubicBezTo>
                        <a:pt x="106" y="14"/>
                        <a:pt x="104" y="8"/>
                        <a:pt x="101" y="11"/>
                      </a:cubicBezTo>
                      <a:cubicBezTo>
                        <a:pt x="104" y="6"/>
                        <a:pt x="101" y="10"/>
                        <a:pt x="104" y="5"/>
                      </a:cubicBezTo>
                      <a:cubicBezTo>
                        <a:pt x="102" y="2"/>
                        <a:pt x="99" y="9"/>
                        <a:pt x="95" y="8"/>
                      </a:cubicBezTo>
                      <a:cubicBezTo>
                        <a:pt x="94" y="5"/>
                        <a:pt x="94" y="5"/>
                        <a:pt x="94" y="5"/>
                      </a:cubicBezTo>
                      <a:cubicBezTo>
                        <a:pt x="92" y="6"/>
                        <a:pt x="91" y="10"/>
                        <a:pt x="89" y="6"/>
                      </a:cubicBezTo>
                      <a:cubicBezTo>
                        <a:pt x="90" y="10"/>
                        <a:pt x="90" y="10"/>
                        <a:pt x="90" y="10"/>
                      </a:cubicBezTo>
                      <a:cubicBezTo>
                        <a:pt x="87" y="8"/>
                        <a:pt x="83" y="9"/>
                        <a:pt x="80" y="6"/>
                      </a:cubicBezTo>
                      <a:cubicBezTo>
                        <a:pt x="77" y="12"/>
                        <a:pt x="77" y="12"/>
                        <a:pt x="77" y="12"/>
                      </a:cubicBezTo>
                      <a:cubicBezTo>
                        <a:pt x="73" y="5"/>
                        <a:pt x="67" y="12"/>
                        <a:pt x="64" y="18"/>
                      </a:cubicBezTo>
                      <a:cubicBezTo>
                        <a:pt x="62" y="18"/>
                        <a:pt x="60" y="17"/>
                        <a:pt x="60" y="15"/>
                      </a:cubicBezTo>
                      <a:cubicBezTo>
                        <a:pt x="61" y="13"/>
                        <a:pt x="61" y="13"/>
                        <a:pt x="61" y="13"/>
                      </a:cubicBezTo>
                      <a:cubicBezTo>
                        <a:pt x="59" y="13"/>
                        <a:pt x="56" y="9"/>
                        <a:pt x="55" y="14"/>
                      </a:cubicBezTo>
                      <a:cubicBezTo>
                        <a:pt x="52" y="16"/>
                        <a:pt x="53" y="11"/>
                        <a:pt x="51" y="10"/>
                      </a:cubicBezTo>
                      <a:cubicBezTo>
                        <a:pt x="46" y="18"/>
                        <a:pt x="36" y="4"/>
                        <a:pt x="35" y="16"/>
                      </a:cubicBezTo>
                      <a:cubicBezTo>
                        <a:pt x="37" y="16"/>
                        <a:pt x="41" y="19"/>
                        <a:pt x="45" y="18"/>
                      </a:cubicBezTo>
                      <a:cubicBezTo>
                        <a:pt x="44" y="20"/>
                        <a:pt x="45" y="22"/>
                        <a:pt x="43" y="22"/>
                      </a:cubicBezTo>
                      <a:cubicBezTo>
                        <a:pt x="39" y="23"/>
                        <a:pt x="37" y="18"/>
                        <a:pt x="33" y="21"/>
                      </a:cubicBezTo>
                      <a:cubicBezTo>
                        <a:pt x="34" y="13"/>
                        <a:pt x="34" y="13"/>
                        <a:pt x="34" y="13"/>
                      </a:cubicBezTo>
                      <a:cubicBezTo>
                        <a:pt x="27" y="5"/>
                        <a:pt x="21" y="24"/>
                        <a:pt x="16"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4" name="Freeform 1432"/>
                <p:cNvSpPr>
                  <a:spLocks/>
                </p:cNvSpPr>
                <p:nvPr/>
              </p:nvSpPr>
              <p:spPr bwMode="auto">
                <a:xfrm>
                  <a:off x="3626" y="2974"/>
                  <a:ext cx="3" cy="4"/>
                </a:xfrm>
                <a:custGeom>
                  <a:avLst/>
                  <a:gdLst>
                    <a:gd name="T0" fmla="*/ 3 w 3"/>
                    <a:gd name="T1" fmla="*/ 4 h 4"/>
                    <a:gd name="T2" fmla="*/ 0 w 3"/>
                    <a:gd name="T3" fmla="*/ 0 h 4"/>
                    <a:gd name="T4" fmla="*/ 1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3"/>
                        <a:pt x="1" y="3"/>
                        <a:pt x="1" y="3"/>
                      </a:cubicBezTo>
                      <a:cubicBezTo>
                        <a:pt x="2" y="3"/>
                        <a:pt x="3" y="2"/>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5" name="Freeform 1433"/>
                <p:cNvSpPr>
                  <a:spLocks/>
                </p:cNvSpPr>
                <p:nvPr/>
              </p:nvSpPr>
              <p:spPr bwMode="auto">
                <a:xfrm>
                  <a:off x="3625" y="2977"/>
                  <a:ext cx="2"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1" y="2"/>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6" name="Freeform 1434"/>
                <p:cNvSpPr>
                  <a:spLocks/>
                </p:cNvSpPr>
                <p:nvPr/>
              </p:nvSpPr>
              <p:spPr bwMode="auto">
                <a:xfrm>
                  <a:off x="3574" y="2979"/>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7" name="Freeform 1435"/>
                <p:cNvSpPr>
                  <a:spLocks/>
                </p:cNvSpPr>
                <p:nvPr/>
              </p:nvSpPr>
              <p:spPr bwMode="auto">
                <a:xfrm>
                  <a:off x="3574" y="2983"/>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8" name="Freeform 1436"/>
                <p:cNvSpPr>
                  <a:spLocks/>
                </p:cNvSpPr>
                <p:nvPr/>
              </p:nvSpPr>
              <p:spPr bwMode="auto">
                <a:xfrm>
                  <a:off x="3490" y="2978"/>
                  <a:ext cx="84" cy="28"/>
                </a:xfrm>
                <a:custGeom>
                  <a:avLst/>
                  <a:gdLst>
                    <a:gd name="T0" fmla="*/ 17 w 97"/>
                    <a:gd name="T1" fmla="*/ 20 h 32"/>
                    <a:gd name="T2" fmla="*/ 13 w 97"/>
                    <a:gd name="T3" fmla="*/ 25 h 32"/>
                    <a:gd name="T4" fmla="*/ 8 w 97"/>
                    <a:gd name="T5" fmla="*/ 23 h 32"/>
                    <a:gd name="T6" fmla="*/ 4 w 97"/>
                    <a:gd name="T7" fmla="*/ 32 h 32"/>
                    <a:gd name="T8" fmla="*/ 48 w 97"/>
                    <a:gd name="T9" fmla="*/ 20 h 32"/>
                    <a:gd name="T10" fmla="*/ 46 w 97"/>
                    <a:gd name="T11" fmla="*/ 23 h 32"/>
                    <a:gd name="T12" fmla="*/ 63 w 97"/>
                    <a:gd name="T13" fmla="*/ 16 h 32"/>
                    <a:gd name="T14" fmla="*/ 62 w 97"/>
                    <a:gd name="T15" fmla="*/ 22 h 32"/>
                    <a:gd name="T16" fmla="*/ 73 w 97"/>
                    <a:gd name="T17" fmla="*/ 19 h 32"/>
                    <a:gd name="T18" fmla="*/ 72 w 97"/>
                    <a:gd name="T19" fmla="*/ 16 h 32"/>
                    <a:gd name="T20" fmla="*/ 75 w 97"/>
                    <a:gd name="T21" fmla="*/ 17 h 32"/>
                    <a:gd name="T22" fmla="*/ 74 w 97"/>
                    <a:gd name="T23" fmla="*/ 16 h 32"/>
                    <a:gd name="T24" fmla="*/ 81 w 97"/>
                    <a:gd name="T25" fmla="*/ 15 h 32"/>
                    <a:gd name="T26" fmla="*/ 79 w 97"/>
                    <a:gd name="T27" fmla="*/ 16 h 32"/>
                    <a:gd name="T28" fmla="*/ 84 w 97"/>
                    <a:gd name="T29" fmla="*/ 14 h 32"/>
                    <a:gd name="T30" fmla="*/ 84 w 97"/>
                    <a:gd name="T31" fmla="*/ 18 h 32"/>
                    <a:gd name="T32" fmla="*/ 97 w 97"/>
                    <a:gd name="T33" fmla="*/ 11 h 32"/>
                    <a:gd name="T34" fmla="*/ 97 w 97"/>
                    <a:gd name="T35" fmla="*/ 7 h 32"/>
                    <a:gd name="T36" fmla="*/ 87 w 97"/>
                    <a:gd name="T37" fmla="*/ 11 h 32"/>
                    <a:gd name="T38" fmla="*/ 88 w 97"/>
                    <a:gd name="T39" fmla="*/ 11 h 32"/>
                    <a:gd name="T40" fmla="*/ 81 w 97"/>
                    <a:gd name="T41" fmla="*/ 13 h 32"/>
                    <a:gd name="T42" fmla="*/ 85 w 97"/>
                    <a:gd name="T43" fmla="*/ 7 h 32"/>
                    <a:gd name="T44" fmla="*/ 73 w 97"/>
                    <a:gd name="T45" fmla="*/ 4 h 32"/>
                    <a:gd name="T46" fmla="*/ 73 w 97"/>
                    <a:gd name="T47" fmla="*/ 4 h 32"/>
                    <a:gd name="T48" fmla="*/ 70 w 97"/>
                    <a:gd name="T49" fmla="*/ 6 h 32"/>
                    <a:gd name="T50" fmla="*/ 73 w 97"/>
                    <a:gd name="T51" fmla="*/ 9 h 32"/>
                    <a:gd name="T52" fmla="*/ 71 w 97"/>
                    <a:gd name="T53" fmla="*/ 16 h 32"/>
                    <a:gd name="T54" fmla="*/ 67 w 97"/>
                    <a:gd name="T55" fmla="*/ 16 h 32"/>
                    <a:gd name="T56" fmla="*/ 69 w 97"/>
                    <a:gd name="T57" fmla="*/ 10 h 32"/>
                    <a:gd name="T58" fmla="*/ 67 w 97"/>
                    <a:gd name="T59" fmla="*/ 13 h 32"/>
                    <a:gd name="T60" fmla="*/ 62 w 97"/>
                    <a:gd name="T61" fmla="*/ 7 h 32"/>
                    <a:gd name="T62" fmla="*/ 63 w 97"/>
                    <a:gd name="T63" fmla="*/ 13 h 32"/>
                    <a:gd name="T64" fmla="*/ 44 w 97"/>
                    <a:gd name="T65" fmla="*/ 16 h 32"/>
                    <a:gd name="T66" fmla="*/ 46 w 97"/>
                    <a:gd name="T67" fmla="*/ 12 h 32"/>
                    <a:gd name="T68" fmla="*/ 43 w 97"/>
                    <a:gd name="T69" fmla="*/ 16 h 32"/>
                    <a:gd name="T70" fmla="*/ 31 w 97"/>
                    <a:gd name="T71" fmla="*/ 16 h 32"/>
                    <a:gd name="T72" fmla="*/ 33 w 97"/>
                    <a:gd name="T73" fmla="*/ 19 h 32"/>
                    <a:gd name="T74" fmla="*/ 20 w 97"/>
                    <a:gd name="T75" fmla="*/ 20 h 32"/>
                    <a:gd name="T76" fmla="*/ 20 w 97"/>
                    <a:gd name="T77" fmla="*/ 20 h 32"/>
                    <a:gd name="T78" fmla="*/ 16 w 97"/>
                    <a:gd name="T79" fmla="*/ 27 h 32"/>
                    <a:gd name="T80" fmla="*/ 17 w 97"/>
                    <a:gd name="T81"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 h="32">
                      <a:moveTo>
                        <a:pt x="17" y="20"/>
                      </a:moveTo>
                      <a:cubicBezTo>
                        <a:pt x="13" y="25"/>
                        <a:pt x="13" y="25"/>
                        <a:pt x="13" y="25"/>
                      </a:cubicBezTo>
                      <a:cubicBezTo>
                        <a:pt x="12" y="23"/>
                        <a:pt x="8" y="27"/>
                        <a:pt x="8" y="23"/>
                      </a:cubicBezTo>
                      <a:cubicBezTo>
                        <a:pt x="7" y="29"/>
                        <a:pt x="0" y="24"/>
                        <a:pt x="4" y="32"/>
                      </a:cubicBezTo>
                      <a:cubicBezTo>
                        <a:pt x="16" y="27"/>
                        <a:pt x="34" y="28"/>
                        <a:pt x="48" y="20"/>
                      </a:cubicBezTo>
                      <a:cubicBezTo>
                        <a:pt x="46" y="23"/>
                        <a:pt x="46" y="23"/>
                        <a:pt x="46" y="23"/>
                      </a:cubicBezTo>
                      <a:cubicBezTo>
                        <a:pt x="53" y="16"/>
                        <a:pt x="58" y="29"/>
                        <a:pt x="63" y="16"/>
                      </a:cubicBezTo>
                      <a:cubicBezTo>
                        <a:pt x="62" y="22"/>
                        <a:pt x="62" y="22"/>
                        <a:pt x="62" y="22"/>
                      </a:cubicBezTo>
                      <a:cubicBezTo>
                        <a:pt x="66" y="24"/>
                        <a:pt x="68" y="12"/>
                        <a:pt x="73" y="19"/>
                      </a:cubicBezTo>
                      <a:cubicBezTo>
                        <a:pt x="72" y="16"/>
                        <a:pt x="72" y="16"/>
                        <a:pt x="72" y="16"/>
                      </a:cubicBezTo>
                      <a:cubicBezTo>
                        <a:pt x="73" y="16"/>
                        <a:pt x="74" y="17"/>
                        <a:pt x="75" y="17"/>
                      </a:cubicBezTo>
                      <a:cubicBezTo>
                        <a:pt x="74" y="16"/>
                        <a:pt x="74" y="16"/>
                        <a:pt x="74" y="16"/>
                      </a:cubicBezTo>
                      <a:cubicBezTo>
                        <a:pt x="77" y="13"/>
                        <a:pt x="78" y="13"/>
                        <a:pt x="81" y="15"/>
                      </a:cubicBezTo>
                      <a:cubicBezTo>
                        <a:pt x="81" y="17"/>
                        <a:pt x="80" y="16"/>
                        <a:pt x="79" y="16"/>
                      </a:cubicBezTo>
                      <a:cubicBezTo>
                        <a:pt x="80" y="18"/>
                        <a:pt x="82" y="14"/>
                        <a:pt x="84" y="14"/>
                      </a:cubicBezTo>
                      <a:cubicBezTo>
                        <a:pt x="86" y="15"/>
                        <a:pt x="84" y="17"/>
                        <a:pt x="84" y="18"/>
                      </a:cubicBezTo>
                      <a:cubicBezTo>
                        <a:pt x="90" y="14"/>
                        <a:pt x="93" y="21"/>
                        <a:pt x="97" y="11"/>
                      </a:cubicBezTo>
                      <a:cubicBezTo>
                        <a:pt x="97" y="9"/>
                        <a:pt x="95" y="8"/>
                        <a:pt x="97" y="7"/>
                      </a:cubicBezTo>
                      <a:cubicBezTo>
                        <a:pt x="93" y="4"/>
                        <a:pt x="90" y="8"/>
                        <a:pt x="87" y="11"/>
                      </a:cubicBezTo>
                      <a:cubicBezTo>
                        <a:pt x="88" y="11"/>
                        <a:pt x="88" y="11"/>
                        <a:pt x="88" y="11"/>
                      </a:cubicBezTo>
                      <a:cubicBezTo>
                        <a:pt x="85" y="20"/>
                        <a:pt x="85" y="9"/>
                        <a:pt x="81" y="13"/>
                      </a:cubicBezTo>
                      <a:cubicBezTo>
                        <a:pt x="82" y="9"/>
                        <a:pt x="84" y="9"/>
                        <a:pt x="85" y="7"/>
                      </a:cubicBezTo>
                      <a:cubicBezTo>
                        <a:pt x="79" y="0"/>
                        <a:pt x="77" y="13"/>
                        <a:pt x="73" y="4"/>
                      </a:cubicBezTo>
                      <a:cubicBezTo>
                        <a:pt x="73" y="4"/>
                        <a:pt x="73" y="4"/>
                        <a:pt x="73" y="4"/>
                      </a:cubicBezTo>
                      <a:cubicBezTo>
                        <a:pt x="72" y="3"/>
                        <a:pt x="71" y="5"/>
                        <a:pt x="70" y="6"/>
                      </a:cubicBezTo>
                      <a:cubicBezTo>
                        <a:pt x="73" y="9"/>
                        <a:pt x="73" y="9"/>
                        <a:pt x="73" y="9"/>
                      </a:cubicBezTo>
                      <a:cubicBezTo>
                        <a:pt x="71" y="10"/>
                        <a:pt x="71" y="14"/>
                        <a:pt x="71" y="16"/>
                      </a:cubicBezTo>
                      <a:cubicBezTo>
                        <a:pt x="69" y="12"/>
                        <a:pt x="69" y="18"/>
                        <a:pt x="67" y="16"/>
                      </a:cubicBezTo>
                      <a:cubicBezTo>
                        <a:pt x="66" y="12"/>
                        <a:pt x="68" y="12"/>
                        <a:pt x="69" y="10"/>
                      </a:cubicBezTo>
                      <a:cubicBezTo>
                        <a:pt x="67" y="13"/>
                        <a:pt x="67" y="13"/>
                        <a:pt x="67" y="13"/>
                      </a:cubicBezTo>
                      <a:cubicBezTo>
                        <a:pt x="64" y="13"/>
                        <a:pt x="64" y="9"/>
                        <a:pt x="62" y="7"/>
                      </a:cubicBezTo>
                      <a:cubicBezTo>
                        <a:pt x="61" y="10"/>
                        <a:pt x="64" y="9"/>
                        <a:pt x="63" y="13"/>
                      </a:cubicBezTo>
                      <a:cubicBezTo>
                        <a:pt x="60" y="9"/>
                        <a:pt x="49" y="11"/>
                        <a:pt x="44" y="16"/>
                      </a:cubicBezTo>
                      <a:cubicBezTo>
                        <a:pt x="45" y="15"/>
                        <a:pt x="44" y="11"/>
                        <a:pt x="46" y="12"/>
                      </a:cubicBezTo>
                      <a:cubicBezTo>
                        <a:pt x="45" y="11"/>
                        <a:pt x="43" y="13"/>
                        <a:pt x="43" y="16"/>
                      </a:cubicBezTo>
                      <a:cubicBezTo>
                        <a:pt x="40" y="19"/>
                        <a:pt x="35" y="18"/>
                        <a:pt x="31" y="16"/>
                      </a:cubicBezTo>
                      <a:cubicBezTo>
                        <a:pt x="33" y="19"/>
                        <a:pt x="33" y="19"/>
                        <a:pt x="33" y="19"/>
                      </a:cubicBezTo>
                      <a:cubicBezTo>
                        <a:pt x="30" y="24"/>
                        <a:pt x="25" y="16"/>
                        <a:pt x="20" y="20"/>
                      </a:cubicBezTo>
                      <a:cubicBezTo>
                        <a:pt x="20" y="20"/>
                        <a:pt x="20" y="20"/>
                        <a:pt x="20" y="20"/>
                      </a:cubicBezTo>
                      <a:cubicBezTo>
                        <a:pt x="19" y="21"/>
                        <a:pt x="19" y="28"/>
                        <a:pt x="16" y="27"/>
                      </a:cubicBezTo>
                      <a:cubicBezTo>
                        <a:pt x="16" y="24"/>
                        <a:pt x="17" y="24"/>
                        <a:pt x="17"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99" name="Freeform 1437"/>
                <p:cNvSpPr>
                  <a:spLocks/>
                </p:cNvSpPr>
                <p:nvPr/>
              </p:nvSpPr>
              <p:spPr bwMode="auto">
                <a:xfrm>
                  <a:off x="3488" y="3000"/>
                  <a:ext cx="4" cy="7"/>
                </a:xfrm>
                <a:custGeom>
                  <a:avLst/>
                  <a:gdLst>
                    <a:gd name="T0" fmla="*/ 3 w 4"/>
                    <a:gd name="T1" fmla="*/ 5 h 8"/>
                    <a:gd name="T2" fmla="*/ 3 w 4"/>
                    <a:gd name="T3" fmla="*/ 1 h 8"/>
                    <a:gd name="T4" fmla="*/ 1 w 4"/>
                    <a:gd name="T5" fmla="*/ 8 h 8"/>
                    <a:gd name="T6" fmla="*/ 4 w 4"/>
                    <a:gd name="T7" fmla="*/ 6 h 8"/>
                    <a:gd name="T8" fmla="*/ 3 w 4"/>
                    <a:gd name="T9" fmla="*/ 5 h 8"/>
                  </a:gdLst>
                  <a:ahLst/>
                  <a:cxnLst>
                    <a:cxn ang="0">
                      <a:pos x="T0" y="T1"/>
                    </a:cxn>
                    <a:cxn ang="0">
                      <a:pos x="T2" y="T3"/>
                    </a:cxn>
                    <a:cxn ang="0">
                      <a:pos x="T4" y="T5"/>
                    </a:cxn>
                    <a:cxn ang="0">
                      <a:pos x="T6" y="T7"/>
                    </a:cxn>
                    <a:cxn ang="0">
                      <a:pos x="T8" y="T9"/>
                    </a:cxn>
                  </a:cxnLst>
                  <a:rect l="0" t="0" r="r" b="b"/>
                  <a:pathLst>
                    <a:path w="4" h="8">
                      <a:moveTo>
                        <a:pt x="3" y="5"/>
                      </a:moveTo>
                      <a:cubicBezTo>
                        <a:pt x="3" y="1"/>
                        <a:pt x="3" y="1"/>
                        <a:pt x="3" y="1"/>
                      </a:cubicBezTo>
                      <a:cubicBezTo>
                        <a:pt x="1" y="0"/>
                        <a:pt x="0" y="5"/>
                        <a:pt x="1" y="8"/>
                      </a:cubicBezTo>
                      <a:cubicBezTo>
                        <a:pt x="2" y="7"/>
                        <a:pt x="4" y="8"/>
                        <a:pt x="4" y="6"/>
                      </a:cubicBezTo>
                      <a:cubicBezTo>
                        <a:pt x="4" y="6"/>
                        <a:pt x="3" y="4"/>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0" name="Freeform 1438"/>
                <p:cNvSpPr>
                  <a:spLocks/>
                </p:cNvSpPr>
                <p:nvPr/>
              </p:nvSpPr>
              <p:spPr bwMode="auto">
                <a:xfrm>
                  <a:off x="3451" y="2960"/>
                  <a:ext cx="39" cy="60"/>
                </a:xfrm>
                <a:custGeom>
                  <a:avLst/>
                  <a:gdLst>
                    <a:gd name="T0" fmla="*/ 14 w 45"/>
                    <a:gd name="T1" fmla="*/ 60 h 69"/>
                    <a:gd name="T2" fmla="*/ 14 w 45"/>
                    <a:gd name="T3" fmla="*/ 63 h 69"/>
                    <a:gd name="T4" fmla="*/ 32 w 45"/>
                    <a:gd name="T5" fmla="*/ 60 h 69"/>
                    <a:gd name="T6" fmla="*/ 36 w 45"/>
                    <a:gd name="T7" fmla="*/ 52 h 69"/>
                    <a:gd name="T8" fmla="*/ 38 w 45"/>
                    <a:gd name="T9" fmla="*/ 56 h 69"/>
                    <a:gd name="T10" fmla="*/ 42 w 45"/>
                    <a:gd name="T11" fmla="*/ 50 h 69"/>
                    <a:gd name="T12" fmla="*/ 39 w 45"/>
                    <a:gd name="T13" fmla="*/ 52 h 69"/>
                    <a:gd name="T14" fmla="*/ 39 w 45"/>
                    <a:gd name="T15" fmla="*/ 50 h 69"/>
                    <a:gd name="T16" fmla="*/ 36 w 45"/>
                    <a:gd name="T17" fmla="*/ 52 h 69"/>
                    <a:gd name="T18" fmla="*/ 37 w 45"/>
                    <a:gd name="T19" fmla="*/ 49 h 69"/>
                    <a:gd name="T20" fmla="*/ 30 w 45"/>
                    <a:gd name="T21" fmla="*/ 57 h 69"/>
                    <a:gd name="T22" fmla="*/ 29 w 45"/>
                    <a:gd name="T23" fmla="*/ 51 h 69"/>
                    <a:gd name="T24" fmla="*/ 20 w 45"/>
                    <a:gd name="T25" fmla="*/ 51 h 69"/>
                    <a:gd name="T26" fmla="*/ 21 w 45"/>
                    <a:gd name="T27" fmla="*/ 53 h 69"/>
                    <a:gd name="T28" fmla="*/ 23 w 45"/>
                    <a:gd name="T29" fmla="*/ 57 h 69"/>
                    <a:gd name="T30" fmla="*/ 18 w 45"/>
                    <a:gd name="T31" fmla="*/ 52 h 69"/>
                    <a:gd name="T32" fmla="*/ 4 w 45"/>
                    <a:gd name="T33" fmla="*/ 59 h 69"/>
                    <a:gd name="T34" fmla="*/ 5 w 45"/>
                    <a:gd name="T35" fmla="*/ 61 h 69"/>
                    <a:gd name="T36" fmla="*/ 5 w 45"/>
                    <a:gd name="T37" fmla="*/ 62 h 69"/>
                    <a:gd name="T38" fmla="*/ 5 w 45"/>
                    <a:gd name="T39" fmla="*/ 63 h 69"/>
                    <a:gd name="T40" fmla="*/ 5 w 45"/>
                    <a:gd name="T41" fmla="*/ 63 h 69"/>
                    <a:gd name="T42" fmla="*/ 5 w 45"/>
                    <a:gd name="T43" fmla="*/ 63 h 69"/>
                    <a:gd name="T44" fmla="*/ 5 w 45"/>
                    <a:gd name="T45" fmla="*/ 63 h 69"/>
                    <a:gd name="T46" fmla="*/ 5 w 45"/>
                    <a:gd name="T47" fmla="*/ 63 h 69"/>
                    <a:gd name="T48" fmla="*/ 5 w 45"/>
                    <a:gd name="T49" fmla="*/ 63 h 69"/>
                    <a:gd name="T50" fmla="*/ 5 w 45"/>
                    <a:gd name="T51" fmla="*/ 63 h 69"/>
                    <a:gd name="T52" fmla="*/ 5 w 45"/>
                    <a:gd name="T53" fmla="*/ 63 h 69"/>
                    <a:gd name="T54" fmla="*/ 3 w 45"/>
                    <a:gd name="T55" fmla="*/ 37 h 69"/>
                    <a:gd name="T56" fmla="*/ 3 w 45"/>
                    <a:gd name="T57" fmla="*/ 37 h 69"/>
                    <a:gd name="T58" fmla="*/ 9 w 45"/>
                    <a:gd name="T59" fmla="*/ 37 h 69"/>
                    <a:gd name="T60" fmla="*/ 6 w 45"/>
                    <a:gd name="T61" fmla="*/ 41 h 69"/>
                    <a:gd name="T62" fmla="*/ 10 w 45"/>
                    <a:gd name="T63" fmla="*/ 44 h 69"/>
                    <a:gd name="T64" fmla="*/ 18 w 45"/>
                    <a:gd name="T65" fmla="*/ 37 h 69"/>
                    <a:gd name="T66" fmla="*/ 10 w 45"/>
                    <a:gd name="T67" fmla="*/ 33 h 69"/>
                    <a:gd name="T68" fmla="*/ 6 w 45"/>
                    <a:gd name="T69" fmla="*/ 33 h 69"/>
                    <a:gd name="T70" fmla="*/ 4 w 45"/>
                    <a:gd name="T71" fmla="*/ 33 h 69"/>
                    <a:gd name="T72" fmla="*/ 4 w 45"/>
                    <a:gd name="T73" fmla="*/ 33 h 69"/>
                    <a:gd name="T74" fmla="*/ 4 w 45"/>
                    <a:gd name="T75" fmla="*/ 33 h 69"/>
                    <a:gd name="T76" fmla="*/ 4 w 45"/>
                    <a:gd name="T77" fmla="*/ 33 h 69"/>
                    <a:gd name="T78" fmla="*/ 3 w 45"/>
                    <a:gd name="T79" fmla="*/ 33 h 69"/>
                    <a:gd name="T80" fmla="*/ 3 w 45"/>
                    <a:gd name="T81" fmla="*/ 33 h 69"/>
                    <a:gd name="T82" fmla="*/ 6 w 45"/>
                    <a:gd name="T83" fmla="*/ 67 h 69"/>
                    <a:gd name="T84" fmla="*/ 6 w 45"/>
                    <a:gd name="T85" fmla="*/ 67 h 69"/>
                    <a:gd name="T86" fmla="*/ 6 w 45"/>
                    <a:gd name="T87" fmla="*/ 67 h 69"/>
                    <a:gd name="T88" fmla="*/ 7 w 45"/>
                    <a:gd name="T89" fmla="*/ 66 h 69"/>
                    <a:gd name="T90" fmla="*/ 14 w 45"/>
                    <a:gd name="T91" fmla="*/ 6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9">
                      <a:moveTo>
                        <a:pt x="14" y="60"/>
                      </a:moveTo>
                      <a:cubicBezTo>
                        <a:pt x="13" y="61"/>
                        <a:pt x="14" y="62"/>
                        <a:pt x="14" y="63"/>
                      </a:cubicBezTo>
                      <a:cubicBezTo>
                        <a:pt x="21" y="61"/>
                        <a:pt x="28" y="57"/>
                        <a:pt x="32" y="60"/>
                      </a:cubicBezTo>
                      <a:cubicBezTo>
                        <a:pt x="34" y="60"/>
                        <a:pt x="33" y="54"/>
                        <a:pt x="36" y="52"/>
                      </a:cubicBezTo>
                      <a:cubicBezTo>
                        <a:pt x="38" y="56"/>
                        <a:pt x="38" y="56"/>
                        <a:pt x="38" y="56"/>
                      </a:cubicBezTo>
                      <a:cubicBezTo>
                        <a:pt x="39" y="53"/>
                        <a:pt x="45" y="56"/>
                        <a:pt x="42" y="50"/>
                      </a:cubicBezTo>
                      <a:cubicBezTo>
                        <a:pt x="41" y="49"/>
                        <a:pt x="41" y="53"/>
                        <a:pt x="39" y="52"/>
                      </a:cubicBezTo>
                      <a:cubicBezTo>
                        <a:pt x="39" y="50"/>
                        <a:pt x="39" y="50"/>
                        <a:pt x="39" y="50"/>
                      </a:cubicBezTo>
                      <a:cubicBezTo>
                        <a:pt x="36" y="52"/>
                        <a:pt x="36" y="52"/>
                        <a:pt x="36" y="52"/>
                      </a:cubicBezTo>
                      <a:cubicBezTo>
                        <a:pt x="37" y="49"/>
                        <a:pt x="37" y="49"/>
                        <a:pt x="37" y="49"/>
                      </a:cubicBezTo>
                      <a:cubicBezTo>
                        <a:pt x="31" y="46"/>
                        <a:pt x="36" y="58"/>
                        <a:pt x="30" y="57"/>
                      </a:cubicBezTo>
                      <a:cubicBezTo>
                        <a:pt x="29" y="51"/>
                        <a:pt x="29" y="51"/>
                        <a:pt x="29" y="51"/>
                      </a:cubicBezTo>
                      <a:cubicBezTo>
                        <a:pt x="25" y="51"/>
                        <a:pt x="24" y="54"/>
                        <a:pt x="20" y="51"/>
                      </a:cubicBezTo>
                      <a:cubicBezTo>
                        <a:pt x="20" y="51"/>
                        <a:pt x="21" y="54"/>
                        <a:pt x="21" y="53"/>
                      </a:cubicBezTo>
                      <a:cubicBezTo>
                        <a:pt x="21" y="53"/>
                        <a:pt x="23" y="55"/>
                        <a:pt x="23" y="57"/>
                      </a:cubicBezTo>
                      <a:cubicBezTo>
                        <a:pt x="19" y="63"/>
                        <a:pt x="23" y="53"/>
                        <a:pt x="18" y="52"/>
                      </a:cubicBezTo>
                      <a:cubicBezTo>
                        <a:pt x="15" y="57"/>
                        <a:pt x="8" y="62"/>
                        <a:pt x="4" y="59"/>
                      </a:cubicBezTo>
                      <a:cubicBezTo>
                        <a:pt x="5" y="61"/>
                        <a:pt x="5" y="61"/>
                        <a:pt x="5" y="61"/>
                      </a:cubicBezTo>
                      <a:cubicBezTo>
                        <a:pt x="5" y="62"/>
                        <a:pt x="5" y="62"/>
                        <a:pt x="5" y="62"/>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6" y="69"/>
                        <a:pt x="1" y="13"/>
                        <a:pt x="3" y="37"/>
                      </a:cubicBezTo>
                      <a:cubicBezTo>
                        <a:pt x="3" y="37"/>
                        <a:pt x="3" y="37"/>
                        <a:pt x="3" y="37"/>
                      </a:cubicBezTo>
                      <a:cubicBezTo>
                        <a:pt x="5" y="36"/>
                        <a:pt x="7" y="36"/>
                        <a:pt x="9" y="37"/>
                      </a:cubicBezTo>
                      <a:cubicBezTo>
                        <a:pt x="10" y="40"/>
                        <a:pt x="7" y="40"/>
                        <a:pt x="6" y="41"/>
                      </a:cubicBezTo>
                      <a:cubicBezTo>
                        <a:pt x="7" y="42"/>
                        <a:pt x="8" y="44"/>
                        <a:pt x="10" y="44"/>
                      </a:cubicBezTo>
                      <a:cubicBezTo>
                        <a:pt x="9" y="40"/>
                        <a:pt x="12" y="37"/>
                        <a:pt x="18" y="37"/>
                      </a:cubicBezTo>
                      <a:cubicBezTo>
                        <a:pt x="16" y="35"/>
                        <a:pt x="13" y="34"/>
                        <a:pt x="10" y="33"/>
                      </a:cubicBezTo>
                      <a:cubicBezTo>
                        <a:pt x="6" y="33"/>
                        <a:pt x="6" y="33"/>
                        <a:pt x="6" y="33"/>
                      </a:cubicBezTo>
                      <a:cubicBezTo>
                        <a:pt x="4" y="33"/>
                        <a:pt x="4" y="33"/>
                        <a:pt x="4" y="33"/>
                      </a:cubicBezTo>
                      <a:cubicBezTo>
                        <a:pt x="4" y="33"/>
                        <a:pt x="4" y="33"/>
                        <a:pt x="4" y="33"/>
                      </a:cubicBezTo>
                      <a:cubicBezTo>
                        <a:pt x="4" y="33"/>
                        <a:pt x="4" y="33"/>
                        <a:pt x="4" y="33"/>
                      </a:cubicBezTo>
                      <a:cubicBezTo>
                        <a:pt x="4" y="33"/>
                        <a:pt x="4" y="33"/>
                        <a:pt x="4" y="33"/>
                      </a:cubicBezTo>
                      <a:cubicBezTo>
                        <a:pt x="3" y="33"/>
                        <a:pt x="3" y="33"/>
                        <a:pt x="3" y="33"/>
                      </a:cubicBezTo>
                      <a:cubicBezTo>
                        <a:pt x="3" y="33"/>
                        <a:pt x="3" y="33"/>
                        <a:pt x="3" y="33"/>
                      </a:cubicBezTo>
                      <a:cubicBezTo>
                        <a:pt x="5" y="48"/>
                        <a:pt x="0" y="0"/>
                        <a:pt x="6" y="67"/>
                      </a:cubicBezTo>
                      <a:cubicBezTo>
                        <a:pt x="6" y="67"/>
                        <a:pt x="6" y="67"/>
                        <a:pt x="6" y="67"/>
                      </a:cubicBezTo>
                      <a:cubicBezTo>
                        <a:pt x="6" y="67"/>
                        <a:pt x="6" y="67"/>
                        <a:pt x="6" y="67"/>
                      </a:cubicBezTo>
                      <a:cubicBezTo>
                        <a:pt x="7" y="66"/>
                        <a:pt x="7" y="66"/>
                        <a:pt x="7" y="66"/>
                      </a:cubicBezTo>
                      <a:cubicBezTo>
                        <a:pt x="9" y="63"/>
                        <a:pt x="11" y="60"/>
                        <a:pt x="14" y="6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1" name="Freeform 1439"/>
                <p:cNvSpPr>
                  <a:spLocks/>
                </p:cNvSpPr>
                <p:nvPr/>
              </p:nvSpPr>
              <p:spPr bwMode="auto">
                <a:xfrm>
                  <a:off x="3462" y="3015"/>
                  <a:ext cx="1" cy="1"/>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2" name="Freeform 1440"/>
                <p:cNvSpPr>
                  <a:spLocks/>
                </p:cNvSpPr>
                <p:nvPr/>
              </p:nvSpPr>
              <p:spPr bwMode="auto">
                <a:xfrm>
                  <a:off x="4118" y="3034"/>
                  <a:ext cx="2" cy="2"/>
                </a:xfrm>
                <a:custGeom>
                  <a:avLst/>
                  <a:gdLst>
                    <a:gd name="T0" fmla="*/ 2 w 2"/>
                    <a:gd name="T1" fmla="*/ 0 h 2"/>
                    <a:gd name="T2" fmla="*/ 1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1" y="0"/>
                      </a:lnTo>
                      <a:lnTo>
                        <a:pt x="0"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3" name="Freeform 1441"/>
                <p:cNvSpPr>
                  <a:spLocks/>
                </p:cNvSpPr>
                <p:nvPr/>
              </p:nvSpPr>
              <p:spPr bwMode="auto">
                <a:xfrm>
                  <a:off x="4107" y="3023"/>
                  <a:ext cx="12" cy="14"/>
                </a:xfrm>
                <a:custGeom>
                  <a:avLst/>
                  <a:gdLst>
                    <a:gd name="T0" fmla="*/ 5 w 13"/>
                    <a:gd name="T1" fmla="*/ 0 h 16"/>
                    <a:gd name="T2" fmla="*/ 1 w 13"/>
                    <a:gd name="T3" fmla="*/ 1 h 16"/>
                    <a:gd name="T4" fmla="*/ 6 w 13"/>
                    <a:gd name="T5" fmla="*/ 16 h 16"/>
                    <a:gd name="T6" fmla="*/ 12 w 13"/>
                    <a:gd name="T7" fmla="*/ 7 h 16"/>
                    <a:gd name="T8" fmla="*/ 6 w 13"/>
                    <a:gd name="T9" fmla="*/ 10 h 16"/>
                    <a:gd name="T10" fmla="*/ 11 w 13"/>
                    <a:gd name="T11" fmla="*/ 3 h 16"/>
                    <a:gd name="T12" fmla="*/ 5 w 13"/>
                    <a:gd name="T13" fmla="*/ 4 h 16"/>
                    <a:gd name="T14" fmla="*/ 5 w 1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5" y="0"/>
                      </a:moveTo>
                      <a:cubicBezTo>
                        <a:pt x="1" y="1"/>
                        <a:pt x="1" y="1"/>
                        <a:pt x="1" y="1"/>
                      </a:cubicBezTo>
                      <a:cubicBezTo>
                        <a:pt x="3" y="12"/>
                        <a:pt x="0" y="9"/>
                        <a:pt x="6" y="16"/>
                      </a:cubicBezTo>
                      <a:cubicBezTo>
                        <a:pt x="8" y="14"/>
                        <a:pt x="13" y="11"/>
                        <a:pt x="12" y="7"/>
                      </a:cubicBezTo>
                      <a:cubicBezTo>
                        <a:pt x="11" y="7"/>
                        <a:pt x="8" y="11"/>
                        <a:pt x="6" y="10"/>
                      </a:cubicBezTo>
                      <a:cubicBezTo>
                        <a:pt x="7" y="7"/>
                        <a:pt x="10" y="7"/>
                        <a:pt x="11" y="3"/>
                      </a:cubicBezTo>
                      <a:cubicBezTo>
                        <a:pt x="8" y="0"/>
                        <a:pt x="9" y="6"/>
                        <a:pt x="5" y="4"/>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4" name="Freeform 1442"/>
                <p:cNvSpPr>
                  <a:spLocks/>
                </p:cNvSpPr>
                <p:nvPr/>
              </p:nvSpPr>
              <p:spPr bwMode="auto">
                <a:xfrm>
                  <a:off x="4107" y="3028"/>
                  <a:ext cx="1"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5" name="Freeform 1443"/>
                <p:cNvSpPr>
                  <a:spLocks/>
                </p:cNvSpPr>
                <p:nvPr/>
              </p:nvSpPr>
              <p:spPr bwMode="auto">
                <a:xfrm>
                  <a:off x="4103" y="3029"/>
                  <a:ext cx="3" cy="5"/>
                </a:xfrm>
                <a:custGeom>
                  <a:avLst/>
                  <a:gdLst>
                    <a:gd name="T0" fmla="*/ 3 w 3"/>
                    <a:gd name="T1" fmla="*/ 4 h 6"/>
                    <a:gd name="T2" fmla="*/ 3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1" y="4"/>
                        <a:pt x="3" y="0"/>
                        <a:pt x="3"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6" name="Freeform 1444"/>
                <p:cNvSpPr>
                  <a:spLocks/>
                </p:cNvSpPr>
                <p:nvPr/>
              </p:nvSpPr>
              <p:spPr bwMode="auto">
                <a:xfrm>
                  <a:off x="4096" y="3033"/>
                  <a:ext cx="1"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7" name="Freeform 1445"/>
                <p:cNvSpPr>
                  <a:spLocks/>
                </p:cNvSpPr>
                <p:nvPr/>
              </p:nvSpPr>
              <p:spPr bwMode="auto">
                <a:xfrm>
                  <a:off x="4093" y="3025"/>
                  <a:ext cx="8" cy="10"/>
                </a:xfrm>
                <a:custGeom>
                  <a:avLst/>
                  <a:gdLst>
                    <a:gd name="T0" fmla="*/ 0 w 10"/>
                    <a:gd name="T1" fmla="*/ 9 h 12"/>
                    <a:gd name="T2" fmla="*/ 4 w 10"/>
                    <a:gd name="T3" fmla="*/ 9 h 12"/>
                    <a:gd name="T4" fmla="*/ 4 w 10"/>
                    <a:gd name="T5" fmla="*/ 9 h 12"/>
                    <a:gd name="T6" fmla="*/ 6 w 10"/>
                    <a:gd name="T7" fmla="*/ 3 h 12"/>
                    <a:gd name="T8" fmla="*/ 10 w 10"/>
                    <a:gd name="T9" fmla="*/ 4 h 12"/>
                    <a:gd name="T10" fmla="*/ 8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1" y="12"/>
                        <a:pt x="3" y="10"/>
                        <a:pt x="4" y="9"/>
                      </a:cubicBezTo>
                      <a:cubicBezTo>
                        <a:pt x="4" y="9"/>
                        <a:pt x="4" y="9"/>
                        <a:pt x="4" y="9"/>
                      </a:cubicBezTo>
                      <a:cubicBezTo>
                        <a:pt x="3" y="7"/>
                        <a:pt x="4" y="2"/>
                        <a:pt x="6" y="3"/>
                      </a:cubicBezTo>
                      <a:cubicBezTo>
                        <a:pt x="9" y="2"/>
                        <a:pt x="8" y="7"/>
                        <a:pt x="10" y="4"/>
                      </a:cubicBezTo>
                      <a:cubicBezTo>
                        <a:pt x="8" y="0"/>
                        <a:pt x="8" y="0"/>
                        <a:pt x="8" y="0"/>
                      </a:cubicBezTo>
                      <a:cubicBezTo>
                        <a:pt x="4" y="1"/>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8" name="Freeform 1446"/>
                <p:cNvSpPr>
                  <a:spLocks/>
                </p:cNvSpPr>
                <p:nvPr/>
              </p:nvSpPr>
              <p:spPr bwMode="auto">
                <a:xfrm>
                  <a:off x="4097" y="3032"/>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2" y="0"/>
                        <a:pt x="2" y="0"/>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09" name="Freeform 1447"/>
                <p:cNvSpPr>
                  <a:spLocks/>
                </p:cNvSpPr>
                <p:nvPr/>
              </p:nvSpPr>
              <p:spPr bwMode="auto">
                <a:xfrm>
                  <a:off x="4101" y="3030"/>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0" name="Freeform 1448"/>
                <p:cNvSpPr>
                  <a:spLocks/>
                </p:cNvSpPr>
                <p:nvPr/>
              </p:nvSpPr>
              <p:spPr bwMode="auto">
                <a:xfrm>
                  <a:off x="4083" y="3022"/>
                  <a:ext cx="9" cy="12"/>
                </a:xfrm>
                <a:custGeom>
                  <a:avLst/>
                  <a:gdLst>
                    <a:gd name="T0" fmla="*/ 3 w 10"/>
                    <a:gd name="T1" fmla="*/ 13 h 13"/>
                    <a:gd name="T2" fmla="*/ 10 w 10"/>
                    <a:gd name="T3" fmla="*/ 8 h 13"/>
                    <a:gd name="T4" fmla="*/ 5 w 10"/>
                    <a:gd name="T5" fmla="*/ 0 h 13"/>
                    <a:gd name="T6" fmla="*/ 1 w 10"/>
                    <a:gd name="T7" fmla="*/ 2 h 13"/>
                    <a:gd name="T8" fmla="*/ 3 w 10"/>
                    <a:gd name="T9" fmla="*/ 13 h 13"/>
                  </a:gdLst>
                  <a:ahLst/>
                  <a:cxnLst>
                    <a:cxn ang="0">
                      <a:pos x="T0" y="T1"/>
                    </a:cxn>
                    <a:cxn ang="0">
                      <a:pos x="T2" y="T3"/>
                    </a:cxn>
                    <a:cxn ang="0">
                      <a:pos x="T4" y="T5"/>
                    </a:cxn>
                    <a:cxn ang="0">
                      <a:pos x="T6" y="T7"/>
                    </a:cxn>
                    <a:cxn ang="0">
                      <a:pos x="T8" y="T9"/>
                    </a:cxn>
                  </a:cxnLst>
                  <a:rect l="0" t="0" r="r" b="b"/>
                  <a:pathLst>
                    <a:path w="10" h="13">
                      <a:moveTo>
                        <a:pt x="3" y="13"/>
                      </a:moveTo>
                      <a:cubicBezTo>
                        <a:pt x="4" y="6"/>
                        <a:pt x="9" y="13"/>
                        <a:pt x="10" y="8"/>
                      </a:cubicBezTo>
                      <a:cubicBezTo>
                        <a:pt x="7" y="9"/>
                        <a:pt x="4" y="4"/>
                        <a:pt x="5" y="0"/>
                      </a:cubicBezTo>
                      <a:cubicBezTo>
                        <a:pt x="1" y="2"/>
                        <a:pt x="1" y="2"/>
                        <a:pt x="1" y="2"/>
                      </a:cubicBezTo>
                      <a:cubicBezTo>
                        <a:pt x="0" y="5"/>
                        <a:pt x="2" y="10"/>
                        <a:pt x="3"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1" name="Freeform 1449"/>
                <p:cNvSpPr>
                  <a:spLocks/>
                </p:cNvSpPr>
                <p:nvPr/>
              </p:nvSpPr>
              <p:spPr bwMode="auto">
                <a:xfrm>
                  <a:off x="4080" y="301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2" name="Freeform 1450"/>
                <p:cNvSpPr>
                  <a:spLocks/>
                </p:cNvSpPr>
                <p:nvPr/>
              </p:nvSpPr>
              <p:spPr bwMode="auto">
                <a:xfrm>
                  <a:off x="4065" y="3016"/>
                  <a:ext cx="17" cy="14"/>
                </a:xfrm>
                <a:custGeom>
                  <a:avLst/>
                  <a:gdLst>
                    <a:gd name="T0" fmla="*/ 0 w 20"/>
                    <a:gd name="T1" fmla="*/ 15 h 17"/>
                    <a:gd name="T2" fmla="*/ 8 w 20"/>
                    <a:gd name="T3" fmla="*/ 9 h 17"/>
                    <a:gd name="T4" fmla="*/ 6 w 20"/>
                    <a:gd name="T5" fmla="*/ 14 h 17"/>
                    <a:gd name="T6" fmla="*/ 13 w 20"/>
                    <a:gd name="T7" fmla="*/ 11 h 17"/>
                    <a:gd name="T8" fmla="*/ 9 w 20"/>
                    <a:gd name="T9" fmla="*/ 17 h 17"/>
                    <a:gd name="T10" fmla="*/ 16 w 20"/>
                    <a:gd name="T11" fmla="*/ 11 h 17"/>
                    <a:gd name="T12" fmla="*/ 20 w 20"/>
                    <a:gd name="T13" fmla="*/ 15 h 17"/>
                    <a:gd name="T14" fmla="*/ 18 w 20"/>
                    <a:gd name="T15" fmla="*/ 9 h 17"/>
                    <a:gd name="T16" fmla="*/ 15 w 20"/>
                    <a:gd name="T17" fmla="*/ 9 h 17"/>
                    <a:gd name="T18" fmla="*/ 17 w 20"/>
                    <a:gd name="T19" fmla="*/ 5 h 17"/>
                    <a:gd name="T20" fmla="*/ 6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7" y="11"/>
                        <a:pt x="7" y="13"/>
                        <a:pt x="6" y="14"/>
                      </a:cubicBezTo>
                      <a:cubicBezTo>
                        <a:pt x="9" y="14"/>
                        <a:pt x="10" y="10"/>
                        <a:pt x="13" y="11"/>
                      </a:cubicBezTo>
                      <a:cubicBezTo>
                        <a:pt x="14" y="17"/>
                        <a:pt x="7" y="11"/>
                        <a:pt x="9" y="17"/>
                      </a:cubicBezTo>
                      <a:cubicBezTo>
                        <a:pt x="11" y="17"/>
                        <a:pt x="14" y="16"/>
                        <a:pt x="16" y="11"/>
                      </a:cubicBezTo>
                      <a:cubicBezTo>
                        <a:pt x="20" y="15"/>
                        <a:pt x="20" y="15"/>
                        <a:pt x="20" y="15"/>
                      </a:cubicBezTo>
                      <a:cubicBezTo>
                        <a:pt x="18" y="9"/>
                        <a:pt x="18" y="9"/>
                        <a:pt x="18" y="9"/>
                      </a:cubicBezTo>
                      <a:cubicBezTo>
                        <a:pt x="17" y="7"/>
                        <a:pt x="16" y="14"/>
                        <a:pt x="15" y="9"/>
                      </a:cubicBezTo>
                      <a:cubicBezTo>
                        <a:pt x="14" y="6"/>
                        <a:pt x="16" y="6"/>
                        <a:pt x="17" y="5"/>
                      </a:cubicBezTo>
                      <a:cubicBezTo>
                        <a:pt x="14" y="7"/>
                        <a:pt x="10" y="0"/>
                        <a:pt x="6" y="1"/>
                      </a:cubicBezTo>
                      <a:cubicBezTo>
                        <a:pt x="1"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3" name="Freeform 1451"/>
                <p:cNvSpPr>
                  <a:spLocks/>
                </p:cNvSpPr>
                <p:nvPr/>
              </p:nvSpPr>
              <p:spPr bwMode="auto">
                <a:xfrm>
                  <a:off x="4063" y="3020"/>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4" name="Freeform 1452"/>
                <p:cNvSpPr>
                  <a:spLocks/>
                </p:cNvSpPr>
                <p:nvPr/>
              </p:nvSpPr>
              <p:spPr bwMode="auto">
                <a:xfrm>
                  <a:off x="4048" y="3016"/>
                  <a:ext cx="15" cy="15"/>
                </a:xfrm>
                <a:custGeom>
                  <a:avLst/>
                  <a:gdLst>
                    <a:gd name="T0" fmla="*/ 10 w 17"/>
                    <a:gd name="T1" fmla="*/ 17 h 18"/>
                    <a:gd name="T2" fmla="*/ 15 w 17"/>
                    <a:gd name="T3" fmla="*/ 13 h 18"/>
                    <a:gd name="T4" fmla="*/ 16 w 17"/>
                    <a:gd name="T5" fmla="*/ 16 h 18"/>
                    <a:gd name="T6" fmla="*/ 16 w 17"/>
                    <a:gd name="T7" fmla="*/ 10 h 18"/>
                    <a:gd name="T8" fmla="*/ 9 w 17"/>
                    <a:gd name="T9" fmla="*/ 14 h 18"/>
                    <a:gd name="T10" fmla="*/ 6 w 17"/>
                    <a:gd name="T11" fmla="*/ 5 h 18"/>
                    <a:gd name="T12" fmla="*/ 11 w 17"/>
                    <a:gd name="T13" fmla="*/ 7 h 18"/>
                    <a:gd name="T14" fmla="*/ 0 w 17"/>
                    <a:gd name="T15" fmla="*/ 9 h 18"/>
                    <a:gd name="T16" fmla="*/ 2 w 17"/>
                    <a:gd name="T17" fmla="*/ 10 h 18"/>
                    <a:gd name="T18" fmla="*/ 0 w 17"/>
                    <a:gd name="T19" fmla="*/ 13 h 18"/>
                    <a:gd name="T20" fmla="*/ 10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0" y="17"/>
                      </a:moveTo>
                      <a:cubicBezTo>
                        <a:pt x="15" y="13"/>
                        <a:pt x="15" y="13"/>
                        <a:pt x="15" y="13"/>
                      </a:cubicBezTo>
                      <a:cubicBezTo>
                        <a:pt x="15" y="13"/>
                        <a:pt x="15" y="15"/>
                        <a:pt x="16" y="16"/>
                      </a:cubicBezTo>
                      <a:cubicBezTo>
                        <a:pt x="16" y="14"/>
                        <a:pt x="17" y="12"/>
                        <a:pt x="16" y="10"/>
                      </a:cubicBezTo>
                      <a:cubicBezTo>
                        <a:pt x="14" y="5"/>
                        <a:pt x="11" y="13"/>
                        <a:pt x="9" y="14"/>
                      </a:cubicBezTo>
                      <a:cubicBezTo>
                        <a:pt x="3" y="12"/>
                        <a:pt x="9" y="11"/>
                        <a:pt x="6" y="5"/>
                      </a:cubicBezTo>
                      <a:cubicBezTo>
                        <a:pt x="8" y="5"/>
                        <a:pt x="8" y="7"/>
                        <a:pt x="11" y="7"/>
                      </a:cubicBezTo>
                      <a:cubicBezTo>
                        <a:pt x="7" y="0"/>
                        <a:pt x="2" y="7"/>
                        <a:pt x="0" y="9"/>
                      </a:cubicBezTo>
                      <a:cubicBezTo>
                        <a:pt x="1" y="9"/>
                        <a:pt x="1" y="11"/>
                        <a:pt x="2" y="10"/>
                      </a:cubicBezTo>
                      <a:cubicBezTo>
                        <a:pt x="0" y="13"/>
                        <a:pt x="0" y="13"/>
                        <a:pt x="0" y="13"/>
                      </a:cubicBezTo>
                      <a:cubicBezTo>
                        <a:pt x="3" y="17"/>
                        <a:pt x="5"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5" name="Freeform 1453"/>
                <p:cNvSpPr>
                  <a:spLocks/>
                </p:cNvSpPr>
                <p:nvPr/>
              </p:nvSpPr>
              <p:spPr bwMode="auto">
                <a:xfrm>
                  <a:off x="4062" y="3029"/>
                  <a:ext cx="1"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6" name="Freeform 1454"/>
                <p:cNvSpPr>
                  <a:spLocks/>
                </p:cNvSpPr>
                <p:nvPr/>
              </p:nvSpPr>
              <p:spPr bwMode="auto">
                <a:xfrm>
                  <a:off x="4047" y="3022"/>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7" name="Freeform 1455"/>
                <p:cNvSpPr>
                  <a:spLocks/>
                </p:cNvSpPr>
                <p:nvPr/>
              </p:nvSpPr>
              <p:spPr bwMode="auto">
                <a:xfrm>
                  <a:off x="4046" y="3028"/>
                  <a:ext cx="4" cy="3"/>
                </a:xfrm>
                <a:custGeom>
                  <a:avLst/>
                  <a:gdLst>
                    <a:gd name="T0" fmla="*/ 3 w 4"/>
                    <a:gd name="T1" fmla="*/ 1 h 3"/>
                    <a:gd name="T2" fmla="*/ 0 w 4"/>
                    <a:gd name="T3" fmla="*/ 0 h 3"/>
                    <a:gd name="T4" fmla="*/ 2 w 4"/>
                    <a:gd name="T5" fmla="*/ 3 h 3"/>
                    <a:gd name="T6" fmla="*/ 3 w 4"/>
                    <a:gd name="T7" fmla="*/ 1 h 3"/>
                  </a:gdLst>
                  <a:ahLst/>
                  <a:cxnLst>
                    <a:cxn ang="0">
                      <a:pos x="T0" y="T1"/>
                    </a:cxn>
                    <a:cxn ang="0">
                      <a:pos x="T2" y="T3"/>
                    </a:cxn>
                    <a:cxn ang="0">
                      <a:pos x="T4" y="T5"/>
                    </a:cxn>
                    <a:cxn ang="0">
                      <a:pos x="T6" y="T7"/>
                    </a:cxn>
                  </a:cxnLst>
                  <a:rect l="0" t="0" r="r" b="b"/>
                  <a:pathLst>
                    <a:path w="4" h="3">
                      <a:moveTo>
                        <a:pt x="3" y="1"/>
                      </a:moveTo>
                      <a:cubicBezTo>
                        <a:pt x="0" y="0"/>
                        <a:pt x="0" y="0"/>
                        <a:pt x="0" y="0"/>
                      </a:cubicBezTo>
                      <a:cubicBezTo>
                        <a:pt x="2" y="3"/>
                        <a:pt x="2" y="3"/>
                        <a:pt x="2" y="3"/>
                      </a:cubicBezTo>
                      <a:cubicBezTo>
                        <a:pt x="2" y="3"/>
                        <a:pt x="4"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8" name="Freeform 1456"/>
                <p:cNvSpPr>
                  <a:spLocks/>
                </p:cNvSpPr>
                <p:nvPr/>
              </p:nvSpPr>
              <p:spPr bwMode="auto">
                <a:xfrm>
                  <a:off x="3950" y="3019"/>
                  <a:ext cx="95" cy="21"/>
                </a:xfrm>
                <a:custGeom>
                  <a:avLst/>
                  <a:gdLst>
                    <a:gd name="T0" fmla="*/ 1 w 111"/>
                    <a:gd name="T1" fmla="*/ 11 h 25"/>
                    <a:gd name="T2" fmla="*/ 4 w 111"/>
                    <a:gd name="T3" fmla="*/ 14 h 25"/>
                    <a:gd name="T4" fmla="*/ 0 w 111"/>
                    <a:gd name="T5" fmla="*/ 18 h 25"/>
                    <a:gd name="T6" fmla="*/ 1 w 111"/>
                    <a:gd name="T7" fmla="*/ 25 h 25"/>
                    <a:gd name="T8" fmla="*/ 10 w 111"/>
                    <a:gd name="T9" fmla="*/ 22 h 25"/>
                    <a:gd name="T10" fmla="*/ 10 w 111"/>
                    <a:gd name="T11" fmla="*/ 25 h 25"/>
                    <a:gd name="T12" fmla="*/ 26 w 111"/>
                    <a:gd name="T13" fmla="*/ 22 h 25"/>
                    <a:gd name="T14" fmla="*/ 38 w 111"/>
                    <a:gd name="T15" fmla="*/ 19 h 25"/>
                    <a:gd name="T16" fmla="*/ 84 w 111"/>
                    <a:gd name="T17" fmla="*/ 17 h 25"/>
                    <a:gd name="T18" fmla="*/ 86 w 111"/>
                    <a:gd name="T19" fmla="*/ 10 h 25"/>
                    <a:gd name="T20" fmla="*/ 90 w 111"/>
                    <a:gd name="T21" fmla="*/ 14 h 25"/>
                    <a:gd name="T22" fmla="*/ 87 w 111"/>
                    <a:gd name="T23" fmla="*/ 14 h 25"/>
                    <a:gd name="T24" fmla="*/ 100 w 111"/>
                    <a:gd name="T25" fmla="*/ 15 h 25"/>
                    <a:gd name="T26" fmla="*/ 100 w 111"/>
                    <a:gd name="T27" fmla="*/ 8 h 25"/>
                    <a:gd name="T28" fmla="*/ 106 w 111"/>
                    <a:gd name="T29" fmla="*/ 15 h 25"/>
                    <a:gd name="T30" fmla="*/ 111 w 111"/>
                    <a:gd name="T31" fmla="*/ 10 h 25"/>
                    <a:gd name="T32" fmla="*/ 105 w 111"/>
                    <a:gd name="T33" fmla="*/ 5 h 25"/>
                    <a:gd name="T34" fmla="*/ 109 w 111"/>
                    <a:gd name="T35" fmla="*/ 2 h 25"/>
                    <a:gd name="T36" fmla="*/ 79 w 111"/>
                    <a:gd name="T37" fmla="*/ 13 h 25"/>
                    <a:gd name="T38" fmla="*/ 80 w 111"/>
                    <a:gd name="T39" fmla="*/ 9 h 25"/>
                    <a:gd name="T40" fmla="*/ 61 w 111"/>
                    <a:gd name="T41" fmla="*/ 6 h 25"/>
                    <a:gd name="T42" fmla="*/ 55 w 111"/>
                    <a:gd name="T43" fmla="*/ 14 h 25"/>
                    <a:gd name="T44" fmla="*/ 51 w 111"/>
                    <a:gd name="T45" fmla="*/ 11 h 25"/>
                    <a:gd name="T46" fmla="*/ 51 w 111"/>
                    <a:gd name="T47" fmla="*/ 14 h 25"/>
                    <a:gd name="T48" fmla="*/ 45 w 111"/>
                    <a:gd name="T49" fmla="*/ 11 h 25"/>
                    <a:gd name="T50" fmla="*/ 44 w 111"/>
                    <a:gd name="T51" fmla="*/ 19 h 25"/>
                    <a:gd name="T52" fmla="*/ 32 w 111"/>
                    <a:gd name="T53" fmla="*/ 8 h 25"/>
                    <a:gd name="T54" fmla="*/ 34 w 111"/>
                    <a:gd name="T55" fmla="*/ 12 h 25"/>
                    <a:gd name="T56" fmla="*/ 32 w 111"/>
                    <a:gd name="T57" fmla="*/ 16 h 25"/>
                    <a:gd name="T58" fmla="*/ 30 w 111"/>
                    <a:gd name="T59" fmla="*/ 9 h 25"/>
                    <a:gd name="T60" fmla="*/ 22 w 111"/>
                    <a:gd name="T61" fmla="*/ 14 h 25"/>
                    <a:gd name="T62" fmla="*/ 23 w 111"/>
                    <a:gd name="T63" fmla="*/ 18 h 25"/>
                    <a:gd name="T64" fmla="*/ 11 w 111"/>
                    <a:gd name="T65" fmla="*/ 17 h 25"/>
                    <a:gd name="T66" fmla="*/ 16 w 111"/>
                    <a:gd name="T67" fmla="*/ 10 h 25"/>
                    <a:gd name="T68" fmla="*/ 13 w 111"/>
                    <a:gd name="T69" fmla="*/ 7 h 25"/>
                    <a:gd name="T70" fmla="*/ 6 w 111"/>
                    <a:gd name="T71" fmla="*/ 16 h 25"/>
                    <a:gd name="T72" fmla="*/ 1 w 111"/>
                    <a:gd name="T7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25">
                      <a:moveTo>
                        <a:pt x="1" y="11"/>
                      </a:moveTo>
                      <a:cubicBezTo>
                        <a:pt x="1" y="13"/>
                        <a:pt x="2" y="14"/>
                        <a:pt x="4" y="14"/>
                      </a:cubicBezTo>
                      <a:cubicBezTo>
                        <a:pt x="4" y="17"/>
                        <a:pt x="1" y="16"/>
                        <a:pt x="0" y="18"/>
                      </a:cubicBezTo>
                      <a:cubicBezTo>
                        <a:pt x="3" y="20"/>
                        <a:pt x="0" y="22"/>
                        <a:pt x="1" y="25"/>
                      </a:cubicBezTo>
                      <a:cubicBezTo>
                        <a:pt x="5" y="25"/>
                        <a:pt x="6" y="21"/>
                        <a:pt x="10" y="22"/>
                      </a:cubicBezTo>
                      <a:cubicBezTo>
                        <a:pt x="10" y="25"/>
                        <a:pt x="10" y="25"/>
                        <a:pt x="10" y="25"/>
                      </a:cubicBezTo>
                      <a:cubicBezTo>
                        <a:pt x="15" y="23"/>
                        <a:pt x="22" y="19"/>
                        <a:pt x="26" y="22"/>
                      </a:cubicBezTo>
                      <a:cubicBezTo>
                        <a:pt x="30" y="23"/>
                        <a:pt x="33" y="21"/>
                        <a:pt x="38" y="19"/>
                      </a:cubicBezTo>
                      <a:cubicBezTo>
                        <a:pt x="53" y="20"/>
                        <a:pt x="68" y="15"/>
                        <a:pt x="84" y="17"/>
                      </a:cubicBezTo>
                      <a:cubicBezTo>
                        <a:pt x="86" y="10"/>
                        <a:pt x="86" y="10"/>
                        <a:pt x="86" y="10"/>
                      </a:cubicBezTo>
                      <a:cubicBezTo>
                        <a:pt x="87" y="14"/>
                        <a:pt x="90" y="10"/>
                        <a:pt x="90" y="14"/>
                      </a:cubicBezTo>
                      <a:cubicBezTo>
                        <a:pt x="89" y="14"/>
                        <a:pt x="88" y="14"/>
                        <a:pt x="87" y="14"/>
                      </a:cubicBezTo>
                      <a:cubicBezTo>
                        <a:pt x="91" y="20"/>
                        <a:pt x="96" y="13"/>
                        <a:pt x="100" y="15"/>
                      </a:cubicBezTo>
                      <a:cubicBezTo>
                        <a:pt x="100" y="14"/>
                        <a:pt x="99" y="9"/>
                        <a:pt x="100" y="8"/>
                      </a:cubicBezTo>
                      <a:cubicBezTo>
                        <a:pt x="100" y="15"/>
                        <a:pt x="105" y="7"/>
                        <a:pt x="106" y="15"/>
                      </a:cubicBezTo>
                      <a:cubicBezTo>
                        <a:pt x="111" y="17"/>
                        <a:pt x="106" y="9"/>
                        <a:pt x="111" y="10"/>
                      </a:cubicBezTo>
                      <a:cubicBezTo>
                        <a:pt x="111" y="6"/>
                        <a:pt x="106" y="8"/>
                        <a:pt x="105" y="5"/>
                      </a:cubicBezTo>
                      <a:cubicBezTo>
                        <a:pt x="107" y="2"/>
                        <a:pt x="109" y="6"/>
                        <a:pt x="109" y="2"/>
                      </a:cubicBezTo>
                      <a:cubicBezTo>
                        <a:pt x="102" y="0"/>
                        <a:pt x="89" y="10"/>
                        <a:pt x="79" y="13"/>
                      </a:cubicBezTo>
                      <a:cubicBezTo>
                        <a:pt x="80" y="9"/>
                        <a:pt x="80" y="9"/>
                        <a:pt x="80" y="9"/>
                      </a:cubicBezTo>
                      <a:cubicBezTo>
                        <a:pt x="75" y="12"/>
                        <a:pt x="66" y="13"/>
                        <a:pt x="61" y="6"/>
                      </a:cubicBezTo>
                      <a:cubicBezTo>
                        <a:pt x="63" y="10"/>
                        <a:pt x="53" y="5"/>
                        <a:pt x="55" y="14"/>
                      </a:cubicBezTo>
                      <a:cubicBezTo>
                        <a:pt x="53" y="12"/>
                        <a:pt x="53" y="12"/>
                        <a:pt x="51" y="11"/>
                      </a:cubicBezTo>
                      <a:cubicBezTo>
                        <a:pt x="51" y="14"/>
                        <a:pt x="51" y="14"/>
                        <a:pt x="51" y="14"/>
                      </a:cubicBezTo>
                      <a:cubicBezTo>
                        <a:pt x="48" y="14"/>
                        <a:pt x="48" y="10"/>
                        <a:pt x="45" y="11"/>
                      </a:cubicBezTo>
                      <a:cubicBezTo>
                        <a:pt x="47" y="14"/>
                        <a:pt x="45" y="15"/>
                        <a:pt x="44" y="19"/>
                      </a:cubicBezTo>
                      <a:cubicBezTo>
                        <a:pt x="40" y="15"/>
                        <a:pt x="36" y="12"/>
                        <a:pt x="32" y="8"/>
                      </a:cubicBezTo>
                      <a:cubicBezTo>
                        <a:pt x="33" y="10"/>
                        <a:pt x="33" y="11"/>
                        <a:pt x="34" y="12"/>
                      </a:cubicBezTo>
                      <a:cubicBezTo>
                        <a:pt x="32" y="11"/>
                        <a:pt x="33" y="15"/>
                        <a:pt x="32" y="16"/>
                      </a:cubicBezTo>
                      <a:cubicBezTo>
                        <a:pt x="30" y="16"/>
                        <a:pt x="30" y="12"/>
                        <a:pt x="30" y="9"/>
                      </a:cubicBezTo>
                      <a:cubicBezTo>
                        <a:pt x="26" y="8"/>
                        <a:pt x="25" y="17"/>
                        <a:pt x="22" y="14"/>
                      </a:cubicBezTo>
                      <a:cubicBezTo>
                        <a:pt x="23" y="18"/>
                        <a:pt x="23" y="18"/>
                        <a:pt x="23" y="18"/>
                      </a:cubicBezTo>
                      <a:cubicBezTo>
                        <a:pt x="19" y="19"/>
                        <a:pt x="16" y="16"/>
                        <a:pt x="11" y="17"/>
                      </a:cubicBezTo>
                      <a:cubicBezTo>
                        <a:pt x="9" y="12"/>
                        <a:pt x="14" y="12"/>
                        <a:pt x="16" y="10"/>
                      </a:cubicBezTo>
                      <a:cubicBezTo>
                        <a:pt x="15" y="9"/>
                        <a:pt x="13" y="9"/>
                        <a:pt x="13" y="7"/>
                      </a:cubicBezTo>
                      <a:cubicBezTo>
                        <a:pt x="11" y="10"/>
                        <a:pt x="8" y="14"/>
                        <a:pt x="6" y="16"/>
                      </a:cubicBezTo>
                      <a:cubicBezTo>
                        <a:pt x="8" y="10"/>
                        <a:pt x="2" y="11"/>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19" name="Freeform 1457"/>
                <p:cNvSpPr>
                  <a:spLocks/>
                </p:cNvSpPr>
                <p:nvPr/>
              </p:nvSpPr>
              <p:spPr bwMode="auto">
                <a:xfrm>
                  <a:off x="3960" y="3023"/>
                  <a:ext cx="2" cy="2"/>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1"/>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0" name="Freeform 1458"/>
                <p:cNvSpPr>
                  <a:spLocks/>
                </p:cNvSpPr>
                <p:nvPr/>
              </p:nvSpPr>
              <p:spPr bwMode="auto">
                <a:xfrm>
                  <a:off x="3950" y="3028"/>
                  <a:ext cx="0"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1" name="Freeform 1459"/>
                <p:cNvSpPr>
                  <a:spLocks/>
                </p:cNvSpPr>
                <p:nvPr/>
              </p:nvSpPr>
              <p:spPr bwMode="auto">
                <a:xfrm>
                  <a:off x="3971" y="3038"/>
                  <a:ext cx="2" cy="0"/>
                </a:xfrm>
                <a:custGeom>
                  <a:avLst/>
                  <a:gdLst>
                    <a:gd name="T0" fmla="*/ 2 w 2"/>
                    <a:gd name="T1" fmla="*/ 1 w 2"/>
                    <a:gd name="T2" fmla="*/ 0 w 2"/>
                    <a:gd name="T3" fmla="*/ 2 w 2"/>
                  </a:gdLst>
                  <a:ahLst/>
                  <a:cxnLst>
                    <a:cxn ang="0">
                      <a:pos x="T0" y="0"/>
                    </a:cxn>
                    <a:cxn ang="0">
                      <a:pos x="T1" y="0"/>
                    </a:cxn>
                    <a:cxn ang="0">
                      <a:pos x="T2" y="0"/>
                    </a:cxn>
                    <a:cxn ang="0">
                      <a:pos x="T3" y="0"/>
                    </a:cxn>
                  </a:cxnLst>
                  <a:rect l="0" t="0" r="r" b="b"/>
                  <a:pathLst>
                    <a:path w="2">
                      <a:moveTo>
                        <a:pt x="2" y="0"/>
                      </a:moveTo>
                      <a:lnTo>
                        <a:pt x="1" y="0"/>
                      </a:ln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2" name="Freeform 1460"/>
                <p:cNvSpPr>
                  <a:spLocks/>
                </p:cNvSpPr>
                <p:nvPr/>
              </p:nvSpPr>
              <p:spPr bwMode="auto">
                <a:xfrm>
                  <a:off x="3975" y="3023"/>
                  <a:ext cx="2"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3" y="3"/>
                        <a:pt x="3" y="3"/>
                        <a:pt x="3" y="3"/>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3" name="Freeform 1461"/>
                <p:cNvSpPr>
                  <a:spLocks/>
                </p:cNvSpPr>
                <p:nvPr/>
              </p:nvSpPr>
              <p:spPr bwMode="auto">
                <a:xfrm>
                  <a:off x="3996" y="3022"/>
                  <a:ext cx="3"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3" y="0"/>
                      </a:cubicBezTo>
                      <a:cubicBezTo>
                        <a:pt x="1" y="0"/>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4" name="Freeform 1462"/>
                <p:cNvSpPr>
                  <a:spLocks/>
                </p:cNvSpPr>
                <p:nvPr/>
              </p:nvSpPr>
              <p:spPr bwMode="auto">
                <a:xfrm>
                  <a:off x="3952" y="3025"/>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5" name="Freeform 1463"/>
                <p:cNvSpPr>
                  <a:spLocks/>
                </p:cNvSpPr>
                <p:nvPr/>
              </p:nvSpPr>
              <p:spPr bwMode="auto">
                <a:xfrm>
                  <a:off x="3895" y="3027"/>
                  <a:ext cx="53" cy="21"/>
                </a:xfrm>
                <a:custGeom>
                  <a:avLst/>
                  <a:gdLst>
                    <a:gd name="T0" fmla="*/ 4 w 61"/>
                    <a:gd name="T1" fmla="*/ 21 h 25"/>
                    <a:gd name="T2" fmla="*/ 15 w 61"/>
                    <a:gd name="T3" fmla="*/ 23 h 25"/>
                    <a:gd name="T4" fmla="*/ 22 w 61"/>
                    <a:gd name="T5" fmla="*/ 12 h 25"/>
                    <a:gd name="T6" fmla="*/ 21 w 61"/>
                    <a:gd name="T7" fmla="*/ 22 h 25"/>
                    <a:gd name="T8" fmla="*/ 42 w 61"/>
                    <a:gd name="T9" fmla="*/ 14 h 25"/>
                    <a:gd name="T10" fmla="*/ 42 w 61"/>
                    <a:gd name="T11" fmla="*/ 17 h 25"/>
                    <a:gd name="T12" fmla="*/ 49 w 61"/>
                    <a:gd name="T13" fmla="*/ 7 h 25"/>
                    <a:gd name="T14" fmla="*/ 50 w 61"/>
                    <a:gd name="T15" fmla="*/ 18 h 25"/>
                    <a:gd name="T16" fmla="*/ 49 w 61"/>
                    <a:gd name="T17" fmla="*/ 19 h 25"/>
                    <a:gd name="T18" fmla="*/ 60 w 61"/>
                    <a:gd name="T19" fmla="*/ 15 h 25"/>
                    <a:gd name="T20" fmla="*/ 61 w 61"/>
                    <a:gd name="T21" fmla="*/ 9 h 25"/>
                    <a:gd name="T22" fmla="*/ 59 w 61"/>
                    <a:gd name="T23" fmla="*/ 3 h 25"/>
                    <a:gd name="T24" fmla="*/ 53 w 61"/>
                    <a:gd name="T25" fmla="*/ 8 h 25"/>
                    <a:gd name="T26" fmla="*/ 52 w 61"/>
                    <a:gd name="T27" fmla="*/ 4 h 25"/>
                    <a:gd name="T28" fmla="*/ 50 w 61"/>
                    <a:gd name="T29" fmla="*/ 7 h 25"/>
                    <a:gd name="T30" fmla="*/ 48 w 61"/>
                    <a:gd name="T31" fmla="*/ 3 h 25"/>
                    <a:gd name="T32" fmla="*/ 43 w 61"/>
                    <a:gd name="T33" fmla="*/ 7 h 25"/>
                    <a:gd name="T34" fmla="*/ 44 w 61"/>
                    <a:gd name="T35" fmla="*/ 6 h 25"/>
                    <a:gd name="T36" fmla="*/ 41 w 61"/>
                    <a:gd name="T37" fmla="*/ 11 h 25"/>
                    <a:gd name="T38" fmla="*/ 38 w 61"/>
                    <a:gd name="T39" fmla="*/ 6 h 25"/>
                    <a:gd name="T40" fmla="*/ 39 w 61"/>
                    <a:gd name="T41" fmla="*/ 9 h 25"/>
                    <a:gd name="T42" fmla="*/ 26 w 61"/>
                    <a:gd name="T43" fmla="*/ 4 h 25"/>
                    <a:gd name="T44" fmla="*/ 25 w 61"/>
                    <a:gd name="T45" fmla="*/ 8 h 25"/>
                    <a:gd name="T46" fmla="*/ 31 w 61"/>
                    <a:gd name="T47" fmla="*/ 5 h 25"/>
                    <a:gd name="T48" fmla="*/ 30 w 61"/>
                    <a:gd name="T49" fmla="*/ 14 h 25"/>
                    <a:gd name="T50" fmla="*/ 22 w 61"/>
                    <a:gd name="T51" fmla="*/ 7 h 25"/>
                    <a:gd name="T52" fmla="*/ 13 w 61"/>
                    <a:gd name="T53" fmla="*/ 9 h 25"/>
                    <a:gd name="T54" fmla="*/ 13 w 61"/>
                    <a:gd name="T55" fmla="*/ 8 h 25"/>
                    <a:gd name="T56" fmla="*/ 7 w 61"/>
                    <a:gd name="T57" fmla="*/ 11 h 25"/>
                    <a:gd name="T58" fmla="*/ 9 w 61"/>
                    <a:gd name="T59" fmla="*/ 12 h 25"/>
                    <a:gd name="T60" fmla="*/ 6 w 61"/>
                    <a:gd name="T61" fmla="*/ 15 h 25"/>
                    <a:gd name="T62" fmla="*/ 6 w 61"/>
                    <a:gd name="T63" fmla="*/ 13 h 25"/>
                    <a:gd name="T64" fmla="*/ 0 w 61"/>
                    <a:gd name="T65" fmla="*/ 20 h 25"/>
                    <a:gd name="T66" fmla="*/ 7 w 61"/>
                    <a:gd name="T67" fmla="*/ 16 h 25"/>
                    <a:gd name="T68" fmla="*/ 4 w 61"/>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5">
                      <a:moveTo>
                        <a:pt x="4" y="21"/>
                      </a:moveTo>
                      <a:cubicBezTo>
                        <a:pt x="7" y="25"/>
                        <a:pt x="12" y="22"/>
                        <a:pt x="15" y="23"/>
                      </a:cubicBezTo>
                      <a:cubicBezTo>
                        <a:pt x="22" y="20"/>
                        <a:pt x="16" y="13"/>
                        <a:pt x="22" y="12"/>
                      </a:cubicBezTo>
                      <a:cubicBezTo>
                        <a:pt x="21" y="22"/>
                        <a:pt x="21" y="22"/>
                        <a:pt x="21" y="22"/>
                      </a:cubicBezTo>
                      <a:cubicBezTo>
                        <a:pt x="28" y="21"/>
                        <a:pt x="37" y="22"/>
                        <a:pt x="42" y="14"/>
                      </a:cubicBezTo>
                      <a:cubicBezTo>
                        <a:pt x="42" y="15"/>
                        <a:pt x="43" y="16"/>
                        <a:pt x="42" y="17"/>
                      </a:cubicBezTo>
                      <a:cubicBezTo>
                        <a:pt x="46" y="17"/>
                        <a:pt x="43" y="4"/>
                        <a:pt x="49" y="7"/>
                      </a:cubicBezTo>
                      <a:cubicBezTo>
                        <a:pt x="44" y="13"/>
                        <a:pt x="51" y="12"/>
                        <a:pt x="50" y="18"/>
                      </a:cubicBezTo>
                      <a:cubicBezTo>
                        <a:pt x="49" y="19"/>
                        <a:pt x="49" y="19"/>
                        <a:pt x="49" y="19"/>
                      </a:cubicBezTo>
                      <a:cubicBezTo>
                        <a:pt x="53" y="18"/>
                        <a:pt x="57" y="15"/>
                        <a:pt x="60" y="15"/>
                      </a:cubicBezTo>
                      <a:cubicBezTo>
                        <a:pt x="60" y="13"/>
                        <a:pt x="57" y="9"/>
                        <a:pt x="61" y="9"/>
                      </a:cubicBezTo>
                      <a:cubicBezTo>
                        <a:pt x="59" y="8"/>
                        <a:pt x="60" y="6"/>
                        <a:pt x="59" y="3"/>
                      </a:cubicBezTo>
                      <a:cubicBezTo>
                        <a:pt x="56" y="6"/>
                        <a:pt x="55" y="4"/>
                        <a:pt x="53" y="8"/>
                      </a:cubicBezTo>
                      <a:cubicBezTo>
                        <a:pt x="51" y="5"/>
                        <a:pt x="54" y="7"/>
                        <a:pt x="52" y="4"/>
                      </a:cubicBezTo>
                      <a:cubicBezTo>
                        <a:pt x="50" y="7"/>
                        <a:pt x="50" y="7"/>
                        <a:pt x="50" y="7"/>
                      </a:cubicBezTo>
                      <a:cubicBezTo>
                        <a:pt x="48" y="6"/>
                        <a:pt x="51" y="3"/>
                        <a:pt x="48" y="3"/>
                      </a:cubicBezTo>
                      <a:cubicBezTo>
                        <a:pt x="48" y="5"/>
                        <a:pt x="46" y="7"/>
                        <a:pt x="43" y="7"/>
                      </a:cubicBezTo>
                      <a:cubicBezTo>
                        <a:pt x="44" y="6"/>
                        <a:pt x="44" y="6"/>
                        <a:pt x="44" y="6"/>
                      </a:cubicBezTo>
                      <a:cubicBezTo>
                        <a:pt x="42" y="7"/>
                        <a:pt x="40" y="5"/>
                        <a:pt x="41" y="11"/>
                      </a:cubicBezTo>
                      <a:cubicBezTo>
                        <a:pt x="38" y="6"/>
                        <a:pt x="38" y="6"/>
                        <a:pt x="38" y="6"/>
                      </a:cubicBezTo>
                      <a:cubicBezTo>
                        <a:pt x="39" y="9"/>
                        <a:pt x="39" y="9"/>
                        <a:pt x="39" y="9"/>
                      </a:cubicBezTo>
                      <a:cubicBezTo>
                        <a:pt x="34" y="8"/>
                        <a:pt x="32" y="0"/>
                        <a:pt x="26" y="4"/>
                      </a:cubicBezTo>
                      <a:cubicBezTo>
                        <a:pt x="27" y="5"/>
                        <a:pt x="26" y="7"/>
                        <a:pt x="25" y="8"/>
                      </a:cubicBezTo>
                      <a:cubicBezTo>
                        <a:pt x="28" y="10"/>
                        <a:pt x="28" y="5"/>
                        <a:pt x="31" y="5"/>
                      </a:cubicBezTo>
                      <a:cubicBezTo>
                        <a:pt x="31" y="8"/>
                        <a:pt x="27" y="12"/>
                        <a:pt x="30" y="14"/>
                      </a:cubicBezTo>
                      <a:cubicBezTo>
                        <a:pt x="27" y="10"/>
                        <a:pt x="24" y="15"/>
                        <a:pt x="22" y="7"/>
                      </a:cubicBezTo>
                      <a:cubicBezTo>
                        <a:pt x="18" y="6"/>
                        <a:pt x="17" y="11"/>
                        <a:pt x="13" y="9"/>
                      </a:cubicBezTo>
                      <a:cubicBezTo>
                        <a:pt x="13" y="8"/>
                        <a:pt x="13" y="8"/>
                        <a:pt x="13" y="8"/>
                      </a:cubicBezTo>
                      <a:cubicBezTo>
                        <a:pt x="12" y="13"/>
                        <a:pt x="9" y="5"/>
                        <a:pt x="7" y="11"/>
                      </a:cubicBezTo>
                      <a:cubicBezTo>
                        <a:pt x="9" y="12"/>
                        <a:pt x="9" y="12"/>
                        <a:pt x="9" y="12"/>
                      </a:cubicBezTo>
                      <a:cubicBezTo>
                        <a:pt x="9" y="15"/>
                        <a:pt x="8" y="15"/>
                        <a:pt x="6" y="15"/>
                      </a:cubicBezTo>
                      <a:cubicBezTo>
                        <a:pt x="6" y="14"/>
                        <a:pt x="6" y="14"/>
                        <a:pt x="6" y="13"/>
                      </a:cubicBezTo>
                      <a:cubicBezTo>
                        <a:pt x="6" y="18"/>
                        <a:pt x="1" y="18"/>
                        <a:pt x="0" y="20"/>
                      </a:cubicBezTo>
                      <a:cubicBezTo>
                        <a:pt x="2" y="20"/>
                        <a:pt x="5" y="17"/>
                        <a:pt x="7" y="16"/>
                      </a:cubicBezTo>
                      <a:cubicBezTo>
                        <a:pt x="6" y="18"/>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6" name="Freeform 1464"/>
                <p:cNvSpPr>
                  <a:spLocks/>
                </p:cNvSpPr>
                <p:nvPr/>
              </p:nvSpPr>
              <p:spPr bwMode="auto">
                <a:xfrm>
                  <a:off x="3933" y="3029"/>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1" y="2"/>
                        <a:pt x="1"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7" name="Freeform 1465"/>
                <p:cNvSpPr>
                  <a:spLocks/>
                </p:cNvSpPr>
                <p:nvPr/>
              </p:nvSpPr>
              <p:spPr bwMode="auto">
                <a:xfrm>
                  <a:off x="3853" y="3027"/>
                  <a:ext cx="41" cy="26"/>
                </a:xfrm>
                <a:custGeom>
                  <a:avLst/>
                  <a:gdLst>
                    <a:gd name="T0" fmla="*/ 35 w 47"/>
                    <a:gd name="T1" fmla="*/ 15 h 31"/>
                    <a:gd name="T2" fmla="*/ 33 w 47"/>
                    <a:gd name="T3" fmla="*/ 9 h 31"/>
                    <a:gd name="T4" fmla="*/ 34 w 47"/>
                    <a:gd name="T5" fmla="*/ 19 h 31"/>
                    <a:gd name="T6" fmla="*/ 29 w 47"/>
                    <a:gd name="T7" fmla="*/ 22 h 31"/>
                    <a:gd name="T8" fmla="*/ 28 w 47"/>
                    <a:gd name="T9" fmla="*/ 13 h 31"/>
                    <a:gd name="T10" fmla="*/ 23 w 47"/>
                    <a:gd name="T11" fmla="*/ 11 h 31"/>
                    <a:gd name="T12" fmla="*/ 24 w 47"/>
                    <a:gd name="T13" fmla="*/ 17 h 31"/>
                    <a:gd name="T14" fmla="*/ 18 w 47"/>
                    <a:gd name="T15" fmla="*/ 21 h 31"/>
                    <a:gd name="T16" fmla="*/ 20 w 47"/>
                    <a:gd name="T17" fmla="*/ 19 h 31"/>
                    <a:gd name="T18" fmla="*/ 17 w 47"/>
                    <a:gd name="T19" fmla="*/ 12 h 31"/>
                    <a:gd name="T20" fmla="*/ 5 w 47"/>
                    <a:gd name="T21" fmla="*/ 29 h 31"/>
                    <a:gd name="T22" fmla="*/ 9 w 47"/>
                    <a:gd name="T23" fmla="*/ 28 h 31"/>
                    <a:gd name="T24" fmla="*/ 8 w 47"/>
                    <a:gd name="T25" fmla="*/ 20 h 31"/>
                    <a:gd name="T26" fmla="*/ 13 w 47"/>
                    <a:gd name="T27" fmla="*/ 22 h 31"/>
                    <a:gd name="T28" fmla="*/ 10 w 47"/>
                    <a:gd name="T29" fmla="*/ 26 h 31"/>
                    <a:gd name="T30" fmla="*/ 42 w 47"/>
                    <a:gd name="T31" fmla="*/ 24 h 31"/>
                    <a:gd name="T32" fmla="*/ 37 w 47"/>
                    <a:gd name="T33" fmla="*/ 24 h 31"/>
                    <a:gd name="T34" fmla="*/ 41 w 47"/>
                    <a:gd name="T35" fmla="*/ 20 h 31"/>
                    <a:gd name="T36" fmla="*/ 39 w 47"/>
                    <a:gd name="T37" fmla="*/ 13 h 31"/>
                    <a:gd name="T38" fmla="*/ 41 w 47"/>
                    <a:gd name="T39" fmla="*/ 15 h 31"/>
                    <a:gd name="T40" fmla="*/ 41 w 47"/>
                    <a:gd name="T41" fmla="*/ 8 h 31"/>
                    <a:gd name="T42" fmla="*/ 47 w 47"/>
                    <a:gd name="T43" fmla="*/ 5 h 31"/>
                    <a:gd name="T44" fmla="*/ 36 w 47"/>
                    <a:gd name="T45" fmla="*/ 6 h 31"/>
                    <a:gd name="T46" fmla="*/ 35 w 47"/>
                    <a:gd name="T4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5"/>
                      </a:moveTo>
                      <a:cubicBezTo>
                        <a:pt x="32" y="14"/>
                        <a:pt x="35" y="11"/>
                        <a:pt x="33" y="9"/>
                      </a:cubicBezTo>
                      <a:cubicBezTo>
                        <a:pt x="30" y="12"/>
                        <a:pt x="36" y="15"/>
                        <a:pt x="34" y="19"/>
                      </a:cubicBezTo>
                      <a:cubicBezTo>
                        <a:pt x="32" y="17"/>
                        <a:pt x="30" y="21"/>
                        <a:pt x="29" y="22"/>
                      </a:cubicBezTo>
                      <a:cubicBezTo>
                        <a:pt x="30" y="19"/>
                        <a:pt x="29" y="14"/>
                        <a:pt x="28" y="13"/>
                      </a:cubicBezTo>
                      <a:cubicBezTo>
                        <a:pt x="27" y="14"/>
                        <a:pt x="25" y="11"/>
                        <a:pt x="23" y="11"/>
                      </a:cubicBezTo>
                      <a:cubicBezTo>
                        <a:pt x="28" y="15"/>
                        <a:pt x="20" y="14"/>
                        <a:pt x="24" y="17"/>
                      </a:cubicBezTo>
                      <a:cubicBezTo>
                        <a:pt x="24" y="20"/>
                        <a:pt x="20" y="23"/>
                        <a:pt x="18" y="21"/>
                      </a:cubicBezTo>
                      <a:cubicBezTo>
                        <a:pt x="18" y="18"/>
                        <a:pt x="19" y="19"/>
                        <a:pt x="20" y="19"/>
                      </a:cubicBezTo>
                      <a:cubicBezTo>
                        <a:pt x="21" y="14"/>
                        <a:pt x="18" y="16"/>
                        <a:pt x="17" y="12"/>
                      </a:cubicBezTo>
                      <a:cubicBezTo>
                        <a:pt x="13" y="19"/>
                        <a:pt x="0" y="19"/>
                        <a:pt x="5" y="29"/>
                      </a:cubicBezTo>
                      <a:cubicBezTo>
                        <a:pt x="6" y="31"/>
                        <a:pt x="7" y="28"/>
                        <a:pt x="9" y="28"/>
                      </a:cubicBezTo>
                      <a:cubicBezTo>
                        <a:pt x="4" y="26"/>
                        <a:pt x="8" y="22"/>
                        <a:pt x="8" y="20"/>
                      </a:cubicBezTo>
                      <a:cubicBezTo>
                        <a:pt x="10" y="22"/>
                        <a:pt x="13" y="19"/>
                        <a:pt x="13" y="22"/>
                      </a:cubicBezTo>
                      <a:cubicBezTo>
                        <a:pt x="10" y="26"/>
                        <a:pt x="10" y="26"/>
                        <a:pt x="10" y="26"/>
                      </a:cubicBezTo>
                      <a:cubicBezTo>
                        <a:pt x="19" y="28"/>
                        <a:pt x="31" y="26"/>
                        <a:pt x="42" y="24"/>
                      </a:cubicBezTo>
                      <a:cubicBezTo>
                        <a:pt x="37" y="24"/>
                        <a:pt x="37" y="24"/>
                        <a:pt x="37" y="24"/>
                      </a:cubicBezTo>
                      <a:cubicBezTo>
                        <a:pt x="37" y="22"/>
                        <a:pt x="40" y="21"/>
                        <a:pt x="41" y="20"/>
                      </a:cubicBezTo>
                      <a:cubicBezTo>
                        <a:pt x="39" y="13"/>
                        <a:pt x="39" y="13"/>
                        <a:pt x="39" y="13"/>
                      </a:cubicBezTo>
                      <a:cubicBezTo>
                        <a:pt x="40" y="14"/>
                        <a:pt x="41" y="13"/>
                        <a:pt x="41" y="15"/>
                      </a:cubicBezTo>
                      <a:cubicBezTo>
                        <a:pt x="43" y="12"/>
                        <a:pt x="42" y="11"/>
                        <a:pt x="41" y="8"/>
                      </a:cubicBezTo>
                      <a:cubicBezTo>
                        <a:pt x="44" y="7"/>
                        <a:pt x="45" y="10"/>
                        <a:pt x="47" y="5"/>
                      </a:cubicBezTo>
                      <a:cubicBezTo>
                        <a:pt x="41" y="0"/>
                        <a:pt x="43" y="10"/>
                        <a:pt x="36" y="6"/>
                      </a:cubicBezTo>
                      <a:lnTo>
                        <a:pt x="35" y="1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8" name="Freeform 1466"/>
                <p:cNvSpPr>
                  <a:spLocks/>
                </p:cNvSpPr>
                <p:nvPr/>
              </p:nvSpPr>
              <p:spPr bwMode="auto">
                <a:xfrm>
                  <a:off x="3893" y="3035"/>
                  <a:ext cx="1" cy="4"/>
                </a:xfrm>
                <a:custGeom>
                  <a:avLst/>
                  <a:gdLst>
                    <a:gd name="T0" fmla="*/ 1 w 1"/>
                    <a:gd name="T1" fmla="*/ 0 h 4"/>
                    <a:gd name="T2" fmla="*/ 0 w 1"/>
                    <a:gd name="T3" fmla="*/ 4 h 4"/>
                    <a:gd name="T4" fmla="*/ 1 w 1"/>
                    <a:gd name="T5" fmla="*/ 2 h 4"/>
                    <a:gd name="T6" fmla="*/ 1 w 1"/>
                    <a:gd name="T7" fmla="*/ 0 h 4"/>
                  </a:gdLst>
                  <a:ahLst/>
                  <a:cxnLst>
                    <a:cxn ang="0">
                      <a:pos x="T0" y="T1"/>
                    </a:cxn>
                    <a:cxn ang="0">
                      <a:pos x="T2" y="T3"/>
                    </a:cxn>
                    <a:cxn ang="0">
                      <a:pos x="T4" y="T5"/>
                    </a:cxn>
                    <a:cxn ang="0">
                      <a:pos x="T6" y="T7"/>
                    </a:cxn>
                  </a:cxnLst>
                  <a:rect l="0" t="0" r="r" b="b"/>
                  <a:pathLst>
                    <a:path w="1" h="4">
                      <a:moveTo>
                        <a:pt x="1" y="0"/>
                      </a:moveTo>
                      <a:lnTo>
                        <a:pt x="0" y="4"/>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29" name="Freeform 1467"/>
                <p:cNvSpPr>
                  <a:spLocks/>
                </p:cNvSpPr>
                <p:nvPr/>
              </p:nvSpPr>
              <p:spPr bwMode="auto">
                <a:xfrm>
                  <a:off x="3890" y="3045"/>
                  <a:ext cx="3" cy="3"/>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3" y="0"/>
                        <a:pt x="3" y="0"/>
                        <a:pt x="3" y="0"/>
                      </a:cubicBezTo>
                      <a:cubicBezTo>
                        <a:pt x="0" y="0"/>
                        <a:pt x="1" y="2"/>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0" name="Freeform 1468"/>
                <p:cNvSpPr>
                  <a:spLocks/>
                </p:cNvSpPr>
                <p:nvPr/>
              </p:nvSpPr>
              <p:spPr bwMode="auto">
                <a:xfrm>
                  <a:off x="3862" y="3037"/>
                  <a:ext cx="2" cy="3"/>
                </a:xfrm>
                <a:custGeom>
                  <a:avLst/>
                  <a:gdLst>
                    <a:gd name="T0" fmla="*/ 3 w 3"/>
                    <a:gd name="T1" fmla="*/ 0 h 3"/>
                    <a:gd name="T2" fmla="*/ 0 w 3"/>
                    <a:gd name="T3" fmla="*/ 1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1"/>
                        <a:pt x="0" y="1"/>
                        <a:pt x="0" y="1"/>
                      </a:cubicBezTo>
                      <a:cubicBezTo>
                        <a:pt x="2" y="3"/>
                        <a:pt x="2" y="3"/>
                        <a:pt x="2" y="3"/>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1" name="Freeform 1469"/>
                <p:cNvSpPr>
                  <a:spLocks/>
                </p:cNvSpPr>
                <p:nvPr/>
              </p:nvSpPr>
              <p:spPr bwMode="auto">
                <a:xfrm>
                  <a:off x="3845" y="3041"/>
                  <a:ext cx="12" cy="12"/>
                </a:xfrm>
                <a:custGeom>
                  <a:avLst/>
                  <a:gdLst>
                    <a:gd name="T0" fmla="*/ 0 w 14"/>
                    <a:gd name="T1" fmla="*/ 13 h 13"/>
                    <a:gd name="T2" fmla="*/ 12 w 14"/>
                    <a:gd name="T3" fmla="*/ 12 h 13"/>
                    <a:gd name="T4" fmla="*/ 11 w 14"/>
                    <a:gd name="T5" fmla="*/ 0 h 13"/>
                    <a:gd name="T6" fmla="*/ 7 w 14"/>
                    <a:gd name="T7" fmla="*/ 8 h 13"/>
                    <a:gd name="T8" fmla="*/ 0 w 14"/>
                    <a:gd name="T9" fmla="*/ 9 h 13"/>
                    <a:gd name="T10" fmla="*/ 0 w 14"/>
                    <a:gd name="T11" fmla="*/ 13 h 13"/>
                  </a:gdLst>
                  <a:ahLst/>
                  <a:cxnLst>
                    <a:cxn ang="0">
                      <a:pos x="T0" y="T1"/>
                    </a:cxn>
                    <a:cxn ang="0">
                      <a:pos x="T2" y="T3"/>
                    </a:cxn>
                    <a:cxn ang="0">
                      <a:pos x="T4" y="T5"/>
                    </a:cxn>
                    <a:cxn ang="0">
                      <a:pos x="T6" y="T7"/>
                    </a:cxn>
                    <a:cxn ang="0">
                      <a:pos x="T8" y="T9"/>
                    </a:cxn>
                    <a:cxn ang="0">
                      <a:pos x="T10" y="T11"/>
                    </a:cxn>
                  </a:cxnLst>
                  <a:rect l="0" t="0" r="r" b="b"/>
                  <a:pathLst>
                    <a:path w="14" h="13">
                      <a:moveTo>
                        <a:pt x="0" y="13"/>
                      </a:moveTo>
                      <a:cubicBezTo>
                        <a:pt x="5" y="13"/>
                        <a:pt x="6" y="9"/>
                        <a:pt x="12" y="12"/>
                      </a:cubicBezTo>
                      <a:cubicBezTo>
                        <a:pt x="14" y="8"/>
                        <a:pt x="10" y="4"/>
                        <a:pt x="11" y="0"/>
                      </a:cubicBezTo>
                      <a:cubicBezTo>
                        <a:pt x="8" y="0"/>
                        <a:pt x="9" y="7"/>
                        <a:pt x="7" y="8"/>
                      </a:cubicBezTo>
                      <a:cubicBezTo>
                        <a:pt x="5" y="5"/>
                        <a:pt x="3" y="9"/>
                        <a:pt x="0" y="9"/>
                      </a:cubicBezTo>
                      <a:cubicBezTo>
                        <a:pt x="0" y="10"/>
                        <a:pt x="1" y="12"/>
                        <a:pt x="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2" name="Freeform 1470"/>
                <p:cNvSpPr>
                  <a:spLocks/>
                </p:cNvSpPr>
                <p:nvPr/>
              </p:nvSpPr>
              <p:spPr bwMode="auto">
                <a:xfrm>
                  <a:off x="3750" y="3033"/>
                  <a:ext cx="99" cy="25"/>
                </a:xfrm>
                <a:custGeom>
                  <a:avLst/>
                  <a:gdLst>
                    <a:gd name="T0" fmla="*/ 94 w 115"/>
                    <a:gd name="T1" fmla="*/ 10 h 29"/>
                    <a:gd name="T2" fmla="*/ 88 w 115"/>
                    <a:gd name="T3" fmla="*/ 12 h 29"/>
                    <a:gd name="T4" fmla="*/ 91 w 115"/>
                    <a:gd name="T5" fmla="*/ 9 h 29"/>
                    <a:gd name="T6" fmla="*/ 86 w 115"/>
                    <a:gd name="T7" fmla="*/ 7 h 29"/>
                    <a:gd name="T8" fmla="*/ 87 w 115"/>
                    <a:gd name="T9" fmla="*/ 9 h 29"/>
                    <a:gd name="T10" fmla="*/ 76 w 115"/>
                    <a:gd name="T11" fmla="*/ 11 h 29"/>
                    <a:gd name="T12" fmla="*/ 75 w 115"/>
                    <a:gd name="T13" fmla="*/ 16 h 29"/>
                    <a:gd name="T14" fmla="*/ 67 w 115"/>
                    <a:gd name="T15" fmla="*/ 9 h 29"/>
                    <a:gd name="T16" fmla="*/ 70 w 115"/>
                    <a:gd name="T17" fmla="*/ 20 h 29"/>
                    <a:gd name="T18" fmla="*/ 58 w 115"/>
                    <a:gd name="T19" fmla="*/ 17 h 29"/>
                    <a:gd name="T20" fmla="*/ 60 w 115"/>
                    <a:gd name="T21" fmla="*/ 16 h 29"/>
                    <a:gd name="T22" fmla="*/ 53 w 115"/>
                    <a:gd name="T23" fmla="*/ 16 h 29"/>
                    <a:gd name="T24" fmla="*/ 53 w 115"/>
                    <a:gd name="T25" fmla="*/ 11 h 29"/>
                    <a:gd name="T26" fmla="*/ 44 w 115"/>
                    <a:gd name="T27" fmla="*/ 12 h 29"/>
                    <a:gd name="T28" fmla="*/ 45 w 115"/>
                    <a:gd name="T29" fmla="*/ 9 h 29"/>
                    <a:gd name="T30" fmla="*/ 27 w 115"/>
                    <a:gd name="T31" fmla="*/ 15 h 29"/>
                    <a:gd name="T32" fmla="*/ 24 w 115"/>
                    <a:gd name="T33" fmla="*/ 12 h 29"/>
                    <a:gd name="T34" fmla="*/ 26 w 115"/>
                    <a:gd name="T35" fmla="*/ 21 h 29"/>
                    <a:gd name="T36" fmla="*/ 19 w 115"/>
                    <a:gd name="T37" fmla="*/ 21 h 29"/>
                    <a:gd name="T38" fmla="*/ 20 w 115"/>
                    <a:gd name="T39" fmla="*/ 15 h 29"/>
                    <a:gd name="T40" fmla="*/ 16 w 115"/>
                    <a:gd name="T41" fmla="*/ 18 h 29"/>
                    <a:gd name="T42" fmla="*/ 13 w 115"/>
                    <a:gd name="T43" fmla="*/ 12 h 29"/>
                    <a:gd name="T44" fmla="*/ 6 w 115"/>
                    <a:gd name="T45" fmla="*/ 22 h 29"/>
                    <a:gd name="T46" fmla="*/ 1 w 115"/>
                    <a:gd name="T47" fmla="*/ 20 h 29"/>
                    <a:gd name="T48" fmla="*/ 5 w 115"/>
                    <a:gd name="T49" fmla="*/ 29 h 29"/>
                    <a:gd name="T50" fmla="*/ 31 w 115"/>
                    <a:gd name="T51" fmla="*/ 26 h 29"/>
                    <a:gd name="T52" fmla="*/ 37 w 115"/>
                    <a:gd name="T53" fmla="*/ 20 h 29"/>
                    <a:gd name="T54" fmla="*/ 38 w 115"/>
                    <a:gd name="T55" fmla="*/ 26 h 29"/>
                    <a:gd name="T56" fmla="*/ 38 w 115"/>
                    <a:gd name="T57" fmla="*/ 20 h 29"/>
                    <a:gd name="T58" fmla="*/ 42 w 115"/>
                    <a:gd name="T59" fmla="*/ 25 h 29"/>
                    <a:gd name="T60" fmla="*/ 44 w 115"/>
                    <a:gd name="T61" fmla="*/ 20 h 29"/>
                    <a:gd name="T62" fmla="*/ 47 w 115"/>
                    <a:gd name="T63" fmla="*/ 26 h 29"/>
                    <a:gd name="T64" fmla="*/ 88 w 115"/>
                    <a:gd name="T65" fmla="*/ 21 h 29"/>
                    <a:gd name="T66" fmla="*/ 87 w 115"/>
                    <a:gd name="T67" fmla="*/ 16 h 29"/>
                    <a:gd name="T68" fmla="*/ 102 w 115"/>
                    <a:gd name="T69" fmla="*/ 15 h 29"/>
                    <a:gd name="T70" fmla="*/ 104 w 115"/>
                    <a:gd name="T71" fmla="*/ 11 h 29"/>
                    <a:gd name="T72" fmla="*/ 104 w 115"/>
                    <a:gd name="T73" fmla="*/ 20 h 29"/>
                    <a:gd name="T74" fmla="*/ 109 w 115"/>
                    <a:gd name="T75" fmla="*/ 19 h 29"/>
                    <a:gd name="T76" fmla="*/ 106 w 115"/>
                    <a:gd name="T77" fmla="*/ 17 h 29"/>
                    <a:gd name="T78" fmla="*/ 111 w 115"/>
                    <a:gd name="T79" fmla="*/ 19 h 29"/>
                    <a:gd name="T80" fmla="*/ 107 w 115"/>
                    <a:gd name="T81" fmla="*/ 8 h 29"/>
                    <a:gd name="T82" fmla="*/ 94 w 115"/>
                    <a:gd name="T83" fmla="*/ 4 h 29"/>
                    <a:gd name="T84" fmla="*/ 94 w 115"/>
                    <a:gd name="T8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29">
                      <a:moveTo>
                        <a:pt x="94" y="10"/>
                      </a:moveTo>
                      <a:cubicBezTo>
                        <a:pt x="92" y="10"/>
                        <a:pt x="90" y="13"/>
                        <a:pt x="88" y="12"/>
                      </a:cubicBezTo>
                      <a:cubicBezTo>
                        <a:pt x="88" y="9"/>
                        <a:pt x="90" y="8"/>
                        <a:pt x="91" y="9"/>
                      </a:cubicBezTo>
                      <a:cubicBezTo>
                        <a:pt x="90" y="4"/>
                        <a:pt x="89" y="10"/>
                        <a:pt x="86" y="7"/>
                      </a:cubicBezTo>
                      <a:cubicBezTo>
                        <a:pt x="86" y="7"/>
                        <a:pt x="87" y="8"/>
                        <a:pt x="87" y="9"/>
                      </a:cubicBezTo>
                      <a:cubicBezTo>
                        <a:pt x="81" y="8"/>
                        <a:pt x="84" y="14"/>
                        <a:pt x="76" y="11"/>
                      </a:cubicBezTo>
                      <a:cubicBezTo>
                        <a:pt x="75" y="13"/>
                        <a:pt x="74" y="13"/>
                        <a:pt x="75" y="16"/>
                      </a:cubicBezTo>
                      <a:cubicBezTo>
                        <a:pt x="70" y="12"/>
                        <a:pt x="72" y="12"/>
                        <a:pt x="67" y="9"/>
                      </a:cubicBezTo>
                      <a:cubicBezTo>
                        <a:pt x="67" y="11"/>
                        <a:pt x="69" y="15"/>
                        <a:pt x="70" y="20"/>
                      </a:cubicBezTo>
                      <a:cubicBezTo>
                        <a:pt x="62" y="14"/>
                        <a:pt x="62" y="21"/>
                        <a:pt x="58" y="17"/>
                      </a:cubicBezTo>
                      <a:cubicBezTo>
                        <a:pt x="58" y="16"/>
                        <a:pt x="59" y="15"/>
                        <a:pt x="60" y="16"/>
                      </a:cubicBezTo>
                      <a:cubicBezTo>
                        <a:pt x="59" y="10"/>
                        <a:pt x="56" y="17"/>
                        <a:pt x="53" y="16"/>
                      </a:cubicBezTo>
                      <a:cubicBezTo>
                        <a:pt x="53" y="11"/>
                        <a:pt x="53" y="11"/>
                        <a:pt x="53" y="11"/>
                      </a:cubicBezTo>
                      <a:cubicBezTo>
                        <a:pt x="51" y="12"/>
                        <a:pt x="47" y="16"/>
                        <a:pt x="44" y="12"/>
                      </a:cubicBezTo>
                      <a:cubicBezTo>
                        <a:pt x="45" y="9"/>
                        <a:pt x="45" y="9"/>
                        <a:pt x="45" y="9"/>
                      </a:cubicBezTo>
                      <a:cubicBezTo>
                        <a:pt x="39" y="14"/>
                        <a:pt x="32" y="12"/>
                        <a:pt x="27" y="15"/>
                      </a:cubicBezTo>
                      <a:cubicBezTo>
                        <a:pt x="24" y="12"/>
                        <a:pt x="24" y="12"/>
                        <a:pt x="24" y="12"/>
                      </a:cubicBezTo>
                      <a:cubicBezTo>
                        <a:pt x="17" y="16"/>
                        <a:pt x="31" y="13"/>
                        <a:pt x="26" y="21"/>
                      </a:cubicBezTo>
                      <a:cubicBezTo>
                        <a:pt x="25" y="12"/>
                        <a:pt x="23" y="25"/>
                        <a:pt x="19" y="21"/>
                      </a:cubicBezTo>
                      <a:cubicBezTo>
                        <a:pt x="17" y="18"/>
                        <a:pt x="23" y="19"/>
                        <a:pt x="20" y="15"/>
                      </a:cubicBezTo>
                      <a:cubicBezTo>
                        <a:pt x="20" y="20"/>
                        <a:pt x="18" y="16"/>
                        <a:pt x="16" y="18"/>
                      </a:cubicBezTo>
                      <a:cubicBezTo>
                        <a:pt x="16" y="13"/>
                        <a:pt x="12" y="18"/>
                        <a:pt x="13" y="12"/>
                      </a:cubicBezTo>
                      <a:cubicBezTo>
                        <a:pt x="6" y="22"/>
                        <a:pt x="6" y="22"/>
                        <a:pt x="6" y="22"/>
                      </a:cubicBezTo>
                      <a:cubicBezTo>
                        <a:pt x="4" y="19"/>
                        <a:pt x="2" y="20"/>
                        <a:pt x="1" y="20"/>
                      </a:cubicBezTo>
                      <a:cubicBezTo>
                        <a:pt x="5" y="20"/>
                        <a:pt x="0" y="27"/>
                        <a:pt x="5" y="29"/>
                      </a:cubicBezTo>
                      <a:cubicBezTo>
                        <a:pt x="11" y="26"/>
                        <a:pt x="22" y="24"/>
                        <a:pt x="31" y="26"/>
                      </a:cubicBezTo>
                      <a:cubicBezTo>
                        <a:pt x="31" y="19"/>
                        <a:pt x="36" y="25"/>
                        <a:pt x="37" y="20"/>
                      </a:cubicBezTo>
                      <a:cubicBezTo>
                        <a:pt x="38" y="26"/>
                        <a:pt x="38" y="26"/>
                        <a:pt x="38" y="26"/>
                      </a:cubicBezTo>
                      <a:cubicBezTo>
                        <a:pt x="43" y="24"/>
                        <a:pt x="37" y="22"/>
                        <a:pt x="38" y="20"/>
                      </a:cubicBezTo>
                      <a:cubicBezTo>
                        <a:pt x="40" y="19"/>
                        <a:pt x="42" y="23"/>
                        <a:pt x="42" y="25"/>
                      </a:cubicBezTo>
                      <a:cubicBezTo>
                        <a:pt x="46" y="25"/>
                        <a:pt x="42" y="23"/>
                        <a:pt x="44" y="20"/>
                      </a:cubicBezTo>
                      <a:cubicBezTo>
                        <a:pt x="47" y="26"/>
                        <a:pt x="47" y="26"/>
                        <a:pt x="47" y="26"/>
                      </a:cubicBezTo>
                      <a:cubicBezTo>
                        <a:pt x="59" y="23"/>
                        <a:pt x="74" y="18"/>
                        <a:pt x="88" y="21"/>
                      </a:cubicBezTo>
                      <a:cubicBezTo>
                        <a:pt x="87" y="16"/>
                        <a:pt x="87" y="16"/>
                        <a:pt x="87" y="16"/>
                      </a:cubicBezTo>
                      <a:cubicBezTo>
                        <a:pt x="93" y="18"/>
                        <a:pt x="96" y="6"/>
                        <a:pt x="102" y="15"/>
                      </a:cubicBezTo>
                      <a:cubicBezTo>
                        <a:pt x="104" y="11"/>
                        <a:pt x="104" y="11"/>
                        <a:pt x="104" y="11"/>
                      </a:cubicBezTo>
                      <a:cubicBezTo>
                        <a:pt x="103" y="13"/>
                        <a:pt x="105" y="17"/>
                        <a:pt x="104" y="20"/>
                      </a:cubicBezTo>
                      <a:cubicBezTo>
                        <a:pt x="105" y="19"/>
                        <a:pt x="107" y="20"/>
                        <a:pt x="109" y="19"/>
                      </a:cubicBezTo>
                      <a:cubicBezTo>
                        <a:pt x="106" y="17"/>
                        <a:pt x="106" y="17"/>
                        <a:pt x="106" y="17"/>
                      </a:cubicBezTo>
                      <a:cubicBezTo>
                        <a:pt x="108" y="13"/>
                        <a:pt x="110" y="15"/>
                        <a:pt x="111" y="19"/>
                      </a:cubicBezTo>
                      <a:cubicBezTo>
                        <a:pt x="115" y="14"/>
                        <a:pt x="108" y="11"/>
                        <a:pt x="107" y="8"/>
                      </a:cubicBezTo>
                      <a:cubicBezTo>
                        <a:pt x="101" y="16"/>
                        <a:pt x="100" y="0"/>
                        <a:pt x="94" y="4"/>
                      </a:cubicBezTo>
                      <a:cubicBezTo>
                        <a:pt x="90" y="7"/>
                        <a:pt x="94" y="8"/>
                        <a:pt x="94"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3" name="Freeform 1471"/>
                <p:cNvSpPr>
                  <a:spLocks/>
                </p:cNvSpPr>
                <p:nvPr/>
              </p:nvSpPr>
              <p:spPr bwMode="auto">
                <a:xfrm>
                  <a:off x="3838" y="3050"/>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4" name="Freeform 1472"/>
                <p:cNvSpPr>
                  <a:spLocks/>
                </p:cNvSpPr>
                <p:nvPr/>
              </p:nvSpPr>
              <p:spPr bwMode="auto">
                <a:xfrm>
                  <a:off x="3749" y="3050"/>
                  <a:ext cx="1" cy="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0" y="1"/>
                        <a:pt x="0" y="1"/>
                        <a:pt x="0" y="1"/>
                      </a:cubicBezTo>
                      <a:cubicBezTo>
                        <a:pt x="0" y="2"/>
                        <a:pt x="0"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5" name="Rectangle 1473"/>
                <p:cNvSpPr>
                  <a:spLocks noChangeArrowheads="1"/>
                </p:cNvSpPr>
                <p:nvPr/>
              </p:nvSpPr>
              <p:spPr bwMode="auto">
                <a:xfrm>
                  <a:off x="3845" y="304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6" name="Freeform 1474"/>
                <p:cNvSpPr>
                  <a:spLocks/>
                </p:cNvSpPr>
                <p:nvPr/>
              </p:nvSpPr>
              <p:spPr bwMode="auto">
                <a:xfrm>
                  <a:off x="3846" y="3040"/>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7" name="Freeform 1475"/>
                <p:cNvSpPr>
                  <a:spLocks/>
                </p:cNvSpPr>
                <p:nvPr/>
              </p:nvSpPr>
              <p:spPr bwMode="auto">
                <a:xfrm>
                  <a:off x="3734" y="3047"/>
                  <a:ext cx="1" cy="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lnTo>
                        <a:pt x="1"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8" name="Freeform 1476"/>
                <p:cNvSpPr>
                  <a:spLocks/>
                </p:cNvSpPr>
                <p:nvPr/>
              </p:nvSpPr>
              <p:spPr bwMode="auto">
                <a:xfrm>
                  <a:off x="3693" y="304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39" name="Freeform 1477"/>
                <p:cNvSpPr>
                  <a:spLocks/>
                </p:cNvSpPr>
                <p:nvPr/>
              </p:nvSpPr>
              <p:spPr bwMode="auto">
                <a:xfrm>
                  <a:off x="3578" y="3044"/>
                  <a:ext cx="169" cy="38"/>
                </a:xfrm>
                <a:custGeom>
                  <a:avLst/>
                  <a:gdLst>
                    <a:gd name="T0" fmla="*/ 7 w 196"/>
                    <a:gd name="T1" fmla="*/ 29 h 44"/>
                    <a:gd name="T2" fmla="*/ 4 w 196"/>
                    <a:gd name="T3" fmla="*/ 36 h 44"/>
                    <a:gd name="T4" fmla="*/ 11 w 196"/>
                    <a:gd name="T5" fmla="*/ 39 h 44"/>
                    <a:gd name="T6" fmla="*/ 21 w 196"/>
                    <a:gd name="T7" fmla="*/ 34 h 44"/>
                    <a:gd name="T8" fmla="*/ 44 w 196"/>
                    <a:gd name="T9" fmla="*/ 31 h 44"/>
                    <a:gd name="T10" fmla="*/ 58 w 196"/>
                    <a:gd name="T11" fmla="*/ 32 h 44"/>
                    <a:gd name="T12" fmla="*/ 76 w 196"/>
                    <a:gd name="T13" fmla="*/ 24 h 44"/>
                    <a:gd name="T14" fmla="*/ 81 w 196"/>
                    <a:gd name="T15" fmla="*/ 26 h 44"/>
                    <a:gd name="T16" fmla="*/ 92 w 196"/>
                    <a:gd name="T17" fmla="*/ 27 h 44"/>
                    <a:gd name="T18" fmla="*/ 95 w 196"/>
                    <a:gd name="T19" fmla="*/ 16 h 44"/>
                    <a:gd name="T20" fmla="*/ 105 w 196"/>
                    <a:gd name="T21" fmla="*/ 15 h 44"/>
                    <a:gd name="T22" fmla="*/ 113 w 196"/>
                    <a:gd name="T23" fmla="*/ 19 h 44"/>
                    <a:gd name="T24" fmla="*/ 126 w 196"/>
                    <a:gd name="T25" fmla="*/ 17 h 44"/>
                    <a:gd name="T26" fmla="*/ 139 w 196"/>
                    <a:gd name="T27" fmla="*/ 18 h 44"/>
                    <a:gd name="T28" fmla="*/ 150 w 196"/>
                    <a:gd name="T29" fmla="*/ 15 h 44"/>
                    <a:gd name="T30" fmla="*/ 158 w 196"/>
                    <a:gd name="T31" fmla="*/ 10 h 44"/>
                    <a:gd name="T32" fmla="*/ 161 w 196"/>
                    <a:gd name="T33" fmla="*/ 14 h 44"/>
                    <a:gd name="T34" fmla="*/ 169 w 196"/>
                    <a:gd name="T35" fmla="*/ 12 h 44"/>
                    <a:gd name="T36" fmla="*/ 196 w 196"/>
                    <a:gd name="T37" fmla="*/ 11 h 44"/>
                    <a:gd name="T38" fmla="*/ 182 w 196"/>
                    <a:gd name="T39" fmla="*/ 11 h 44"/>
                    <a:gd name="T40" fmla="*/ 180 w 196"/>
                    <a:gd name="T41" fmla="*/ 14 h 44"/>
                    <a:gd name="T42" fmla="*/ 176 w 196"/>
                    <a:gd name="T43" fmla="*/ 3 h 44"/>
                    <a:gd name="T44" fmla="*/ 172 w 196"/>
                    <a:gd name="T45" fmla="*/ 2 h 44"/>
                    <a:gd name="T46" fmla="*/ 163 w 196"/>
                    <a:gd name="T47" fmla="*/ 4 h 44"/>
                    <a:gd name="T48" fmla="*/ 154 w 196"/>
                    <a:gd name="T49" fmla="*/ 3 h 44"/>
                    <a:gd name="T50" fmla="*/ 142 w 196"/>
                    <a:gd name="T51" fmla="*/ 4 h 44"/>
                    <a:gd name="T52" fmla="*/ 131 w 196"/>
                    <a:gd name="T53" fmla="*/ 7 h 44"/>
                    <a:gd name="T54" fmla="*/ 131 w 196"/>
                    <a:gd name="T55" fmla="*/ 6 h 44"/>
                    <a:gd name="T56" fmla="*/ 128 w 196"/>
                    <a:gd name="T57" fmla="*/ 7 h 44"/>
                    <a:gd name="T58" fmla="*/ 119 w 196"/>
                    <a:gd name="T59" fmla="*/ 9 h 44"/>
                    <a:gd name="T60" fmla="*/ 111 w 196"/>
                    <a:gd name="T61" fmla="*/ 12 h 44"/>
                    <a:gd name="T62" fmla="*/ 107 w 196"/>
                    <a:gd name="T63" fmla="*/ 8 h 44"/>
                    <a:gd name="T64" fmla="*/ 97 w 196"/>
                    <a:gd name="T65" fmla="*/ 8 h 44"/>
                    <a:gd name="T66" fmla="*/ 93 w 196"/>
                    <a:gd name="T67" fmla="*/ 14 h 44"/>
                    <a:gd name="T68" fmla="*/ 80 w 196"/>
                    <a:gd name="T69" fmla="*/ 17 h 44"/>
                    <a:gd name="T70" fmla="*/ 62 w 196"/>
                    <a:gd name="T71" fmla="*/ 21 h 44"/>
                    <a:gd name="T72" fmla="*/ 57 w 196"/>
                    <a:gd name="T73" fmla="*/ 21 h 44"/>
                    <a:gd name="T74" fmla="*/ 36 w 196"/>
                    <a:gd name="T75" fmla="*/ 24 h 44"/>
                    <a:gd name="T76" fmla="*/ 45 w 196"/>
                    <a:gd name="T77" fmla="*/ 29 h 44"/>
                    <a:gd name="T78" fmla="*/ 35 w 196"/>
                    <a:gd name="T7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44">
                      <a:moveTo>
                        <a:pt x="16" y="22"/>
                      </a:moveTo>
                      <a:cubicBezTo>
                        <a:pt x="13" y="23"/>
                        <a:pt x="9" y="25"/>
                        <a:pt x="7" y="29"/>
                      </a:cubicBezTo>
                      <a:cubicBezTo>
                        <a:pt x="7" y="27"/>
                        <a:pt x="7" y="27"/>
                        <a:pt x="7" y="27"/>
                      </a:cubicBezTo>
                      <a:cubicBezTo>
                        <a:pt x="6" y="28"/>
                        <a:pt x="0" y="32"/>
                        <a:pt x="4" y="36"/>
                      </a:cubicBezTo>
                      <a:cubicBezTo>
                        <a:pt x="5" y="34"/>
                        <a:pt x="5" y="34"/>
                        <a:pt x="5" y="34"/>
                      </a:cubicBezTo>
                      <a:cubicBezTo>
                        <a:pt x="9" y="30"/>
                        <a:pt x="8" y="37"/>
                        <a:pt x="11" y="39"/>
                      </a:cubicBezTo>
                      <a:cubicBezTo>
                        <a:pt x="15" y="37"/>
                        <a:pt x="17" y="28"/>
                        <a:pt x="20" y="30"/>
                      </a:cubicBezTo>
                      <a:cubicBezTo>
                        <a:pt x="22" y="30"/>
                        <a:pt x="22" y="32"/>
                        <a:pt x="21" y="34"/>
                      </a:cubicBezTo>
                      <a:cubicBezTo>
                        <a:pt x="25" y="34"/>
                        <a:pt x="25" y="27"/>
                        <a:pt x="28" y="26"/>
                      </a:cubicBezTo>
                      <a:cubicBezTo>
                        <a:pt x="30" y="44"/>
                        <a:pt x="38" y="21"/>
                        <a:pt x="44" y="31"/>
                      </a:cubicBezTo>
                      <a:cubicBezTo>
                        <a:pt x="47" y="30"/>
                        <a:pt x="51" y="31"/>
                        <a:pt x="55" y="27"/>
                      </a:cubicBezTo>
                      <a:cubicBezTo>
                        <a:pt x="53" y="32"/>
                        <a:pt x="59" y="27"/>
                        <a:pt x="58" y="32"/>
                      </a:cubicBezTo>
                      <a:cubicBezTo>
                        <a:pt x="58" y="22"/>
                        <a:pt x="70" y="36"/>
                        <a:pt x="70" y="23"/>
                      </a:cubicBezTo>
                      <a:cubicBezTo>
                        <a:pt x="75" y="26"/>
                        <a:pt x="70" y="22"/>
                        <a:pt x="76" y="24"/>
                      </a:cubicBezTo>
                      <a:cubicBezTo>
                        <a:pt x="76" y="26"/>
                        <a:pt x="75" y="26"/>
                        <a:pt x="75" y="26"/>
                      </a:cubicBezTo>
                      <a:cubicBezTo>
                        <a:pt x="78" y="29"/>
                        <a:pt x="78" y="20"/>
                        <a:pt x="81" y="26"/>
                      </a:cubicBezTo>
                      <a:cubicBezTo>
                        <a:pt x="86" y="26"/>
                        <a:pt x="81" y="22"/>
                        <a:pt x="84" y="19"/>
                      </a:cubicBezTo>
                      <a:cubicBezTo>
                        <a:pt x="90" y="20"/>
                        <a:pt x="88" y="22"/>
                        <a:pt x="92" y="27"/>
                      </a:cubicBezTo>
                      <a:cubicBezTo>
                        <a:pt x="92" y="20"/>
                        <a:pt x="95" y="23"/>
                        <a:pt x="97" y="20"/>
                      </a:cubicBezTo>
                      <a:cubicBezTo>
                        <a:pt x="97" y="20"/>
                        <a:pt x="93" y="19"/>
                        <a:pt x="95" y="16"/>
                      </a:cubicBezTo>
                      <a:cubicBezTo>
                        <a:pt x="101" y="17"/>
                        <a:pt x="99" y="12"/>
                        <a:pt x="105" y="9"/>
                      </a:cubicBezTo>
                      <a:cubicBezTo>
                        <a:pt x="109" y="16"/>
                        <a:pt x="99" y="10"/>
                        <a:pt x="105" y="15"/>
                      </a:cubicBezTo>
                      <a:cubicBezTo>
                        <a:pt x="102" y="19"/>
                        <a:pt x="99" y="18"/>
                        <a:pt x="97" y="24"/>
                      </a:cubicBezTo>
                      <a:cubicBezTo>
                        <a:pt x="102" y="24"/>
                        <a:pt x="108" y="22"/>
                        <a:pt x="113" y="19"/>
                      </a:cubicBezTo>
                      <a:cubicBezTo>
                        <a:pt x="116" y="19"/>
                        <a:pt x="112" y="22"/>
                        <a:pt x="114" y="22"/>
                      </a:cubicBezTo>
                      <a:cubicBezTo>
                        <a:pt x="120" y="25"/>
                        <a:pt x="122" y="15"/>
                        <a:pt x="126" y="17"/>
                      </a:cubicBezTo>
                      <a:cubicBezTo>
                        <a:pt x="126" y="21"/>
                        <a:pt x="126" y="21"/>
                        <a:pt x="126" y="21"/>
                      </a:cubicBezTo>
                      <a:cubicBezTo>
                        <a:pt x="128" y="16"/>
                        <a:pt x="135" y="21"/>
                        <a:pt x="139" y="18"/>
                      </a:cubicBezTo>
                      <a:cubicBezTo>
                        <a:pt x="139" y="16"/>
                        <a:pt x="138" y="15"/>
                        <a:pt x="139" y="14"/>
                      </a:cubicBezTo>
                      <a:cubicBezTo>
                        <a:pt x="139" y="23"/>
                        <a:pt x="145" y="9"/>
                        <a:pt x="150" y="15"/>
                      </a:cubicBezTo>
                      <a:cubicBezTo>
                        <a:pt x="150" y="9"/>
                        <a:pt x="154" y="6"/>
                        <a:pt x="157" y="5"/>
                      </a:cubicBezTo>
                      <a:cubicBezTo>
                        <a:pt x="158" y="6"/>
                        <a:pt x="158" y="8"/>
                        <a:pt x="158" y="10"/>
                      </a:cubicBezTo>
                      <a:cubicBezTo>
                        <a:pt x="153" y="7"/>
                        <a:pt x="154" y="16"/>
                        <a:pt x="150" y="19"/>
                      </a:cubicBezTo>
                      <a:cubicBezTo>
                        <a:pt x="153" y="16"/>
                        <a:pt x="159" y="19"/>
                        <a:pt x="161" y="14"/>
                      </a:cubicBezTo>
                      <a:cubicBezTo>
                        <a:pt x="161" y="19"/>
                        <a:pt x="161" y="19"/>
                        <a:pt x="161" y="19"/>
                      </a:cubicBezTo>
                      <a:cubicBezTo>
                        <a:pt x="165" y="19"/>
                        <a:pt x="164" y="9"/>
                        <a:pt x="169" y="12"/>
                      </a:cubicBezTo>
                      <a:cubicBezTo>
                        <a:pt x="168" y="16"/>
                        <a:pt x="168" y="16"/>
                        <a:pt x="168" y="16"/>
                      </a:cubicBezTo>
                      <a:cubicBezTo>
                        <a:pt x="178" y="14"/>
                        <a:pt x="189" y="19"/>
                        <a:pt x="196" y="11"/>
                      </a:cubicBezTo>
                      <a:cubicBezTo>
                        <a:pt x="196" y="9"/>
                        <a:pt x="192" y="3"/>
                        <a:pt x="192" y="1"/>
                      </a:cubicBezTo>
                      <a:cubicBezTo>
                        <a:pt x="187" y="3"/>
                        <a:pt x="185" y="8"/>
                        <a:pt x="182" y="11"/>
                      </a:cubicBezTo>
                      <a:cubicBezTo>
                        <a:pt x="182" y="6"/>
                        <a:pt x="182" y="6"/>
                        <a:pt x="182" y="6"/>
                      </a:cubicBezTo>
                      <a:cubicBezTo>
                        <a:pt x="181" y="9"/>
                        <a:pt x="177" y="12"/>
                        <a:pt x="180" y="14"/>
                      </a:cubicBezTo>
                      <a:cubicBezTo>
                        <a:pt x="177" y="17"/>
                        <a:pt x="177" y="10"/>
                        <a:pt x="174" y="13"/>
                      </a:cubicBezTo>
                      <a:cubicBezTo>
                        <a:pt x="174" y="8"/>
                        <a:pt x="176" y="7"/>
                        <a:pt x="176" y="3"/>
                      </a:cubicBezTo>
                      <a:cubicBezTo>
                        <a:pt x="173" y="6"/>
                        <a:pt x="173" y="6"/>
                        <a:pt x="173" y="6"/>
                      </a:cubicBezTo>
                      <a:cubicBezTo>
                        <a:pt x="174" y="3"/>
                        <a:pt x="171" y="4"/>
                        <a:pt x="172" y="2"/>
                      </a:cubicBezTo>
                      <a:cubicBezTo>
                        <a:pt x="167" y="9"/>
                        <a:pt x="165" y="0"/>
                        <a:pt x="159" y="3"/>
                      </a:cubicBezTo>
                      <a:cubicBezTo>
                        <a:pt x="163" y="4"/>
                        <a:pt x="163" y="4"/>
                        <a:pt x="163" y="4"/>
                      </a:cubicBezTo>
                      <a:cubicBezTo>
                        <a:pt x="163" y="7"/>
                        <a:pt x="161" y="7"/>
                        <a:pt x="160" y="8"/>
                      </a:cubicBezTo>
                      <a:cubicBezTo>
                        <a:pt x="158" y="4"/>
                        <a:pt x="157" y="4"/>
                        <a:pt x="154" y="3"/>
                      </a:cubicBezTo>
                      <a:cubicBezTo>
                        <a:pt x="152" y="5"/>
                        <a:pt x="151" y="11"/>
                        <a:pt x="148" y="11"/>
                      </a:cubicBezTo>
                      <a:cubicBezTo>
                        <a:pt x="148" y="5"/>
                        <a:pt x="143" y="8"/>
                        <a:pt x="142" y="4"/>
                      </a:cubicBezTo>
                      <a:cubicBezTo>
                        <a:pt x="142" y="9"/>
                        <a:pt x="136" y="6"/>
                        <a:pt x="136" y="10"/>
                      </a:cubicBezTo>
                      <a:cubicBezTo>
                        <a:pt x="134" y="11"/>
                        <a:pt x="132" y="10"/>
                        <a:pt x="131" y="7"/>
                      </a:cubicBezTo>
                      <a:cubicBezTo>
                        <a:pt x="133" y="6"/>
                        <a:pt x="133" y="6"/>
                        <a:pt x="133" y="6"/>
                      </a:cubicBezTo>
                      <a:cubicBezTo>
                        <a:pt x="131" y="6"/>
                        <a:pt x="131" y="6"/>
                        <a:pt x="131" y="6"/>
                      </a:cubicBezTo>
                      <a:cubicBezTo>
                        <a:pt x="131" y="5"/>
                        <a:pt x="131" y="5"/>
                        <a:pt x="131" y="5"/>
                      </a:cubicBezTo>
                      <a:cubicBezTo>
                        <a:pt x="130" y="5"/>
                        <a:pt x="130" y="9"/>
                        <a:pt x="128" y="7"/>
                      </a:cubicBezTo>
                      <a:cubicBezTo>
                        <a:pt x="128" y="5"/>
                        <a:pt x="129" y="5"/>
                        <a:pt x="129" y="4"/>
                      </a:cubicBezTo>
                      <a:cubicBezTo>
                        <a:pt x="125" y="4"/>
                        <a:pt x="123" y="13"/>
                        <a:pt x="119" y="9"/>
                      </a:cubicBezTo>
                      <a:cubicBezTo>
                        <a:pt x="119" y="11"/>
                        <a:pt x="114" y="12"/>
                        <a:pt x="116" y="18"/>
                      </a:cubicBezTo>
                      <a:cubicBezTo>
                        <a:pt x="114" y="16"/>
                        <a:pt x="115" y="11"/>
                        <a:pt x="111" y="12"/>
                      </a:cubicBezTo>
                      <a:cubicBezTo>
                        <a:pt x="110" y="17"/>
                        <a:pt x="107" y="11"/>
                        <a:pt x="105" y="14"/>
                      </a:cubicBezTo>
                      <a:cubicBezTo>
                        <a:pt x="108" y="9"/>
                        <a:pt x="105" y="13"/>
                        <a:pt x="107" y="8"/>
                      </a:cubicBezTo>
                      <a:cubicBezTo>
                        <a:pt x="105" y="6"/>
                        <a:pt x="102" y="13"/>
                        <a:pt x="98" y="12"/>
                      </a:cubicBezTo>
                      <a:cubicBezTo>
                        <a:pt x="97" y="8"/>
                        <a:pt x="97" y="8"/>
                        <a:pt x="97" y="8"/>
                      </a:cubicBezTo>
                      <a:cubicBezTo>
                        <a:pt x="96" y="10"/>
                        <a:pt x="94" y="14"/>
                        <a:pt x="92" y="10"/>
                      </a:cubicBezTo>
                      <a:cubicBezTo>
                        <a:pt x="93" y="14"/>
                        <a:pt x="93" y="14"/>
                        <a:pt x="93" y="14"/>
                      </a:cubicBezTo>
                      <a:cubicBezTo>
                        <a:pt x="90" y="12"/>
                        <a:pt x="86" y="14"/>
                        <a:pt x="83" y="10"/>
                      </a:cubicBezTo>
                      <a:cubicBezTo>
                        <a:pt x="80" y="17"/>
                        <a:pt x="80" y="17"/>
                        <a:pt x="80" y="17"/>
                      </a:cubicBezTo>
                      <a:cubicBezTo>
                        <a:pt x="75" y="11"/>
                        <a:pt x="69" y="17"/>
                        <a:pt x="66" y="24"/>
                      </a:cubicBezTo>
                      <a:cubicBezTo>
                        <a:pt x="65" y="24"/>
                        <a:pt x="62" y="23"/>
                        <a:pt x="62" y="21"/>
                      </a:cubicBezTo>
                      <a:cubicBezTo>
                        <a:pt x="63" y="19"/>
                        <a:pt x="63" y="19"/>
                        <a:pt x="63" y="19"/>
                      </a:cubicBezTo>
                      <a:cubicBezTo>
                        <a:pt x="61" y="19"/>
                        <a:pt x="58" y="15"/>
                        <a:pt x="57" y="21"/>
                      </a:cubicBezTo>
                      <a:cubicBezTo>
                        <a:pt x="54" y="23"/>
                        <a:pt x="55" y="17"/>
                        <a:pt x="53" y="16"/>
                      </a:cubicBezTo>
                      <a:cubicBezTo>
                        <a:pt x="48" y="25"/>
                        <a:pt x="37" y="12"/>
                        <a:pt x="36" y="24"/>
                      </a:cubicBezTo>
                      <a:cubicBezTo>
                        <a:pt x="39" y="24"/>
                        <a:pt x="43" y="26"/>
                        <a:pt x="47" y="25"/>
                      </a:cubicBezTo>
                      <a:cubicBezTo>
                        <a:pt x="46" y="27"/>
                        <a:pt x="47" y="29"/>
                        <a:pt x="45" y="29"/>
                      </a:cubicBezTo>
                      <a:cubicBezTo>
                        <a:pt x="41" y="30"/>
                        <a:pt x="39" y="26"/>
                        <a:pt x="35" y="28"/>
                      </a:cubicBezTo>
                      <a:cubicBezTo>
                        <a:pt x="35" y="21"/>
                        <a:pt x="35" y="21"/>
                        <a:pt x="35" y="21"/>
                      </a:cubicBezTo>
                      <a:cubicBezTo>
                        <a:pt x="27" y="13"/>
                        <a:pt x="23" y="32"/>
                        <a:pt x="16"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0" name="Freeform 1478"/>
                <p:cNvSpPr>
                  <a:spLocks/>
                </p:cNvSpPr>
                <p:nvPr/>
              </p:nvSpPr>
              <p:spPr bwMode="auto">
                <a:xfrm>
                  <a:off x="3633" y="3056"/>
                  <a:ext cx="4" cy="3"/>
                </a:xfrm>
                <a:custGeom>
                  <a:avLst/>
                  <a:gdLst>
                    <a:gd name="T0" fmla="*/ 4 w 4"/>
                    <a:gd name="T1" fmla="*/ 3 h 3"/>
                    <a:gd name="T2" fmla="*/ 0 w 4"/>
                    <a:gd name="T3" fmla="*/ 0 h 3"/>
                    <a:gd name="T4" fmla="*/ 1 w 4"/>
                    <a:gd name="T5" fmla="*/ 3 h 3"/>
                    <a:gd name="T6" fmla="*/ 4 w 4"/>
                    <a:gd name="T7" fmla="*/ 3 h 3"/>
                  </a:gdLst>
                  <a:ahLst/>
                  <a:cxnLst>
                    <a:cxn ang="0">
                      <a:pos x="T0" y="T1"/>
                    </a:cxn>
                    <a:cxn ang="0">
                      <a:pos x="T2" y="T3"/>
                    </a:cxn>
                    <a:cxn ang="0">
                      <a:pos x="T4" y="T5"/>
                    </a:cxn>
                    <a:cxn ang="0">
                      <a:pos x="T6" y="T7"/>
                    </a:cxn>
                  </a:cxnLst>
                  <a:rect l="0" t="0" r="r" b="b"/>
                  <a:pathLst>
                    <a:path w="4" h="3">
                      <a:moveTo>
                        <a:pt x="4" y="3"/>
                      </a:moveTo>
                      <a:cubicBezTo>
                        <a:pt x="0" y="0"/>
                        <a:pt x="0" y="0"/>
                        <a:pt x="0" y="0"/>
                      </a:cubicBezTo>
                      <a:cubicBezTo>
                        <a:pt x="1" y="3"/>
                        <a:pt x="1" y="3"/>
                        <a:pt x="1" y="3"/>
                      </a:cubicBezTo>
                      <a:cubicBezTo>
                        <a:pt x="2" y="2"/>
                        <a:pt x="3" y="2"/>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1" name="Freeform 1479"/>
                <p:cNvSpPr>
                  <a:spLocks/>
                </p:cNvSpPr>
                <p:nvPr/>
              </p:nvSpPr>
              <p:spPr bwMode="auto">
                <a:xfrm>
                  <a:off x="3632" y="3059"/>
                  <a:ext cx="2"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2" y="1"/>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2" name="Freeform 1480"/>
                <p:cNvSpPr>
                  <a:spLocks/>
                </p:cNvSpPr>
                <p:nvPr/>
              </p:nvSpPr>
              <p:spPr bwMode="auto">
                <a:xfrm>
                  <a:off x="3580" y="3064"/>
                  <a:ext cx="2" cy="1"/>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2" y="1"/>
                        <a:pt x="1" y="0"/>
                        <a:pt x="0" y="1"/>
                      </a:cubicBezTo>
                      <a:cubicBezTo>
                        <a:pt x="1" y="2"/>
                        <a:pt x="2"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3" name="Freeform 1481"/>
                <p:cNvSpPr>
                  <a:spLocks/>
                </p:cNvSpPr>
                <p:nvPr/>
              </p:nvSpPr>
              <p:spPr bwMode="auto">
                <a:xfrm>
                  <a:off x="3580" y="3066"/>
                  <a:ext cx="1" cy="1"/>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4" name="Freeform 1482"/>
                <p:cNvSpPr>
                  <a:spLocks/>
                </p:cNvSpPr>
                <p:nvPr/>
              </p:nvSpPr>
              <p:spPr bwMode="auto">
                <a:xfrm>
                  <a:off x="3491" y="3064"/>
                  <a:ext cx="89" cy="23"/>
                </a:xfrm>
                <a:custGeom>
                  <a:avLst/>
                  <a:gdLst>
                    <a:gd name="T0" fmla="*/ 18 w 103"/>
                    <a:gd name="T1" fmla="*/ 16 h 27"/>
                    <a:gd name="T2" fmla="*/ 13 w 103"/>
                    <a:gd name="T3" fmla="*/ 21 h 27"/>
                    <a:gd name="T4" fmla="*/ 9 w 103"/>
                    <a:gd name="T5" fmla="*/ 17 h 27"/>
                    <a:gd name="T6" fmla="*/ 2 w 103"/>
                    <a:gd name="T7" fmla="*/ 26 h 27"/>
                    <a:gd name="T8" fmla="*/ 51 w 103"/>
                    <a:gd name="T9" fmla="*/ 18 h 27"/>
                    <a:gd name="T10" fmla="*/ 49 w 103"/>
                    <a:gd name="T11" fmla="*/ 21 h 27"/>
                    <a:gd name="T12" fmla="*/ 66 w 103"/>
                    <a:gd name="T13" fmla="*/ 14 h 27"/>
                    <a:gd name="T14" fmla="*/ 66 w 103"/>
                    <a:gd name="T15" fmla="*/ 21 h 27"/>
                    <a:gd name="T16" fmla="*/ 77 w 103"/>
                    <a:gd name="T17" fmla="*/ 18 h 27"/>
                    <a:gd name="T18" fmla="*/ 76 w 103"/>
                    <a:gd name="T19" fmla="*/ 15 h 27"/>
                    <a:gd name="T20" fmla="*/ 79 w 103"/>
                    <a:gd name="T21" fmla="*/ 16 h 27"/>
                    <a:gd name="T22" fmla="*/ 78 w 103"/>
                    <a:gd name="T23" fmla="*/ 15 h 27"/>
                    <a:gd name="T24" fmla="*/ 86 w 103"/>
                    <a:gd name="T25" fmla="*/ 14 h 27"/>
                    <a:gd name="T26" fmla="*/ 84 w 103"/>
                    <a:gd name="T27" fmla="*/ 15 h 27"/>
                    <a:gd name="T28" fmla="*/ 89 w 103"/>
                    <a:gd name="T29" fmla="*/ 13 h 27"/>
                    <a:gd name="T30" fmla="*/ 89 w 103"/>
                    <a:gd name="T31" fmla="*/ 17 h 27"/>
                    <a:gd name="T32" fmla="*/ 102 w 103"/>
                    <a:gd name="T33" fmla="*/ 10 h 27"/>
                    <a:gd name="T34" fmla="*/ 103 w 103"/>
                    <a:gd name="T35" fmla="*/ 6 h 27"/>
                    <a:gd name="T36" fmla="*/ 91 w 103"/>
                    <a:gd name="T37" fmla="*/ 10 h 27"/>
                    <a:gd name="T38" fmla="*/ 92 w 103"/>
                    <a:gd name="T39" fmla="*/ 10 h 27"/>
                    <a:gd name="T40" fmla="*/ 85 w 103"/>
                    <a:gd name="T41" fmla="*/ 12 h 27"/>
                    <a:gd name="T42" fmla="*/ 89 w 103"/>
                    <a:gd name="T43" fmla="*/ 6 h 27"/>
                    <a:gd name="T44" fmla="*/ 77 w 103"/>
                    <a:gd name="T45" fmla="*/ 3 h 27"/>
                    <a:gd name="T46" fmla="*/ 78 w 103"/>
                    <a:gd name="T47" fmla="*/ 3 h 27"/>
                    <a:gd name="T48" fmla="*/ 74 w 103"/>
                    <a:gd name="T49" fmla="*/ 5 h 27"/>
                    <a:gd name="T50" fmla="*/ 77 w 103"/>
                    <a:gd name="T51" fmla="*/ 8 h 27"/>
                    <a:gd name="T52" fmla="*/ 75 w 103"/>
                    <a:gd name="T53" fmla="*/ 14 h 27"/>
                    <a:gd name="T54" fmla="*/ 71 w 103"/>
                    <a:gd name="T55" fmla="*/ 15 h 27"/>
                    <a:gd name="T56" fmla="*/ 73 w 103"/>
                    <a:gd name="T57" fmla="*/ 9 h 27"/>
                    <a:gd name="T58" fmla="*/ 71 w 103"/>
                    <a:gd name="T59" fmla="*/ 12 h 27"/>
                    <a:gd name="T60" fmla="*/ 66 w 103"/>
                    <a:gd name="T61" fmla="*/ 6 h 27"/>
                    <a:gd name="T62" fmla="*/ 66 w 103"/>
                    <a:gd name="T63" fmla="*/ 12 h 27"/>
                    <a:gd name="T64" fmla="*/ 46 w 103"/>
                    <a:gd name="T65" fmla="*/ 14 h 27"/>
                    <a:gd name="T66" fmla="*/ 49 w 103"/>
                    <a:gd name="T67" fmla="*/ 10 h 27"/>
                    <a:gd name="T68" fmla="*/ 46 w 103"/>
                    <a:gd name="T69" fmla="*/ 14 h 27"/>
                    <a:gd name="T70" fmla="*/ 33 w 103"/>
                    <a:gd name="T71" fmla="*/ 13 h 27"/>
                    <a:gd name="T72" fmla="*/ 35 w 103"/>
                    <a:gd name="T73" fmla="*/ 16 h 27"/>
                    <a:gd name="T74" fmla="*/ 22 w 103"/>
                    <a:gd name="T75" fmla="*/ 16 h 27"/>
                    <a:gd name="T76" fmla="*/ 22 w 103"/>
                    <a:gd name="T77" fmla="*/ 16 h 27"/>
                    <a:gd name="T78" fmla="*/ 16 w 103"/>
                    <a:gd name="T79" fmla="*/ 23 h 27"/>
                    <a:gd name="T80" fmla="*/ 18 w 103"/>
                    <a:gd name="T81"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27">
                      <a:moveTo>
                        <a:pt x="18" y="16"/>
                      </a:moveTo>
                      <a:cubicBezTo>
                        <a:pt x="13" y="21"/>
                        <a:pt x="13" y="21"/>
                        <a:pt x="13" y="21"/>
                      </a:cubicBezTo>
                      <a:cubicBezTo>
                        <a:pt x="12" y="18"/>
                        <a:pt x="7" y="21"/>
                        <a:pt x="9" y="17"/>
                      </a:cubicBezTo>
                      <a:cubicBezTo>
                        <a:pt x="6" y="23"/>
                        <a:pt x="0" y="18"/>
                        <a:pt x="2" y="26"/>
                      </a:cubicBezTo>
                      <a:cubicBezTo>
                        <a:pt x="16" y="22"/>
                        <a:pt x="35" y="26"/>
                        <a:pt x="51" y="18"/>
                      </a:cubicBezTo>
                      <a:cubicBezTo>
                        <a:pt x="49" y="21"/>
                        <a:pt x="49" y="21"/>
                        <a:pt x="49" y="21"/>
                      </a:cubicBezTo>
                      <a:cubicBezTo>
                        <a:pt x="56" y="14"/>
                        <a:pt x="60" y="27"/>
                        <a:pt x="66" y="14"/>
                      </a:cubicBezTo>
                      <a:cubicBezTo>
                        <a:pt x="66" y="21"/>
                        <a:pt x="66" y="21"/>
                        <a:pt x="66" y="21"/>
                      </a:cubicBezTo>
                      <a:cubicBezTo>
                        <a:pt x="70" y="22"/>
                        <a:pt x="72" y="11"/>
                        <a:pt x="77" y="18"/>
                      </a:cubicBezTo>
                      <a:cubicBezTo>
                        <a:pt x="76" y="15"/>
                        <a:pt x="76" y="15"/>
                        <a:pt x="76" y="15"/>
                      </a:cubicBezTo>
                      <a:cubicBezTo>
                        <a:pt x="77" y="15"/>
                        <a:pt x="78" y="16"/>
                        <a:pt x="79" y="16"/>
                      </a:cubicBezTo>
                      <a:cubicBezTo>
                        <a:pt x="78" y="15"/>
                        <a:pt x="78" y="15"/>
                        <a:pt x="78" y="15"/>
                      </a:cubicBezTo>
                      <a:cubicBezTo>
                        <a:pt x="81" y="12"/>
                        <a:pt x="83" y="12"/>
                        <a:pt x="86" y="14"/>
                      </a:cubicBezTo>
                      <a:cubicBezTo>
                        <a:pt x="86" y="16"/>
                        <a:pt x="84" y="15"/>
                        <a:pt x="84" y="15"/>
                      </a:cubicBezTo>
                      <a:cubicBezTo>
                        <a:pt x="85" y="17"/>
                        <a:pt x="87" y="13"/>
                        <a:pt x="89" y="13"/>
                      </a:cubicBezTo>
                      <a:cubicBezTo>
                        <a:pt x="91" y="14"/>
                        <a:pt x="89" y="16"/>
                        <a:pt x="89" y="17"/>
                      </a:cubicBezTo>
                      <a:cubicBezTo>
                        <a:pt x="95" y="13"/>
                        <a:pt x="98" y="20"/>
                        <a:pt x="102" y="10"/>
                      </a:cubicBezTo>
                      <a:cubicBezTo>
                        <a:pt x="103" y="8"/>
                        <a:pt x="100" y="7"/>
                        <a:pt x="103" y="6"/>
                      </a:cubicBezTo>
                      <a:cubicBezTo>
                        <a:pt x="98" y="3"/>
                        <a:pt x="95" y="7"/>
                        <a:pt x="91" y="10"/>
                      </a:cubicBezTo>
                      <a:cubicBezTo>
                        <a:pt x="92" y="10"/>
                        <a:pt x="92" y="10"/>
                        <a:pt x="92" y="10"/>
                      </a:cubicBezTo>
                      <a:cubicBezTo>
                        <a:pt x="90" y="19"/>
                        <a:pt x="90" y="8"/>
                        <a:pt x="85" y="12"/>
                      </a:cubicBezTo>
                      <a:cubicBezTo>
                        <a:pt x="86" y="9"/>
                        <a:pt x="89" y="8"/>
                        <a:pt x="89" y="6"/>
                      </a:cubicBezTo>
                      <a:cubicBezTo>
                        <a:pt x="83" y="0"/>
                        <a:pt x="82" y="12"/>
                        <a:pt x="77" y="3"/>
                      </a:cubicBezTo>
                      <a:cubicBezTo>
                        <a:pt x="78" y="3"/>
                        <a:pt x="78" y="3"/>
                        <a:pt x="78" y="3"/>
                      </a:cubicBezTo>
                      <a:cubicBezTo>
                        <a:pt x="77" y="2"/>
                        <a:pt x="75" y="4"/>
                        <a:pt x="74" y="5"/>
                      </a:cubicBezTo>
                      <a:cubicBezTo>
                        <a:pt x="75" y="6"/>
                        <a:pt x="76" y="7"/>
                        <a:pt x="77" y="8"/>
                      </a:cubicBezTo>
                      <a:cubicBezTo>
                        <a:pt x="76" y="9"/>
                        <a:pt x="75" y="13"/>
                        <a:pt x="75" y="14"/>
                      </a:cubicBezTo>
                      <a:cubicBezTo>
                        <a:pt x="73" y="10"/>
                        <a:pt x="73" y="17"/>
                        <a:pt x="71" y="15"/>
                      </a:cubicBezTo>
                      <a:cubicBezTo>
                        <a:pt x="70" y="11"/>
                        <a:pt x="72" y="11"/>
                        <a:pt x="73" y="9"/>
                      </a:cubicBezTo>
                      <a:cubicBezTo>
                        <a:pt x="71" y="12"/>
                        <a:pt x="71" y="12"/>
                        <a:pt x="71" y="12"/>
                      </a:cubicBezTo>
                      <a:cubicBezTo>
                        <a:pt x="68" y="12"/>
                        <a:pt x="68" y="8"/>
                        <a:pt x="66" y="6"/>
                      </a:cubicBezTo>
                      <a:cubicBezTo>
                        <a:pt x="64" y="9"/>
                        <a:pt x="68" y="8"/>
                        <a:pt x="66" y="12"/>
                      </a:cubicBezTo>
                      <a:cubicBezTo>
                        <a:pt x="63" y="7"/>
                        <a:pt x="52" y="10"/>
                        <a:pt x="46" y="14"/>
                      </a:cubicBezTo>
                      <a:cubicBezTo>
                        <a:pt x="48" y="13"/>
                        <a:pt x="47" y="10"/>
                        <a:pt x="49" y="10"/>
                      </a:cubicBezTo>
                      <a:cubicBezTo>
                        <a:pt x="48" y="9"/>
                        <a:pt x="46" y="11"/>
                        <a:pt x="46" y="14"/>
                      </a:cubicBezTo>
                      <a:cubicBezTo>
                        <a:pt x="42" y="17"/>
                        <a:pt x="37" y="16"/>
                        <a:pt x="33" y="13"/>
                      </a:cubicBezTo>
                      <a:cubicBezTo>
                        <a:pt x="35" y="16"/>
                        <a:pt x="35" y="16"/>
                        <a:pt x="35" y="16"/>
                      </a:cubicBezTo>
                      <a:cubicBezTo>
                        <a:pt x="32" y="21"/>
                        <a:pt x="27" y="13"/>
                        <a:pt x="22" y="16"/>
                      </a:cubicBezTo>
                      <a:cubicBezTo>
                        <a:pt x="22" y="16"/>
                        <a:pt x="22" y="16"/>
                        <a:pt x="22" y="16"/>
                      </a:cubicBezTo>
                      <a:cubicBezTo>
                        <a:pt x="20" y="17"/>
                        <a:pt x="19" y="24"/>
                        <a:pt x="16" y="23"/>
                      </a:cubicBezTo>
                      <a:cubicBezTo>
                        <a:pt x="16" y="19"/>
                        <a:pt x="18" y="19"/>
                        <a:pt x="18"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5" name="Freeform 1483"/>
                <p:cNvSpPr>
                  <a:spLocks/>
                </p:cNvSpPr>
                <p:nvPr/>
              </p:nvSpPr>
              <p:spPr bwMode="auto">
                <a:xfrm>
                  <a:off x="3488" y="3079"/>
                  <a:ext cx="4" cy="8"/>
                </a:xfrm>
                <a:custGeom>
                  <a:avLst/>
                  <a:gdLst>
                    <a:gd name="T0" fmla="*/ 2 w 4"/>
                    <a:gd name="T1" fmla="*/ 5 h 9"/>
                    <a:gd name="T2" fmla="*/ 4 w 4"/>
                    <a:gd name="T3" fmla="*/ 1 h 9"/>
                    <a:gd name="T4" fmla="*/ 0 w 4"/>
                    <a:gd name="T5" fmla="*/ 8 h 9"/>
                    <a:gd name="T6" fmla="*/ 3 w 4"/>
                    <a:gd name="T7" fmla="*/ 7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6"/>
                        <a:pt x="0" y="8"/>
                      </a:cubicBezTo>
                      <a:cubicBezTo>
                        <a:pt x="1" y="7"/>
                        <a:pt x="3" y="9"/>
                        <a:pt x="3" y="7"/>
                      </a:cubicBezTo>
                      <a:cubicBezTo>
                        <a:pt x="3" y="6"/>
                        <a:pt x="3" y="5"/>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6" name="Freeform 1484"/>
                <p:cNvSpPr>
                  <a:spLocks/>
                </p:cNvSpPr>
                <p:nvPr/>
              </p:nvSpPr>
              <p:spPr bwMode="auto">
                <a:xfrm>
                  <a:off x="3426" y="3067"/>
                  <a:ext cx="62" cy="33"/>
                </a:xfrm>
                <a:custGeom>
                  <a:avLst/>
                  <a:gdLst>
                    <a:gd name="T0" fmla="*/ 38 w 72"/>
                    <a:gd name="T1" fmla="*/ 20 h 38"/>
                    <a:gd name="T2" fmla="*/ 37 w 72"/>
                    <a:gd name="T3" fmla="*/ 24 h 38"/>
                    <a:gd name="T4" fmla="*/ 58 w 72"/>
                    <a:gd name="T5" fmla="*/ 25 h 38"/>
                    <a:gd name="T6" fmla="*/ 64 w 72"/>
                    <a:gd name="T7" fmla="*/ 19 h 38"/>
                    <a:gd name="T8" fmla="*/ 65 w 72"/>
                    <a:gd name="T9" fmla="*/ 23 h 38"/>
                    <a:gd name="T10" fmla="*/ 70 w 72"/>
                    <a:gd name="T11" fmla="*/ 18 h 38"/>
                    <a:gd name="T12" fmla="*/ 67 w 72"/>
                    <a:gd name="T13" fmla="*/ 20 h 38"/>
                    <a:gd name="T14" fmla="*/ 68 w 72"/>
                    <a:gd name="T15" fmla="*/ 18 h 38"/>
                    <a:gd name="T16" fmla="*/ 64 w 72"/>
                    <a:gd name="T17" fmla="*/ 18 h 38"/>
                    <a:gd name="T18" fmla="*/ 65 w 72"/>
                    <a:gd name="T19" fmla="*/ 15 h 38"/>
                    <a:gd name="T20" fmla="*/ 56 w 72"/>
                    <a:gd name="T21" fmla="*/ 22 h 38"/>
                    <a:gd name="T22" fmla="*/ 56 w 72"/>
                    <a:gd name="T23" fmla="*/ 16 h 38"/>
                    <a:gd name="T24" fmla="*/ 47 w 72"/>
                    <a:gd name="T25" fmla="*/ 14 h 38"/>
                    <a:gd name="T26" fmla="*/ 48 w 72"/>
                    <a:gd name="T27" fmla="*/ 16 h 38"/>
                    <a:gd name="T28" fmla="*/ 49 w 72"/>
                    <a:gd name="T29" fmla="*/ 20 h 38"/>
                    <a:gd name="T30" fmla="*/ 45 w 72"/>
                    <a:gd name="T31" fmla="*/ 14 h 38"/>
                    <a:gd name="T32" fmla="*/ 28 w 72"/>
                    <a:gd name="T33" fmla="*/ 16 h 38"/>
                    <a:gd name="T34" fmla="*/ 21 w 72"/>
                    <a:gd name="T35" fmla="*/ 22 h 38"/>
                    <a:gd name="T36" fmla="*/ 24 w 72"/>
                    <a:gd name="T37" fmla="*/ 17 h 38"/>
                    <a:gd name="T38" fmla="*/ 19 w 72"/>
                    <a:gd name="T39" fmla="*/ 15 h 38"/>
                    <a:gd name="T40" fmla="*/ 3 w 72"/>
                    <a:gd name="T41" fmla="*/ 0 h 38"/>
                    <a:gd name="T42" fmla="*/ 14 w 72"/>
                    <a:gd name="T43" fmla="*/ 24 h 38"/>
                    <a:gd name="T44" fmla="*/ 20 w 72"/>
                    <a:gd name="T45" fmla="*/ 25 h 38"/>
                    <a:gd name="T46" fmla="*/ 27 w 72"/>
                    <a:gd name="T47" fmla="*/ 24 h 38"/>
                    <a:gd name="T48" fmla="*/ 38 w 72"/>
                    <a:gd name="T49"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38">
                      <a:moveTo>
                        <a:pt x="38" y="20"/>
                      </a:moveTo>
                      <a:cubicBezTo>
                        <a:pt x="37" y="21"/>
                        <a:pt x="37" y="23"/>
                        <a:pt x="37" y="24"/>
                      </a:cubicBezTo>
                      <a:cubicBezTo>
                        <a:pt x="45" y="24"/>
                        <a:pt x="54" y="22"/>
                        <a:pt x="58" y="25"/>
                      </a:cubicBezTo>
                      <a:cubicBezTo>
                        <a:pt x="60" y="26"/>
                        <a:pt x="61" y="20"/>
                        <a:pt x="64" y="19"/>
                      </a:cubicBezTo>
                      <a:cubicBezTo>
                        <a:pt x="65" y="23"/>
                        <a:pt x="65" y="23"/>
                        <a:pt x="65" y="23"/>
                      </a:cubicBezTo>
                      <a:cubicBezTo>
                        <a:pt x="67" y="20"/>
                        <a:pt x="72" y="24"/>
                        <a:pt x="70" y="18"/>
                      </a:cubicBezTo>
                      <a:cubicBezTo>
                        <a:pt x="70" y="17"/>
                        <a:pt x="69" y="21"/>
                        <a:pt x="67" y="20"/>
                      </a:cubicBezTo>
                      <a:cubicBezTo>
                        <a:pt x="68" y="18"/>
                        <a:pt x="68" y="18"/>
                        <a:pt x="68" y="18"/>
                      </a:cubicBezTo>
                      <a:cubicBezTo>
                        <a:pt x="64" y="18"/>
                        <a:pt x="64" y="18"/>
                        <a:pt x="64" y="18"/>
                      </a:cubicBezTo>
                      <a:cubicBezTo>
                        <a:pt x="65" y="15"/>
                        <a:pt x="65" y="15"/>
                        <a:pt x="65" y="15"/>
                      </a:cubicBezTo>
                      <a:cubicBezTo>
                        <a:pt x="60" y="11"/>
                        <a:pt x="62" y="24"/>
                        <a:pt x="56" y="22"/>
                      </a:cubicBezTo>
                      <a:cubicBezTo>
                        <a:pt x="56" y="16"/>
                        <a:pt x="56" y="16"/>
                        <a:pt x="56" y="16"/>
                      </a:cubicBezTo>
                      <a:cubicBezTo>
                        <a:pt x="52" y="16"/>
                        <a:pt x="50" y="18"/>
                        <a:pt x="47" y="14"/>
                      </a:cubicBezTo>
                      <a:cubicBezTo>
                        <a:pt x="47" y="14"/>
                        <a:pt x="47" y="17"/>
                        <a:pt x="48" y="16"/>
                      </a:cubicBezTo>
                      <a:cubicBezTo>
                        <a:pt x="48" y="16"/>
                        <a:pt x="49" y="18"/>
                        <a:pt x="49" y="20"/>
                      </a:cubicBezTo>
                      <a:cubicBezTo>
                        <a:pt x="43" y="25"/>
                        <a:pt x="50" y="17"/>
                        <a:pt x="45" y="14"/>
                      </a:cubicBezTo>
                      <a:cubicBezTo>
                        <a:pt x="41" y="18"/>
                        <a:pt x="30" y="21"/>
                        <a:pt x="28" y="16"/>
                      </a:cubicBezTo>
                      <a:cubicBezTo>
                        <a:pt x="30" y="20"/>
                        <a:pt x="25" y="23"/>
                        <a:pt x="21" y="22"/>
                      </a:cubicBezTo>
                      <a:cubicBezTo>
                        <a:pt x="19" y="19"/>
                        <a:pt x="23" y="19"/>
                        <a:pt x="24" y="17"/>
                      </a:cubicBezTo>
                      <a:cubicBezTo>
                        <a:pt x="22" y="16"/>
                        <a:pt x="22" y="15"/>
                        <a:pt x="19" y="15"/>
                      </a:cubicBezTo>
                      <a:cubicBezTo>
                        <a:pt x="23" y="13"/>
                        <a:pt x="17" y="38"/>
                        <a:pt x="3" y="0"/>
                      </a:cubicBezTo>
                      <a:cubicBezTo>
                        <a:pt x="0" y="6"/>
                        <a:pt x="7" y="22"/>
                        <a:pt x="14" y="24"/>
                      </a:cubicBezTo>
                      <a:cubicBezTo>
                        <a:pt x="18" y="26"/>
                        <a:pt x="18" y="25"/>
                        <a:pt x="20" y="25"/>
                      </a:cubicBezTo>
                      <a:cubicBezTo>
                        <a:pt x="22" y="25"/>
                        <a:pt x="25" y="25"/>
                        <a:pt x="27" y="24"/>
                      </a:cubicBezTo>
                      <a:cubicBezTo>
                        <a:pt x="31" y="22"/>
                        <a:pt x="34" y="20"/>
                        <a:pt x="38"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7" name="Freeform 1485"/>
                <p:cNvSpPr>
                  <a:spLocks/>
                </p:cNvSpPr>
                <p:nvPr/>
              </p:nvSpPr>
              <p:spPr bwMode="auto">
                <a:xfrm>
                  <a:off x="3456" y="3088"/>
                  <a:ext cx="2" cy="1"/>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8" name="Freeform 1486"/>
                <p:cNvSpPr>
                  <a:spLocks/>
                </p:cNvSpPr>
                <p:nvPr/>
              </p:nvSpPr>
              <p:spPr bwMode="auto">
                <a:xfrm>
                  <a:off x="4111" y="3112"/>
                  <a:ext cx="2" cy="3"/>
                </a:xfrm>
                <a:custGeom>
                  <a:avLst/>
                  <a:gdLst>
                    <a:gd name="T0" fmla="*/ 2 w 2"/>
                    <a:gd name="T1" fmla="*/ 1 h 3"/>
                    <a:gd name="T2" fmla="*/ 1 w 2"/>
                    <a:gd name="T3" fmla="*/ 0 h 3"/>
                    <a:gd name="T4" fmla="*/ 0 w 2"/>
                    <a:gd name="T5" fmla="*/ 3 h 3"/>
                    <a:gd name="T6" fmla="*/ 2 w 2"/>
                    <a:gd name="T7" fmla="*/ 1 h 3"/>
                  </a:gdLst>
                  <a:ahLst/>
                  <a:cxnLst>
                    <a:cxn ang="0">
                      <a:pos x="T0" y="T1"/>
                    </a:cxn>
                    <a:cxn ang="0">
                      <a:pos x="T2" y="T3"/>
                    </a:cxn>
                    <a:cxn ang="0">
                      <a:pos x="T4" y="T5"/>
                    </a:cxn>
                    <a:cxn ang="0">
                      <a:pos x="T6" y="T7"/>
                    </a:cxn>
                  </a:cxnLst>
                  <a:rect l="0" t="0" r="r" b="b"/>
                  <a:pathLst>
                    <a:path w="2" h="3">
                      <a:moveTo>
                        <a:pt x="2" y="1"/>
                      </a:moveTo>
                      <a:lnTo>
                        <a:pt x="1" y="0"/>
                      </a:lnTo>
                      <a:lnTo>
                        <a:pt x="0" y="3"/>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49" name="Freeform 1487"/>
                <p:cNvSpPr>
                  <a:spLocks/>
                </p:cNvSpPr>
                <p:nvPr/>
              </p:nvSpPr>
              <p:spPr bwMode="auto">
                <a:xfrm>
                  <a:off x="4100" y="3102"/>
                  <a:ext cx="11" cy="14"/>
                </a:xfrm>
                <a:custGeom>
                  <a:avLst/>
                  <a:gdLst>
                    <a:gd name="T0" fmla="*/ 5 w 12"/>
                    <a:gd name="T1" fmla="*/ 0 h 17"/>
                    <a:gd name="T2" fmla="*/ 2 w 12"/>
                    <a:gd name="T3" fmla="*/ 2 h 17"/>
                    <a:gd name="T4" fmla="*/ 6 w 12"/>
                    <a:gd name="T5" fmla="*/ 17 h 17"/>
                    <a:gd name="T6" fmla="*/ 12 w 12"/>
                    <a:gd name="T7" fmla="*/ 7 h 17"/>
                    <a:gd name="T8" fmla="*/ 6 w 12"/>
                    <a:gd name="T9" fmla="*/ 10 h 17"/>
                    <a:gd name="T10" fmla="*/ 10 w 12"/>
                    <a:gd name="T11" fmla="*/ 4 h 17"/>
                    <a:gd name="T12" fmla="*/ 5 w 12"/>
                    <a:gd name="T13" fmla="*/ 5 h 17"/>
                    <a:gd name="T14" fmla="*/ 5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5" y="0"/>
                      </a:moveTo>
                      <a:cubicBezTo>
                        <a:pt x="2" y="2"/>
                        <a:pt x="2" y="2"/>
                        <a:pt x="2" y="2"/>
                      </a:cubicBezTo>
                      <a:cubicBezTo>
                        <a:pt x="3" y="12"/>
                        <a:pt x="0" y="9"/>
                        <a:pt x="6" y="17"/>
                      </a:cubicBezTo>
                      <a:cubicBezTo>
                        <a:pt x="8" y="15"/>
                        <a:pt x="12" y="11"/>
                        <a:pt x="12" y="7"/>
                      </a:cubicBezTo>
                      <a:cubicBezTo>
                        <a:pt x="10" y="8"/>
                        <a:pt x="8" y="12"/>
                        <a:pt x="6" y="10"/>
                      </a:cubicBezTo>
                      <a:cubicBezTo>
                        <a:pt x="7" y="7"/>
                        <a:pt x="9" y="8"/>
                        <a:pt x="10" y="4"/>
                      </a:cubicBezTo>
                      <a:cubicBezTo>
                        <a:pt x="7" y="1"/>
                        <a:pt x="8" y="6"/>
                        <a:pt x="5" y="5"/>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0" name="Freeform 1488"/>
                <p:cNvSpPr>
                  <a:spLocks/>
                </p:cNvSpPr>
                <p:nvPr/>
              </p:nvSpPr>
              <p:spPr bwMode="auto">
                <a:xfrm>
                  <a:off x="4100" y="3107"/>
                  <a:ext cx="1"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1"/>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1" name="Freeform 1489"/>
                <p:cNvSpPr>
                  <a:spLocks/>
                </p:cNvSpPr>
                <p:nvPr/>
              </p:nvSpPr>
              <p:spPr bwMode="auto">
                <a:xfrm>
                  <a:off x="4096" y="3108"/>
                  <a:ext cx="4" cy="6"/>
                </a:xfrm>
                <a:custGeom>
                  <a:avLst/>
                  <a:gdLst>
                    <a:gd name="T0" fmla="*/ 3 w 4"/>
                    <a:gd name="T1" fmla="*/ 5 h 7"/>
                    <a:gd name="T2" fmla="*/ 3 w 4"/>
                    <a:gd name="T3" fmla="*/ 0 h 7"/>
                    <a:gd name="T4" fmla="*/ 0 w 4"/>
                    <a:gd name="T5" fmla="*/ 7 h 7"/>
                    <a:gd name="T6" fmla="*/ 3 w 4"/>
                    <a:gd name="T7" fmla="*/ 5 h 7"/>
                  </a:gdLst>
                  <a:ahLst/>
                  <a:cxnLst>
                    <a:cxn ang="0">
                      <a:pos x="T0" y="T1"/>
                    </a:cxn>
                    <a:cxn ang="0">
                      <a:pos x="T2" y="T3"/>
                    </a:cxn>
                    <a:cxn ang="0">
                      <a:pos x="T4" y="T5"/>
                    </a:cxn>
                    <a:cxn ang="0">
                      <a:pos x="T6" y="T7"/>
                    </a:cxn>
                  </a:cxnLst>
                  <a:rect l="0" t="0" r="r" b="b"/>
                  <a:pathLst>
                    <a:path w="4" h="7">
                      <a:moveTo>
                        <a:pt x="3" y="5"/>
                      </a:moveTo>
                      <a:cubicBezTo>
                        <a:pt x="1" y="4"/>
                        <a:pt x="4" y="1"/>
                        <a:pt x="3" y="0"/>
                      </a:cubicBezTo>
                      <a:cubicBezTo>
                        <a:pt x="0" y="7"/>
                        <a:pt x="0" y="7"/>
                        <a:pt x="0" y="7"/>
                      </a:cubicBezTo>
                      <a:lnTo>
                        <a:pt x="3"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2" name="Freeform 1490"/>
                <p:cNvSpPr>
                  <a:spLocks/>
                </p:cNvSpPr>
                <p:nvPr/>
              </p:nvSpPr>
              <p:spPr bwMode="auto">
                <a:xfrm>
                  <a:off x="4090" y="3110"/>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3" name="Freeform 1491"/>
                <p:cNvSpPr>
                  <a:spLocks/>
                </p:cNvSpPr>
                <p:nvPr/>
              </p:nvSpPr>
              <p:spPr bwMode="auto">
                <a:xfrm>
                  <a:off x="4087" y="3103"/>
                  <a:ext cx="8" cy="10"/>
                </a:xfrm>
                <a:custGeom>
                  <a:avLst/>
                  <a:gdLst>
                    <a:gd name="T0" fmla="*/ 0 w 10"/>
                    <a:gd name="T1" fmla="*/ 9 h 11"/>
                    <a:gd name="T2" fmla="*/ 4 w 10"/>
                    <a:gd name="T3" fmla="*/ 9 h 11"/>
                    <a:gd name="T4" fmla="*/ 4 w 10"/>
                    <a:gd name="T5" fmla="*/ 9 h 11"/>
                    <a:gd name="T6" fmla="*/ 6 w 10"/>
                    <a:gd name="T7" fmla="*/ 3 h 11"/>
                    <a:gd name="T8" fmla="*/ 10 w 10"/>
                    <a:gd name="T9" fmla="*/ 4 h 11"/>
                    <a:gd name="T10" fmla="*/ 8 w 10"/>
                    <a:gd name="T11" fmla="*/ 0 h 11"/>
                    <a:gd name="T12" fmla="*/ 0 w 10"/>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0" y="9"/>
                      </a:moveTo>
                      <a:cubicBezTo>
                        <a:pt x="1" y="11"/>
                        <a:pt x="2" y="10"/>
                        <a:pt x="4" y="9"/>
                      </a:cubicBezTo>
                      <a:cubicBezTo>
                        <a:pt x="4" y="9"/>
                        <a:pt x="4" y="9"/>
                        <a:pt x="4" y="9"/>
                      </a:cubicBezTo>
                      <a:cubicBezTo>
                        <a:pt x="3" y="6"/>
                        <a:pt x="4" y="2"/>
                        <a:pt x="6" y="3"/>
                      </a:cubicBezTo>
                      <a:cubicBezTo>
                        <a:pt x="8" y="2"/>
                        <a:pt x="8" y="7"/>
                        <a:pt x="10" y="4"/>
                      </a:cubicBezTo>
                      <a:cubicBezTo>
                        <a:pt x="8" y="0"/>
                        <a:pt x="8" y="0"/>
                        <a:pt x="8"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4" name="Freeform 1492"/>
                <p:cNvSpPr>
                  <a:spLocks/>
                </p:cNvSpPr>
                <p:nvPr/>
              </p:nvSpPr>
              <p:spPr bwMode="auto">
                <a:xfrm>
                  <a:off x="4091" y="3109"/>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5" name="Freeform 1493"/>
                <p:cNvSpPr>
                  <a:spLocks/>
                </p:cNvSpPr>
                <p:nvPr/>
              </p:nvSpPr>
              <p:spPr bwMode="auto">
                <a:xfrm>
                  <a:off x="4095" y="3109"/>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6" name="Freeform 1494"/>
                <p:cNvSpPr>
                  <a:spLocks/>
                </p:cNvSpPr>
                <p:nvPr/>
              </p:nvSpPr>
              <p:spPr bwMode="auto">
                <a:xfrm>
                  <a:off x="4078" y="3100"/>
                  <a:ext cx="8" cy="12"/>
                </a:xfrm>
                <a:custGeom>
                  <a:avLst/>
                  <a:gdLst>
                    <a:gd name="T0" fmla="*/ 3 w 9"/>
                    <a:gd name="T1" fmla="*/ 12 h 14"/>
                    <a:gd name="T2" fmla="*/ 9 w 9"/>
                    <a:gd name="T3" fmla="*/ 9 h 14"/>
                    <a:gd name="T4" fmla="*/ 5 w 9"/>
                    <a:gd name="T5" fmla="*/ 0 h 14"/>
                    <a:gd name="T6" fmla="*/ 1 w 9"/>
                    <a:gd name="T7" fmla="*/ 2 h 14"/>
                    <a:gd name="T8" fmla="*/ 3 w 9"/>
                    <a:gd name="T9" fmla="*/ 12 h 14"/>
                  </a:gdLst>
                  <a:ahLst/>
                  <a:cxnLst>
                    <a:cxn ang="0">
                      <a:pos x="T0" y="T1"/>
                    </a:cxn>
                    <a:cxn ang="0">
                      <a:pos x="T2" y="T3"/>
                    </a:cxn>
                    <a:cxn ang="0">
                      <a:pos x="T4" y="T5"/>
                    </a:cxn>
                    <a:cxn ang="0">
                      <a:pos x="T6" y="T7"/>
                    </a:cxn>
                    <a:cxn ang="0">
                      <a:pos x="T8" y="T9"/>
                    </a:cxn>
                  </a:cxnLst>
                  <a:rect l="0" t="0" r="r" b="b"/>
                  <a:pathLst>
                    <a:path w="9" h="14">
                      <a:moveTo>
                        <a:pt x="3" y="12"/>
                      </a:moveTo>
                      <a:cubicBezTo>
                        <a:pt x="4" y="6"/>
                        <a:pt x="8" y="14"/>
                        <a:pt x="9" y="9"/>
                      </a:cubicBezTo>
                      <a:cubicBezTo>
                        <a:pt x="6" y="9"/>
                        <a:pt x="4" y="4"/>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7" name="Freeform 1495"/>
                <p:cNvSpPr>
                  <a:spLocks/>
                </p:cNvSpPr>
                <p:nvPr/>
              </p:nvSpPr>
              <p:spPr bwMode="auto">
                <a:xfrm>
                  <a:off x="4075" y="309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8" name="Freeform 1496"/>
                <p:cNvSpPr>
                  <a:spLocks/>
                </p:cNvSpPr>
                <p:nvPr/>
              </p:nvSpPr>
              <p:spPr bwMode="auto">
                <a:xfrm>
                  <a:off x="4060" y="3092"/>
                  <a:ext cx="16" cy="15"/>
                </a:xfrm>
                <a:custGeom>
                  <a:avLst/>
                  <a:gdLst>
                    <a:gd name="T0" fmla="*/ 0 w 19"/>
                    <a:gd name="T1" fmla="*/ 15 h 17"/>
                    <a:gd name="T2" fmla="*/ 8 w 19"/>
                    <a:gd name="T3" fmla="*/ 9 h 17"/>
                    <a:gd name="T4" fmla="*/ 6 w 19"/>
                    <a:gd name="T5" fmla="*/ 14 h 17"/>
                    <a:gd name="T6" fmla="*/ 13 w 19"/>
                    <a:gd name="T7" fmla="*/ 11 h 17"/>
                    <a:gd name="T8" fmla="*/ 9 w 19"/>
                    <a:gd name="T9" fmla="*/ 17 h 17"/>
                    <a:gd name="T10" fmla="*/ 16 w 19"/>
                    <a:gd name="T11" fmla="*/ 11 h 17"/>
                    <a:gd name="T12" fmla="*/ 19 w 19"/>
                    <a:gd name="T13" fmla="*/ 16 h 17"/>
                    <a:gd name="T14" fmla="*/ 19 w 19"/>
                    <a:gd name="T15" fmla="*/ 9 h 17"/>
                    <a:gd name="T16" fmla="*/ 15 w 19"/>
                    <a:gd name="T17" fmla="*/ 9 h 17"/>
                    <a:gd name="T18" fmla="*/ 17 w 19"/>
                    <a:gd name="T19" fmla="*/ 6 h 17"/>
                    <a:gd name="T20" fmla="*/ 6 w 19"/>
                    <a:gd name="T21" fmla="*/ 1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9"/>
                        <a:pt x="8" y="9"/>
                        <a:pt x="8" y="9"/>
                      </a:cubicBezTo>
                      <a:cubicBezTo>
                        <a:pt x="7" y="11"/>
                        <a:pt x="7" y="13"/>
                        <a:pt x="6" y="14"/>
                      </a:cubicBezTo>
                      <a:cubicBezTo>
                        <a:pt x="9" y="15"/>
                        <a:pt x="10" y="10"/>
                        <a:pt x="13" y="11"/>
                      </a:cubicBezTo>
                      <a:cubicBezTo>
                        <a:pt x="13" y="17"/>
                        <a:pt x="7" y="11"/>
                        <a:pt x="9" y="17"/>
                      </a:cubicBezTo>
                      <a:cubicBezTo>
                        <a:pt x="11" y="17"/>
                        <a:pt x="14" y="16"/>
                        <a:pt x="16" y="11"/>
                      </a:cubicBezTo>
                      <a:cubicBezTo>
                        <a:pt x="19" y="16"/>
                        <a:pt x="19" y="16"/>
                        <a:pt x="19" y="16"/>
                      </a:cubicBezTo>
                      <a:cubicBezTo>
                        <a:pt x="19" y="9"/>
                        <a:pt x="19" y="9"/>
                        <a:pt x="19" y="9"/>
                      </a:cubicBezTo>
                      <a:cubicBezTo>
                        <a:pt x="17" y="7"/>
                        <a:pt x="16" y="14"/>
                        <a:pt x="15" y="9"/>
                      </a:cubicBezTo>
                      <a:cubicBezTo>
                        <a:pt x="15" y="7"/>
                        <a:pt x="16" y="6"/>
                        <a:pt x="17" y="6"/>
                      </a:cubicBezTo>
                      <a:cubicBezTo>
                        <a:pt x="15" y="7"/>
                        <a:pt x="11" y="0"/>
                        <a:pt x="6" y="1"/>
                      </a:cubicBezTo>
                      <a:cubicBezTo>
                        <a:pt x="1"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59" name="Freeform 1497"/>
                <p:cNvSpPr>
                  <a:spLocks/>
                </p:cNvSpPr>
                <p:nvPr/>
              </p:nvSpPr>
              <p:spPr bwMode="auto">
                <a:xfrm>
                  <a:off x="4058" y="3097"/>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0" name="Freeform 1498"/>
                <p:cNvSpPr>
                  <a:spLocks/>
                </p:cNvSpPr>
                <p:nvPr/>
              </p:nvSpPr>
              <p:spPr bwMode="auto">
                <a:xfrm>
                  <a:off x="4043" y="3093"/>
                  <a:ext cx="14" cy="16"/>
                </a:xfrm>
                <a:custGeom>
                  <a:avLst/>
                  <a:gdLst>
                    <a:gd name="T0" fmla="*/ 11 w 17"/>
                    <a:gd name="T1" fmla="*/ 16 h 18"/>
                    <a:gd name="T2" fmla="*/ 15 w 17"/>
                    <a:gd name="T3" fmla="*/ 12 h 18"/>
                    <a:gd name="T4" fmla="*/ 16 w 17"/>
                    <a:gd name="T5" fmla="*/ 15 h 18"/>
                    <a:gd name="T6" fmla="*/ 16 w 17"/>
                    <a:gd name="T7" fmla="*/ 9 h 18"/>
                    <a:gd name="T8" fmla="*/ 9 w 17"/>
                    <a:gd name="T9" fmla="*/ 13 h 18"/>
                    <a:gd name="T10" fmla="*/ 6 w 17"/>
                    <a:gd name="T11" fmla="*/ 4 h 18"/>
                    <a:gd name="T12" fmla="*/ 11 w 17"/>
                    <a:gd name="T13" fmla="*/ 6 h 18"/>
                    <a:gd name="T14" fmla="*/ 0 w 17"/>
                    <a:gd name="T15" fmla="*/ 8 h 18"/>
                    <a:gd name="T16" fmla="*/ 2 w 17"/>
                    <a:gd name="T17" fmla="*/ 10 h 18"/>
                    <a:gd name="T18" fmla="*/ 0 w 17"/>
                    <a:gd name="T19" fmla="*/ 12 h 18"/>
                    <a:gd name="T20" fmla="*/ 11 w 17"/>
                    <a:gd name="T2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6"/>
                      </a:moveTo>
                      <a:cubicBezTo>
                        <a:pt x="15" y="12"/>
                        <a:pt x="15" y="12"/>
                        <a:pt x="15" y="12"/>
                      </a:cubicBezTo>
                      <a:cubicBezTo>
                        <a:pt x="15" y="12"/>
                        <a:pt x="16" y="14"/>
                        <a:pt x="16" y="15"/>
                      </a:cubicBezTo>
                      <a:cubicBezTo>
                        <a:pt x="16" y="13"/>
                        <a:pt x="17" y="11"/>
                        <a:pt x="16" y="9"/>
                      </a:cubicBezTo>
                      <a:cubicBezTo>
                        <a:pt x="14" y="4"/>
                        <a:pt x="11" y="12"/>
                        <a:pt x="9" y="13"/>
                      </a:cubicBezTo>
                      <a:cubicBezTo>
                        <a:pt x="3" y="11"/>
                        <a:pt x="9" y="10"/>
                        <a:pt x="6" y="4"/>
                      </a:cubicBezTo>
                      <a:cubicBezTo>
                        <a:pt x="8" y="4"/>
                        <a:pt x="8" y="6"/>
                        <a:pt x="11" y="6"/>
                      </a:cubicBezTo>
                      <a:cubicBezTo>
                        <a:pt x="6" y="0"/>
                        <a:pt x="2" y="6"/>
                        <a:pt x="0" y="8"/>
                      </a:cubicBezTo>
                      <a:cubicBezTo>
                        <a:pt x="1" y="9"/>
                        <a:pt x="1" y="11"/>
                        <a:pt x="2" y="10"/>
                      </a:cubicBezTo>
                      <a:cubicBezTo>
                        <a:pt x="0" y="12"/>
                        <a:pt x="0" y="12"/>
                        <a:pt x="0" y="12"/>
                      </a:cubicBezTo>
                      <a:cubicBezTo>
                        <a:pt x="3" y="17"/>
                        <a:pt x="5" y="18"/>
                        <a:pt x="11"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1" name="Freeform 1499"/>
                <p:cNvSpPr>
                  <a:spLocks/>
                </p:cNvSpPr>
                <p:nvPr/>
              </p:nvSpPr>
              <p:spPr bwMode="auto">
                <a:xfrm>
                  <a:off x="4057" y="3106"/>
                  <a:ext cx="1"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2" name="Freeform 1500"/>
                <p:cNvSpPr>
                  <a:spLocks/>
                </p:cNvSpPr>
                <p:nvPr/>
              </p:nvSpPr>
              <p:spPr bwMode="auto">
                <a:xfrm>
                  <a:off x="4042" y="310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3" name="Freeform 1501"/>
                <p:cNvSpPr>
                  <a:spLocks/>
                </p:cNvSpPr>
                <p:nvPr/>
              </p:nvSpPr>
              <p:spPr bwMode="auto">
                <a:xfrm>
                  <a:off x="4042" y="3106"/>
                  <a:ext cx="2" cy="3"/>
                </a:xfrm>
                <a:custGeom>
                  <a:avLst/>
                  <a:gdLst>
                    <a:gd name="T0" fmla="*/ 3 w 3"/>
                    <a:gd name="T1" fmla="*/ 0 h 3"/>
                    <a:gd name="T2" fmla="*/ 0 w 3"/>
                    <a:gd name="T3" fmla="*/ 0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0"/>
                        <a:pt x="0" y="0"/>
                        <a:pt x="0" y="0"/>
                      </a:cubicBezTo>
                      <a:cubicBezTo>
                        <a:pt x="1" y="3"/>
                        <a:pt x="1" y="3"/>
                        <a:pt x="1" y="3"/>
                      </a:cubicBezTo>
                      <a:cubicBezTo>
                        <a:pt x="2" y="2"/>
                        <a:pt x="3" y="2"/>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4" name="Freeform 1502"/>
                <p:cNvSpPr>
                  <a:spLocks/>
                </p:cNvSpPr>
                <p:nvPr/>
              </p:nvSpPr>
              <p:spPr bwMode="auto">
                <a:xfrm>
                  <a:off x="3950" y="3097"/>
                  <a:ext cx="91" cy="25"/>
                </a:xfrm>
                <a:custGeom>
                  <a:avLst/>
                  <a:gdLst>
                    <a:gd name="T0" fmla="*/ 1 w 106"/>
                    <a:gd name="T1" fmla="*/ 14 h 29"/>
                    <a:gd name="T2" fmla="*/ 4 w 106"/>
                    <a:gd name="T3" fmla="*/ 17 h 29"/>
                    <a:gd name="T4" fmla="*/ 0 w 106"/>
                    <a:gd name="T5" fmla="*/ 22 h 29"/>
                    <a:gd name="T6" fmla="*/ 1 w 106"/>
                    <a:gd name="T7" fmla="*/ 29 h 29"/>
                    <a:gd name="T8" fmla="*/ 9 w 106"/>
                    <a:gd name="T9" fmla="*/ 26 h 29"/>
                    <a:gd name="T10" fmla="*/ 9 w 106"/>
                    <a:gd name="T11" fmla="*/ 29 h 29"/>
                    <a:gd name="T12" fmla="*/ 25 w 106"/>
                    <a:gd name="T13" fmla="*/ 26 h 29"/>
                    <a:gd name="T14" fmla="*/ 36 w 106"/>
                    <a:gd name="T15" fmla="*/ 23 h 29"/>
                    <a:gd name="T16" fmla="*/ 80 w 106"/>
                    <a:gd name="T17" fmla="*/ 19 h 29"/>
                    <a:gd name="T18" fmla="*/ 81 w 106"/>
                    <a:gd name="T19" fmla="*/ 12 h 29"/>
                    <a:gd name="T20" fmla="*/ 85 w 106"/>
                    <a:gd name="T21" fmla="*/ 15 h 29"/>
                    <a:gd name="T22" fmla="*/ 83 w 106"/>
                    <a:gd name="T23" fmla="*/ 16 h 29"/>
                    <a:gd name="T24" fmla="*/ 95 w 106"/>
                    <a:gd name="T25" fmla="*/ 15 h 29"/>
                    <a:gd name="T26" fmla="*/ 94 w 106"/>
                    <a:gd name="T27" fmla="*/ 8 h 29"/>
                    <a:gd name="T28" fmla="*/ 101 w 106"/>
                    <a:gd name="T29" fmla="*/ 15 h 29"/>
                    <a:gd name="T30" fmla="*/ 105 w 106"/>
                    <a:gd name="T31" fmla="*/ 10 h 29"/>
                    <a:gd name="T32" fmla="*/ 100 w 106"/>
                    <a:gd name="T33" fmla="*/ 5 h 29"/>
                    <a:gd name="T34" fmla="*/ 103 w 106"/>
                    <a:gd name="T35" fmla="*/ 2 h 29"/>
                    <a:gd name="T36" fmla="*/ 75 w 106"/>
                    <a:gd name="T37" fmla="*/ 15 h 29"/>
                    <a:gd name="T38" fmla="*/ 76 w 106"/>
                    <a:gd name="T39" fmla="*/ 11 h 29"/>
                    <a:gd name="T40" fmla="*/ 58 w 106"/>
                    <a:gd name="T41" fmla="*/ 10 h 29"/>
                    <a:gd name="T42" fmla="*/ 52 w 106"/>
                    <a:gd name="T43" fmla="*/ 17 h 29"/>
                    <a:gd name="T44" fmla="*/ 48 w 106"/>
                    <a:gd name="T45" fmla="*/ 15 h 29"/>
                    <a:gd name="T46" fmla="*/ 48 w 106"/>
                    <a:gd name="T47" fmla="*/ 18 h 29"/>
                    <a:gd name="T48" fmla="*/ 42 w 106"/>
                    <a:gd name="T49" fmla="*/ 15 h 29"/>
                    <a:gd name="T50" fmla="*/ 42 w 106"/>
                    <a:gd name="T51" fmla="*/ 23 h 29"/>
                    <a:gd name="T52" fmla="*/ 30 w 106"/>
                    <a:gd name="T53" fmla="*/ 13 h 29"/>
                    <a:gd name="T54" fmla="*/ 32 w 106"/>
                    <a:gd name="T55" fmla="*/ 17 h 29"/>
                    <a:gd name="T56" fmla="*/ 30 w 106"/>
                    <a:gd name="T57" fmla="*/ 21 h 29"/>
                    <a:gd name="T58" fmla="*/ 28 w 106"/>
                    <a:gd name="T59" fmla="*/ 14 h 29"/>
                    <a:gd name="T60" fmla="*/ 21 w 106"/>
                    <a:gd name="T61" fmla="*/ 19 h 29"/>
                    <a:gd name="T62" fmla="*/ 22 w 106"/>
                    <a:gd name="T63" fmla="*/ 22 h 29"/>
                    <a:gd name="T64" fmla="*/ 11 w 106"/>
                    <a:gd name="T65" fmla="*/ 21 h 29"/>
                    <a:gd name="T66" fmla="*/ 15 w 106"/>
                    <a:gd name="T67" fmla="*/ 14 h 29"/>
                    <a:gd name="T68" fmla="*/ 12 w 106"/>
                    <a:gd name="T69" fmla="*/ 11 h 29"/>
                    <a:gd name="T70" fmla="*/ 6 w 106"/>
                    <a:gd name="T71" fmla="*/ 20 h 29"/>
                    <a:gd name="T72" fmla="*/ 1 w 106"/>
                    <a:gd name="T73"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29">
                      <a:moveTo>
                        <a:pt x="1" y="14"/>
                      </a:moveTo>
                      <a:cubicBezTo>
                        <a:pt x="1" y="17"/>
                        <a:pt x="2" y="18"/>
                        <a:pt x="4" y="17"/>
                      </a:cubicBezTo>
                      <a:cubicBezTo>
                        <a:pt x="4" y="21"/>
                        <a:pt x="2" y="20"/>
                        <a:pt x="0" y="22"/>
                      </a:cubicBezTo>
                      <a:cubicBezTo>
                        <a:pt x="3" y="24"/>
                        <a:pt x="0" y="26"/>
                        <a:pt x="1" y="29"/>
                      </a:cubicBezTo>
                      <a:cubicBezTo>
                        <a:pt x="4" y="29"/>
                        <a:pt x="5" y="25"/>
                        <a:pt x="9" y="26"/>
                      </a:cubicBezTo>
                      <a:cubicBezTo>
                        <a:pt x="9" y="29"/>
                        <a:pt x="9" y="29"/>
                        <a:pt x="9" y="29"/>
                      </a:cubicBezTo>
                      <a:cubicBezTo>
                        <a:pt x="14" y="27"/>
                        <a:pt x="20" y="23"/>
                        <a:pt x="25" y="26"/>
                      </a:cubicBezTo>
                      <a:cubicBezTo>
                        <a:pt x="29" y="27"/>
                        <a:pt x="32" y="26"/>
                        <a:pt x="36" y="23"/>
                      </a:cubicBezTo>
                      <a:cubicBezTo>
                        <a:pt x="50" y="23"/>
                        <a:pt x="64" y="18"/>
                        <a:pt x="80" y="19"/>
                      </a:cubicBezTo>
                      <a:cubicBezTo>
                        <a:pt x="81" y="12"/>
                        <a:pt x="81" y="12"/>
                        <a:pt x="81" y="12"/>
                      </a:cubicBezTo>
                      <a:cubicBezTo>
                        <a:pt x="83" y="15"/>
                        <a:pt x="85" y="11"/>
                        <a:pt x="85" y="15"/>
                      </a:cubicBezTo>
                      <a:cubicBezTo>
                        <a:pt x="84" y="15"/>
                        <a:pt x="84" y="16"/>
                        <a:pt x="83" y="16"/>
                      </a:cubicBezTo>
                      <a:cubicBezTo>
                        <a:pt x="87" y="21"/>
                        <a:pt x="91" y="14"/>
                        <a:pt x="95" y="15"/>
                      </a:cubicBezTo>
                      <a:cubicBezTo>
                        <a:pt x="95" y="14"/>
                        <a:pt x="93" y="9"/>
                        <a:pt x="94" y="8"/>
                      </a:cubicBezTo>
                      <a:cubicBezTo>
                        <a:pt x="95" y="15"/>
                        <a:pt x="99" y="7"/>
                        <a:pt x="101" y="15"/>
                      </a:cubicBezTo>
                      <a:cubicBezTo>
                        <a:pt x="106" y="17"/>
                        <a:pt x="101" y="9"/>
                        <a:pt x="105" y="10"/>
                      </a:cubicBezTo>
                      <a:cubicBezTo>
                        <a:pt x="105" y="6"/>
                        <a:pt x="101" y="8"/>
                        <a:pt x="100" y="5"/>
                      </a:cubicBezTo>
                      <a:cubicBezTo>
                        <a:pt x="101" y="2"/>
                        <a:pt x="104" y="6"/>
                        <a:pt x="103" y="2"/>
                      </a:cubicBezTo>
                      <a:cubicBezTo>
                        <a:pt x="96" y="0"/>
                        <a:pt x="85" y="11"/>
                        <a:pt x="75" y="15"/>
                      </a:cubicBezTo>
                      <a:cubicBezTo>
                        <a:pt x="76" y="11"/>
                        <a:pt x="76" y="11"/>
                        <a:pt x="76" y="11"/>
                      </a:cubicBezTo>
                      <a:cubicBezTo>
                        <a:pt x="71" y="14"/>
                        <a:pt x="62" y="16"/>
                        <a:pt x="58" y="10"/>
                      </a:cubicBezTo>
                      <a:cubicBezTo>
                        <a:pt x="59" y="13"/>
                        <a:pt x="50" y="9"/>
                        <a:pt x="52" y="17"/>
                      </a:cubicBezTo>
                      <a:cubicBezTo>
                        <a:pt x="50" y="15"/>
                        <a:pt x="50" y="16"/>
                        <a:pt x="48" y="15"/>
                      </a:cubicBezTo>
                      <a:cubicBezTo>
                        <a:pt x="48" y="18"/>
                        <a:pt x="48" y="18"/>
                        <a:pt x="48" y="18"/>
                      </a:cubicBezTo>
                      <a:cubicBezTo>
                        <a:pt x="45" y="18"/>
                        <a:pt x="45" y="14"/>
                        <a:pt x="42" y="15"/>
                      </a:cubicBezTo>
                      <a:cubicBezTo>
                        <a:pt x="45" y="18"/>
                        <a:pt x="43" y="19"/>
                        <a:pt x="42" y="23"/>
                      </a:cubicBezTo>
                      <a:cubicBezTo>
                        <a:pt x="38" y="19"/>
                        <a:pt x="34" y="16"/>
                        <a:pt x="30" y="13"/>
                      </a:cubicBezTo>
                      <a:cubicBezTo>
                        <a:pt x="31" y="14"/>
                        <a:pt x="31" y="16"/>
                        <a:pt x="32" y="17"/>
                      </a:cubicBezTo>
                      <a:cubicBezTo>
                        <a:pt x="30" y="16"/>
                        <a:pt x="31" y="19"/>
                        <a:pt x="30" y="21"/>
                      </a:cubicBezTo>
                      <a:cubicBezTo>
                        <a:pt x="28" y="21"/>
                        <a:pt x="28" y="16"/>
                        <a:pt x="28" y="14"/>
                      </a:cubicBezTo>
                      <a:cubicBezTo>
                        <a:pt x="24" y="13"/>
                        <a:pt x="24" y="22"/>
                        <a:pt x="21" y="19"/>
                      </a:cubicBezTo>
                      <a:cubicBezTo>
                        <a:pt x="22" y="22"/>
                        <a:pt x="22" y="22"/>
                        <a:pt x="22" y="22"/>
                      </a:cubicBezTo>
                      <a:cubicBezTo>
                        <a:pt x="18" y="23"/>
                        <a:pt x="15" y="20"/>
                        <a:pt x="11" y="21"/>
                      </a:cubicBezTo>
                      <a:cubicBezTo>
                        <a:pt x="9" y="16"/>
                        <a:pt x="14" y="16"/>
                        <a:pt x="15" y="14"/>
                      </a:cubicBezTo>
                      <a:cubicBezTo>
                        <a:pt x="15" y="13"/>
                        <a:pt x="13" y="13"/>
                        <a:pt x="12" y="11"/>
                      </a:cubicBezTo>
                      <a:cubicBezTo>
                        <a:pt x="11" y="14"/>
                        <a:pt x="8" y="18"/>
                        <a:pt x="6" y="20"/>
                      </a:cubicBezTo>
                      <a:cubicBezTo>
                        <a:pt x="8" y="14"/>
                        <a:pt x="2" y="15"/>
                        <a:pt x="1"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5" name="Freeform 1503"/>
                <p:cNvSpPr>
                  <a:spLocks/>
                </p:cNvSpPr>
                <p:nvPr/>
              </p:nvSpPr>
              <p:spPr bwMode="auto">
                <a:xfrm>
                  <a:off x="3960" y="3104"/>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6" name="Freeform 1504"/>
                <p:cNvSpPr>
                  <a:spLocks/>
                </p:cNvSpPr>
                <p:nvPr/>
              </p:nvSpPr>
              <p:spPr bwMode="auto">
                <a:xfrm>
                  <a:off x="3950" y="31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7" name="Freeform 1505"/>
                <p:cNvSpPr>
                  <a:spLocks/>
                </p:cNvSpPr>
                <p:nvPr/>
              </p:nvSpPr>
              <p:spPr bwMode="auto">
                <a:xfrm>
                  <a:off x="3970" y="311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8" name="Freeform 1506"/>
                <p:cNvSpPr>
                  <a:spLocks/>
                </p:cNvSpPr>
                <p:nvPr/>
              </p:nvSpPr>
              <p:spPr bwMode="auto">
                <a:xfrm>
                  <a:off x="3973" y="3104"/>
                  <a:ext cx="2" cy="4"/>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69" name="Freeform 1507"/>
                <p:cNvSpPr>
                  <a:spLocks/>
                </p:cNvSpPr>
                <p:nvPr/>
              </p:nvSpPr>
              <p:spPr bwMode="auto">
                <a:xfrm>
                  <a:off x="3994" y="3103"/>
                  <a:ext cx="1" cy="2"/>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3"/>
                        <a:pt x="1" y="1"/>
                        <a:pt x="2" y="0"/>
                      </a:cubicBezTo>
                      <a:cubicBezTo>
                        <a:pt x="0" y="0"/>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0" name="Freeform 1508"/>
                <p:cNvSpPr>
                  <a:spLocks/>
                </p:cNvSpPr>
                <p:nvPr/>
              </p:nvSpPr>
              <p:spPr bwMode="auto">
                <a:xfrm>
                  <a:off x="3953" y="3106"/>
                  <a:ext cx="3" cy="2"/>
                </a:xfrm>
                <a:custGeom>
                  <a:avLst/>
                  <a:gdLst>
                    <a:gd name="T0" fmla="*/ 3 w 3"/>
                    <a:gd name="T1" fmla="*/ 0 h 2"/>
                    <a:gd name="T2" fmla="*/ 1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1" y="1"/>
                      </a:lnTo>
                      <a:lnTo>
                        <a:pt x="0" y="2"/>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1" name="Freeform 1509"/>
                <p:cNvSpPr>
                  <a:spLocks/>
                </p:cNvSpPr>
                <p:nvPr/>
              </p:nvSpPr>
              <p:spPr bwMode="auto">
                <a:xfrm>
                  <a:off x="3897" y="3106"/>
                  <a:ext cx="51" cy="22"/>
                </a:xfrm>
                <a:custGeom>
                  <a:avLst/>
                  <a:gdLst>
                    <a:gd name="T0" fmla="*/ 4 w 59"/>
                    <a:gd name="T1" fmla="*/ 20 h 25"/>
                    <a:gd name="T2" fmla="*/ 14 w 59"/>
                    <a:gd name="T3" fmla="*/ 23 h 25"/>
                    <a:gd name="T4" fmla="*/ 21 w 59"/>
                    <a:gd name="T5" fmla="*/ 12 h 25"/>
                    <a:gd name="T6" fmla="*/ 20 w 59"/>
                    <a:gd name="T7" fmla="*/ 22 h 25"/>
                    <a:gd name="T8" fmla="*/ 40 w 59"/>
                    <a:gd name="T9" fmla="*/ 15 h 25"/>
                    <a:gd name="T10" fmla="*/ 40 w 59"/>
                    <a:gd name="T11" fmla="*/ 18 h 25"/>
                    <a:gd name="T12" fmla="*/ 48 w 59"/>
                    <a:gd name="T13" fmla="*/ 8 h 25"/>
                    <a:gd name="T14" fmla="*/ 48 w 59"/>
                    <a:gd name="T15" fmla="*/ 19 h 25"/>
                    <a:gd name="T16" fmla="*/ 47 w 59"/>
                    <a:gd name="T17" fmla="*/ 20 h 25"/>
                    <a:gd name="T18" fmla="*/ 57 w 59"/>
                    <a:gd name="T19" fmla="*/ 17 h 25"/>
                    <a:gd name="T20" fmla="*/ 59 w 59"/>
                    <a:gd name="T21" fmla="*/ 10 h 25"/>
                    <a:gd name="T22" fmla="*/ 58 w 59"/>
                    <a:gd name="T23" fmla="*/ 5 h 25"/>
                    <a:gd name="T24" fmla="*/ 51 w 59"/>
                    <a:gd name="T25" fmla="*/ 9 h 25"/>
                    <a:gd name="T26" fmla="*/ 51 w 59"/>
                    <a:gd name="T27" fmla="*/ 5 h 25"/>
                    <a:gd name="T28" fmla="*/ 48 w 59"/>
                    <a:gd name="T29" fmla="*/ 8 h 25"/>
                    <a:gd name="T30" fmla="*/ 47 w 59"/>
                    <a:gd name="T31" fmla="*/ 4 h 25"/>
                    <a:gd name="T32" fmla="*/ 42 w 59"/>
                    <a:gd name="T33" fmla="*/ 8 h 25"/>
                    <a:gd name="T34" fmla="*/ 43 w 59"/>
                    <a:gd name="T35" fmla="*/ 6 h 25"/>
                    <a:gd name="T36" fmla="*/ 39 w 59"/>
                    <a:gd name="T37" fmla="*/ 11 h 25"/>
                    <a:gd name="T38" fmla="*/ 37 w 59"/>
                    <a:gd name="T39" fmla="*/ 6 h 25"/>
                    <a:gd name="T40" fmla="*/ 38 w 59"/>
                    <a:gd name="T41" fmla="*/ 10 h 25"/>
                    <a:gd name="T42" fmla="*/ 25 w 59"/>
                    <a:gd name="T43" fmla="*/ 5 h 25"/>
                    <a:gd name="T44" fmla="*/ 24 w 59"/>
                    <a:gd name="T45" fmla="*/ 8 h 25"/>
                    <a:gd name="T46" fmla="*/ 30 w 59"/>
                    <a:gd name="T47" fmla="*/ 5 h 25"/>
                    <a:gd name="T48" fmla="*/ 29 w 59"/>
                    <a:gd name="T49" fmla="*/ 15 h 25"/>
                    <a:gd name="T50" fmla="*/ 21 w 59"/>
                    <a:gd name="T51" fmla="*/ 7 h 25"/>
                    <a:gd name="T52" fmla="*/ 12 w 59"/>
                    <a:gd name="T53" fmla="*/ 9 h 25"/>
                    <a:gd name="T54" fmla="*/ 12 w 59"/>
                    <a:gd name="T55" fmla="*/ 7 h 25"/>
                    <a:gd name="T56" fmla="*/ 6 w 59"/>
                    <a:gd name="T57" fmla="*/ 11 h 25"/>
                    <a:gd name="T58" fmla="*/ 8 w 59"/>
                    <a:gd name="T59" fmla="*/ 12 h 25"/>
                    <a:gd name="T60" fmla="*/ 6 w 59"/>
                    <a:gd name="T61" fmla="*/ 15 h 25"/>
                    <a:gd name="T62" fmla="*/ 5 w 59"/>
                    <a:gd name="T63" fmla="*/ 13 h 25"/>
                    <a:gd name="T64" fmla="*/ 0 w 59"/>
                    <a:gd name="T65" fmla="*/ 19 h 25"/>
                    <a:gd name="T66" fmla="*/ 6 w 59"/>
                    <a:gd name="T67" fmla="*/ 15 h 25"/>
                    <a:gd name="T68" fmla="*/ 4 w 59"/>
                    <a:gd name="T6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25">
                      <a:moveTo>
                        <a:pt x="4" y="20"/>
                      </a:moveTo>
                      <a:cubicBezTo>
                        <a:pt x="7" y="25"/>
                        <a:pt x="11" y="22"/>
                        <a:pt x="14" y="23"/>
                      </a:cubicBezTo>
                      <a:cubicBezTo>
                        <a:pt x="21" y="20"/>
                        <a:pt x="15" y="13"/>
                        <a:pt x="21" y="12"/>
                      </a:cubicBezTo>
                      <a:cubicBezTo>
                        <a:pt x="20" y="22"/>
                        <a:pt x="20" y="22"/>
                        <a:pt x="20" y="22"/>
                      </a:cubicBezTo>
                      <a:cubicBezTo>
                        <a:pt x="26" y="21"/>
                        <a:pt x="35" y="23"/>
                        <a:pt x="40" y="15"/>
                      </a:cubicBezTo>
                      <a:cubicBezTo>
                        <a:pt x="41" y="16"/>
                        <a:pt x="42" y="17"/>
                        <a:pt x="40" y="18"/>
                      </a:cubicBezTo>
                      <a:cubicBezTo>
                        <a:pt x="44" y="18"/>
                        <a:pt x="42" y="5"/>
                        <a:pt x="48" y="8"/>
                      </a:cubicBezTo>
                      <a:cubicBezTo>
                        <a:pt x="43" y="14"/>
                        <a:pt x="49" y="14"/>
                        <a:pt x="48" y="19"/>
                      </a:cubicBezTo>
                      <a:cubicBezTo>
                        <a:pt x="47" y="20"/>
                        <a:pt x="47" y="20"/>
                        <a:pt x="47" y="20"/>
                      </a:cubicBezTo>
                      <a:cubicBezTo>
                        <a:pt x="51" y="19"/>
                        <a:pt x="55" y="16"/>
                        <a:pt x="57" y="17"/>
                      </a:cubicBezTo>
                      <a:cubicBezTo>
                        <a:pt x="58" y="14"/>
                        <a:pt x="56" y="11"/>
                        <a:pt x="59" y="10"/>
                      </a:cubicBezTo>
                      <a:cubicBezTo>
                        <a:pt x="57" y="10"/>
                        <a:pt x="58" y="7"/>
                        <a:pt x="58" y="5"/>
                      </a:cubicBezTo>
                      <a:cubicBezTo>
                        <a:pt x="55" y="7"/>
                        <a:pt x="53" y="6"/>
                        <a:pt x="51" y="9"/>
                      </a:cubicBezTo>
                      <a:cubicBezTo>
                        <a:pt x="49" y="6"/>
                        <a:pt x="52" y="8"/>
                        <a:pt x="51" y="5"/>
                      </a:cubicBezTo>
                      <a:cubicBezTo>
                        <a:pt x="48" y="8"/>
                        <a:pt x="48" y="8"/>
                        <a:pt x="48" y="8"/>
                      </a:cubicBezTo>
                      <a:cubicBezTo>
                        <a:pt x="46" y="7"/>
                        <a:pt x="50" y="5"/>
                        <a:pt x="47" y="4"/>
                      </a:cubicBezTo>
                      <a:cubicBezTo>
                        <a:pt x="47" y="6"/>
                        <a:pt x="44" y="8"/>
                        <a:pt x="42" y="8"/>
                      </a:cubicBezTo>
                      <a:cubicBezTo>
                        <a:pt x="43" y="6"/>
                        <a:pt x="43" y="6"/>
                        <a:pt x="43" y="6"/>
                      </a:cubicBezTo>
                      <a:cubicBezTo>
                        <a:pt x="41" y="8"/>
                        <a:pt x="39" y="6"/>
                        <a:pt x="39" y="11"/>
                      </a:cubicBezTo>
                      <a:cubicBezTo>
                        <a:pt x="37" y="6"/>
                        <a:pt x="37" y="6"/>
                        <a:pt x="37" y="6"/>
                      </a:cubicBezTo>
                      <a:cubicBezTo>
                        <a:pt x="38" y="10"/>
                        <a:pt x="38" y="10"/>
                        <a:pt x="38" y="10"/>
                      </a:cubicBezTo>
                      <a:cubicBezTo>
                        <a:pt x="33" y="8"/>
                        <a:pt x="31" y="0"/>
                        <a:pt x="25" y="5"/>
                      </a:cubicBezTo>
                      <a:cubicBezTo>
                        <a:pt x="26" y="6"/>
                        <a:pt x="25" y="8"/>
                        <a:pt x="24" y="8"/>
                      </a:cubicBezTo>
                      <a:cubicBezTo>
                        <a:pt x="27" y="11"/>
                        <a:pt x="27" y="6"/>
                        <a:pt x="30" y="5"/>
                      </a:cubicBezTo>
                      <a:cubicBezTo>
                        <a:pt x="30" y="8"/>
                        <a:pt x="26" y="13"/>
                        <a:pt x="29" y="15"/>
                      </a:cubicBezTo>
                      <a:cubicBezTo>
                        <a:pt x="26" y="11"/>
                        <a:pt x="23" y="15"/>
                        <a:pt x="21" y="7"/>
                      </a:cubicBezTo>
                      <a:cubicBezTo>
                        <a:pt x="18" y="6"/>
                        <a:pt x="16" y="11"/>
                        <a:pt x="12" y="9"/>
                      </a:cubicBezTo>
                      <a:cubicBezTo>
                        <a:pt x="12" y="7"/>
                        <a:pt x="12" y="7"/>
                        <a:pt x="12" y="7"/>
                      </a:cubicBezTo>
                      <a:cubicBezTo>
                        <a:pt x="12" y="13"/>
                        <a:pt x="9" y="5"/>
                        <a:pt x="6" y="11"/>
                      </a:cubicBezTo>
                      <a:cubicBezTo>
                        <a:pt x="8" y="12"/>
                        <a:pt x="8" y="12"/>
                        <a:pt x="8" y="12"/>
                      </a:cubicBezTo>
                      <a:cubicBezTo>
                        <a:pt x="8" y="14"/>
                        <a:pt x="7" y="14"/>
                        <a:pt x="6" y="15"/>
                      </a:cubicBezTo>
                      <a:cubicBezTo>
                        <a:pt x="6" y="14"/>
                        <a:pt x="6" y="14"/>
                        <a:pt x="5" y="13"/>
                      </a:cubicBezTo>
                      <a:cubicBezTo>
                        <a:pt x="5" y="17"/>
                        <a:pt x="1" y="18"/>
                        <a:pt x="0" y="19"/>
                      </a:cubicBezTo>
                      <a:cubicBezTo>
                        <a:pt x="2" y="20"/>
                        <a:pt x="4" y="16"/>
                        <a:pt x="6" y="15"/>
                      </a:cubicBezTo>
                      <a:cubicBezTo>
                        <a:pt x="5" y="17"/>
                        <a:pt x="6" y="21"/>
                        <a:pt x="4"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2" name="Freeform 1510"/>
                <p:cNvSpPr>
                  <a:spLocks/>
                </p:cNvSpPr>
                <p:nvPr/>
              </p:nvSpPr>
              <p:spPr bwMode="auto">
                <a:xfrm>
                  <a:off x="3934" y="3109"/>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3" name="Freeform 1511"/>
                <p:cNvSpPr>
                  <a:spLocks/>
                </p:cNvSpPr>
                <p:nvPr/>
              </p:nvSpPr>
              <p:spPr bwMode="auto">
                <a:xfrm>
                  <a:off x="3856" y="3105"/>
                  <a:ext cx="39" cy="26"/>
                </a:xfrm>
                <a:custGeom>
                  <a:avLst/>
                  <a:gdLst>
                    <a:gd name="T0" fmla="*/ 33 w 45"/>
                    <a:gd name="T1" fmla="*/ 14 h 30"/>
                    <a:gd name="T2" fmla="*/ 31 w 45"/>
                    <a:gd name="T3" fmla="*/ 9 h 30"/>
                    <a:gd name="T4" fmla="*/ 32 w 45"/>
                    <a:gd name="T5" fmla="*/ 19 h 30"/>
                    <a:gd name="T6" fmla="*/ 27 w 45"/>
                    <a:gd name="T7" fmla="*/ 21 h 30"/>
                    <a:gd name="T8" fmla="*/ 27 w 45"/>
                    <a:gd name="T9" fmla="*/ 12 h 30"/>
                    <a:gd name="T10" fmla="*/ 22 w 45"/>
                    <a:gd name="T11" fmla="*/ 11 h 30"/>
                    <a:gd name="T12" fmla="*/ 22 w 45"/>
                    <a:gd name="T13" fmla="*/ 17 h 30"/>
                    <a:gd name="T14" fmla="*/ 17 w 45"/>
                    <a:gd name="T15" fmla="*/ 20 h 30"/>
                    <a:gd name="T16" fmla="*/ 19 w 45"/>
                    <a:gd name="T17" fmla="*/ 18 h 30"/>
                    <a:gd name="T18" fmla="*/ 16 w 45"/>
                    <a:gd name="T19" fmla="*/ 12 h 30"/>
                    <a:gd name="T20" fmla="*/ 4 w 45"/>
                    <a:gd name="T21" fmla="*/ 28 h 30"/>
                    <a:gd name="T22" fmla="*/ 8 w 45"/>
                    <a:gd name="T23" fmla="*/ 27 h 30"/>
                    <a:gd name="T24" fmla="*/ 8 w 45"/>
                    <a:gd name="T25" fmla="*/ 20 h 30"/>
                    <a:gd name="T26" fmla="*/ 12 w 45"/>
                    <a:gd name="T27" fmla="*/ 22 h 30"/>
                    <a:gd name="T28" fmla="*/ 9 w 45"/>
                    <a:gd name="T29" fmla="*/ 26 h 30"/>
                    <a:gd name="T30" fmla="*/ 40 w 45"/>
                    <a:gd name="T31" fmla="*/ 24 h 30"/>
                    <a:gd name="T32" fmla="*/ 35 w 45"/>
                    <a:gd name="T33" fmla="*/ 24 h 30"/>
                    <a:gd name="T34" fmla="*/ 39 w 45"/>
                    <a:gd name="T35" fmla="*/ 20 h 30"/>
                    <a:gd name="T36" fmla="*/ 37 w 45"/>
                    <a:gd name="T37" fmla="*/ 13 h 30"/>
                    <a:gd name="T38" fmla="*/ 39 w 45"/>
                    <a:gd name="T39" fmla="*/ 15 h 30"/>
                    <a:gd name="T40" fmla="*/ 39 w 45"/>
                    <a:gd name="T41" fmla="*/ 8 h 30"/>
                    <a:gd name="T42" fmla="*/ 45 w 45"/>
                    <a:gd name="T43" fmla="*/ 5 h 30"/>
                    <a:gd name="T44" fmla="*/ 34 w 45"/>
                    <a:gd name="T45" fmla="*/ 5 h 30"/>
                    <a:gd name="T46" fmla="*/ 33 w 45"/>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0">
                      <a:moveTo>
                        <a:pt x="33" y="14"/>
                      </a:moveTo>
                      <a:cubicBezTo>
                        <a:pt x="31" y="14"/>
                        <a:pt x="34" y="11"/>
                        <a:pt x="31" y="9"/>
                      </a:cubicBezTo>
                      <a:cubicBezTo>
                        <a:pt x="29" y="12"/>
                        <a:pt x="34" y="15"/>
                        <a:pt x="32" y="19"/>
                      </a:cubicBezTo>
                      <a:cubicBezTo>
                        <a:pt x="30" y="17"/>
                        <a:pt x="28" y="21"/>
                        <a:pt x="27" y="21"/>
                      </a:cubicBezTo>
                      <a:cubicBezTo>
                        <a:pt x="28" y="19"/>
                        <a:pt x="27" y="13"/>
                        <a:pt x="27" y="12"/>
                      </a:cubicBezTo>
                      <a:cubicBezTo>
                        <a:pt x="26" y="14"/>
                        <a:pt x="24" y="11"/>
                        <a:pt x="22" y="11"/>
                      </a:cubicBezTo>
                      <a:cubicBezTo>
                        <a:pt x="26" y="14"/>
                        <a:pt x="19" y="13"/>
                        <a:pt x="22" y="17"/>
                      </a:cubicBezTo>
                      <a:cubicBezTo>
                        <a:pt x="22" y="20"/>
                        <a:pt x="19" y="23"/>
                        <a:pt x="17" y="20"/>
                      </a:cubicBezTo>
                      <a:cubicBezTo>
                        <a:pt x="17" y="18"/>
                        <a:pt x="18" y="18"/>
                        <a:pt x="19" y="18"/>
                      </a:cubicBezTo>
                      <a:cubicBezTo>
                        <a:pt x="20" y="14"/>
                        <a:pt x="17" y="16"/>
                        <a:pt x="16" y="12"/>
                      </a:cubicBezTo>
                      <a:cubicBezTo>
                        <a:pt x="12" y="18"/>
                        <a:pt x="0" y="19"/>
                        <a:pt x="4" y="28"/>
                      </a:cubicBezTo>
                      <a:cubicBezTo>
                        <a:pt x="5" y="30"/>
                        <a:pt x="6" y="28"/>
                        <a:pt x="8" y="27"/>
                      </a:cubicBezTo>
                      <a:cubicBezTo>
                        <a:pt x="4" y="25"/>
                        <a:pt x="7" y="22"/>
                        <a:pt x="8" y="20"/>
                      </a:cubicBezTo>
                      <a:cubicBezTo>
                        <a:pt x="9" y="22"/>
                        <a:pt x="12" y="18"/>
                        <a:pt x="12" y="22"/>
                      </a:cubicBezTo>
                      <a:cubicBezTo>
                        <a:pt x="9" y="26"/>
                        <a:pt x="9" y="26"/>
                        <a:pt x="9" y="26"/>
                      </a:cubicBezTo>
                      <a:cubicBezTo>
                        <a:pt x="18" y="27"/>
                        <a:pt x="30" y="26"/>
                        <a:pt x="40" y="24"/>
                      </a:cubicBezTo>
                      <a:cubicBezTo>
                        <a:pt x="35" y="24"/>
                        <a:pt x="35" y="24"/>
                        <a:pt x="35" y="24"/>
                      </a:cubicBezTo>
                      <a:cubicBezTo>
                        <a:pt x="36" y="21"/>
                        <a:pt x="38" y="21"/>
                        <a:pt x="39" y="20"/>
                      </a:cubicBezTo>
                      <a:cubicBezTo>
                        <a:pt x="37" y="13"/>
                        <a:pt x="37" y="13"/>
                        <a:pt x="37" y="13"/>
                      </a:cubicBezTo>
                      <a:cubicBezTo>
                        <a:pt x="38" y="14"/>
                        <a:pt x="39" y="13"/>
                        <a:pt x="39" y="15"/>
                      </a:cubicBezTo>
                      <a:cubicBezTo>
                        <a:pt x="41" y="12"/>
                        <a:pt x="40" y="11"/>
                        <a:pt x="39" y="8"/>
                      </a:cubicBezTo>
                      <a:cubicBezTo>
                        <a:pt x="42" y="7"/>
                        <a:pt x="43" y="10"/>
                        <a:pt x="45" y="5"/>
                      </a:cubicBezTo>
                      <a:cubicBezTo>
                        <a:pt x="40" y="0"/>
                        <a:pt x="41"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4" name="Freeform 1512"/>
                <p:cNvSpPr>
                  <a:spLocks/>
                </p:cNvSpPr>
                <p:nvPr/>
              </p:nvSpPr>
              <p:spPr bwMode="auto">
                <a:xfrm>
                  <a:off x="3894" y="3114"/>
                  <a:ext cx="1" cy="3"/>
                </a:xfrm>
                <a:custGeom>
                  <a:avLst/>
                  <a:gdLst>
                    <a:gd name="T0" fmla="*/ 1 w 1"/>
                    <a:gd name="T1" fmla="*/ 0 h 3"/>
                    <a:gd name="T2" fmla="*/ 0 w 1"/>
                    <a:gd name="T3" fmla="*/ 3 h 3"/>
                    <a:gd name="T4" fmla="*/ 1 w 1"/>
                    <a:gd name="T5" fmla="*/ 1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5" name="Freeform 1513"/>
                <p:cNvSpPr>
                  <a:spLocks/>
                </p:cNvSpPr>
                <p:nvPr/>
              </p:nvSpPr>
              <p:spPr bwMode="auto">
                <a:xfrm>
                  <a:off x="3892" y="3123"/>
                  <a:ext cx="2" cy="4"/>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3" y="0"/>
                        <a:pt x="3" y="0"/>
                        <a:pt x="3" y="0"/>
                      </a:cubicBezTo>
                      <a:cubicBezTo>
                        <a:pt x="0" y="0"/>
                        <a:pt x="0" y="2"/>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6" name="Freeform 1514"/>
                <p:cNvSpPr>
                  <a:spLocks/>
                </p:cNvSpPr>
                <p:nvPr/>
              </p:nvSpPr>
              <p:spPr bwMode="auto">
                <a:xfrm>
                  <a:off x="3864" y="3115"/>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7" name="Freeform 1515"/>
                <p:cNvSpPr>
                  <a:spLocks/>
                </p:cNvSpPr>
                <p:nvPr/>
              </p:nvSpPr>
              <p:spPr bwMode="auto">
                <a:xfrm>
                  <a:off x="3849" y="3119"/>
                  <a:ext cx="11" cy="12"/>
                </a:xfrm>
                <a:custGeom>
                  <a:avLst/>
                  <a:gdLst>
                    <a:gd name="T0" fmla="*/ 0 w 13"/>
                    <a:gd name="T1" fmla="*/ 14 h 14"/>
                    <a:gd name="T2" fmla="*/ 11 w 13"/>
                    <a:gd name="T3" fmla="*/ 13 h 14"/>
                    <a:gd name="T4" fmla="*/ 10 w 13"/>
                    <a:gd name="T5" fmla="*/ 1 h 14"/>
                    <a:gd name="T6" fmla="*/ 6 w 13"/>
                    <a:gd name="T7" fmla="*/ 9 h 14"/>
                    <a:gd name="T8" fmla="*/ 0 w 13"/>
                    <a:gd name="T9" fmla="*/ 9 h 14"/>
                    <a:gd name="T10" fmla="*/ 0 w 13"/>
                    <a:gd name="T11" fmla="*/ 14 h 14"/>
                  </a:gdLst>
                  <a:ahLst/>
                  <a:cxnLst>
                    <a:cxn ang="0">
                      <a:pos x="T0" y="T1"/>
                    </a:cxn>
                    <a:cxn ang="0">
                      <a:pos x="T2" y="T3"/>
                    </a:cxn>
                    <a:cxn ang="0">
                      <a:pos x="T4" y="T5"/>
                    </a:cxn>
                    <a:cxn ang="0">
                      <a:pos x="T6" y="T7"/>
                    </a:cxn>
                    <a:cxn ang="0">
                      <a:pos x="T8" y="T9"/>
                    </a:cxn>
                    <a:cxn ang="0">
                      <a:pos x="T10" y="T11"/>
                    </a:cxn>
                  </a:cxnLst>
                  <a:rect l="0" t="0" r="r" b="b"/>
                  <a:pathLst>
                    <a:path w="13" h="14">
                      <a:moveTo>
                        <a:pt x="0" y="14"/>
                      </a:moveTo>
                      <a:cubicBezTo>
                        <a:pt x="4" y="13"/>
                        <a:pt x="6" y="10"/>
                        <a:pt x="11" y="13"/>
                      </a:cubicBezTo>
                      <a:cubicBezTo>
                        <a:pt x="13" y="9"/>
                        <a:pt x="10" y="5"/>
                        <a:pt x="10" y="1"/>
                      </a:cubicBezTo>
                      <a:cubicBezTo>
                        <a:pt x="8" y="0"/>
                        <a:pt x="9" y="8"/>
                        <a:pt x="6" y="9"/>
                      </a:cubicBezTo>
                      <a:cubicBezTo>
                        <a:pt x="5" y="5"/>
                        <a:pt x="2" y="10"/>
                        <a:pt x="0" y="9"/>
                      </a:cubicBezTo>
                      <a:cubicBezTo>
                        <a:pt x="0" y="11"/>
                        <a:pt x="0" y="13"/>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8" name="Freeform 1516"/>
                <p:cNvSpPr>
                  <a:spLocks/>
                </p:cNvSpPr>
                <p:nvPr/>
              </p:nvSpPr>
              <p:spPr bwMode="auto">
                <a:xfrm>
                  <a:off x="3756" y="3110"/>
                  <a:ext cx="96" cy="25"/>
                </a:xfrm>
                <a:custGeom>
                  <a:avLst/>
                  <a:gdLst>
                    <a:gd name="T0" fmla="*/ 91 w 111"/>
                    <a:gd name="T1" fmla="*/ 11 h 29"/>
                    <a:gd name="T2" fmla="*/ 85 w 111"/>
                    <a:gd name="T3" fmla="*/ 12 h 29"/>
                    <a:gd name="T4" fmla="*/ 88 w 111"/>
                    <a:gd name="T5" fmla="*/ 9 h 29"/>
                    <a:gd name="T6" fmla="*/ 83 w 111"/>
                    <a:gd name="T7" fmla="*/ 7 h 29"/>
                    <a:gd name="T8" fmla="*/ 83 w 111"/>
                    <a:gd name="T9" fmla="*/ 9 h 29"/>
                    <a:gd name="T10" fmla="*/ 73 w 111"/>
                    <a:gd name="T11" fmla="*/ 11 h 29"/>
                    <a:gd name="T12" fmla="*/ 72 w 111"/>
                    <a:gd name="T13" fmla="*/ 16 h 29"/>
                    <a:gd name="T14" fmla="*/ 64 w 111"/>
                    <a:gd name="T15" fmla="*/ 9 h 29"/>
                    <a:gd name="T16" fmla="*/ 67 w 111"/>
                    <a:gd name="T17" fmla="*/ 20 h 29"/>
                    <a:gd name="T18" fmla="*/ 55 w 111"/>
                    <a:gd name="T19" fmla="*/ 17 h 29"/>
                    <a:gd name="T20" fmla="*/ 57 w 111"/>
                    <a:gd name="T21" fmla="*/ 16 h 29"/>
                    <a:gd name="T22" fmla="*/ 51 w 111"/>
                    <a:gd name="T23" fmla="*/ 16 h 29"/>
                    <a:gd name="T24" fmla="*/ 51 w 111"/>
                    <a:gd name="T25" fmla="*/ 11 h 29"/>
                    <a:gd name="T26" fmla="*/ 42 w 111"/>
                    <a:gd name="T27" fmla="*/ 12 h 29"/>
                    <a:gd name="T28" fmla="*/ 43 w 111"/>
                    <a:gd name="T29" fmla="*/ 9 h 29"/>
                    <a:gd name="T30" fmla="*/ 26 w 111"/>
                    <a:gd name="T31" fmla="*/ 14 h 29"/>
                    <a:gd name="T32" fmla="*/ 23 w 111"/>
                    <a:gd name="T33" fmla="*/ 11 h 29"/>
                    <a:gd name="T34" fmla="*/ 25 w 111"/>
                    <a:gd name="T35" fmla="*/ 21 h 29"/>
                    <a:gd name="T36" fmla="*/ 18 w 111"/>
                    <a:gd name="T37" fmla="*/ 21 h 29"/>
                    <a:gd name="T38" fmla="*/ 19 w 111"/>
                    <a:gd name="T39" fmla="*/ 14 h 29"/>
                    <a:gd name="T40" fmla="*/ 15 w 111"/>
                    <a:gd name="T41" fmla="*/ 17 h 29"/>
                    <a:gd name="T42" fmla="*/ 12 w 111"/>
                    <a:gd name="T43" fmla="*/ 12 h 29"/>
                    <a:gd name="T44" fmla="*/ 5 w 111"/>
                    <a:gd name="T45" fmla="*/ 21 h 29"/>
                    <a:gd name="T46" fmla="*/ 1 w 111"/>
                    <a:gd name="T47" fmla="*/ 20 h 29"/>
                    <a:gd name="T48" fmla="*/ 5 w 111"/>
                    <a:gd name="T49" fmla="*/ 29 h 29"/>
                    <a:gd name="T50" fmla="*/ 29 w 111"/>
                    <a:gd name="T51" fmla="*/ 25 h 29"/>
                    <a:gd name="T52" fmla="*/ 35 w 111"/>
                    <a:gd name="T53" fmla="*/ 20 h 29"/>
                    <a:gd name="T54" fmla="*/ 37 w 111"/>
                    <a:gd name="T55" fmla="*/ 26 h 29"/>
                    <a:gd name="T56" fmla="*/ 36 w 111"/>
                    <a:gd name="T57" fmla="*/ 20 h 29"/>
                    <a:gd name="T58" fmla="*/ 40 w 111"/>
                    <a:gd name="T59" fmla="*/ 25 h 29"/>
                    <a:gd name="T60" fmla="*/ 42 w 111"/>
                    <a:gd name="T61" fmla="*/ 19 h 29"/>
                    <a:gd name="T62" fmla="*/ 45 w 111"/>
                    <a:gd name="T63" fmla="*/ 26 h 29"/>
                    <a:gd name="T64" fmla="*/ 84 w 111"/>
                    <a:gd name="T65" fmla="*/ 21 h 29"/>
                    <a:gd name="T66" fmla="*/ 83 w 111"/>
                    <a:gd name="T67" fmla="*/ 16 h 29"/>
                    <a:gd name="T68" fmla="*/ 98 w 111"/>
                    <a:gd name="T69" fmla="*/ 15 h 29"/>
                    <a:gd name="T70" fmla="*/ 100 w 111"/>
                    <a:gd name="T71" fmla="*/ 11 h 29"/>
                    <a:gd name="T72" fmla="*/ 100 w 111"/>
                    <a:gd name="T73" fmla="*/ 21 h 29"/>
                    <a:gd name="T74" fmla="*/ 105 w 111"/>
                    <a:gd name="T75" fmla="*/ 20 h 29"/>
                    <a:gd name="T76" fmla="*/ 102 w 111"/>
                    <a:gd name="T77" fmla="*/ 18 h 29"/>
                    <a:gd name="T78" fmla="*/ 107 w 111"/>
                    <a:gd name="T79" fmla="*/ 19 h 29"/>
                    <a:gd name="T80" fmla="*/ 103 w 111"/>
                    <a:gd name="T81" fmla="*/ 8 h 29"/>
                    <a:gd name="T82" fmla="*/ 90 w 111"/>
                    <a:gd name="T83" fmla="*/ 4 h 29"/>
                    <a:gd name="T84" fmla="*/ 91 w 111"/>
                    <a:gd name="T8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9">
                      <a:moveTo>
                        <a:pt x="91" y="11"/>
                      </a:moveTo>
                      <a:cubicBezTo>
                        <a:pt x="89" y="11"/>
                        <a:pt x="87" y="14"/>
                        <a:pt x="85" y="12"/>
                      </a:cubicBezTo>
                      <a:cubicBezTo>
                        <a:pt x="85" y="10"/>
                        <a:pt x="86" y="9"/>
                        <a:pt x="88" y="9"/>
                      </a:cubicBezTo>
                      <a:cubicBezTo>
                        <a:pt x="86" y="4"/>
                        <a:pt x="85" y="10"/>
                        <a:pt x="83" y="7"/>
                      </a:cubicBezTo>
                      <a:cubicBezTo>
                        <a:pt x="83" y="7"/>
                        <a:pt x="84" y="8"/>
                        <a:pt x="83" y="9"/>
                      </a:cubicBezTo>
                      <a:cubicBezTo>
                        <a:pt x="78" y="8"/>
                        <a:pt x="81" y="14"/>
                        <a:pt x="73" y="11"/>
                      </a:cubicBezTo>
                      <a:cubicBezTo>
                        <a:pt x="72" y="13"/>
                        <a:pt x="71" y="13"/>
                        <a:pt x="72" y="16"/>
                      </a:cubicBezTo>
                      <a:cubicBezTo>
                        <a:pt x="67" y="12"/>
                        <a:pt x="69" y="12"/>
                        <a:pt x="64" y="9"/>
                      </a:cubicBezTo>
                      <a:cubicBezTo>
                        <a:pt x="65" y="11"/>
                        <a:pt x="67" y="15"/>
                        <a:pt x="67" y="20"/>
                      </a:cubicBezTo>
                      <a:cubicBezTo>
                        <a:pt x="60" y="14"/>
                        <a:pt x="60" y="21"/>
                        <a:pt x="55" y="17"/>
                      </a:cubicBezTo>
                      <a:cubicBezTo>
                        <a:pt x="56" y="16"/>
                        <a:pt x="56" y="15"/>
                        <a:pt x="57" y="16"/>
                      </a:cubicBezTo>
                      <a:cubicBezTo>
                        <a:pt x="56" y="10"/>
                        <a:pt x="54" y="17"/>
                        <a:pt x="51" y="16"/>
                      </a:cubicBezTo>
                      <a:cubicBezTo>
                        <a:pt x="51" y="11"/>
                        <a:pt x="51" y="11"/>
                        <a:pt x="51" y="11"/>
                      </a:cubicBezTo>
                      <a:cubicBezTo>
                        <a:pt x="49" y="12"/>
                        <a:pt x="45" y="15"/>
                        <a:pt x="42" y="12"/>
                      </a:cubicBezTo>
                      <a:cubicBezTo>
                        <a:pt x="43" y="9"/>
                        <a:pt x="43" y="9"/>
                        <a:pt x="43" y="9"/>
                      </a:cubicBezTo>
                      <a:cubicBezTo>
                        <a:pt x="37" y="13"/>
                        <a:pt x="30" y="12"/>
                        <a:pt x="26" y="14"/>
                      </a:cubicBezTo>
                      <a:cubicBezTo>
                        <a:pt x="23" y="11"/>
                        <a:pt x="23" y="11"/>
                        <a:pt x="23" y="11"/>
                      </a:cubicBezTo>
                      <a:cubicBezTo>
                        <a:pt x="16" y="16"/>
                        <a:pt x="30" y="13"/>
                        <a:pt x="25" y="21"/>
                      </a:cubicBezTo>
                      <a:cubicBezTo>
                        <a:pt x="24" y="11"/>
                        <a:pt x="22" y="24"/>
                        <a:pt x="18" y="21"/>
                      </a:cubicBezTo>
                      <a:cubicBezTo>
                        <a:pt x="16" y="17"/>
                        <a:pt x="22" y="18"/>
                        <a:pt x="19" y="14"/>
                      </a:cubicBezTo>
                      <a:cubicBezTo>
                        <a:pt x="19" y="19"/>
                        <a:pt x="17" y="16"/>
                        <a:pt x="15" y="17"/>
                      </a:cubicBezTo>
                      <a:cubicBezTo>
                        <a:pt x="16" y="13"/>
                        <a:pt x="11" y="17"/>
                        <a:pt x="12" y="12"/>
                      </a:cubicBezTo>
                      <a:cubicBezTo>
                        <a:pt x="5" y="21"/>
                        <a:pt x="5" y="21"/>
                        <a:pt x="5" y="21"/>
                      </a:cubicBezTo>
                      <a:cubicBezTo>
                        <a:pt x="4" y="18"/>
                        <a:pt x="2" y="19"/>
                        <a:pt x="1" y="20"/>
                      </a:cubicBezTo>
                      <a:cubicBezTo>
                        <a:pt x="4" y="19"/>
                        <a:pt x="0" y="27"/>
                        <a:pt x="5" y="29"/>
                      </a:cubicBezTo>
                      <a:cubicBezTo>
                        <a:pt x="11" y="26"/>
                        <a:pt x="21" y="23"/>
                        <a:pt x="29" y="25"/>
                      </a:cubicBezTo>
                      <a:cubicBezTo>
                        <a:pt x="30" y="19"/>
                        <a:pt x="34" y="25"/>
                        <a:pt x="35" y="20"/>
                      </a:cubicBezTo>
                      <a:cubicBezTo>
                        <a:pt x="37" y="26"/>
                        <a:pt x="37" y="26"/>
                        <a:pt x="37" y="26"/>
                      </a:cubicBezTo>
                      <a:cubicBezTo>
                        <a:pt x="42" y="24"/>
                        <a:pt x="35" y="22"/>
                        <a:pt x="36" y="20"/>
                      </a:cubicBezTo>
                      <a:cubicBezTo>
                        <a:pt x="38" y="19"/>
                        <a:pt x="40" y="22"/>
                        <a:pt x="40" y="25"/>
                      </a:cubicBezTo>
                      <a:cubicBezTo>
                        <a:pt x="44" y="25"/>
                        <a:pt x="41" y="23"/>
                        <a:pt x="42" y="19"/>
                      </a:cubicBezTo>
                      <a:cubicBezTo>
                        <a:pt x="45" y="26"/>
                        <a:pt x="45" y="26"/>
                        <a:pt x="45" y="26"/>
                      </a:cubicBezTo>
                      <a:cubicBezTo>
                        <a:pt x="56" y="23"/>
                        <a:pt x="71" y="18"/>
                        <a:pt x="84" y="21"/>
                      </a:cubicBezTo>
                      <a:cubicBezTo>
                        <a:pt x="83" y="16"/>
                        <a:pt x="83" y="16"/>
                        <a:pt x="83" y="16"/>
                      </a:cubicBezTo>
                      <a:cubicBezTo>
                        <a:pt x="89" y="19"/>
                        <a:pt x="93" y="6"/>
                        <a:pt x="98" y="15"/>
                      </a:cubicBezTo>
                      <a:cubicBezTo>
                        <a:pt x="100" y="11"/>
                        <a:pt x="100" y="11"/>
                        <a:pt x="100" y="11"/>
                      </a:cubicBezTo>
                      <a:cubicBezTo>
                        <a:pt x="99" y="14"/>
                        <a:pt x="101" y="18"/>
                        <a:pt x="100" y="21"/>
                      </a:cubicBezTo>
                      <a:cubicBezTo>
                        <a:pt x="101" y="20"/>
                        <a:pt x="103" y="21"/>
                        <a:pt x="105" y="20"/>
                      </a:cubicBezTo>
                      <a:cubicBezTo>
                        <a:pt x="102" y="18"/>
                        <a:pt x="102" y="18"/>
                        <a:pt x="102" y="18"/>
                      </a:cubicBezTo>
                      <a:cubicBezTo>
                        <a:pt x="104" y="14"/>
                        <a:pt x="106" y="16"/>
                        <a:pt x="107" y="19"/>
                      </a:cubicBezTo>
                      <a:cubicBezTo>
                        <a:pt x="111" y="15"/>
                        <a:pt x="104" y="12"/>
                        <a:pt x="103" y="8"/>
                      </a:cubicBezTo>
                      <a:cubicBezTo>
                        <a:pt x="97" y="17"/>
                        <a:pt x="96" y="0"/>
                        <a:pt x="90" y="4"/>
                      </a:cubicBezTo>
                      <a:cubicBezTo>
                        <a:pt x="87" y="7"/>
                        <a:pt x="91" y="8"/>
                        <a:pt x="9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79" name="Freeform 1517"/>
                <p:cNvSpPr>
                  <a:spLocks/>
                </p:cNvSpPr>
                <p:nvPr/>
              </p:nvSpPr>
              <p:spPr bwMode="auto">
                <a:xfrm>
                  <a:off x="3842" y="3128"/>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0" name="Freeform 1518"/>
                <p:cNvSpPr>
                  <a:spLocks/>
                </p:cNvSpPr>
                <p:nvPr/>
              </p:nvSpPr>
              <p:spPr bwMode="auto">
                <a:xfrm>
                  <a:off x="3755" y="3128"/>
                  <a:ext cx="2" cy="0"/>
                </a:xfrm>
                <a:custGeom>
                  <a:avLst/>
                  <a:gdLst>
                    <a:gd name="T0" fmla="*/ 3 w 3"/>
                    <a:gd name="T1" fmla="*/ 0 h 1"/>
                    <a:gd name="T2" fmla="*/ 1 w 3"/>
                    <a:gd name="T3" fmla="*/ 0 h 1"/>
                    <a:gd name="T4" fmla="*/ 3 w 3"/>
                    <a:gd name="T5" fmla="*/ 0 h 1"/>
                  </a:gdLst>
                  <a:ahLst/>
                  <a:cxnLst>
                    <a:cxn ang="0">
                      <a:pos x="T0" y="T1"/>
                    </a:cxn>
                    <a:cxn ang="0">
                      <a:pos x="T2" y="T3"/>
                    </a:cxn>
                    <a:cxn ang="0">
                      <a:pos x="T4" y="T5"/>
                    </a:cxn>
                  </a:cxnLst>
                  <a:rect l="0" t="0" r="r" b="b"/>
                  <a:pathLst>
                    <a:path w="3" h="1">
                      <a:moveTo>
                        <a:pt x="3" y="0"/>
                      </a:moveTo>
                      <a:cubicBezTo>
                        <a:pt x="1" y="0"/>
                        <a:pt x="1" y="0"/>
                        <a:pt x="1" y="0"/>
                      </a:cubicBezTo>
                      <a:cubicBezTo>
                        <a:pt x="0" y="1"/>
                        <a:pt x="1"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1" name="Rectangle 1519"/>
                <p:cNvSpPr>
                  <a:spLocks noChangeArrowheads="1"/>
                </p:cNvSpPr>
                <p:nvPr/>
              </p:nvSpPr>
              <p:spPr bwMode="auto">
                <a:xfrm>
                  <a:off x="3849" y="3127"/>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2" name="Freeform 1520"/>
                <p:cNvSpPr>
                  <a:spLocks/>
                </p:cNvSpPr>
                <p:nvPr/>
              </p:nvSpPr>
              <p:spPr bwMode="auto">
                <a:xfrm>
                  <a:off x="3850" y="3117"/>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3" name="Freeform 1521"/>
                <p:cNvSpPr>
                  <a:spLocks/>
                </p:cNvSpPr>
                <p:nvPr/>
              </p:nvSpPr>
              <p:spPr bwMode="auto">
                <a:xfrm>
                  <a:off x="3742" y="3123"/>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4" name="Freeform 1522"/>
                <p:cNvSpPr>
                  <a:spLocks/>
                </p:cNvSpPr>
                <p:nvPr/>
              </p:nvSpPr>
              <p:spPr bwMode="auto">
                <a:xfrm>
                  <a:off x="3701" y="312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5" name="Freeform 1523"/>
                <p:cNvSpPr>
                  <a:spLocks/>
                </p:cNvSpPr>
                <p:nvPr/>
              </p:nvSpPr>
              <p:spPr bwMode="auto">
                <a:xfrm>
                  <a:off x="3591" y="3121"/>
                  <a:ext cx="163" cy="36"/>
                </a:xfrm>
                <a:custGeom>
                  <a:avLst/>
                  <a:gdLst>
                    <a:gd name="T0" fmla="*/ 7 w 189"/>
                    <a:gd name="T1" fmla="*/ 26 h 42"/>
                    <a:gd name="T2" fmla="*/ 4 w 189"/>
                    <a:gd name="T3" fmla="*/ 33 h 42"/>
                    <a:gd name="T4" fmla="*/ 11 w 189"/>
                    <a:gd name="T5" fmla="*/ 36 h 42"/>
                    <a:gd name="T6" fmla="*/ 20 w 189"/>
                    <a:gd name="T7" fmla="*/ 31 h 42"/>
                    <a:gd name="T8" fmla="*/ 42 w 189"/>
                    <a:gd name="T9" fmla="*/ 29 h 42"/>
                    <a:gd name="T10" fmla="*/ 56 w 189"/>
                    <a:gd name="T11" fmla="*/ 30 h 42"/>
                    <a:gd name="T12" fmla="*/ 73 w 189"/>
                    <a:gd name="T13" fmla="*/ 23 h 42"/>
                    <a:gd name="T14" fmla="*/ 78 w 189"/>
                    <a:gd name="T15" fmla="*/ 25 h 42"/>
                    <a:gd name="T16" fmla="*/ 88 w 189"/>
                    <a:gd name="T17" fmla="*/ 25 h 42"/>
                    <a:gd name="T18" fmla="*/ 91 w 189"/>
                    <a:gd name="T19" fmla="*/ 15 h 42"/>
                    <a:gd name="T20" fmla="*/ 101 w 189"/>
                    <a:gd name="T21" fmla="*/ 14 h 42"/>
                    <a:gd name="T22" fmla="*/ 109 w 189"/>
                    <a:gd name="T23" fmla="*/ 18 h 42"/>
                    <a:gd name="T24" fmla="*/ 121 w 189"/>
                    <a:gd name="T25" fmla="*/ 17 h 42"/>
                    <a:gd name="T26" fmla="*/ 134 w 189"/>
                    <a:gd name="T27" fmla="*/ 18 h 42"/>
                    <a:gd name="T28" fmla="*/ 145 w 189"/>
                    <a:gd name="T29" fmla="*/ 14 h 42"/>
                    <a:gd name="T30" fmla="*/ 152 w 189"/>
                    <a:gd name="T31" fmla="*/ 10 h 42"/>
                    <a:gd name="T32" fmla="*/ 155 w 189"/>
                    <a:gd name="T33" fmla="*/ 14 h 42"/>
                    <a:gd name="T34" fmla="*/ 162 w 189"/>
                    <a:gd name="T35" fmla="*/ 12 h 42"/>
                    <a:gd name="T36" fmla="*/ 189 w 189"/>
                    <a:gd name="T37" fmla="*/ 11 h 42"/>
                    <a:gd name="T38" fmla="*/ 175 w 189"/>
                    <a:gd name="T39" fmla="*/ 11 h 42"/>
                    <a:gd name="T40" fmla="*/ 173 w 189"/>
                    <a:gd name="T41" fmla="*/ 14 h 42"/>
                    <a:gd name="T42" fmla="*/ 169 w 189"/>
                    <a:gd name="T43" fmla="*/ 3 h 42"/>
                    <a:gd name="T44" fmla="*/ 166 w 189"/>
                    <a:gd name="T45" fmla="*/ 2 h 42"/>
                    <a:gd name="T46" fmla="*/ 157 w 189"/>
                    <a:gd name="T47" fmla="*/ 4 h 42"/>
                    <a:gd name="T48" fmla="*/ 149 w 189"/>
                    <a:gd name="T49" fmla="*/ 3 h 42"/>
                    <a:gd name="T50" fmla="*/ 137 w 189"/>
                    <a:gd name="T51" fmla="*/ 3 h 42"/>
                    <a:gd name="T52" fmla="*/ 127 w 189"/>
                    <a:gd name="T53" fmla="*/ 7 h 42"/>
                    <a:gd name="T54" fmla="*/ 126 w 189"/>
                    <a:gd name="T55" fmla="*/ 6 h 42"/>
                    <a:gd name="T56" fmla="*/ 123 w 189"/>
                    <a:gd name="T57" fmla="*/ 6 h 42"/>
                    <a:gd name="T58" fmla="*/ 115 w 189"/>
                    <a:gd name="T59" fmla="*/ 8 h 42"/>
                    <a:gd name="T60" fmla="*/ 107 w 189"/>
                    <a:gd name="T61" fmla="*/ 11 h 42"/>
                    <a:gd name="T62" fmla="*/ 104 w 189"/>
                    <a:gd name="T63" fmla="*/ 7 h 42"/>
                    <a:gd name="T64" fmla="*/ 93 w 189"/>
                    <a:gd name="T65" fmla="*/ 7 h 42"/>
                    <a:gd name="T66" fmla="*/ 89 w 189"/>
                    <a:gd name="T67" fmla="*/ 13 h 42"/>
                    <a:gd name="T68" fmla="*/ 77 w 189"/>
                    <a:gd name="T69" fmla="*/ 16 h 42"/>
                    <a:gd name="T70" fmla="*/ 59 w 189"/>
                    <a:gd name="T71" fmla="*/ 20 h 42"/>
                    <a:gd name="T72" fmla="*/ 55 w 189"/>
                    <a:gd name="T73" fmla="*/ 19 h 42"/>
                    <a:gd name="T74" fmla="*/ 35 w 189"/>
                    <a:gd name="T75" fmla="*/ 22 h 42"/>
                    <a:gd name="T76" fmla="*/ 43 w 189"/>
                    <a:gd name="T77" fmla="*/ 27 h 42"/>
                    <a:gd name="T78" fmla="*/ 33 w 189"/>
                    <a:gd name="T7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42">
                      <a:moveTo>
                        <a:pt x="16" y="19"/>
                      </a:moveTo>
                      <a:cubicBezTo>
                        <a:pt x="13" y="21"/>
                        <a:pt x="9" y="22"/>
                        <a:pt x="7" y="26"/>
                      </a:cubicBezTo>
                      <a:cubicBezTo>
                        <a:pt x="7" y="24"/>
                        <a:pt x="7" y="24"/>
                        <a:pt x="7" y="24"/>
                      </a:cubicBezTo>
                      <a:cubicBezTo>
                        <a:pt x="5" y="25"/>
                        <a:pt x="0" y="29"/>
                        <a:pt x="4" y="33"/>
                      </a:cubicBezTo>
                      <a:cubicBezTo>
                        <a:pt x="4" y="31"/>
                        <a:pt x="4" y="31"/>
                        <a:pt x="4" y="31"/>
                      </a:cubicBezTo>
                      <a:cubicBezTo>
                        <a:pt x="8" y="27"/>
                        <a:pt x="7" y="35"/>
                        <a:pt x="11" y="36"/>
                      </a:cubicBezTo>
                      <a:cubicBezTo>
                        <a:pt x="14" y="35"/>
                        <a:pt x="16" y="26"/>
                        <a:pt x="19" y="28"/>
                      </a:cubicBezTo>
                      <a:cubicBezTo>
                        <a:pt x="21" y="27"/>
                        <a:pt x="20" y="30"/>
                        <a:pt x="20" y="31"/>
                      </a:cubicBezTo>
                      <a:cubicBezTo>
                        <a:pt x="23" y="32"/>
                        <a:pt x="24" y="25"/>
                        <a:pt x="26" y="24"/>
                      </a:cubicBezTo>
                      <a:cubicBezTo>
                        <a:pt x="29" y="42"/>
                        <a:pt x="36" y="19"/>
                        <a:pt x="42" y="29"/>
                      </a:cubicBezTo>
                      <a:cubicBezTo>
                        <a:pt x="45" y="28"/>
                        <a:pt x="49" y="29"/>
                        <a:pt x="52" y="25"/>
                      </a:cubicBezTo>
                      <a:cubicBezTo>
                        <a:pt x="51" y="30"/>
                        <a:pt x="56" y="25"/>
                        <a:pt x="56" y="30"/>
                      </a:cubicBezTo>
                      <a:cubicBezTo>
                        <a:pt x="56" y="20"/>
                        <a:pt x="67" y="34"/>
                        <a:pt x="67" y="21"/>
                      </a:cubicBezTo>
                      <a:cubicBezTo>
                        <a:pt x="72" y="24"/>
                        <a:pt x="67" y="20"/>
                        <a:pt x="73" y="23"/>
                      </a:cubicBezTo>
                      <a:cubicBezTo>
                        <a:pt x="73" y="24"/>
                        <a:pt x="72" y="24"/>
                        <a:pt x="72" y="25"/>
                      </a:cubicBezTo>
                      <a:cubicBezTo>
                        <a:pt x="75" y="27"/>
                        <a:pt x="75" y="19"/>
                        <a:pt x="78" y="25"/>
                      </a:cubicBezTo>
                      <a:cubicBezTo>
                        <a:pt x="83" y="25"/>
                        <a:pt x="78" y="21"/>
                        <a:pt x="81" y="17"/>
                      </a:cubicBezTo>
                      <a:cubicBezTo>
                        <a:pt x="86" y="19"/>
                        <a:pt x="85" y="20"/>
                        <a:pt x="88" y="25"/>
                      </a:cubicBezTo>
                      <a:cubicBezTo>
                        <a:pt x="88" y="19"/>
                        <a:pt x="91" y="22"/>
                        <a:pt x="94" y="19"/>
                      </a:cubicBezTo>
                      <a:cubicBezTo>
                        <a:pt x="93" y="18"/>
                        <a:pt x="89" y="17"/>
                        <a:pt x="91" y="15"/>
                      </a:cubicBezTo>
                      <a:cubicBezTo>
                        <a:pt x="97" y="15"/>
                        <a:pt x="96" y="11"/>
                        <a:pt x="101" y="8"/>
                      </a:cubicBezTo>
                      <a:cubicBezTo>
                        <a:pt x="104" y="15"/>
                        <a:pt x="96" y="9"/>
                        <a:pt x="101" y="14"/>
                      </a:cubicBezTo>
                      <a:cubicBezTo>
                        <a:pt x="98" y="17"/>
                        <a:pt x="95" y="17"/>
                        <a:pt x="94" y="22"/>
                      </a:cubicBezTo>
                      <a:cubicBezTo>
                        <a:pt x="98" y="22"/>
                        <a:pt x="104" y="21"/>
                        <a:pt x="109" y="18"/>
                      </a:cubicBezTo>
                      <a:cubicBezTo>
                        <a:pt x="112" y="18"/>
                        <a:pt x="108" y="21"/>
                        <a:pt x="110" y="21"/>
                      </a:cubicBezTo>
                      <a:cubicBezTo>
                        <a:pt x="115" y="24"/>
                        <a:pt x="117" y="14"/>
                        <a:pt x="121" y="17"/>
                      </a:cubicBezTo>
                      <a:cubicBezTo>
                        <a:pt x="121" y="20"/>
                        <a:pt x="121" y="20"/>
                        <a:pt x="121" y="20"/>
                      </a:cubicBezTo>
                      <a:cubicBezTo>
                        <a:pt x="123" y="15"/>
                        <a:pt x="130" y="20"/>
                        <a:pt x="134" y="18"/>
                      </a:cubicBezTo>
                      <a:cubicBezTo>
                        <a:pt x="134" y="16"/>
                        <a:pt x="133" y="15"/>
                        <a:pt x="134" y="13"/>
                      </a:cubicBezTo>
                      <a:cubicBezTo>
                        <a:pt x="134" y="22"/>
                        <a:pt x="140" y="8"/>
                        <a:pt x="145" y="14"/>
                      </a:cubicBezTo>
                      <a:cubicBezTo>
                        <a:pt x="144" y="9"/>
                        <a:pt x="148" y="5"/>
                        <a:pt x="151" y="4"/>
                      </a:cubicBezTo>
                      <a:cubicBezTo>
                        <a:pt x="152" y="6"/>
                        <a:pt x="152" y="8"/>
                        <a:pt x="152" y="10"/>
                      </a:cubicBezTo>
                      <a:cubicBezTo>
                        <a:pt x="147" y="7"/>
                        <a:pt x="148" y="16"/>
                        <a:pt x="145" y="19"/>
                      </a:cubicBezTo>
                      <a:cubicBezTo>
                        <a:pt x="148" y="16"/>
                        <a:pt x="153" y="18"/>
                        <a:pt x="155" y="14"/>
                      </a:cubicBezTo>
                      <a:cubicBezTo>
                        <a:pt x="155" y="19"/>
                        <a:pt x="155" y="19"/>
                        <a:pt x="155" y="19"/>
                      </a:cubicBezTo>
                      <a:cubicBezTo>
                        <a:pt x="159" y="19"/>
                        <a:pt x="158" y="8"/>
                        <a:pt x="162" y="12"/>
                      </a:cubicBezTo>
                      <a:cubicBezTo>
                        <a:pt x="162" y="15"/>
                        <a:pt x="162" y="15"/>
                        <a:pt x="162" y="15"/>
                      </a:cubicBezTo>
                      <a:cubicBezTo>
                        <a:pt x="171" y="14"/>
                        <a:pt x="182" y="19"/>
                        <a:pt x="189" y="11"/>
                      </a:cubicBezTo>
                      <a:cubicBezTo>
                        <a:pt x="189" y="9"/>
                        <a:pt x="185" y="3"/>
                        <a:pt x="185" y="1"/>
                      </a:cubicBezTo>
                      <a:cubicBezTo>
                        <a:pt x="181" y="3"/>
                        <a:pt x="178" y="8"/>
                        <a:pt x="175" y="11"/>
                      </a:cubicBezTo>
                      <a:cubicBezTo>
                        <a:pt x="175" y="6"/>
                        <a:pt x="175" y="6"/>
                        <a:pt x="175" y="6"/>
                      </a:cubicBezTo>
                      <a:cubicBezTo>
                        <a:pt x="174" y="9"/>
                        <a:pt x="171" y="12"/>
                        <a:pt x="173" y="14"/>
                      </a:cubicBezTo>
                      <a:cubicBezTo>
                        <a:pt x="171" y="17"/>
                        <a:pt x="171" y="10"/>
                        <a:pt x="168" y="13"/>
                      </a:cubicBezTo>
                      <a:cubicBezTo>
                        <a:pt x="168" y="8"/>
                        <a:pt x="170" y="7"/>
                        <a:pt x="169" y="3"/>
                      </a:cubicBezTo>
                      <a:cubicBezTo>
                        <a:pt x="167" y="5"/>
                        <a:pt x="167" y="5"/>
                        <a:pt x="167" y="5"/>
                      </a:cubicBezTo>
                      <a:cubicBezTo>
                        <a:pt x="167" y="3"/>
                        <a:pt x="165" y="4"/>
                        <a:pt x="166" y="2"/>
                      </a:cubicBezTo>
                      <a:cubicBezTo>
                        <a:pt x="161" y="8"/>
                        <a:pt x="159" y="0"/>
                        <a:pt x="154" y="3"/>
                      </a:cubicBezTo>
                      <a:cubicBezTo>
                        <a:pt x="157" y="4"/>
                        <a:pt x="157" y="4"/>
                        <a:pt x="157" y="4"/>
                      </a:cubicBezTo>
                      <a:cubicBezTo>
                        <a:pt x="157" y="7"/>
                        <a:pt x="155" y="7"/>
                        <a:pt x="154" y="7"/>
                      </a:cubicBezTo>
                      <a:cubicBezTo>
                        <a:pt x="152" y="3"/>
                        <a:pt x="152" y="4"/>
                        <a:pt x="149" y="3"/>
                      </a:cubicBezTo>
                      <a:cubicBezTo>
                        <a:pt x="147" y="5"/>
                        <a:pt x="146" y="10"/>
                        <a:pt x="143" y="11"/>
                      </a:cubicBezTo>
                      <a:cubicBezTo>
                        <a:pt x="143" y="5"/>
                        <a:pt x="138" y="8"/>
                        <a:pt x="137" y="3"/>
                      </a:cubicBezTo>
                      <a:cubicBezTo>
                        <a:pt x="136" y="9"/>
                        <a:pt x="131" y="6"/>
                        <a:pt x="131" y="9"/>
                      </a:cubicBezTo>
                      <a:cubicBezTo>
                        <a:pt x="129" y="10"/>
                        <a:pt x="127" y="10"/>
                        <a:pt x="127" y="7"/>
                      </a:cubicBezTo>
                      <a:cubicBezTo>
                        <a:pt x="128" y="6"/>
                        <a:pt x="128" y="6"/>
                        <a:pt x="128" y="6"/>
                      </a:cubicBezTo>
                      <a:cubicBezTo>
                        <a:pt x="126" y="6"/>
                        <a:pt x="126" y="6"/>
                        <a:pt x="126" y="6"/>
                      </a:cubicBezTo>
                      <a:cubicBezTo>
                        <a:pt x="126" y="4"/>
                        <a:pt x="126" y="4"/>
                        <a:pt x="126" y="4"/>
                      </a:cubicBezTo>
                      <a:cubicBezTo>
                        <a:pt x="125" y="4"/>
                        <a:pt x="125" y="8"/>
                        <a:pt x="123" y="6"/>
                      </a:cubicBezTo>
                      <a:cubicBezTo>
                        <a:pt x="123" y="4"/>
                        <a:pt x="124" y="4"/>
                        <a:pt x="125" y="4"/>
                      </a:cubicBezTo>
                      <a:cubicBezTo>
                        <a:pt x="121" y="3"/>
                        <a:pt x="119" y="13"/>
                        <a:pt x="115" y="8"/>
                      </a:cubicBezTo>
                      <a:cubicBezTo>
                        <a:pt x="115" y="11"/>
                        <a:pt x="110" y="11"/>
                        <a:pt x="112" y="17"/>
                      </a:cubicBezTo>
                      <a:cubicBezTo>
                        <a:pt x="110" y="15"/>
                        <a:pt x="110" y="10"/>
                        <a:pt x="107" y="11"/>
                      </a:cubicBezTo>
                      <a:cubicBezTo>
                        <a:pt x="106" y="16"/>
                        <a:pt x="103" y="10"/>
                        <a:pt x="101" y="13"/>
                      </a:cubicBezTo>
                      <a:cubicBezTo>
                        <a:pt x="104" y="8"/>
                        <a:pt x="101" y="12"/>
                        <a:pt x="104" y="7"/>
                      </a:cubicBezTo>
                      <a:cubicBezTo>
                        <a:pt x="101" y="5"/>
                        <a:pt x="98" y="12"/>
                        <a:pt x="94" y="11"/>
                      </a:cubicBezTo>
                      <a:cubicBezTo>
                        <a:pt x="93" y="7"/>
                        <a:pt x="93" y="7"/>
                        <a:pt x="93" y="7"/>
                      </a:cubicBezTo>
                      <a:cubicBezTo>
                        <a:pt x="92" y="9"/>
                        <a:pt x="91" y="13"/>
                        <a:pt x="89" y="9"/>
                      </a:cubicBezTo>
                      <a:cubicBezTo>
                        <a:pt x="89" y="13"/>
                        <a:pt x="89" y="13"/>
                        <a:pt x="89" y="13"/>
                      </a:cubicBezTo>
                      <a:cubicBezTo>
                        <a:pt x="87" y="11"/>
                        <a:pt x="83" y="13"/>
                        <a:pt x="80" y="9"/>
                      </a:cubicBezTo>
                      <a:cubicBezTo>
                        <a:pt x="77" y="16"/>
                        <a:pt x="77" y="16"/>
                        <a:pt x="77" y="16"/>
                      </a:cubicBezTo>
                      <a:cubicBezTo>
                        <a:pt x="72" y="9"/>
                        <a:pt x="67" y="16"/>
                        <a:pt x="64" y="22"/>
                      </a:cubicBezTo>
                      <a:cubicBezTo>
                        <a:pt x="62" y="22"/>
                        <a:pt x="60" y="21"/>
                        <a:pt x="59" y="20"/>
                      </a:cubicBezTo>
                      <a:cubicBezTo>
                        <a:pt x="61" y="17"/>
                        <a:pt x="61" y="17"/>
                        <a:pt x="61" y="17"/>
                      </a:cubicBezTo>
                      <a:cubicBezTo>
                        <a:pt x="59" y="17"/>
                        <a:pt x="55" y="13"/>
                        <a:pt x="55" y="19"/>
                      </a:cubicBezTo>
                      <a:cubicBezTo>
                        <a:pt x="52" y="21"/>
                        <a:pt x="52" y="15"/>
                        <a:pt x="51" y="15"/>
                      </a:cubicBezTo>
                      <a:cubicBezTo>
                        <a:pt x="46" y="23"/>
                        <a:pt x="36" y="10"/>
                        <a:pt x="35" y="22"/>
                      </a:cubicBezTo>
                      <a:cubicBezTo>
                        <a:pt x="37" y="22"/>
                        <a:pt x="41" y="24"/>
                        <a:pt x="45" y="23"/>
                      </a:cubicBezTo>
                      <a:cubicBezTo>
                        <a:pt x="44" y="25"/>
                        <a:pt x="45" y="27"/>
                        <a:pt x="43" y="27"/>
                      </a:cubicBezTo>
                      <a:cubicBezTo>
                        <a:pt x="40" y="28"/>
                        <a:pt x="37" y="24"/>
                        <a:pt x="34" y="26"/>
                      </a:cubicBezTo>
                      <a:cubicBezTo>
                        <a:pt x="33" y="18"/>
                        <a:pt x="33" y="18"/>
                        <a:pt x="33" y="18"/>
                      </a:cubicBezTo>
                      <a:cubicBezTo>
                        <a:pt x="26" y="11"/>
                        <a:pt x="22" y="30"/>
                        <a:pt x="16"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6" name="Freeform 1524"/>
                <p:cNvSpPr>
                  <a:spLocks/>
                </p:cNvSpPr>
                <p:nvPr/>
              </p:nvSpPr>
              <p:spPr bwMode="auto">
                <a:xfrm>
                  <a:off x="3644" y="3131"/>
                  <a:ext cx="3" cy="3"/>
                </a:xfrm>
                <a:custGeom>
                  <a:avLst/>
                  <a:gdLst>
                    <a:gd name="T0" fmla="*/ 3 w 3"/>
                    <a:gd name="T1" fmla="*/ 4 h 4"/>
                    <a:gd name="T2" fmla="*/ 0 w 3"/>
                    <a:gd name="T3" fmla="*/ 0 h 4"/>
                    <a:gd name="T4" fmla="*/ 1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3"/>
                        <a:pt x="1" y="3"/>
                        <a:pt x="1"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7" name="Freeform 1525"/>
                <p:cNvSpPr>
                  <a:spLocks/>
                </p:cNvSpPr>
                <p:nvPr/>
              </p:nvSpPr>
              <p:spPr bwMode="auto">
                <a:xfrm>
                  <a:off x="3644" y="3134"/>
                  <a:ext cx="1"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1" y="2"/>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8" name="Freeform 1526"/>
                <p:cNvSpPr>
                  <a:spLocks/>
                </p:cNvSpPr>
                <p:nvPr/>
              </p:nvSpPr>
              <p:spPr bwMode="auto">
                <a:xfrm>
                  <a:off x="3592" y="3138"/>
                  <a:ext cx="2"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3" y="1"/>
                        <a:pt x="2" y="0"/>
                        <a:pt x="0" y="1"/>
                      </a:cubicBezTo>
                      <a:cubicBezTo>
                        <a:pt x="1"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89" name="Freeform 1527"/>
                <p:cNvSpPr>
                  <a:spLocks/>
                </p:cNvSpPr>
                <p:nvPr/>
              </p:nvSpPr>
              <p:spPr bwMode="auto">
                <a:xfrm>
                  <a:off x="3592" y="3141"/>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0" name="Freeform 1528"/>
                <p:cNvSpPr>
                  <a:spLocks/>
                </p:cNvSpPr>
                <p:nvPr/>
              </p:nvSpPr>
              <p:spPr bwMode="auto">
                <a:xfrm>
                  <a:off x="3506" y="3138"/>
                  <a:ext cx="86" cy="23"/>
                </a:xfrm>
                <a:custGeom>
                  <a:avLst/>
                  <a:gdLst>
                    <a:gd name="T0" fmla="*/ 17 w 99"/>
                    <a:gd name="T1" fmla="*/ 15 h 27"/>
                    <a:gd name="T2" fmla="*/ 13 w 99"/>
                    <a:gd name="T3" fmla="*/ 19 h 27"/>
                    <a:gd name="T4" fmla="*/ 9 w 99"/>
                    <a:gd name="T5" fmla="*/ 16 h 27"/>
                    <a:gd name="T6" fmla="*/ 2 w 99"/>
                    <a:gd name="T7" fmla="*/ 24 h 27"/>
                    <a:gd name="T8" fmla="*/ 49 w 99"/>
                    <a:gd name="T9" fmla="*/ 17 h 27"/>
                    <a:gd name="T10" fmla="*/ 47 w 99"/>
                    <a:gd name="T11" fmla="*/ 20 h 27"/>
                    <a:gd name="T12" fmla="*/ 64 w 99"/>
                    <a:gd name="T13" fmla="*/ 14 h 27"/>
                    <a:gd name="T14" fmla="*/ 64 w 99"/>
                    <a:gd name="T15" fmla="*/ 20 h 27"/>
                    <a:gd name="T16" fmla="*/ 74 w 99"/>
                    <a:gd name="T17" fmla="*/ 17 h 27"/>
                    <a:gd name="T18" fmla="*/ 74 w 99"/>
                    <a:gd name="T19" fmla="*/ 15 h 27"/>
                    <a:gd name="T20" fmla="*/ 76 w 99"/>
                    <a:gd name="T21" fmla="*/ 16 h 27"/>
                    <a:gd name="T22" fmla="*/ 76 w 99"/>
                    <a:gd name="T23" fmla="*/ 15 h 27"/>
                    <a:gd name="T24" fmla="*/ 83 w 99"/>
                    <a:gd name="T25" fmla="*/ 14 h 27"/>
                    <a:gd name="T26" fmla="*/ 81 w 99"/>
                    <a:gd name="T27" fmla="*/ 15 h 27"/>
                    <a:gd name="T28" fmla="*/ 86 w 99"/>
                    <a:gd name="T29" fmla="*/ 13 h 27"/>
                    <a:gd name="T30" fmla="*/ 86 w 99"/>
                    <a:gd name="T31" fmla="*/ 17 h 27"/>
                    <a:gd name="T32" fmla="*/ 99 w 99"/>
                    <a:gd name="T33" fmla="*/ 10 h 27"/>
                    <a:gd name="T34" fmla="*/ 99 w 99"/>
                    <a:gd name="T35" fmla="*/ 6 h 27"/>
                    <a:gd name="T36" fmla="*/ 88 w 99"/>
                    <a:gd name="T37" fmla="*/ 10 h 27"/>
                    <a:gd name="T38" fmla="*/ 89 w 99"/>
                    <a:gd name="T39" fmla="*/ 10 h 27"/>
                    <a:gd name="T40" fmla="*/ 83 w 99"/>
                    <a:gd name="T41" fmla="*/ 12 h 27"/>
                    <a:gd name="T42" fmla="*/ 86 w 99"/>
                    <a:gd name="T43" fmla="*/ 6 h 27"/>
                    <a:gd name="T44" fmla="*/ 75 w 99"/>
                    <a:gd name="T45" fmla="*/ 3 h 27"/>
                    <a:gd name="T46" fmla="*/ 75 w 99"/>
                    <a:gd name="T47" fmla="*/ 3 h 27"/>
                    <a:gd name="T48" fmla="*/ 72 w 99"/>
                    <a:gd name="T49" fmla="*/ 5 h 27"/>
                    <a:gd name="T50" fmla="*/ 74 w 99"/>
                    <a:gd name="T51" fmla="*/ 7 h 27"/>
                    <a:gd name="T52" fmla="*/ 73 w 99"/>
                    <a:gd name="T53" fmla="*/ 14 h 27"/>
                    <a:gd name="T54" fmla="*/ 68 w 99"/>
                    <a:gd name="T55" fmla="*/ 14 h 27"/>
                    <a:gd name="T56" fmla="*/ 71 w 99"/>
                    <a:gd name="T57" fmla="*/ 9 h 27"/>
                    <a:gd name="T58" fmla="*/ 68 w 99"/>
                    <a:gd name="T59" fmla="*/ 11 h 27"/>
                    <a:gd name="T60" fmla="*/ 64 w 99"/>
                    <a:gd name="T61" fmla="*/ 5 h 27"/>
                    <a:gd name="T62" fmla="*/ 64 w 99"/>
                    <a:gd name="T63" fmla="*/ 12 h 27"/>
                    <a:gd name="T64" fmla="*/ 45 w 99"/>
                    <a:gd name="T65" fmla="*/ 13 h 27"/>
                    <a:gd name="T66" fmla="*/ 48 w 99"/>
                    <a:gd name="T67" fmla="*/ 9 h 27"/>
                    <a:gd name="T68" fmla="*/ 44 w 99"/>
                    <a:gd name="T69" fmla="*/ 13 h 27"/>
                    <a:gd name="T70" fmla="*/ 32 w 99"/>
                    <a:gd name="T71" fmla="*/ 12 h 27"/>
                    <a:gd name="T72" fmla="*/ 34 w 99"/>
                    <a:gd name="T73" fmla="*/ 15 h 27"/>
                    <a:gd name="T74" fmla="*/ 21 w 99"/>
                    <a:gd name="T75" fmla="*/ 15 h 27"/>
                    <a:gd name="T76" fmla="*/ 21 w 99"/>
                    <a:gd name="T77" fmla="*/ 15 h 27"/>
                    <a:gd name="T78" fmla="*/ 15 w 99"/>
                    <a:gd name="T79" fmla="*/ 21 h 27"/>
                    <a:gd name="T80" fmla="*/ 17 w 99"/>
                    <a:gd name="T81"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27">
                      <a:moveTo>
                        <a:pt x="17" y="15"/>
                      </a:moveTo>
                      <a:cubicBezTo>
                        <a:pt x="13" y="19"/>
                        <a:pt x="13" y="19"/>
                        <a:pt x="13" y="19"/>
                      </a:cubicBezTo>
                      <a:cubicBezTo>
                        <a:pt x="12" y="17"/>
                        <a:pt x="7" y="20"/>
                        <a:pt x="9" y="16"/>
                      </a:cubicBezTo>
                      <a:cubicBezTo>
                        <a:pt x="6" y="21"/>
                        <a:pt x="0" y="16"/>
                        <a:pt x="2" y="24"/>
                      </a:cubicBezTo>
                      <a:cubicBezTo>
                        <a:pt x="16" y="21"/>
                        <a:pt x="34" y="25"/>
                        <a:pt x="49" y="17"/>
                      </a:cubicBezTo>
                      <a:cubicBezTo>
                        <a:pt x="47" y="20"/>
                        <a:pt x="47" y="20"/>
                        <a:pt x="47" y="20"/>
                      </a:cubicBezTo>
                      <a:cubicBezTo>
                        <a:pt x="55" y="14"/>
                        <a:pt x="58" y="27"/>
                        <a:pt x="64" y="14"/>
                      </a:cubicBezTo>
                      <a:cubicBezTo>
                        <a:pt x="64" y="20"/>
                        <a:pt x="64" y="20"/>
                        <a:pt x="64" y="20"/>
                      </a:cubicBezTo>
                      <a:cubicBezTo>
                        <a:pt x="67" y="22"/>
                        <a:pt x="70" y="11"/>
                        <a:pt x="74" y="17"/>
                      </a:cubicBezTo>
                      <a:cubicBezTo>
                        <a:pt x="74" y="15"/>
                        <a:pt x="74" y="15"/>
                        <a:pt x="74" y="15"/>
                      </a:cubicBezTo>
                      <a:cubicBezTo>
                        <a:pt x="75" y="15"/>
                        <a:pt x="75" y="16"/>
                        <a:pt x="76" y="16"/>
                      </a:cubicBezTo>
                      <a:cubicBezTo>
                        <a:pt x="76" y="15"/>
                        <a:pt x="76" y="15"/>
                        <a:pt x="76" y="15"/>
                      </a:cubicBezTo>
                      <a:cubicBezTo>
                        <a:pt x="78" y="12"/>
                        <a:pt x="80" y="12"/>
                        <a:pt x="83" y="14"/>
                      </a:cubicBezTo>
                      <a:cubicBezTo>
                        <a:pt x="83" y="16"/>
                        <a:pt x="82" y="15"/>
                        <a:pt x="81" y="15"/>
                      </a:cubicBezTo>
                      <a:cubicBezTo>
                        <a:pt x="82" y="17"/>
                        <a:pt x="84" y="13"/>
                        <a:pt x="86" y="13"/>
                      </a:cubicBezTo>
                      <a:cubicBezTo>
                        <a:pt x="88" y="15"/>
                        <a:pt x="86" y="16"/>
                        <a:pt x="86" y="17"/>
                      </a:cubicBezTo>
                      <a:cubicBezTo>
                        <a:pt x="92" y="14"/>
                        <a:pt x="95" y="20"/>
                        <a:pt x="99" y="10"/>
                      </a:cubicBezTo>
                      <a:cubicBezTo>
                        <a:pt x="99" y="8"/>
                        <a:pt x="97" y="7"/>
                        <a:pt x="99" y="6"/>
                      </a:cubicBezTo>
                      <a:cubicBezTo>
                        <a:pt x="95" y="3"/>
                        <a:pt x="92" y="7"/>
                        <a:pt x="88" y="10"/>
                      </a:cubicBezTo>
                      <a:cubicBezTo>
                        <a:pt x="89" y="10"/>
                        <a:pt x="89" y="10"/>
                        <a:pt x="89" y="10"/>
                      </a:cubicBezTo>
                      <a:cubicBezTo>
                        <a:pt x="87" y="20"/>
                        <a:pt x="87" y="8"/>
                        <a:pt x="83" y="12"/>
                      </a:cubicBezTo>
                      <a:cubicBezTo>
                        <a:pt x="84" y="9"/>
                        <a:pt x="86" y="8"/>
                        <a:pt x="86" y="6"/>
                      </a:cubicBezTo>
                      <a:cubicBezTo>
                        <a:pt x="81" y="0"/>
                        <a:pt x="79" y="12"/>
                        <a:pt x="75" y="3"/>
                      </a:cubicBezTo>
                      <a:cubicBezTo>
                        <a:pt x="75" y="3"/>
                        <a:pt x="75" y="3"/>
                        <a:pt x="75" y="3"/>
                      </a:cubicBezTo>
                      <a:cubicBezTo>
                        <a:pt x="74" y="2"/>
                        <a:pt x="73" y="4"/>
                        <a:pt x="72" y="5"/>
                      </a:cubicBezTo>
                      <a:cubicBezTo>
                        <a:pt x="72" y="6"/>
                        <a:pt x="74" y="7"/>
                        <a:pt x="74" y="7"/>
                      </a:cubicBezTo>
                      <a:cubicBezTo>
                        <a:pt x="73" y="8"/>
                        <a:pt x="73" y="12"/>
                        <a:pt x="73" y="14"/>
                      </a:cubicBezTo>
                      <a:cubicBezTo>
                        <a:pt x="71" y="10"/>
                        <a:pt x="71" y="16"/>
                        <a:pt x="68" y="14"/>
                      </a:cubicBezTo>
                      <a:cubicBezTo>
                        <a:pt x="67" y="11"/>
                        <a:pt x="70" y="11"/>
                        <a:pt x="71" y="9"/>
                      </a:cubicBezTo>
                      <a:cubicBezTo>
                        <a:pt x="68" y="11"/>
                        <a:pt x="68" y="11"/>
                        <a:pt x="68" y="11"/>
                      </a:cubicBezTo>
                      <a:cubicBezTo>
                        <a:pt x="66" y="12"/>
                        <a:pt x="66" y="7"/>
                        <a:pt x="64" y="5"/>
                      </a:cubicBezTo>
                      <a:cubicBezTo>
                        <a:pt x="62" y="8"/>
                        <a:pt x="66" y="7"/>
                        <a:pt x="64" y="12"/>
                      </a:cubicBezTo>
                      <a:cubicBezTo>
                        <a:pt x="61" y="7"/>
                        <a:pt x="50" y="9"/>
                        <a:pt x="45" y="13"/>
                      </a:cubicBezTo>
                      <a:cubicBezTo>
                        <a:pt x="47" y="12"/>
                        <a:pt x="46" y="9"/>
                        <a:pt x="48" y="9"/>
                      </a:cubicBezTo>
                      <a:cubicBezTo>
                        <a:pt x="47" y="8"/>
                        <a:pt x="44" y="11"/>
                        <a:pt x="44" y="13"/>
                      </a:cubicBezTo>
                      <a:cubicBezTo>
                        <a:pt x="41" y="16"/>
                        <a:pt x="36" y="15"/>
                        <a:pt x="32" y="12"/>
                      </a:cubicBezTo>
                      <a:cubicBezTo>
                        <a:pt x="34" y="15"/>
                        <a:pt x="34" y="15"/>
                        <a:pt x="34" y="15"/>
                      </a:cubicBezTo>
                      <a:cubicBezTo>
                        <a:pt x="31" y="20"/>
                        <a:pt x="26" y="12"/>
                        <a:pt x="21" y="15"/>
                      </a:cubicBezTo>
                      <a:cubicBezTo>
                        <a:pt x="21" y="15"/>
                        <a:pt x="21" y="15"/>
                        <a:pt x="21" y="15"/>
                      </a:cubicBezTo>
                      <a:cubicBezTo>
                        <a:pt x="20" y="16"/>
                        <a:pt x="18" y="23"/>
                        <a:pt x="15" y="21"/>
                      </a:cubicBezTo>
                      <a:cubicBezTo>
                        <a:pt x="16" y="18"/>
                        <a:pt x="18" y="18"/>
                        <a:pt x="17"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1" name="Freeform 1529"/>
                <p:cNvSpPr>
                  <a:spLocks/>
                </p:cNvSpPr>
                <p:nvPr/>
              </p:nvSpPr>
              <p:spPr bwMode="auto">
                <a:xfrm>
                  <a:off x="3504" y="3153"/>
                  <a:ext cx="3" cy="7"/>
                </a:xfrm>
                <a:custGeom>
                  <a:avLst/>
                  <a:gdLst>
                    <a:gd name="T0" fmla="*/ 3 w 4"/>
                    <a:gd name="T1" fmla="*/ 5 h 9"/>
                    <a:gd name="T2" fmla="*/ 4 w 4"/>
                    <a:gd name="T3" fmla="*/ 1 h 9"/>
                    <a:gd name="T4" fmla="*/ 1 w 4"/>
                    <a:gd name="T5" fmla="*/ 8 h 9"/>
                    <a:gd name="T6" fmla="*/ 4 w 4"/>
                    <a:gd name="T7" fmla="*/ 6 h 9"/>
                    <a:gd name="T8" fmla="*/ 3 w 4"/>
                    <a:gd name="T9" fmla="*/ 5 h 9"/>
                  </a:gdLst>
                  <a:ahLst/>
                  <a:cxnLst>
                    <a:cxn ang="0">
                      <a:pos x="T0" y="T1"/>
                    </a:cxn>
                    <a:cxn ang="0">
                      <a:pos x="T2" y="T3"/>
                    </a:cxn>
                    <a:cxn ang="0">
                      <a:pos x="T4" y="T5"/>
                    </a:cxn>
                    <a:cxn ang="0">
                      <a:pos x="T6" y="T7"/>
                    </a:cxn>
                    <a:cxn ang="0">
                      <a:pos x="T8" y="T9"/>
                    </a:cxn>
                  </a:cxnLst>
                  <a:rect l="0" t="0" r="r" b="b"/>
                  <a:pathLst>
                    <a:path w="4" h="9">
                      <a:moveTo>
                        <a:pt x="3" y="5"/>
                      </a:moveTo>
                      <a:cubicBezTo>
                        <a:pt x="4" y="1"/>
                        <a:pt x="4" y="1"/>
                        <a:pt x="4" y="1"/>
                      </a:cubicBezTo>
                      <a:cubicBezTo>
                        <a:pt x="2" y="0"/>
                        <a:pt x="0" y="5"/>
                        <a:pt x="1" y="8"/>
                      </a:cubicBezTo>
                      <a:cubicBezTo>
                        <a:pt x="2" y="7"/>
                        <a:pt x="3" y="9"/>
                        <a:pt x="4" y="6"/>
                      </a:cubicBezTo>
                      <a:cubicBezTo>
                        <a:pt x="3" y="6"/>
                        <a:pt x="3" y="4"/>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2" name="Freeform 1530"/>
                <p:cNvSpPr>
                  <a:spLocks/>
                </p:cNvSpPr>
                <p:nvPr/>
              </p:nvSpPr>
              <p:spPr bwMode="auto">
                <a:xfrm>
                  <a:off x="3461" y="3150"/>
                  <a:ext cx="44" cy="16"/>
                </a:xfrm>
                <a:custGeom>
                  <a:avLst/>
                  <a:gdLst>
                    <a:gd name="T0" fmla="*/ 18 w 51"/>
                    <a:gd name="T1" fmla="*/ 9 h 19"/>
                    <a:gd name="T2" fmla="*/ 17 w 51"/>
                    <a:gd name="T3" fmla="*/ 13 h 19"/>
                    <a:gd name="T4" fmla="*/ 37 w 51"/>
                    <a:gd name="T5" fmla="*/ 13 h 19"/>
                    <a:gd name="T6" fmla="*/ 42 w 51"/>
                    <a:gd name="T7" fmla="*/ 7 h 19"/>
                    <a:gd name="T8" fmla="*/ 44 w 51"/>
                    <a:gd name="T9" fmla="*/ 11 h 19"/>
                    <a:gd name="T10" fmla="*/ 49 w 51"/>
                    <a:gd name="T11" fmla="*/ 6 h 19"/>
                    <a:gd name="T12" fmla="*/ 46 w 51"/>
                    <a:gd name="T13" fmla="*/ 8 h 19"/>
                    <a:gd name="T14" fmla="*/ 46 w 51"/>
                    <a:gd name="T15" fmla="*/ 6 h 19"/>
                    <a:gd name="T16" fmla="*/ 43 w 51"/>
                    <a:gd name="T17" fmla="*/ 7 h 19"/>
                    <a:gd name="T18" fmla="*/ 44 w 51"/>
                    <a:gd name="T19" fmla="*/ 4 h 19"/>
                    <a:gd name="T20" fmla="*/ 35 w 51"/>
                    <a:gd name="T21" fmla="*/ 10 h 19"/>
                    <a:gd name="T22" fmla="*/ 35 w 51"/>
                    <a:gd name="T23" fmla="*/ 4 h 19"/>
                    <a:gd name="T24" fmla="*/ 26 w 51"/>
                    <a:gd name="T25" fmla="*/ 2 h 19"/>
                    <a:gd name="T26" fmla="*/ 27 w 51"/>
                    <a:gd name="T27" fmla="*/ 4 h 19"/>
                    <a:gd name="T28" fmla="*/ 28 w 51"/>
                    <a:gd name="T29" fmla="*/ 8 h 19"/>
                    <a:gd name="T30" fmla="*/ 25 w 51"/>
                    <a:gd name="T31" fmla="*/ 3 h 19"/>
                    <a:gd name="T32" fmla="*/ 9 w 51"/>
                    <a:gd name="T33" fmla="*/ 6 h 19"/>
                    <a:gd name="T34" fmla="*/ 5 w 51"/>
                    <a:gd name="T35" fmla="*/ 13 h 19"/>
                    <a:gd name="T36" fmla="*/ 6 w 51"/>
                    <a:gd name="T37" fmla="*/ 7 h 19"/>
                    <a:gd name="T38" fmla="*/ 3 w 51"/>
                    <a:gd name="T39" fmla="*/ 6 h 19"/>
                    <a:gd name="T40" fmla="*/ 0 w 51"/>
                    <a:gd name="T41" fmla="*/ 16 h 19"/>
                    <a:gd name="T42" fmla="*/ 18 w 51"/>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19">
                      <a:moveTo>
                        <a:pt x="18" y="9"/>
                      </a:moveTo>
                      <a:cubicBezTo>
                        <a:pt x="17" y="10"/>
                        <a:pt x="18" y="12"/>
                        <a:pt x="17" y="13"/>
                      </a:cubicBezTo>
                      <a:cubicBezTo>
                        <a:pt x="25" y="12"/>
                        <a:pt x="34" y="10"/>
                        <a:pt x="37" y="13"/>
                      </a:cubicBezTo>
                      <a:cubicBezTo>
                        <a:pt x="39" y="15"/>
                        <a:pt x="39" y="8"/>
                        <a:pt x="42" y="7"/>
                      </a:cubicBezTo>
                      <a:cubicBezTo>
                        <a:pt x="44" y="11"/>
                        <a:pt x="44" y="11"/>
                        <a:pt x="44" y="11"/>
                      </a:cubicBezTo>
                      <a:cubicBezTo>
                        <a:pt x="46" y="8"/>
                        <a:pt x="51" y="13"/>
                        <a:pt x="49" y="6"/>
                      </a:cubicBezTo>
                      <a:cubicBezTo>
                        <a:pt x="49" y="5"/>
                        <a:pt x="47" y="9"/>
                        <a:pt x="46" y="8"/>
                      </a:cubicBezTo>
                      <a:cubicBezTo>
                        <a:pt x="46" y="6"/>
                        <a:pt x="46" y="6"/>
                        <a:pt x="46" y="6"/>
                      </a:cubicBezTo>
                      <a:cubicBezTo>
                        <a:pt x="43" y="7"/>
                        <a:pt x="43" y="7"/>
                        <a:pt x="43" y="7"/>
                      </a:cubicBezTo>
                      <a:cubicBezTo>
                        <a:pt x="44" y="4"/>
                        <a:pt x="44" y="4"/>
                        <a:pt x="44" y="4"/>
                      </a:cubicBezTo>
                      <a:cubicBezTo>
                        <a:pt x="39" y="0"/>
                        <a:pt x="41" y="13"/>
                        <a:pt x="35" y="10"/>
                      </a:cubicBezTo>
                      <a:cubicBezTo>
                        <a:pt x="35" y="4"/>
                        <a:pt x="35" y="4"/>
                        <a:pt x="35" y="4"/>
                      </a:cubicBezTo>
                      <a:cubicBezTo>
                        <a:pt x="32" y="4"/>
                        <a:pt x="30" y="6"/>
                        <a:pt x="26" y="2"/>
                      </a:cubicBezTo>
                      <a:cubicBezTo>
                        <a:pt x="26" y="2"/>
                        <a:pt x="26" y="5"/>
                        <a:pt x="27" y="4"/>
                      </a:cubicBezTo>
                      <a:cubicBezTo>
                        <a:pt x="28" y="4"/>
                        <a:pt x="29" y="7"/>
                        <a:pt x="28" y="8"/>
                      </a:cubicBezTo>
                      <a:cubicBezTo>
                        <a:pt x="23" y="13"/>
                        <a:pt x="29" y="5"/>
                        <a:pt x="25" y="3"/>
                      </a:cubicBezTo>
                      <a:cubicBezTo>
                        <a:pt x="20" y="7"/>
                        <a:pt x="11" y="10"/>
                        <a:pt x="9" y="6"/>
                      </a:cubicBezTo>
                      <a:cubicBezTo>
                        <a:pt x="11" y="9"/>
                        <a:pt x="8" y="13"/>
                        <a:pt x="5" y="13"/>
                      </a:cubicBezTo>
                      <a:cubicBezTo>
                        <a:pt x="4" y="11"/>
                        <a:pt x="6" y="9"/>
                        <a:pt x="6" y="7"/>
                      </a:cubicBezTo>
                      <a:cubicBezTo>
                        <a:pt x="5" y="7"/>
                        <a:pt x="4" y="5"/>
                        <a:pt x="3" y="6"/>
                      </a:cubicBezTo>
                      <a:cubicBezTo>
                        <a:pt x="4" y="10"/>
                        <a:pt x="3" y="14"/>
                        <a:pt x="0" y="16"/>
                      </a:cubicBezTo>
                      <a:cubicBezTo>
                        <a:pt x="7" y="19"/>
                        <a:pt x="12" y="9"/>
                        <a:pt x="18"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3" name="Freeform 1531"/>
                <p:cNvSpPr>
                  <a:spLocks/>
                </p:cNvSpPr>
                <p:nvPr/>
              </p:nvSpPr>
              <p:spPr bwMode="auto">
                <a:xfrm>
                  <a:off x="3474" y="3161"/>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4" name="Freeform 1532"/>
                <p:cNvSpPr>
                  <a:spLocks/>
                </p:cNvSpPr>
                <p:nvPr/>
              </p:nvSpPr>
              <p:spPr bwMode="auto">
                <a:xfrm>
                  <a:off x="4142" y="3181"/>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5" name="Freeform 1533"/>
                <p:cNvSpPr>
                  <a:spLocks/>
                </p:cNvSpPr>
                <p:nvPr/>
              </p:nvSpPr>
              <p:spPr bwMode="auto">
                <a:xfrm>
                  <a:off x="4132" y="3172"/>
                  <a:ext cx="10" cy="13"/>
                </a:xfrm>
                <a:custGeom>
                  <a:avLst/>
                  <a:gdLst>
                    <a:gd name="T0" fmla="*/ 4 w 12"/>
                    <a:gd name="T1" fmla="*/ 0 h 16"/>
                    <a:gd name="T2" fmla="*/ 0 w 12"/>
                    <a:gd name="T3" fmla="*/ 2 h 16"/>
                    <a:gd name="T4" fmla="*/ 6 w 12"/>
                    <a:gd name="T5" fmla="*/ 16 h 16"/>
                    <a:gd name="T6" fmla="*/ 11 w 12"/>
                    <a:gd name="T7" fmla="*/ 7 h 16"/>
                    <a:gd name="T8" fmla="*/ 6 w 12"/>
                    <a:gd name="T9" fmla="*/ 10 h 16"/>
                    <a:gd name="T10" fmla="*/ 10 w 12"/>
                    <a:gd name="T11" fmla="*/ 3 h 16"/>
                    <a:gd name="T12" fmla="*/ 4 w 12"/>
                    <a:gd name="T13" fmla="*/ 5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0" y="2"/>
                        <a:pt x="0" y="2"/>
                        <a:pt x="0" y="2"/>
                      </a:cubicBezTo>
                      <a:cubicBezTo>
                        <a:pt x="3" y="12"/>
                        <a:pt x="0" y="9"/>
                        <a:pt x="6" y="16"/>
                      </a:cubicBezTo>
                      <a:cubicBezTo>
                        <a:pt x="8" y="15"/>
                        <a:pt x="12" y="11"/>
                        <a:pt x="11" y="7"/>
                      </a:cubicBezTo>
                      <a:cubicBezTo>
                        <a:pt x="10" y="7"/>
                        <a:pt x="8" y="11"/>
                        <a:pt x="6" y="10"/>
                      </a:cubicBezTo>
                      <a:cubicBezTo>
                        <a:pt x="6" y="7"/>
                        <a:pt x="9" y="7"/>
                        <a:pt x="10" y="3"/>
                      </a:cubicBezTo>
                      <a:cubicBezTo>
                        <a:pt x="6" y="0"/>
                        <a:pt x="8" y="6"/>
                        <a:pt x="4" y="5"/>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6" name="Freeform 1534"/>
                <p:cNvSpPr>
                  <a:spLocks/>
                </p:cNvSpPr>
                <p:nvPr/>
              </p:nvSpPr>
              <p:spPr bwMode="auto">
                <a:xfrm>
                  <a:off x="4130" y="3176"/>
                  <a:ext cx="2"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2"/>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7" name="Freeform 1535"/>
                <p:cNvSpPr>
                  <a:spLocks/>
                </p:cNvSpPr>
                <p:nvPr/>
              </p:nvSpPr>
              <p:spPr bwMode="auto">
                <a:xfrm>
                  <a:off x="4127" y="3178"/>
                  <a:ext cx="2" cy="6"/>
                </a:xfrm>
                <a:custGeom>
                  <a:avLst/>
                  <a:gdLst>
                    <a:gd name="T0" fmla="*/ 2 w 2"/>
                    <a:gd name="T1" fmla="*/ 5 h 7"/>
                    <a:gd name="T2" fmla="*/ 2 w 2"/>
                    <a:gd name="T3" fmla="*/ 0 h 7"/>
                    <a:gd name="T4" fmla="*/ 0 w 2"/>
                    <a:gd name="T5" fmla="*/ 7 h 7"/>
                    <a:gd name="T6" fmla="*/ 2 w 2"/>
                    <a:gd name="T7" fmla="*/ 5 h 7"/>
                  </a:gdLst>
                  <a:ahLst/>
                  <a:cxnLst>
                    <a:cxn ang="0">
                      <a:pos x="T0" y="T1"/>
                    </a:cxn>
                    <a:cxn ang="0">
                      <a:pos x="T2" y="T3"/>
                    </a:cxn>
                    <a:cxn ang="0">
                      <a:pos x="T4" y="T5"/>
                    </a:cxn>
                    <a:cxn ang="0">
                      <a:pos x="T6" y="T7"/>
                    </a:cxn>
                  </a:cxnLst>
                  <a:rect l="0" t="0" r="r" b="b"/>
                  <a:pathLst>
                    <a:path w="2" h="7">
                      <a:moveTo>
                        <a:pt x="2" y="5"/>
                      </a:moveTo>
                      <a:cubicBezTo>
                        <a:pt x="0" y="4"/>
                        <a:pt x="2" y="1"/>
                        <a:pt x="2" y="0"/>
                      </a:cubicBezTo>
                      <a:cubicBezTo>
                        <a:pt x="0" y="7"/>
                        <a:pt x="0" y="7"/>
                        <a:pt x="0" y="7"/>
                      </a:cubicBez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8" name="Freeform 1536"/>
                <p:cNvSpPr>
                  <a:spLocks/>
                </p:cNvSpPr>
                <p:nvPr/>
              </p:nvSpPr>
              <p:spPr bwMode="auto">
                <a:xfrm>
                  <a:off x="4119" y="3181"/>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199" name="Freeform 1537"/>
                <p:cNvSpPr>
                  <a:spLocks/>
                </p:cNvSpPr>
                <p:nvPr/>
              </p:nvSpPr>
              <p:spPr bwMode="auto">
                <a:xfrm>
                  <a:off x="4116" y="3174"/>
                  <a:ext cx="9" cy="10"/>
                </a:xfrm>
                <a:custGeom>
                  <a:avLst/>
                  <a:gdLst>
                    <a:gd name="T0" fmla="*/ 0 w 10"/>
                    <a:gd name="T1" fmla="*/ 9 h 12"/>
                    <a:gd name="T2" fmla="*/ 4 w 10"/>
                    <a:gd name="T3" fmla="*/ 9 h 12"/>
                    <a:gd name="T4" fmla="*/ 4 w 10"/>
                    <a:gd name="T5" fmla="*/ 9 h 12"/>
                    <a:gd name="T6" fmla="*/ 6 w 10"/>
                    <a:gd name="T7" fmla="*/ 3 h 12"/>
                    <a:gd name="T8" fmla="*/ 10 w 10"/>
                    <a:gd name="T9" fmla="*/ 4 h 12"/>
                    <a:gd name="T10" fmla="*/ 7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2" y="12"/>
                        <a:pt x="3" y="10"/>
                        <a:pt x="4" y="9"/>
                      </a:cubicBezTo>
                      <a:cubicBezTo>
                        <a:pt x="4" y="9"/>
                        <a:pt x="4" y="9"/>
                        <a:pt x="4" y="9"/>
                      </a:cubicBezTo>
                      <a:cubicBezTo>
                        <a:pt x="3" y="7"/>
                        <a:pt x="4" y="2"/>
                        <a:pt x="6" y="3"/>
                      </a:cubicBezTo>
                      <a:cubicBezTo>
                        <a:pt x="8" y="2"/>
                        <a:pt x="8" y="7"/>
                        <a:pt x="10" y="4"/>
                      </a:cubicBezTo>
                      <a:cubicBezTo>
                        <a:pt x="7" y="0"/>
                        <a:pt x="7" y="0"/>
                        <a:pt x="7"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0" name="Freeform 1538"/>
                <p:cNvSpPr>
                  <a:spLocks/>
                </p:cNvSpPr>
                <p:nvPr/>
              </p:nvSpPr>
              <p:spPr bwMode="auto">
                <a:xfrm>
                  <a:off x="4120" y="3180"/>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1" name="Freeform 1539"/>
                <p:cNvSpPr>
                  <a:spLocks/>
                </p:cNvSpPr>
                <p:nvPr/>
              </p:nvSpPr>
              <p:spPr bwMode="auto">
                <a:xfrm>
                  <a:off x="4125" y="3179"/>
                  <a:ext cx="1" cy="3"/>
                </a:xfrm>
                <a:custGeom>
                  <a:avLst/>
                  <a:gdLst>
                    <a:gd name="T0" fmla="*/ 0 w 1"/>
                    <a:gd name="T1" fmla="*/ 3 h 3"/>
                    <a:gd name="T2" fmla="*/ 1 w 1"/>
                    <a:gd name="T3" fmla="*/ 2 h 3"/>
                    <a:gd name="T4" fmla="*/ 0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0"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2" name="Freeform 1540"/>
                <p:cNvSpPr>
                  <a:spLocks/>
                </p:cNvSpPr>
                <p:nvPr/>
              </p:nvSpPr>
              <p:spPr bwMode="auto">
                <a:xfrm>
                  <a:off x="4107" y="3172"/>
                  <a:ext cx="8" cy="12"/>
                </a:xfrm>
                <a:custGeom>
                  <a:avLst/>
                  <a:gdLst>
                    <a:gd name="T0" fmla="*/ 3 w 10"/>
                    <a:gd name="T1" fmla="*/ 12 h 13"/>
                    <a:gd name="T2" fmla="*/ 10 w 10"/>
                    <a:gd name="T3" fmla="*/ 7 h 13"/>
                    <a:gd name="T4" fmla="*/ 4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7"/>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3" name="Freeform 1541"/>
                <p:cNvSpPr>
                  <a:spLocks/>
                </p:cNvSpPr>
                <p:nvPr/>
              </p:nvSpPr>
              <p:spPr bwMode="auto">
                <a:xfrm>
                  <a:off x="4102" y="3169"/>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4" name="Freeform 1542"/>
                <p:cNvSpPr>
                  <a:spLocks/>
                </p:cNvSpPr>
                <p:nvPr/>
              </p:nvSpPr>
              <p:spPr bwMode="auto">
                <a:xfrm>
                  <a:off x="4088" y="3165"/>
                  <a:ext cx="17" cy="15"/>
                </a:xfrm>
                <a:custGeom>
                  <a:avLst/>
                  <a:gdLst>
                    <a:gd name="T0" fmla="*/ 0 w 20"/>
                    <a:gd name="T1" fmla="*/ 15 h 17"/>
                    <a:gd name="T2" fmla="*/ 9 w 20"/>
                    <a:gd name="T3" fmla="*/ 8 h 17"/>
                    <a:gd name="T4" fmla="*/ 6 w 20"/>
                    <a:gd name="T5" fmla="*/ 13 h 17"/>
                    <a:gd name="T6" fmla="*/ 13 w 20"/>
                    <a:gd name="T7" fmla="*/ 11 h 17"/>
                    <a:gd name="T8" fmla="*/ 10 w 20"/>
                    <a:gd name="T9" fmla="*/ 16 h 17"/>
                    <a:gd name="T10" fmla="*/ 17 w 20"/>
                    <a:gd name="T11" fmla="*/ 11 h 17"/>
                    <a:gd name="T12" fmla="*/ 20 w 20"/>
                    <a:gd name="T13" fmla="*/ 15 h 17"/>
                    <a:gd name="T14" fmla="*/ 19 w 20"/>
                    <a:gd name="T15" fmla="*/ 8 h 17"/>
                    <a:gd name="T16" fmla="*/ 15 w 20"/>
                    <a:gd name="T17" fmla="*/ 9 h 17"/>
                    <a:gd name="T18" fmla="*/ 17 w 20"/>
                    <a:gd name="T19" fmla="*/ 5 h 17"/>
                    <a:gd name="T20" fmla="*/ 7 w 20"/>
                    <a:gd name="T21" fmla="*/ 0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9" y="8"/>
                        <a:pt x="9" y="8"/>
                        <a:pt x="9" y="8"/>
                      </a:cubicBezTo>
                      <a:cubicBezTo>
                        <a:pt x="8" y="10"/>
                        <a:pt x="8" y="12"/>
                        <a:pt x="6" y="13"/>
                      </a:cubicBezTo>
                      <a:cubicBezTo>
                        <a:pt x="10" y="14"/>
                        <a:pt x="10" y="10"/>
                        <a:pt x="13" y="11"/>
                      </a:cubicBezTo>
                      <a:cubicBezTo>
                        <a:pt x="14" y="17"/>
                        <a:pt x="8" y="11"/>
                        <a:pt x="10" y="16"/>
                      </a:cubicBezTo>
                      <a:cubicBezTo>
                        <a:pt x="12" y="16"/>
                        <a:pt x="15" y="16"/>
                        <a:pt x="17" y="11"/>
                      </a:cubicBezTo>
                      <a:cubicBezTo>
                        <a:pt x="20" y="15"/>
                        <a:pt x="20" y="15"/>
                        <a:pt x="20" y="15"/>
                      </a:cubicBezTo>
                      <a:cubicBezTo>
                        <a:pt x="19" y="8"/>
                        <a:pt x="19" y="8"/>
                        <a:pt x="19" y="8"/>
                      </a:cubicBezTo>
                      <a:cubicBezTo>
                        <a:pt x="18" y="6"/>
                        <a:pt x="16" y="14"/>
                        <a:pt x="15" y="9"/>
                      </a:cubicBezTo>
                      <a:cubicBezTo>
                        <a:pt x="15" y="6"/>
                        <a:pt x="16" y="6"/>
                        <a:pt x="17" y="5"/>
                      </a:cubicBezTo>
                      <a:cubicBezTo>
                        <a:pt x="15" y="6"/>
                        <a:pt x="11" y="0"/>
                        <a:pt x="7"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5" name="Freeform 1543"/>
                <p:cNvSpPr>
                  <a:spLocks/>
                </p:cNvSpPr>
                <p:nvPr/>
              </p:nvSpPr>
              <p:spPr bwMode="auto">
                <a:xfrm>
                  <a:off x="4087" y="3170"/>
                  <a:ext cx="1" cy="2"/>
                </a:xfrm>
                <a:custGeom>
                  <a:avLst/>
                  <a:gdLst>
                    <a:gd name="T0" fmla="*/ 1 w 1"/>
                    <a:gd name="T1" fmla="*/ 2 h 2"/>
                    <a:gd name="T2" fmla="*/ 0 w 1"/>
                    <a:gd name="T3" fmla="*/ 0 h 2"/>
                    <a:gd name="T4" fmla="*/ 1 w 1"/>
                    <a:gd name="T5" fmla="*/ 2 h 2"/>
                    <a:gd name="T6" fmla="*/ 1 w 1"/>
                    <a:gd name="T7" fmla="*/ 2 h 2"/>
                  </a:gdLst>
                  <a:ahLst/>
                  <a:cxnLst>
                    <a:cxn ang="0">
                      <a:pos x="T0" y="T1"/>
                    </a:cxn>
                    <a:cxn ang="0">
                      <a:pos x="T2" y="T3"/>
                    </a:cxn>
                    <a:cxn ang="0">
                      <a:pos x="T4" y="T5"/>
                    </a:cxn>
                    <a:cxn ang="0">
                      <a:pos x="T6" y="T7"/>
                    </a:cxn>
                  </a:cxnLst>
                  <a:rect l="0" t="0" r="r" b="b"/>
                  <a:pathLst>
                    <a:path w="1" h="2">
                      <a:moveTo>
                        <a:pt x="1" y="2"/>
                      </a:moveTo>
                      <a:lnTo>
                        <a:pt x="0" y="0"/>
                      </a:lnTo>
                      <a:lnTo>
                        <a:pt x="1" y="2"/>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6" name="Freeform 1544"/>
                <p:cNvSpPr>
                  <a:spLocks/>
                </p:cNvSpPr>
                <p:nvPr/>
              </p:nvSpPr>
              <p:spPr bwMode="auto">
                <a:xfrm>
                  <a:off x="4070" y="3165"/>
                  <a:ext cx="15" cy="15"/>
                </a:xfrm>
                <a:custGeom>
                  <a:avLst/>
                  <a:gdLst>
                    <a:gd name="T0" fmla="*/ 11 w 17"/>
                    <a:gd name="T1" fmla="*/ 17 h 18"/>
                    <a:gd name="T2" fmla="*/ 15 w 17"/>
                    <a:gd name="T3" fmla="*/ 13 h 18"/>
                    <a:gd name="T4" fmla="*/ 16 w 17"/>
                    <a:gd name="T5" fmla="*/ 16 h 18"/>
                    <a:gd name="T6" fmla="*/ 17 w 17"/>
                    <a:gd name="T7" fmla="*/ 11 h 18"/>
                    <a:gd name="T8" fmla="*/ 9 w 17"/>
                    <a:gd name="T9" fmla="*/ 13 h 18"/>
                    <a:gd name="T10" fmla="*/ 7 w 17"/>
                    <a:gd name="T11" fmla="*/ 4 h 18"/>
                    <a:gd name="T12" fmla="*/ 11 w 17"/>
                    <a:gd name="T13" fmla="*/ 7 h 18"/>
                    <a:gd name="T14" fmla="*/ 1 w 17"/>
                    <a:gd name="T15" fmla="*/ 7 h 18"/>
                    <a:gd name="T16" fmla="*/ 3 w 17"/>
                    <a:gd name="T17" fmla="*/ 9 h 18"/>
                    <a:gd name="T18" fmla="*/ 0 w 17"/>
                    <a:gd name="T19" fmla="*/ 11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3"/>
                        <a:pt x="15" y="13"/>
                        <a:pt x="15" y="13"/>
                      </a:cubicBezTo>
                      <a:cubicBezTo>
                        <a:pt x="16" y="13"/>
                        <a:pt x="16" y="15"/>
                        <a:pt x="16" y="16"/>
                      </a:cubicBezTo>
                      <a:cubicBezTo>
                        <a:pt x="16" y="14"/>
                        <a:pt x="17" y="12"/>
                        <a:pt x="17" y="11"/>
                      </a:cubicBezTo>
                      <a:cubicBezTo>
                        <a:pt x="15" y="5"/>
                        <a:pt x="12" y="12"/>
                        <a:pt x="9" y="13"/>
                      </a:cubicBezTo>
                      <a:cubicBezTo>
                        <a:pt x="3" y="11"/>
                        <a:pt x="10" y="10"/>
                        <a:pt x="7" y="4"/>
                      </a:cubicBezTo>
                      <a:cubicBezTo>
                        <a:pt x="9" y="5"/>
                        <a:pt x="9" y="6"/>
                        <a:pt x="11" y="7"/>
                      </a:cubicBezTo>
                      <a:cubicBezTo>
                        <a:pt x="8" y="0"/>
                        <a:pt x="3" y="6"/>
                        <a:pt x="1" y="7"/>
                      </a:cubicBezTo>
                      <a:cubicBezTo>
                        <a:pt x="1" y="8"/>
                        <a:pt x="1" y="10"/>
                        <a:pt x="3" y="9"/>
                      </a:cubicBezTo>
                      <a:cubicBezTo>
                        <a:pt x="0" y="11"/>
                        <a:pt x="0" y="11"/>
                        <a:pt x="0" y="11"/>
                      </a:cubicBezTo>
                      <a:cubicBezTo>
                        <a:pt x="3" y="16"/>
                        <a:pt x="5"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7" name="Freeform 1545"/>
                <p:cNvSpPr>
                  <a:spLocks/>
                </p:cNvSpPr>
                <p:nvPr/>
              </p:nvSpPr>
              <p:spPr bwMode="auto">
                <a:xfrm>
                  <a:off x="4084" y="3178"/>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1"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8" name="Freeform 1546"/>
                <p:cNvSpPr>
                  <a:spLocks/>
                </p:cNvSpPr>
                <p:nvPr/>
              </p:nvSpPr>
              <p:spPr bwMode="auto">
                <a:xfrm>
                  <a:off x="4069" y="3171"/>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9" name="Freeform 1547"/>
                <p:cNvSpPr>
                  <a:spLocks/>
                </p:cNvSpPr>
                <p:nvPr/>
              </p:nvSpPr>
              <p:spPr bwMode="auto">
                <a:xfrm>
                  <a:off x="4069" y="3177"/>
                  <a:ext cx="3" cy="2"/>
                </a:xfrm>
                <a:custGeom>
                  <a:avLst/>
                  <a:gdLst>
                    <a:gd name="T0" fmla="*/ 4 w 4"/>
                    <a:gd name="T1" fmla="*/ 1 h 3"/>
                    <a:gd name="T2" fmla="*/ 0 w 4"/>
                    <a:gd name="T3" fmla="*/ 0 h 3"/>
                    <a:gd name="T4" fmla="*/ 2 w 4"/>
                    <a:gd name="T5" fmla="*/ 3 h 3"/>
                    <a:gd name="T6" fmla="*/ 4 w 4"/>
                    <a:gd name="T7" fmla="*/ 1 h 3"/>
                  </a:gdLst>
                  <a:ahLst/>
                  <a:cxnLst>
                    <a:cxn ang="0">
                      <a:pos x="T0" y="T1"/>
                    </a:cxn>
                    <a:cxn ang="0">
                      <a:pos x="T2" y="T3"/>
                    </a:cxn>
                    <a:cxn ang="0">
                      <a:pos x="T4" y="T5"/>
                    </a:cxn>
                    <a:cxn ang="0">
                      <a:pos x="T6" y="T7"/>
                    </a:cxn>
                  </a:cxnLst>
                  <a:rect l="0" t="0" r="r" b="b"/>
                  <a:pathLst>
                    <a:path w="4" h="3">
                      <a:moveTo>
                        <a:pt x="4" y="1"/>
                      </a:moveTo>
                      <a:cubicBezTo>
                        <a:pt x="0" y="0"/>
                        <a:pt x="0" y="0"/>
                        <a:pt x="0" y="0"/>
                      </a:cubicBezTo>
                      <a:cubicBezTo>
                        <a:pt x="2" y="3"/>
                        <a:pt x="2" y="3"/>
                        <a:pt x="2" y="3"/>
                      </a:cubicBezTo>
                      <a:cubicBezTo>
                        <a:pt x="2" y="3"/>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0" name="Freeform 1548"/>
                <p:cNvSpPr>
                  <a:spLocks/>
                </p:cNvSpPr>
                <p:nvPr/>
              </p:nvSpPr>
              <p:spPr bwMode="auto">
                <a:xfrm>
                  <a:off x="3969" y="3166"/>
                  <a:ext cx="99" cy="17"/>
                </a:xfrm>
                <a:custGeom>
                  <a:avLst/>
                  <a:gdLst>
                    <a:gd name="T0" fmla="*/ 1 w 114"/>
                    <a:gd name="T1" fmla="*/ 3 h 19"/>
                    <a:gd name="T2" fmla="*/ 5 w 114"/>
                    <a:gd name="T3" fmla="*/ 6 h 19"/>
                    <a:gd name="T4" fmla="*/ 0 w 114"/>
                    <a:gd name="T5" fmla="*/ 10 h 19"/>
                    <a:gd name="T6" fmla="*/ 1 w 114"/>
                    <a:gd name="T7" fmla="*/ 17 h 19"/>
                    <a:gd name="T8" fmla="*/ 10 w 114"/>
                    <a:gd name="T9" fmla="*/ 14 h 19"/>
                    <a:gd name="T10" fmla="*/ 10 w 114"/>
                    <a:gd name="T11" fmla="*/ 18 h 19"/>
                    <a:gd name="T12" fmla="*/ 27 w 114"/>
                    <a:gd name="T13" fmla="*/ 15 h 19"/>
                    <a:gd name="T14" fmla="*/ 39 w 114"/>
                    <a:gd name="T15" fmla="*/ 13 h 19"/>
                    <a:gd name="T16" fmla="*/ 86 w 114"/>
                    <a:gd name="T17" fmla="*/ 15 h 19"/>
                    <a:gd name="T18" fmla="*/ 89 w 114"/>
                    <a:gd name="T19" fmla="*/ 9 h 19"/>
                    <a:gd name="T20" fmla="*/ 92 w 114"/>
                    <a:gd name="T21" fmla="*/ 13 h 19"/>
                    <a:gd name="T22" fmla="*/ 89 w 114"/>
                    <a:gd name="T23" fmla="*/ 13 h 19"/>
                    <a:gd name="T24" fmla="*/ 103 w 114"/>
                    <a:gd name="T25" fmla="*/ 15 h 19"/>
                    <a:gd name="T26" fmla="*/ 103 w 114"/>
                    <a:gd name="T27" fmla="*/ 7 h 19"/>
                    <a:gd name="T28" fmla="*/ 109 w 114"/>
                    <a:gd name="T29" fmla="*/ 15 h 19"/>
                    <a:gd name="T30" fmla="*/ 114 w 114"/>
                    <a:gd name="T31" fmla="*/ 10 h 19"/>
                    <a:gd name="T32" fmla="*/ 109 w 114"/>
                    <a:gd name="T33" fmla="*/ 5 h 19"/>
                    <a:gd name="T34" fmla="*/ 113 w 114"/>
                    <a:gd name="T35" fmla="*/ 2 h 19"/>
                    <a:gd name="T36" fmla="*/ 82 w 114"/>
                    <a:gd name="T37" fmla="*/ 11 h 19"/>
                    <a:gd name="T38" fmla="*/ 83 w 114"/>
                    <a:gd name="T39" fmla="*/ 7 h 19"/>
                    <a:gd name="T40" fmla="*/ 64 w 114"/>
                    <a:gd name="T41" fmla="*/ 3 h 19"/>
                    <a:gd name="T42" fmla="*/ 57 w 114"/>
                    <a:gd name="T43" fmla="*/ 9 h 19"/>
                    <a:gd name="T44" fmla="*/ 53 w 114"/>
                    <a:gd name="T45" fmla="*/ 7 h 19"/>
                    <a:gd name="T46" fmla="*/ 52 w 114"/>
                    <a:gd name="T47" fmla="*/ 9 h 19"/>
                    <a:gd name="T48" fmla="*/ 47 w 114"/>
                    <a:gd name="T49" fmla="*/ 5 h 19"/>
                    <a:gd name="T50" fmla="*/ 46 w 114"/>
                    <a:gd name="T51" fmla="*/ 13 h 19"/>
                    <a:gd name="T52" fmla="*/ 34 w 114"/>
                    <a:gd name="T53" fmla="*/ 2 h 19"/>
                    <a:gd name="T54" fmla="*/ 36 w 114"/>
                    <a:gd name="T55" fmla="*/ 6 h 19"/>
                    <a:gd name="T56" fmla="*/ 33 w 114"/>
                    <a:gd name="T57" fmla="*/ 10 h 19"/>
                    <a:gd name="T58" fmla="*/ 32 w 114"/>
                    <a:gd name="T59" fmla="*/ 3 h 19"/>
                    <a:gd name="T60" fmla="*/ 23 w 114"/>
                    <a:gd name="T61" fmla="*/ 8 h 19"/>
                    <a:gd name="T62" fmla="*/ 24 w 114"/>
                    <a:gd name="T63" fmla="*/ 11 h 19"/>
                    <a:gd name="T64" fmla="*/ 12 w 114"/>
                    <a:gd name="T65" fmla="*/ 9 h 19"/>
                    <a:gd name="T66" fmla="*/ 17 w 114"/>
                    <a:gd name="T67" fmla="*/ 3 h 19"/>
                    <a:gd name="T68" fmla="*/ 14 w 114"/>
                    <a:gd name="T69" fmla="*/ 0 h 19"/>
                    <a:gd name="T70" fmla="*/ 6 w 114"/>
                    <a:gd name="T71" fmla="*/ 9 h 19"/>
                    <a:gd name="T72" fmla="*/ 1 w 114"/>
                    <a:gd name="T7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19">
                      <a:moveTo>
                        <a:pt x="1" y="3"/>
                      </a:moveTo>
                      <a:cubicBezTo>
                        <a:pt x="1" y="5"/>
                        <a:pt x="3" y="6"/>
                        <a:pt x="5" y="6"/>
                      </a:cubicBezTo>
                      <a:cubicBezTo>
                        <a:pt x="5" y="9"/>
                        <a:pt x="2" y="8"/>
                        <a:pt x="0" y="10"/>
                      </a:cubicBezTo>
                      <a:cubicBezTo>
                        <a:pt x="3" y="12"/>
                        <a:pt x="0" y="14"/>
                        <a:pt x="1" y="17"/>
                      </a:cubicBezTo>
                      <a:cubicBezTo>
                        <a:pt x="5" y="17"/>
                        <a:pt x="6" y="13"/>
                        <a:pt x="10" y="14"/>
                      </a:cubicBezTo>
                      <a:cubicBezTo>
                        <a:pt x="10" y="18"/>
                        <a:pt x="10" y="18"/>
                        <a:pt x="10" y="18"/>
                      </a:cubicBezTo>
                      <a:cubicBezTo>
                        <a:pt x="15" y="15"/>
                        <a:pt x="22" y="12"/>
                        <a:pt x="27" y="15"/>
                      </a:cubicBezTo>
                      <a:cubicBezTo>
                        <a:pt x="31" y="16"/>
                        <a:pt x="34" y="15"/>
                        <a:pt x="39" y="13"/>
                      </a:cubicBezTo>
                      <a:cubicBezTo>
                        <a:pt x="54" y="15"/>
                        <a:pt x="70" y="12"/>
                        <a:pt x="86" y="15"/>
                      </a:cubicBezTo>
                      <a:cubicBezTo>
                        <a:pt x="89" y="9"/>
                        <a:pt x="89" y="9"/>
                        <a:pt x="89" y="9"/>
                      </a:cubicBezTo>
                      <a:cubicBezTo>
                        <a:pt x="90" y="12"/>
                        <a:pt x="93" y="9"/>
                        <a:pt x="92" y="13"/>
                      </a:cubicBezTo>
                      <a:cubicBezTo>
                        <a:pt x="91" y="12"/>
                        <a:pt x="90" y="13"/>
                        <a:pt x="89" y="13"/>
                      </a:cubicBezTo>
                      <a:cubicBezTo>
                        <a:pt x="93" y="19"/>
                        <a:pt x="99" y="13"/>
                        <a:pt x="103" y="15"/>
                      </a:cubicBezTo>
                      <a:cubicBezTo>
                        <a:pt x="102" y="14"/>
                        <a:pt x="102" y="8"/>
                        <a:pt x="103" y="7"/>
                      </a:cubicBezTo>
                      <a:cubicBezTo>
                        <a:pt x="103" y="14"/>
                        <a:pt x="108" y="7"/>
                        <a:pt x="109" y="15"/>
                      </a:cubicBezTo>
                      <a:cubicBezTo>
                        <a:pt x="113" y="18"/>
                        <a:pt x="109" y="9"/>
                        <a:pt x="114" y="10"/>
                      </a:cubicBezTo>
                      <a:cubicBezTo>
                        <a:pt x="114" y="6"/>
                        <a:pt x="110" y="8"/>
                        <a:pt x="109" y="5"/>
                      </a:cubicBezTo>
                      <a:cubicBezTo>
                        <a:pt x="110" y="2"/>
                        <a:pt x="113" y="7"/>
                        <a:pt x="113" y="2"/>
                      </a:cubicBezTo>
                      <a:cubicBezTo>
                        <a:pt x="106" y="0"/>
                        <a:pt x="93" y="9"/>
                        <a:pt x="82" y="11"/>
                      </a:cubicBezTo>
                      <a:cubicBezTo>
                        <a:pt x="83" y="7"/>
                        <a:pt x="83" y="7"/>
                        <a:pt x="83" y="7"/>
                      </a:cubicBezTo>
                      <a:cubicBezTo>
                        <a:pt x="77" y="9"/>
                        <a:pt x="68" y="9"/>
                        <a:pt x="64" y="3"/>
                      </a:cubicBezTo>
                      <a:cubicBezTo>
                        <a:pt x="65" y="7"/>
                        <a:pt x="56" y="1"/>
                        <a:pt x="57" y="9"/>
                      </a:cubicBezTo>
                      <a:cubicBezTo>
                        <a:pt x="55" y="7"/>
                        <a:pt x="55" y="7"/>
                        <a:pt x="53" y="7"/>
                      </a:cubicBezTo>
                      <a:cubicBezTo>
                        <a:pt x="52" y="9"/>
                        <a:pt x="52" y="9"/>
                        <a:pt x="52" y="9"/>
                      </a:cubicBezTo>
                      <a:cubicBezTo>
                        <a:pt x="50" y="9"/>
                        <a:pt x="50" y="5"/>
                        <a:pt x="47" y="5"/>
                      </a:cubicBezTo>
                      <a:cubicBezTo>
                        <a:pt x="49" y="9"/>
                        <a:pt x="47" y="10"/>
                        <a:pt x="46" y="13"/>
                      </a:cubicBezTo>
                      <a:cubicBezTo>
                        <a:pt x="42" y="9"/>
                        <a:pt x="38" y="6"/>
                        <a:pt x="34" y="2"/>
                      </a:cubicBezTo>
                      <a:cubicBezTo>
                        <a:pt x="34" y="3"/>
                        <a:pt x="35" y="5"/>
                        <a:pt x="36" y="6"/>
                      </a:cubicBezTo>
                      <a:cubicBezTo>
                        <a:pt x="34" y="5"/>
                        <a:pt x="34" y="9"/>
                        <a:pt x="33" y="10"/>
                      </a:cubicBezTo>
                      <a:cubicBezTo>
                        <a:pt x="31" y="10"/>
                        <a:pt x="31" y="5"/>
                        <a:pt x="32" y="3"/>
                      </a:cubicBezTo>
                      <a:cubicBezTo>
                        <a:pt x="28" y="2"/>
                        <a:pt x="26" y="10"/>
                        <a:pt x="23" y="8"/>
                      </a:cubicBezTo>
                      <a:cubicBezTo>
                        <a:pt x="24" y="11"/>
                        <a:pt x="24" y="11"/>
                        <a:pt x="24" y="11"/>
                      </a:cubicBezTo>
                      <a:cubicBezTo>
                        <a:pt x="20" y="12"/>
                        <a:pt x="16" y="8"/>
                        <a:pt x="12" y="9"/>
                      </a:cubicBezTo>
                      <a:cubicBezTo>
                        <a:pt x="9" y="4"/>
                        <a:pt x="15" y="5"/>
                        <a:pt x="17" y="3"/>
                      </a:cubicBezTo>
                      <a:cubicBezTo>
                        <a:pt x="16" y="2"/>
                        <a:pt x="14" y="1"/>
                        <a:pt x="14" y="0"/>
                      </a:cubicBezTo>
                      <a:cubicBezTo>
                        <a:pt x="12" y="2"/>
                        <a:pt x="9" y="6"/>
                        <a:pt x="6" y="9"/>
                      </a:cubicBezTo>
                      <a:cubicBezTo>
                        <a:pt x="8" y="3"/>
                        <a:pt x="3"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1" name="Freeform 1549"/>
                <p:cNvSpPr>
                  <a:spLocks/>
                </p:cNvSpPr>
                <p:nvPr/>
              </p:nvSpPr>
              <p:spPr bwMode="auto">
                <a:xfrm>
                  <a:off x="3981" y="3165"/>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2" name="Freeform 1550"/>
                <p:cNvSpPr>
                  <a:spLocks/>
                </p:cNvSpPr>
                <p:nvPr/>
              </p:nvSpPr>
              <p:spPr bwMode="auto">
                <a:xfrm>
                  <a:off x="3969" y="3168"/>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3" name="Freeform 1551"/>
                <p:cNvSpPr>
                  <a:spLocks/>
                </p:cNvSpPr>
                <p:nvPr/>
              </p:nvSpPr>
              <p:spPr bwMode="auto">
                <a:xfrm>
                  <a:off x="3992" y="317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4" name="Freeform 1552"/>
                <p:cNvSpPr>
                  <a:spLocks/>
                </p:cNvSpPr>
                <p:nvPr/>
              </p:nvSpPr>
              <p:spPr bwMode="auto">
                <a:xfrm>
                  <a:off x="3996" y="3165"/>
                  <a:ext cx="3"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3"/>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5" name="Freeform 1553"/>
                <p:cNvSpPr>
                  <a:spLocks/>
                </p:cNvSpPr>
                <p:nvPr/>
              </p:nvSpPr>
              <p:spPr bwMode="auto">
                <a:xfrm>
                  <a:off x="4019" y="3165"/>
                  <a:ext cx="2" cy="4"/>
                </a:xfrm>
                <a:custGeom>
                  <a:avLst/>
                  <a:gdLst>
                    <a:gd name="T0" fmla="*/ 1 w 3"/>
                    <a:gd name="T1" fmla="*/ 4 h 4"/>
                    <a:gd name="T2" fmla="*/ 3 w 3"/>
                    <a:gd name="T3" fmla="*/ 1 h 4"/>
                    <a:gd name="T4" fmla="*/ 1 w 3"/>
                    <a:gd name="T5" fmla="*/ 4 h 4"/>
                  </a:gdLst>
                  <a:ahLst/>
                  <a:cxnLst>
                    <a:cxn ang="0">
                      <a:pos x="T0" y="T1"/>
                    </a:cxn>
                    <a:cxn ang="0">
                      <a:pos x="T2" y="T3"/>
                    </a:cxn>
                    <a:cxn ang="0">
                      <a:pos x="T4" y="T5"/>
                    </a:cxn>
                  </a:cxnLst>
                  <a:rect l="0" t="0" r="r" b="b"/>
                  <a:pathLst>
                    <a:path w="3" h="4">
                      <a:moveTo>
                        <a:pt x="1" y="4"/>
                      </a:moveTo>
                      <a:cubicBezTo>
                        <a:pt x="2" y="3"/>
                        <a:pt x="2" y="2"/>
                        <a:pt x="3" y="1"/>
                      </a:cubicBezTo>
                      <a:cubicBezTo>
                        <a:pt x="1"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6" name="Freeform 1554"/>
                <p:cNvSpPr>
                  <a:spLocks/>
                </p:cNvSpPr>
                <p:nvPr/>
              </p:nvSpPr>
              <p:spPr bwMode="auto">
                <a:xfrm>
                  <a:off x="3973" y="3165"/>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7" name="Freeform 1555"/>
                <p:cNvSpPr>
                  <a:spLocks/>
                </p:cNvSpPr>
                <p:nvPr/>
              </p:nvSpPr>
              <p:spPr bwMode="auto">
                <a:xfrm>
                  <a:off x="3914" y="3166"/>
                  <a:ext cx="54" cy="23"/>
                </a:xfrm>
                <a:custGeom>
                  <a:avLst/>
                  <a:gdLst>
                    <a:gd name="T0" fmla="*/ 4 w 62"/>
                    <a:gd name="T1" fmla="*/ 22 h 26"/>
                    <a:gd name="T2" fmla="*/ 15 w 62"/>
                    <a:gd name="T3" fmla="*/ 24 h 26"/>
                    <a:gd name="T4" fmla="*/ 22 w 62"/>
                    <a:gd name="T5" fmla="*/ 13 h 26"/>
                    <a:gd name="T6" fmla="*/ 21 w 62"/>
                    <a:gd name="T7" fmla="*/ 22 h 26"/>
                    <a:gd name="T8" fmla="*/ 42 w 62"/>
                    <a:gd name="T9" fmla="*/ 14 h 26"/>
                    <a:gd name="T10" fmla="*/ 42 w 62"/>
                    <a:gd name="T11" fmla="*/ 18 h 26"/>
                    <a:gd name="T12" fmla="*/ 50 w 62"/>
                    <a:gd name="T13" fmla="*/ 8 h 26"/>
                    <a:gd name="T14" fmla="*/ 51 w 62"/>
                    <a:gd name="T15" fmla="*/ 19 h 26"/>
                    <a:gd name="T16" fmla="*/ 50 w 62"/>
                    <a:gd name="T17" fmla="*/ 19 h 26"/>
                    <a:gd name="T18" fmla="*/ 61 w 62"/>
                    <a:gd name="T19" fmla="*/ 16 h 26"/>
                    <a:gd name="T20" fmla="*/ 62 w 62"/>
                    <a:gd name="T21" fmla="*/ 9 h 26"/>
                    <a:gd name="T22" fmla="*/ 61 w 62"/>
                    <a:gd name="T23" fmla="*/ 4 h 26"/>
                    <a:gd name="T24" fmla="*/ 54 w 62"/>
                    <a:gd name="T25" fmla="*/ 8 h 26"/>
                    <a:gd name="T26" fmla="*/ 53 w 62"/>
                    <a:gd name="T27" fmla="*/ 4 h 26"/>
                    <a:gd name="T28" fmla="*/ 50 w 62"/>
                    <a:gd name="T29" fmla="*/ 7 h 26"/>
                    <a:gd name="T30" fmla="*/ 49 w 62"/>
                    <a:gd name="T31" fmla="*/ 4 h 26"/>
                    <a:gd name="T32" fmla="*/ 44 w 62"/>
                    <a:gd name="T33" fmla="*/ 7 h 26"/>
                    <a:gd name="T34" fmla="*/ 45 w 62"/>
                    <a:gd name="T35" fmla="*/ 6 h 26"/>
                    <a:gd name="T36" fmla="*/ 41 w 62"/>
                    <a:gd name="T37" fmla="*/ 11 h 26"/>
                    <a:gd name="T38" fmla="*/ 39 w 62"/>
                    <a:gd name="T39" fmla="*/ 6 h 26"/>
                    <a:gd name="T40" fmla="*/ 39 w 62"/>
                    <a:gd name="T41" fmla="*/ 10 h 26"/>
                    <a:gd name="T42" fmla="*/ 26 w 62"/>
                    <a:gd name="T43" fmla="*/ 5 h 26"/>
                    <a:gd name="T44" fmla="*/ 25 w 62"/>
                    <a:gd name="T45" fmla="*/ 9 h 26"/>
                    <a:gd name="T46" fmla="*/ 31 w 62"/>
                    <a:gd name="T47" fmla="*/ 5 h 26"/>
                    <a:gd name="T48" fmla="*/ 31 w 62"/>
                    <a:gd name="T49" fmla="*/ 15 h 26"/>
                    <a:gd name="T50" fmla="*/ 22 w 62"/>
                    <a:gd name="T51" fmla="*/ 7 h 26"/>
                    <a:gd name="T52" fmla="*/ 12 w 62"/>
                    <a:gd name="T53" fmla="*/ 10 h 26"/>
                    <a:gd name="T54" fmla="*/ 12 w 62"/>
                    <a:gd name="T55" fmla="*/ 8 h 26"/>
                    <a:gd name="T56" fmla="*/ 6 w 62"/>
                    <a:gd name="T57" fmla="*/ 12 h 26"/>
                    <a:gd name="T58" fmla="*/ 8 w 62"/>
                    <a:gd name="T59" fmla="*/ 13 h 26"/>
                    <a:gd name="T60" fmla="*/ 6 w 62"/>
                    <a:gd name="T61" fmla="*/ 16 h 26"/>
                    <a:gd name="T62" fmla="*/ 5 w 62"/>
                    <a:gd name="T63" fmla="*/ 14 h 26"/>
                    <a:gd name="T64" fmla="*/ 0 w 62"/>
                    <a:gd name="T65" fmla="*/ 20 h 26"/>
                    <a:gd name="T66" fmla="*/ 6 w 62"/>
                    <a:gd name="T67" fmla="*/ 16 h 26"/>
                    <a:gd name="T68" fmla="*/ 4 w 62"/>
                    <a:gd name="T6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26">
                      <a:moveTo>
                        <a:pt x="4" y="22"/>
                      </a:moveTo>
                      <a:cubicBezTo>
                        <a:pt x="7" y="26"/>
                        <a:pt x="11" y="23"/>
                        <a:pt x="15" y="24"/>
                      </a:cubicBezTo>
                      <a:cubicBezTo>
                        <a:pt x="22" y="21"/>
                        <a:pt x="16" y="14"/>
                        <a:pt x="22" y="13"/>
                      </a:cubicBezTo>
                      <a:cubicBezTo>
                        <a:pt x="21" y="22"/>
                        <a:pt x="21" y="22"/>
                        <a:pt x="21" y="22"/>
                      </a:cubicBezTo>
                      <a:cubicBezTo>
                        <a:pt x="28" y="21"/>
                        <a:pt x="37" y="23"/>
                        <a:pt x="42" y="14"/>
                      </a:cubicBezTo>
                      <a:cubicBezTo>
                        <a:pt x="43" y="15"/>
                        <a:pt x="44" y="17"/>
                        <a:pt x="42" y="18"/>
                      </a:cubicBezTo>
                      <a:cubicBezTo>
                        <a:pt x="47" y="17"/>
                        <a:pt x="44" y="5"/>
                        <a:pt x="50" y="8"/>
                      </a:cubicBezTo>
                      <a:cubicBezTo>
                        <a:pt x="45" y="14"/>
                        <a:pt x="52" y="13"/>
                        <a:pt x="51" y="19"/>
                      </a:cubicBezTo>
                      <a:cubicBezTo>
                        <a:pt x="50" y="19"/>
                        <a:pt x="50" y="19"/>
                        <a:pt x="50" y="19"/>
                      </a:cubicBezTo>
                      <a:cubicBezTo>
                        <a:pt x="53" y="19"/>
                        <a:pt x="58" y="15"/>
                        <a:pt x="61" y="16"/>
                      </a:cubicBezTo>
                      <a:cubicBezTo>
                        <a:pt x="61" y="13"/>
                        <a:pt x="58" y="10"/>
                        <a:pt x="62" y="9"/>
                      </a:cubicBezTo>
                      <a:cubicBezTo>
                        <a:pt x="60" y="9"/>
                        <a:pt x="61" y="6"/>
                        <a:pt x="61" y="4"/>
                      </a:cubicBezTo>
                      <a:cubicBezTo>
                        <a:pt x="57" y="6"/>
                        <a:pt x="55" y="5"/>
                        <a:pt x="54" y="8"/>
                      </a:cubicBezTo>
                      <a:cubicBezTo>
                        <a:pt x="52" y="5"/>
                        <a:pt x="55" y="7"/>
                        <a:pt x="53" y="4"/>
                      </a:cubicBezTo>
                      <a:cubicBezTo>
                        <a:pt x="50" y="7"/>
                        <a:pt x="50" y="7"/>
                        <a:pt x="50" y="7"/>
                      </a:cubicBezTo>
                      <a:cubicBezTo>
                        <a:pt x="48" y="7"/>
                        <a:pt x="52" y="4"/>
                        <a:pt x="49" y="4"/>
                      </a:cubicBezTo>
                      <a:cubicBezTo>
                        <a:pt x="49" y="5"/>
                        <a:pt x="46" y="7"/>
                        <a:pt x="44" y="7"/>
                      </a:cubicBezTo>
                      <a:cubicBezTo>
                        <a:pt x="45" y="6"/>
                        <a:pt x="45" y="6"/>
                        <a:pt x="45" y="6"/>
                      </a:cubicBezTo>
                      <a:cubicBezTo>
                        <a:pt x="43" y="7"/>
                        <a:pt x="40" y="6"/>
                        <a:pt x="41" y="11"/>
                      </a:cubicBezTo>
                      <a:cubicBezTo>
                        <a:pt x="39" y="6"/>
                        <a:pt x="39" y="6"/>
                        <a:pt x="39" y="6"/>
                      </a:cubicBezTo>
                      <a:cubicBezTo>
                        <a:pt x="39" y="10"/>
                        <a:pt x="39" y="10"/>
                        <a:pt x="39" y="10"/>
                      </a:cubicBezTo>
                      <a:cubicBezTo>
                        <a:pt x="34" y="9"/>
                        <a:pt x="32" y="0"/>
                        <a:pt x="26" y="5"/>
                      </a:cubicBezTo>
                      <a:cubicBezTo>
                        <a:pt x="27" y="6"/>
                        <a:pt x="26" y="8"/>
                        <a:pt x="25" y="9"/>
                      </a:cubicBezTo>
                      <a:cubicBezTo>
                        <a:pt x="28" y="11"/>
                        <a:pt x="28" y="6"/>
                        <a:pt x="31" y="5"/>
                      </a:cubicBezTo>
                      <a:cubicBezTo>
                        <a:pt x="31" y="9"/>
                        <a:pt x="27" y="13"/>
                        <a:pt x="31" y="15"/>
                      </a:cubicBezTo>
                      <a:cubicBezTo>
                        <a:pt x="27" y="11"/>
                        <a:pt x="24" y="16"/>
                        <a:pt x="22" y="7"/>
                      </a:cubicBezTo>
                      <a:cubicBezTo>
                        <a:pt x="18" y="7"/>
                        <a:pt x="17" y="11"/>
                        <a:pt x="12" y="10"/>
                      </a:cubicBezTo>
                      <a:cubicBezTo>
                        <a:pt x="12" y="8"/>
                        <a:pt x="12" y="8"/>
                        <a:pt x="12" y="8"/>
                      </a:cubicBezTo>
                      <a:cubicBezTo>
                        <a:pt x="12" y="14"/>
                        <a:pt x="9" y="6"/>
                        <a:pt x="6" y="12"/>
                      </a:cubicBezTo>
                      <a:cubicBezTo>
                        <a:pt x="8" y="13"/>
                        <a:pt x="8" y="13"/>
                        <a:pt x="8" y="13"/>
                      </a:cubicBezTo>
                      <a:cubicBezTo>
                        <a:pt x="8" y="15"/>
                        <a:pt x="7" y="16"/>
                        <a:pt x="6" y="16"/>
                      </a:cubicBezTo>
                      <a:cubicBezTo>
                        <a:pt x="6" y="15"/>
                        <a:pt x="6" y="15"/>
                        <a:pt x="5" y="14"/>
                      </a:cubicBezTo>
                      <a:cubicBezTo>
                        <a:pt x="5" y="18"/>
                        <a:pt x="0" y="19"/>
                        <a:pt x="0" y="20"/>
                      </a:cubicBezTo>
                      <a:cubicBezTo>
                        <a:pt x="2" y="21"/>
                        <a:pt x="4" y="17"/>
                        <a:pt x="6" y="16"/>
                      </a:cubicBezTo>
                      <a:cubicBezTo>
                        <a:pt x="5" y="19"/>
                        <a:pt x="6" y="22"/>
                        <a:pt x="4"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8" name="Freeform 1556"/>
                <p:cNvSpPr>
                  <a:spLocks/>
                </p:cNvSpPr>
                <p:nvPr/>
              </p:nvSpPr>
              <p:spPr bwMode="auto">
                <a:xfrm>
                  <a:off x="3953" y="3170"/>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9" name="Freeform 1557"/>
                <p:cNvSpPr>
                  <a:spLocks/>
                </p:cNvSpPr>
                <p:nvPr/>
              </p:nvSpPr>
              <p:spPr bwMode="auto">
                <a:xfrm>
                  <a:off x="3871" y="3167"/>
                  <a:ext cx="41" cy="27"/>
                </a:xfrm>
                <a:custGeom>
                  <a:avLst/>
                  <a:gdLst>
                    <a:gd name="T0" fmla="*/ 35 w 47"/>
                    <a:gd name="T1" fmla="*/ 14 h 31"/>
                    <a:gd name="T2" fmla="*/ 33 w 47"/>
                    <a:gd name="T3" fmla="*/ 9 h 31"/>
                    <a:gd name="T4" fmla="*/ 34 w 47"/>
                    <a:gd name="T5" fmla="*/ 19 h 31"/>
                    <a:gd name="T6" fmla="*/ 29 w 47"/>
                    <a:gd name="T7" fmla="*/ 22 h 31"/>
                    <a:gd name="T8" fmla="*/ 28 w 47"/>
                    <a:gd name="T9" fmla="*/ 12 h 31"/>
                    <a:gd name="T10" fmla="*/ 23 w 47"/>
                    <a:gd name="T11" fmla="*/ 11 h 31"/>
                    <a:gd name="T12" fmla="*/ 24 w 47"/>
                    <a:gd name="T13" fmla="*/ 17 h 31"/>
                    <a:gd name="T14" fmla="*/ 18 w 47"/>
                    <a:gd name="T15" fmla="*/ 21 h 31"/>
                    <a:gd name="T16" fmla="*/ 20 w 47"/>
                    <a:gd name="T17" fmla="*/ 19 h 31"/>
                    <a:gd name="T18" fmla="*/ 17 w 47"/>
                    <a:gd name="T19" fmla="*/ 12 h 31"/>
                    <a:gd name="T20" fmla="*/ 4 w 47"/>
                    <a:gd name="T21" fmla="*/ 29 h 31"/>
                    <a:gd name="T22" fmla="*/ 8 w 47"/>
                    <a:gd name="T23" fmla="*/ 28 h 31"/>
                    <a:gd name="T24" fmla="*/ 8 w 47"/>
                    <a:gd name="T25" fmla="*/ 21 h 31"/>
                    <a:gd name="T26" fmla="*/ 12 w 47"/>
                    <a:gd name="T27" fmla="*/ 22 h 31"/>
                    <a:gd name="T28" fmla="*/ 10 w 47"/>
                    <a:gd name="T29" fmla="*/ 26 h 31"/>
                    <a:gd name="T30" fmla="*/ 42 w 47"/>
                    <a:gd name="T31" fmla="*/ 24 h 31"/>
                    <a:gd name="T32" fmla="*/ 37 w 47"/>
                    <a:gd name="T33" fmla="*/ 24 h 31"/>
                    <a:gd name="T34" fmla="*/ 41 w 47"/>
                    <a:gd name="T35" fmla="*/ 20 h 31"/>
                    <a:gd name="T36" fmla="*/ 39 w 47"/>
                    <a:gd name="T37" fmla="*/ 13 h 31"/>
                    <a:gd name="T38" fmla="*/ 41 w 47"/>
                    <a:gd name="T39" fmla="*/ 15 h 31"/>
                    <a:gd name="T40" fmla="*/ 41 w 47"/>
                    <a:gd name="T41" fmla="*/ 8 h 31"/>
                    <a:gd name="T42" fmla="*/ 47 w 47"/>
                    <a:gd name="T43" fmla="*/ 5 h 31"/>
                    <a:gd name="T44" fmla="*/ 36 w 47"/>
                    <a:gd name="T45" fmla="*/ 5 h 31"/>
                    <a:gd name="T46" fmla="*/ 35 w 47"/>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4"/>
                      </a:moveTo>
                      <a:cubicBezTo>
                        <a:pt x="32" y="14"/>
                        <a:pt x="35" y="11"/>
                        <a:pt x="33" y="9"/>
                      </a:cubicBezTo>
                      <a:cubicBezTo>
                        <a:pt x="30" y="12"/>
                        <a:pt x="36" y="15"/>
                        <a:pt x="34" y="19"/>
                      </a:cubicBezTo>
                      <a:cubicBezTo>
                        <a:pt x="32" y="17"/>
                        <a:pt x="30" y="21"/>
                        <a:pt x="29" y="22"/>
                      </a:cubicBezTo>
                      <a:cubicBezTo>
                        <a:pt x="30" y="19"/>
                        <a:pt x="29" y="14"/>
                        <a:pt x="28" y="12"/>
                      </a:cubicBezTo>
                      <a:cubicBezTo>
                        <a:pt x="27" y="14"/>
                        <a:pt x="25" y="11"/>
                        <a:pt x="23" y="11"/>
                      </a:cubicBezTo>
                      <a:cubicBezTo>
                        <a:pt x="27" y="15"/>
                        <a:pt x="20" y="14"/>
                        <a:pt x="24" y="17"/>
                      </a:cubicBezTo>
                      <a:cubicBezTo>
                        <a:pt x="23" y="20"/>
                        <a:pt x="20" y="23"/>
                        <a:pt x="18" y="21"/>
                      </a:cubicBezTo>
                      <a:cubicBezTo>
                        <a:pt x="18" y="18"/>
                        <a:pt x="19" y="19"/>
                        <a:pt x="20" y="19"/>
                      </a:cubicBezTo>
                      <a:cubicBezTo>
                        <a:pt x="21" y="14"/>
                        <a:pt x="17" y="16"/>
                        <a:pt x="17" y="12"/>
                      </a:cubicBezTo>
                      <a:cubicBezTo>
                        <a:pt x="13" y="19"/>
                        <a:pt x="0" y="19"/>
                        <a:pt x="4" y="29"/>
                      </a:cubicBezTo>
                      <a:cubicBezTo>
                        <a:pt x="6" y="31"/>
                        <a:pt x="7" y="28"/>
                        <a:pt x="8" y="28"/>
                      </a:cubicBezTo>
                      <a:cubicBezTo>
                        <a:pt x="4" y="26"/>
                        <a:pt x="8" y="22"/>
                        <a:pt x="8" y="21"/>
                      </a:cubicBezTo>
                      <a:cubicBezTo>
                        <a:pt x="10" y="22"/>
                        <a:pt x="13" y="19"/>
                        <a:pt x="12" y="22"/>
                      </a:cubicBezTo>
                      <a:cubicBezTo>
                        <a:pt x="10" y="26"/>
                        <a:pt x="10" y="26"/>
                        <a:pt x="10" y="26"/>
                      </a:cubicBezTo>
                      <a:cubicBezTo>
                        <a:pt x="19" y="28"/>
                        <a:pt x="31" y="26"/>
                        <a:pt x="42" y="24"/>
                      </a:cubicBezTo>
                      <a:cubicBezTo>
                        <a:pt x="37" y="24"/>
                        <a:pt x="37" y="24"/>
                        <a:pt x="37" y="24"/>
                      </a:cubicBezTo>
                      <a:cubicBezTo>
                        <a:pt x="38" y="21"/>
                        <a:pt x="40" y="21"/>
                        <a:pt x="41" y="20"/>
                      </a:cubicBezTo>
                      <a:cubicBezTo>
                        <a:pt x="39" y="13"/>
                        <a:pt x="39" y="13"/>
                        <a:pt x="39" y="13"/>
                      </a:cubicBezTo>
                      <a:cubicBezTo>
                        <a:pt x="40" y="14"/>
                        <a:pt x="41" y="13"/>
                        <a:pt x="41" y="15"/>
                      </a:cubicBezTo>
                      <a:cubicBezTo>
                        <a:pt x="43" y="12"/>
                        <a:pt x="42" y="10"/>
                        <a:pt x="41" y="8"/>
                      </a:cubicBezTo>
                      <a:cubicBezTo>
                        <a:pt x="44" y="7"/>
                        <a:pt x="45" y="9"/>
                        <a:pt x="47" y="5"/>
                      </a:cubicBezTo>
                      <a:cubicBezTo>
                        <a:pt x="41" y="0"/>
                        <a:pt x="43" y="10"/>
                        <a:pt x="36" y="5"/>
                      </a:cubicBezTo>
                      <a:lnTo>
                        <a:pt x="3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0" name="Freeform 1558"/>
                <p:cNvSpPr>
                  <a:spLocks/>
                </p:cNvSpPr>
                <p:nvPr/>
              </p:nvSpPr>
              <p:spPr bwMode="auto">
                <a:xfrm>
                  <a:off x="3911" y="3176"/>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1" name="Freeform 1559"/>
                <p:cNvSpPr>
                  <a:spLocks/>
                </p:cNvSpPr>
                <p:nvPr/>
              </p:nvSpPr>
              <p:spPr bwMode="auto">
                <a:xfrm>
                  <a:off x="3908" y="3184"/>
                  <a:ext cx="3" cy="5"/>
                </a:xfrm>
                <a:custGeom>
                  <a:avLst/>
                  <a:gdLst>
                    <a:gd name="T0" fmla="*/ 3 w 3"/>
                    <a:gd name="T1" fmla="*/ 5 h 5"/>
                    <a:gd name="T2" fmla="*/ 3 w 3"/>
                    <a:gd name="T3" fmla="*/ 1 h 5"/>
                    <a:gd name="T4" fmla="*/ 3 w 3"/>
                    <a:gd name="T5" fmla="*/ 5 h 5"/>
                  </a:gdLst>
                  <a:ahLst/>
                  <a:cxnLst>
                    <a:cxn ang="0">
                      <a:pos x="T0" y="T1"/>
                    </a:cxn>
                    <a:cxn ang="0">
                      <a:pos x="T2" y="T3"/>
                    </a:cxn>
                    <a:cxn ang="0">
                      <a:pos x="T4" y="T5"/>
                    </a:cxn>
                  </a:cxnLst>
                  <a:rect l="0" t="0" r="r" b="b"/>
                  <a:pathLst>
                    <a:path w="3" h="5">
                      <a:moveTo>
                        <a:pt x="3" y="5"/>
                      </a:moveTo>
                      <a:cubicBezTo>
                        <a:pt x="3" y="1"/>
                        <a:pt x="3" y="1"/>
                        <a:pt x="3" y="1"/>
                      </a:cubicBezTo>
                      <a:cubicBezTo>
                        <a:pt x="0" y="0"/>
                        <a:pt x="1" y="2"/>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2" name="Freeform 1560"/>
                <p:cNvSpPr>
                  <a:spLocks/>
                </p:cNvSpPr>
                <p:nvPr/>
              </p:nvSpPr>
              <p:spPr bwMode="auto">
                <a:xfrm>
                  <a:off x="3880" y="3178"/>
                  <a:ext cx="2" cy="2"/>
                </a:xfrm>
                <a:custGeom>
                  <a:avLst/>
                  <a:gdLst>
                    <a:gd name="T0" fmla="*/ 3 w 3"/>
                    <a:gd name="T1" fmla="*/ 0 h 3"/>
                    <a:gd name="T2" fmla="*/ 0 w 3"/>
                    <a:gd name="T3" fmla="*/ 2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2"/>
                        <a:pt x="0" y="2"/>
                        <a:pt x="0" y="2"/>
                      </a:cubicBezTo>
                      <a:cubicBezTo>
                        <a:pt x="2" y="3"/>
                        <a:pt x="2" y="3"/>
                        <a:pt x="2" y="3"/>
                      </a:cubicBezTo>
                      <a:cubicBezTo>
                        <a:pt x="2" y="1"/>
                        <a:pt x="3"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3" name="Freeform 1561"/>
                <p:cNvSpPr>
                  <a:spLocks/>
                </p:cNvSpPr>
                <p:nvPr/>
              </p:nvSpPr>
              <p:spPr bwMode="auto">
                <a:xfrm>
                  <a:off x="3863" y="3182"/>
                  <a:ext cx="12" cy="12"/>
                </a:xfrm>
                <a:custGeom>
                  <a:avLst/>
                  <a:gdLst>
                    <a:gd name="T0" fmla="*/ 0 w 15"/>
                    <a:gd name="T1" fmla="*/ 14 h 14"/>
                    <a:gd name="T2" fmla="*/ 12 w 15"/>
                    <a:gd name="T3" fmla="*/ 13 h 14"/>
                    <a:gd name="T4" fmla="*/ 11 w 15"/>
                    <a:gd name="T5" fmla="*/ 1 h 14"/>
                    <a:gd name="T6" fmla="*/ 7 w 15"/>
                    <a:gd name="T7" fmla="*/ 9 h 14"/>
                    <a:gd name="T8" fmla="*/ 0 w 15"/>
                    <a:gd name="T9" fmla="*/ 9 h 14"/>
                    <a:gd name="T10" fmla="*/ 0 w 15"/>
                    <a:gd name="T11" fmla="*/ 14 h 14"/>
                  </a:gdLst>
                  <a:ahLst/>
                  <a:cxnLst>
                    <a:cxn ang="0">
                      <a:pos x="T0" y="T1"/>
                    </a:cxn>
                    <a:cxn ang="0">
                      <a:pos x="T2" y="T3"/>
                    </a:cxn>
                    <a:cxn ang="0">
                      <a:pos x="T4" y="T5"/>
                    </a:cxn>
                    <a:cxn ang="0">
                      <a:pos x="T6" y="T7"/>
                    </a:cxn>
                    <a:cxn ang="0">
                      <a:pos x="T8" y="T9"/>
                    </a:cxn>
                    <a:cxn ang="0">
                      <a:pos x="T10" y="T11"/>
                    </a:cxn>
                  </a:cxnLst>
                  <a:rect l="0" t="0" r="r" b="b"/>
                  <a:pathLst>
                    <a:path w="15" h="14">
                      <a:moveTo>
                        <a:pt x="0" y="14"/>
                      </a:moveTo>
                      <a:cubicBezTo>
                        <a:pt x="5" y="13"/>
                        <a:pt x="7" y="10"/>
                        <a:pt x="12" y="13"/>
                      </a:cubicBezTo>
                      <a:cubicBezTo>
                        <a:pt x="15" y="8"/>
                        <a:pt x="11" y="5"/>
                        <a:pt x="11" y="1"/>
                      </a:cubicBezTo>
                      <a:cubicBezTo>
                        <a:pt x="9" y="0"/>
                        <a:pt x="9" y="7"/>
                        <a:pt x="7" y="9"/>
                      </a:cubicBezTo>
                      <a:cubicBezTo>
                        <a:pt x="6" y="5"/>
                        <a:pt x="3" y="10"/>
                        <a:pt x="0" y="9"/>
                      </a:cubicBezTo>
                      <a:cubicBezTo>
                        <a:pt x="1" y="11"/>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4" name="Freeform 1562"/>
                <p:cNvSpPr>
                  <a:spLocks/>
                </p:cNvSpPr>
                <p:nvPr/>
              </p:nvSpPr>
              <p:spPr bwMode="auto">
                <a:xfrm>
                  <a:off x="3765" y="3173"/>
                  <a:ext cx="102" cy="24"/>
                </a:xfrm>
                <a:custGeom>
                  <a:avLst/>
                  <a:gdLst>
                    <a:gd name="T0" fmla="*/ 96 w 118"/>
                    <a:gd name="T1" fmla="*/ 10 h 28"/>
                    <a:gd name="T2" fmla="*/ 90 w 118"/>
                    <a:gd name="T3" fmla="*/ 12 h 28"/>
                    <a:gd name="T4" fmla="*/ 93 w 118"/>
                    <a:gd name="T5" fmla="*/ 9 h 28"/>
                    <a:gd name="T6" fmla="*/ 88 w 118"/>
                    <a:gd name="T7" fmla="*/ 7 h 28"/>
                    <a:gd name="T8" fmla="*/ 88 w 118"/>
                    <a:gd name="T9" fmla="*/ 9 h 28"/>
                    <a:gd name="T10" fmla="*/ 78 w 118"/>
                    <a:gd name="T11" fmla="*/ 11 h 28"/>
                    <a:gd name="T12" fmla="*/ 76 w 118"/>
                    <a:gd name="T13" fmla="*/ 16 h 28"/>
                    <a:gd name="T14" fmla="*/ 68 w 118"/>
                    <a:gd name="T15" fmla="*/ 8 h 28"/>
                    <a:gd name="T16" fmla="*/ 71 w 118"/>
                    <a:gd name="T17" fmla="*/ 19 h 28"/>
                    <a:gd name="T18" fmla="*/ 58 w 118"/>
                    <a:gd name="T19" fmla="*/ 16 h 28"/>
                    <a:gd name="T20" fmla="*/ 61 w 118"/>
                    <a:gd name="T21" fmla="*/ 15 h 28"/>
                    <a:gd name="T22" fmla="*/ 54 w 118"/>
                    <a:gd name="T23" fmla="*/ 16 h 28"/>
                    <a:gd name="T24" fmla="*/ 54 w 118"/>
                    <a:gd name="T25" fmla="*/ 10 h 28"/>
                    <a:gd name="T26" fmla="*/ 45 w 118"/>
                    <a:gd name="T27" fmla="*/ 11 h 28"/>
                    <a:gd name="T28" fmla="*/ 45 w 118"/>
                    <a:gd name="T29" fmla="*/ 9 h 28"/>
                    <a:gd name="T30" fmla="*/ 27 w 118"/>
                    <a:gd name="T31" fmla="*/ 14 h 28"/>
                    <a:gd name="T32" fmla="*/ 24 w 118"/>
                    <a:gd name="T33" fmla="*/ 11 h 28"/>
                    <a:gd name="T34" fmla="*/ 27 w 118"/>
                    <a:gd name="T35" fmla="*/ 20 h 28"/>
                    <a:gd name="T36" fmla="*/ 19 w 118"/>
                    <a:gd name="T37" fmla="*/ 20 h 28"/>
                    <a:gd name="T38" fmla="*/ 20 w 118"/>
                    <a:gd name="T39" fmla="*/ 13 h 28"/>
                    <a:gd name="T40" fmla="*/ 16 w 118"/>
                    <a:gd name="T41" fmla="*/ 17 h 28"/>
                    <a:gd name="T42" fmla="*/ 13 w 118"/>
                    <a:gd name="T43" fmla="*/ 11 h 28"/>
                    <a:gd name="T44" fmla="*/ 6 w 118"/>
                    <a:gd name="T45" fmla="*/ 20 h 28"/>
                    <a:gd name="T46" fmla="*/ 0 w 118"/>
                    <a:gd name="T47" fmla="*/ 19 h 28"/>
                    <a:gd name="T48" fmla="*/ 4 w 118"/>
                    <a:gd name="T49" fmla="*/ 28 h 28"/>
                    <a:gd name="T50" fmla="*/ 31 w 118"/>
                    <a:gd name="T51" fmla="*/ 25 h 28"/>
                    <a:gd name="T52" fmla="*/ 37 w 118"/>
                    <a:gd name="T53" fmla="*/ 19 h 28"/>
                    <a:gd name="T54" fmla="*/ 39 w 118"/>
                    <a:gd name="T55" fmla="*/ 25 h 28"/>
                    <a:gd name="T56" fmla="*/ 38 w 118"/>
                    <a:gd name="T57" fmla="*/ 19 h 28"/>
                    <a:gd name="T58" fmla="*/ 43 w 118"/>
                    <a:gd name="T59" fmla="*/ 24 h 28"/>
                    <a:gd name="T60" fmla="*/ 45 w 118"/>
                    <a:gd name="T61" fmla="*/ 19 h 28"/>
                    <a:gd name="T62" fmla="*/ 48 w 118"/>
                    <a:gd name="T63" fmla="*/ 26 h 28"/>
                    <a:gd name="T64" fmla="*/ 89 w 118"/>
                    <a:gd name="T65" fmla="*/ 21 h 28"/>
                    <a:gd name="T66" fmla="*/ 88 w 118"/>
                    <a:gd name="T67" fmla="*/ 16 h 28"/>
                    <a:gd name="T68" fmla="*/ 104 w 118"/>
                    <a:gd name="T69" fmla="*/ 15 h 28"/>
                    <a:gd name="T70" fmla="*/ 106 w 118"/>
                    <a:gd name="T71" fmla="*/ 11 h 28"/>
                    <a:gd name="T72" fmla="*/ 106 w 118"/>
                    <a:gd name="T73" fmla="*/ 21 h 28"/>
                    <a:gd name="T74" fmla="*/ 111 w 118"/>
                    <a:gd name="T75" fmla="*/ 19 h 28"/>
                    <a:gd name="T76" fmla="*/ 108 w 118"/>
                    <a:gd name="T77" fmla="*/ 17 h 28"/>
                    <a:gd name="T78" fmla="*/ 113 w 118"/>
                    <a:gd name="T79" fmla="*/ 19 h 28"/>
                    <a:gd name="T80" fmla="*/ 109 w 118"/>
                    <a:gd name="T81" fmla="*/ 8 h 28"/>
                    <a:gd name="T82" fmla="*/ 96 w 118"/>
                    <a:gd name="T83" fmla="*/ 4 h 28"/>
                    <a:gd name="T84" fmla="*/ 96 w 118"/>
                    <a:gd name="T85"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28">
                      <a:moveTo>
                        <a:pt x="96" y="10"/>
                      </a:moveTo>
                      <a:cubicBezTo>
                        <a:pt x="94" y="10"/>
                        <a:pt x="92" y="13"/>
                        <a:pt x="90" y="12"/>
                      </a:cubicBezTo>
                      <a:cubicBezTo>
                        <a:pt x="90" y="9"/>
                        <a:pt x="91" y="9"/>
                        <a:pt x="93" y="9"/>
                      </a:cubicBezTo>
                      <a:cubicBezTo>
                        <a:pt x="92" y="4"/>
                        <a:pt x="90" y="10"/>
                        <a:pt x="88" y="7"/>
                      </a:cubicBezTo>
                      <a:cubicBezTo>
                        <a:pt x="88" y="7"/>
                        <a:pt x="89" y="8"/>
                        <a:pt x="88" y="9"/>
                      </a:cubicBezTo>
                      <a:cubicBezTo>
                        <a:pt x="83" y="8"/>
                        <a:pt x="85" y="14"/>
                        <a:pt x="78" y="11"/>
                      </a:cubicBezTo>
                      <a:cubicBezTo>
                        <a:pt x="77" y="13"/>
                        <a:pt x="76" y="13"/>
                        <a:pt x="76" y="16"/>
                      </a:cubicBezTo>
                      <a:cubicBezTo>
                        <a:pt x="71" y="12"/>
                        <a:pt x="74" y="12"/>
                        <a:pt x="68" y="8"/>
                      </a:cubicBezTo>
                      <a:cubicBezTo>
                        <a:pt x="69" y="10"/>
                        <a:pt x="71" y="15"/>
                        <a:pt x="71" y="19"/>
                      </a:cubicBezTo>
                      <a:cubicBezTo>
                        <a:pt x="63" y="14"/>
                        <a:pt x="63" y="21"/>
                        <a:pt x="58" y="16"/>
                      </a:cubicBezTo>
                      <a:cubicBezTo>
                        <a:pt x="59" y="16"/>
                        <a:pt x="60" y="15"/>
                        <a:pt x="61" y="15"/>
                      </a:cubicBezTo>
                      <a:cubicBezTo>
                        <a:pt x="60" y="9"/>
                        <a:pt x="57" y="17"/>
                        <a:pt x="54" y="16"/>
                      </a:cubicBezTo>
                      <a:cubicBezTo>
                        <a:pt x="54" y="10"/>
                        <a:pt x="54" y="10"/>
                        <a:pt x="54" y="10"/>
                      </a:cubicBezTo>
                      <a:cubicBezTo>
                        <a:pt x="52" y="11"/>
                        <a:pt x="48" y="15"/>
                        <a:pt x="45" y="11"/>
                      </a:cubicBezTo>
                      <a:cubicBezTo>
                        <a:pt x="45" y="9"/>
                        <a:pt x="45" y="9"/>
                        <a:pt x="45" y="9"/>
                      </a:cubicBezTo>
                      <a:cubicBezTo>
                        <a:pt x="39" y="13"/>
                        <a:pt x="32" y="12"/>
                        <a:pt x="27" y="14"/>
                      </a:cubicBezTo>
                      <a:cubicBezTo>
                        <a:pt x="24" y="11"/>
                        <a:pt x="24" y="11"/>
                        <a:pt x="24" y="11"/>
                      </a:cubicBezTo>
                      <a:cubicBezTo>
                        <a:pt x="17" y="15"/>
                        <a:pt x="31" y="12"/>
                        <a:pt x="27" y="20"/>
                      </a:cubicBezTo>
                      <a:cubicBezTo>
                        <a:pt x="25" y="11"/>
                        <a:pt x="23" y="24"/>
                        <a:pt x="19" y="20"/>
                      </a:cubicBezTo>
                      <a:cubicBezTo>
                        <a:pt x="17" y="16"/>
                        <a:pt x="23" y="18"/>
                        <a:pt x="20" y="13"/>
                      </a:cubicBezTo>
                      <a:cubicBezTo>
                        <a:pt x="20" y="19"/>
                        <a:pt x="18" y="15"/>
                        <a:pt x="16" y="17"/>
                      </a:cubicBezTo>
                      <a:cubicBezTo>
                        <a:pt x="16" y="12"/>
                        <a:pt x="12" y="16"/>
                        <a:pt x="13" y="11"/>
                      </a:cubicBezTo>
                      <a:cubicBezTo>
                        <a:pt x="6" y="20"/>
                        <a:pt x="6" y="20"/>
                        <a:pt x="6" y="20"/>
                      </a:cubicBezTo>
                      <a:cubicBezTo>
                        <a:pt x="4" y="17"/>
                        <a:pt x="2" y="18"/>
                        <a:pt x="0" y="19"/>
                      </a:cubicBezTo>
                      <a:cubicBezTo>
                        <a:pt x="5" y="19"/>
                        <a:pt x="0" y="26"/>
                        <a:pt x="4" y="28"/>
                      </a:cubicBezTo>
                      <a:cubicBezTo>
                        <a:pt x="11" y="25"/>
                        <a:pt x="22" y="23"/>
                        <a:pt x="31" y="25"/>
                      </a:cubicBezTo>
                      <a:cubicBezTo>
                        <a:pt x="31" y="18"/>
                        <a:pt x="36" y="25"/>
                        <a:pt x="37" y="19"/>
                      </a:cubicBezTo>
                      <a:cubicBezTo>
                        <a:pt x="39" y="25"/>
                        <a:pt x="39" y="25"/>
                        <a:pt x="39" y="25"/>
                      </a:cubicBezTo>
                      <a:cubicBezTo>
                        <a:pt x="44" y="23"/>
                        <a:pt x="37" y="22"/>
                        <a:pt x="38" y="19"/>
                      </a:cubicBezTo>
                      <a:cubicBezTo>
                        <a:pt x="41" y="18"/>
                        <a:pt x="43" y="22"/>
                        <a:pt x="43" y="24"/>
                      </a:cubicBezTo>
                      <a:cubicBezTo>
                        <a:pt x="47" y="24"/>
                        <a:pt x="43" y="23"/>
                        <a:pt x="45" y="19"/>
                      </a:cubicBezTo>
                      <a:cubicBezTo>
                        <a:pt x="48" y="26"/>
                        <a:pt x="48" y="26"/>
                        <a:pt x="48" y="26"/>
                      </a:cubicBezTo>
                      <a:cubicBezTo>
                        <a:pt x="60" y="23"/>
                        <a:pt x="75" y="17"/>
                        <a:pt x="89" y="21"/>
                      </a:cubicBezTo>
                      <a:cubicBezTo>
                        <a:pt x="88" y="16"/>
                        <a:pt x="88" y="16"/>
                        <a:pt x="88" y="16"/>
                      </a:cubicBezTo>
                      <a:cubicBezTo>
                        <a:pt x="95" y="18"/>
                        <a:pt x="98" y="6"/>
                        <a:pt x="104" y="15"/>
                      </a:cubicBezTo>
                      <a:cubicBezTo>
                        <a:pt x="106" y="11"/>
                        <a:pt x="106" y="11"/>
                        <a:pt x="106" y="11"/>
                      </a:cubicBezTo>
                      <a:cubicBezTo>
                        <a:pt x="105" y="13"/>
                        <a:pt x="107" y="18"/>
                        <a:pt x="106" y="21"/>
                      </a:cubicBezTo>
                      <a:cubicBezTo>
                        <a:pt x="107" y="19"/>
                        <a:pt x="109" y="21"/>
                        <a:pt x="111" y="19"/>
                      </a:cubicBezTo>
                      <a:cubicBezTo>
                        <a:pt x="108" y="17"/>
                        <a:pt x="108" y="17"/>
                        <a:pt x="108" y="17"/>
                      </a:cubicBezTo>
                      <a:cubicBezTo>
                        <a:pt x="110" y="13"/>
                        <a:pt x="112" y="16"/>
                        <a:pt x="113" y="19"/>
                      </a:cubicBezTo>
                      <a:cubicBezTo>
                        <a:pt x="118" y="14"/>
                        <a:pt x="110" y="11"/>
                        <a:pt x="109" y="8"/>
                      </a:cubicBezTo>
                      <a:cubicBezTo>
                        <a:pt x="103" y="16"/>
                        <a:pt x="102" y="0"/>
                        <a:pt x="96" y="4"/>
                      </a:cubicBezTo>
                      <a:cubicBezTo>
                        <a:pt x="92" y="7"/>
                        <a:pt x="96" y="8"/>
                        <a:pt x="9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5" name="Freeform 1563"/>
                <p:cNvSpPr>
                  <a:spLocks/>
                </p:cNvSpPr>
                <p:nvPr/>
              </p:nvSpPr>
              <p:spPr bwMode="auto">
                <a:xfrm>
                  <a:off x="3856" y="319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6" name="Freeform 1564"/>
                <p:cNvSpPr>
                  <a:spLocks/>
                </p:cNvSpPr>
                <p:nvPr/>
              </p:nvSpPr>
              <p:spPr bwMode="auto">
                <a:xfrm>
                  <a:off x="3763" y="3190"/>
                  <a:ext cx="2" cy="0"/>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7" name="Rectangle 1565"/>
                <p:cNvSpPr>
                  <a:spLocks noChangeArrowheads="1"/>
                </p:cNvSpPr>
                <p:nvPr/>
              </p:nvSpPr>
              <p:spPr bwMode="auto">
                <a:xfrm>
                  <a:off x="3863" y="319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8" name="Freeform 1566"/>
                <p:cNvSpPr>
                  <a:spLocks/>
                </p:cNvSpPr>
                <p:nvPr/>
              </p:nvSpPr>
              <p:spPr bwMode="auto">
                <a:xfrm>
                  <a:off x="3863" y="3180"/>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9" name="Freeform 1567"/>
                <p:cNvSpPr>
                  <a:spLocks/>
                </p:cNvSpPr>
                <p:nvPr/>
              </p:nvSpPr>
              <p:spPr bwMode="auto">
                <a:xfrm>
                  <a:off x="3750" y="3185"/>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0" name="Freeform 1568"/>
                <p:cNvSpPr>
                  <a:spLocks/>
                </p:cNvSpPr>
                <p:nvPr/>
              </p:nvSpPr>
              <p:spPr bwMode="auto">
                <a:xfrm>
                  <a:off x="3706" y="318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1" name="Freeform 1569"/>
                <p:cNvSpPr>
                  <a:spLocks/>
                </p:cNvSpPr>
                <p:nvPr/>
              </p:nvSpPr>
              <p:spPr bwMode="auto">
                <a:xfrm>
                  <a:off x="3589" y="3182"/>
                  <a:ext cx="174" cy="36"/>
                </a:xfrm>
                <a:custGeom>
                  <a:avLst/>
                  <a:gdLst>
                    <a:gd name="T0" fmla="*/ 7 w 201"/>
                    <a:gd name="T1" fmla="*/ 28 h 42"/>
                    <a:gd name="T2" fmla="*/ 4 w 201"/>
                    <a:gd name="T3" fmla="*/ 34 h 42"/>
                    <a:gd name="T4" fmla="*/ 11 w 201"/>
                    <a:gd name="T5" fmla="*/ 37 h 42"/>
                    <a:gd name="T6" fmla="*/ 21 w 201"/>
                    <a:gd name="T7" fmla="*/ 32 h 42"/>
                    <a:gd name="T8" fmla="*/ 44 w 201"/>
                    <a:gd name="T9" fmla="*/ 30 h 42"/>
                    <a:gd name="T10" fmla="*/ 59 w 201"/>
                    <a:gd name="T11" fmla="*/ 30 h 42"/>
                    <a:gd name="T12" fmla="*/ 78 w 201"/>
                    <a:gd name="T13" fmla="*/ 23 h 42"/>
                    <a:gd name="T14" fmla="*/ 82 w 201"/>
                    <a:gd name="T15" fmla="*/ 24 h 42"/>
                    <a:gd name="T16" fmla="*/ 93 w 201"/>
                    <a:gd name="T17" fmla="*/ 25 h 42"/>
                    <a:gd name="T18" fmla="*/ 97 w 201"/>
                    <a:gd name="T19" fmla="*/ 15 h 42"/>
                    <a:gd name="T20" fmla="*/ 107 w 201"/>
                    <a:gd name="T21" fmla="*/ 14 h 42"/>
                    <a:gd name="T22" fmla="*/ 115 w 201"/>
                    <a:gd name="T23" fmla="*/ 17 h 42"/>
                    <a:gd name="T24" fmla="*/ 129 w 201"/>
                    <a:gd name="T25" fmla="*/ 16 h 42"/>
                    <a:gd name="T26" fmla="*/ 142 w 201"/>
                    <a:gd name="T27" fmla="*/ 17 h 42"/>
                    <a:gd name="T28" fmla="*/ 154 w 201"/>
                    <a:gd name="T29" fmla="*/ 14 h 42"/>
                    <a:gd name="T30" fmla="*/ 162 w 201"/>
                    <a:gd name="T31" fmla="*/ 10 h 42"/>
                    <a:gd name="T32" fmla="*/ 165 w 201"/>
                    <a:gd name="T33" fmla="*/ 14 h 42"/>
                    <a:gd name="T34" fmla="*/ 172 w 201"/>
                    <a:gd name="T35" fmla="*/ 13 h 42"/>
                    <a:gd name="T36" fmla="*/ 200 w 201"/>
                    <a:gd name="T37" fmla="*/ 12 h 42"/>
                    <a:gd name="T38" fmla="*/ 186 w 201"/>
                    <a:gd name="T39" fmla="*/ 12 h 42"/>
                    <a:gd name="T40" fmla="*/ 184 w 201"/>
                    <a:gd name="T41" fmla="*/ 15 h 42"/>
                    <a:gd name="T42" fmla="*/ 180 w 201"/>
                    <a:gd name="T43" fmla="*/ 3 h 42"/>
                    <a:gd name="T44" fmla="*/ 176 w 201"/>
                    <a:gd name="T45" fmla="*/ 2 h 42"/>
                    <a:gd name="T46" fmla="*/ 167 w 201"/>
                    <a:gd name="T47" fmla="*/ 4 h 42"/>
                    <a:gd name="T48" fmla="*/ 158 w 201"/>
                    <a:gd name="T49" fmla="*/ 3 h 42"/>
                    <a:gd name="T50" fmla="*/ 145 w 201"/>
                    <a:gd name="T51" fmla="*/ 3 h 42"/>
                    <a:gd name="T52" fmla="*/ 135 w 201"/>
                    <a:gd name="T53" fmla="*/ 7 h 42"/>
                    <a:gd name="T54" fmla="*/ 134 w 201"/>
                    <a:gd name="T55" fmla="*/ 6 h 42"/>
                    <a:gd name="T56" fmla="*/ 131 w 201"/>
                    <a:gd name="T57" fmla="*/ 6 h 42"/>
                    <a:gd name="T58" fmla="*/ 122 w 201"/>
                    <a:gd name="T59" fmla="*/ 8 h 42"/>
                    <a:gd name="T60" fmla="*/ 114 w 201"/>
                    <a:gd name="T61" fmla="*/ 11 h 42"/>
                    <a:gd name="T62" fmla="*/ 110 w 201"/>
                    <a:gd name="T63" fmla="*/ 6 h 42"/>
                    <a:gd name="T64" fmla="*/ 99 w 201"/>
                    <a:gd name="T65" fmla="*/ 7 h 42"/>
                    <a:gd name="T66" fmla="*/ 95 w 201"/>
                    <a:gd name="T67" fmla="*/ 12 h 42"/>
                    <a:gd name="T68" fmla="*/ 82 w 201"/>
                    <a:gd name="T69" fmla="*/ 16 h 42"/>
                    <a:gd name="T70" fmla="*/ 63 w 201"/>
                    <a:gd name="T71" fmla="*/ 20 h 42"/>
                    <a:gd name="T72" fmla="*/ 58 w 201"/>
                    <a:gd name="T73" fmla="*/ 19 h 42"/>
                    <a:gd name="T74" fmla="*/ 37 w 201"/>
                    <a:gd name="T75" fmla="*/ 22 h 42"/>
                    <a:gd name="T76" fmla="*/ 46 w 201"/>
                    <a:gd name="T77" fmla="*/ 28 h 42"/>
                    <a:gd name="T78" fmla="*/ 35 w 201"/>
                    <a:gd name="T79"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1" h="42">
                      <a:moveTo>
                        <a:pt x="16" y="20"/>
                      </a:moveTo>
                      <a:cubicBezTo>
                        <a:pt x="13" y="22"/>
                        <a:pt x="9" y="24"/>
                        <a:pt x="7" y="28"/>
                      </a:cubicBezTo>
                      <a:cubicBezTo>
                        <a:pt x="7" y="25"/>
                        <a:pt x="7" y="25"/>
                        <a:pt x="7" y="25"/>
                      </a:cubicBezTo>
                      <a:cubicBezTo>
                        <a:pt x="5" y="26"/>
                        <a:pt x="0" y="31"/>
                        <a:pt x="4" y="34"/>
                      </a:cubicBezTo>
                      <a:cubicBezTo>
                        <a:pt x="5" y="32"/>
                        <a:pt x="5" y="32"/>
                        <a:pt x="5" y="32"/>
                      </a:cubicBezTo>
                      <a:cubicBezTo>
                        <a:pt x="9" y="29"/>
                        <a:pt x="8" y="36"/>
                        <a:pt x="11" y="37"/>
                      </a:cubicBezTo>
                      <a:cubicBezTo>
                        <a:pt x="15" y="36"/>
                        <a:pt x="17" y="27"/>
                        <a:pt x="20" y="29"/>
                      </a:cubicBezTo>
                      <a:cubicBezTo>
                        <a:pt x="22" y="28"/>
                        <a:pt x="22" y="31"/>
                        <a:pt x="21" y="32"/>
                      </a:cubicBezTo>
                      <a:cubicBezTo>
                        <a:pt x="25" y="33"/>
                        <a:pt x="26" y="26"/>
                        <a:pt x="28" y="25"/>
                      </a:cubicBezTo>
                      <a:cubicBezTo>
                        <a:pt x="31" y="42"/>
                        <a:pt x="38" y="19"/>
                        <a:pt x="44" y="30"/>
                      </a:cubicBezTo>
                      <a:cubicBezTo>
                        <a:pt x="47" y="28"/>
                        <a:pt x="52" y="29"/>
                        <a:pt x="56" y="25"/>
                      </a:cubicBezTo>
                      <a:cubicBezTo>
                        <a:pt x="54" y="30"/>
                        <a:pt x="60" y="25"/>
                        <a:pt x="59" y="30"/>
                      </a:cubicBezTo>
                      <a:cubicBezTo>
                        <a:pt x="59" y="20"/>
                        <a:pt x="71" y="34"/>
                        <a:pt x="71" y="21"/>
                      </a:cubicBezTo>
                      <a:cubicBezTo>
                        <a:pt x="77" y="24"/>
                        <a:pt x="71" y="20"/>
                        <a:pt x="78" y="23"/>
                      </a:cubicBezTo>
                      <a:cubicBezTo>
                        <a:pt x="78" y="24"/>
                        <a:pt x="77" y="24"/>
                        <a:pt x="76" y="25"/>
                      </a:cubicBezTo>
                      <a:cubicBezTo>
                        <a:pt x="79" y="27"/>
                        <a:pt x="80" y="19"/>
                        <a:pt x="82" y="24"/>
                      </a:cubicBezTo>
                      <a:cubicBezTo>
                        <a:pt x="88" y="25"/>
                        <a:pt x="83" y="21"/>
                        <a:pt x="86" y="17"/>
                      </a:cubicBezTo>
                      <a:cubicBezTo>
                        <a:pt x="91" y="18"/>
                        <a:pt x="90" y="20"/>
                        <a:pt x="93" y="25"/>
                      </a:cubicBezTo>
                      <a:cubicBezTo>
                        <a:pt x="93" y="19"/>
                        <a:pt x="97" y="22"/>
                        <a:pt x="99" y="18"/>
                      </a:cubicBezTo>
                      <a:cubicBezTo>
                        <a:pt x="98" y="18"/>
                        <a:pt x="95" y="17"/>
                        <a:pt x="97" y="15"/>
                      </a:cubicBezTo>
                      <a:cubicBezTo>
                        <a:pt x="103" y="15"/>
                        <a:pt x="102" y="10"/>
                        <a:pt x="107" y="8"/>
                      </a:cubicBezTo>
                      <a:cubicBezTo>
                        <a:pt x="111" y="15"/>
                        <a:pt x="102" y="9"/>
                        <a:pt x="107" y="14"/>
                      </a:cubicBezTo>
                      <a:cubicBezTo>
                        <a:pt x="104" y="17"/>
                        <a:pt x="101" y="17"/>
                        <a:pt x="99" y="22"/>
                      </a:cubicBezTo>
                      <a:cubicBezTo>
                        <a:pt x="104" y="22"/>
                        <a:pt x="110" y="20"/>
                        <a:pt x="115" y="17"/>
                      </a:cubicBezTo>
                      <a:cubicBezTo>
                        <a:pt x="118" y="18"/>
                        <a:pt x="114" y="21"/>
                        <a:pt x="116" y="21"/>
                      </a:cubicBezTo>
                      <a:cubicBezTo>
                        <a:pt x="122" y="24"/>
                        <a:pt x="124" y="14"/>
                        <a:pt x="129" y="16"/>
                      </a:cubicBezTo>
                      <a:cubicBezTo>
                        <a:pt x="128" y="20"/>
                        <a:pt x="128" y="20"/>
                        <a:pt x="128" y="20"/>
                      </a:cubicBezTo>
                      <a:cubicBezTo>
                        <a:pt x="130" y="15"/>
                        <a:pt x="138" y="20"/>
                        <a:pt x="142" y="17"/>
                      </a:cubicBezTo>
                      <a:cubicBezTo>
                        <a:pt x="142" y="16"/>
                        <a:pt x="141" y="15"/>
                        <a:pt x="142" y="13"/>
                      </a:cubicBezTo>
                      <a:cubicBezTo>
                        <a:pt x="142" y="22"/>
                        <a:pt x="149" y="8"/>
                        <a:pt x="154" y="14"/>
                      </a:cubicBezTo>
                      <a:cubicBezTo>
                        <a:pt x="153" y="9"/>
                        <a:pt x="158" y="5"/>
                        <a:pt x="161" y="5"/>
                      </a:cubicBezTo>
                      <a:cubicBezTo>
                        <a:pt x="162" y="6"/>
                        <a:pt x="162" y="8"/>
                        <a:pt x="162" y="10"/>
                      </a:cubicBezTo>
                      <a:cubicBezTo>
                        <a:pt x="157" y="7"/>
                        <a:pt x="157" y="16"/>
                        <a:pt x="153" y="19"/>
                      </a:cubicBezTo>
                      <a:cubicBezTo>
                        <a:pt x="157" y="16"/>
                        <a:pt x="162" y="19"/>
                        <a:pt x="165" y="14"/>
                      </a:cubicBezTo>
                      <a:cubicBezTo>
                        <a:pt x="164" y="19"/>
                        <a:pt x="164" y="19"/>
                        <a:pt x="164" y="19"/>
                      </a:cubicBezTo>
                      <a:cubicBezTo>
                        <a:pt x="168" y="19"/>
                        <a:pt x="167" y="9"/>
                        <a:pt x="172" y="13"/>
                      </a:cubicBezTo>
                      <a:cubicBezTo>
                        <a:pt x="172" y="16"/>
                        <a:pt x="172" y="16"/>
                        <a:pt x="172" y="16"/>
                      </a:cubicBezTo>
                      <a:cubicBezTo>
                        <a:pt x="181" y="15"/>
                        <a:pt x="193" y="20"/>
                        <a:pt x="200" y="12"/>
                      </a:cubicBezTo>
                      <a:cubicBezTo>
                        <a:pt x="201" y="10"/>
                        <a:pt x="197" y="4"/>
                        <a:pt x="196" y="2"/>
                      </a:cubicBezTo>
                      <a:cubicBezTo>
                        <a:pt x="192" y="4"/>
                        <a:pt x="189" y="9"/>
                        <a:pt x="186" y="12"/>
                      </a:cubicBezTo>
                      <a:cubicBezTo>
                        <a:pt x="186" y="7"/>
                        <a:pt x="186" y="7"/>
                        <a:pt x="186" y="7"/>
                      </a:cubicBezTo>
                      <a:cubicBezTo>
                        <a:pt x="185" y="10"/>
                        <a:pt x="181" y="12"/>
                        <a:pt x="184" y="15"/>
                      </a:cubicBezTo>
                      <a:cubicBezTo>
                        <a:pt x="181" y="18"/>
                        <a:pt x="181" y="11"/>
                        <a:pt x="178" y="14"/>
                      </a:cubicBezTo>
                      <a:cubicBezTo>
                        <a:pt x="178" y="8"/>
                        <a:pt x="180" y="8"/>
                        <a:pt x="180" y="3"/>
                      </a:cubicBezTo>
                      <a:cubicBezTo>
                        <a:pt x="177" y="6"/>
                        <a:pt x="177" y="6"/>
                        <a:pt x="177" y="6"/>
                      </a:cubicBezTo>
                      <a:cubicBezTo>
                        <a:pt x="178" y="4"/>
                        <a:pt x="175" y="4"/>
                        <a:pt x="176" y="2"/>
                      </a:cubicBezTo>
                      <a:cubicBezTo>
                        <a:pt x="171" y="9"/>
                        <a:pt x="169" y="0"/>
                        <a:pt x="163" y="3"/>
                      </a:cubicBezTo>
                      <a:cubicBezTo>
                        <a:pt x="167" y="4"/>
                        <a:pt x="167" y="4"/>
                        <a:pt x="167" y="4"/>
                      </a:cubicBezTo>
                      <a:cubicBezTo>
                        <a:pt x="167" y="7"/>
                        <a:pt x="165" y="7"/>
                        <a:pt x="164" y="8"/>
                      </a:cubicBezTo>
                      <a:cubicBezTo>
                        <a:pt x="162" y="4"/>
                        <a:pt x="161" y="4"/>
                        <a:pt x="158" y="3"/>
                      </a:cubicBezTo>
                      <a:cubicBezTo>
                        <a:pt x="156" y="5"/>
                        <a:pt x="155" y="10"/>
                        <a:pt x="152" y="11"/>
                      </a:cubicBezTo>
                      <a:cubicBezTo>
                        <a:pt x="152" y="5"/>
                        <a:pt x="146" y="8"/>
                        <a:pt x="145" y="3"/>
                      </a:cubicBezTo>
                      <a:cubicBezTo>
                        <a:pt x="145" y="9"/>
                        <a:pt x="139" y="6"/>
                        <a:pt x="139" y="9"/>
                      </a:cubicBezTo>
                      <a:cubicBezTo>
                        <a:pt x="137" y="10"/>
                        <a:pt x="135" y="10"/>
                        <a:pt x="135" y="7"/>
                      </a:cubicBezTo>
                      <a:cubicBezTo>
                        <a:pt x="136" y="6"/>
                        <a:pt x="136" y="6"/>
                        <a:pt x="136" y="6"/>
                      </a:cubicBezTo>
                      <a:cubicBezTo>
                        <a:pt x="134" y="6"/>
                        <a:pt x="134" y="6"/>
                        <a:pt x="134" y="6"/>
                      </a:cubicBezTo>
                      <a:cubicBezTo>
                        <a:pt x="134" y="4"/>
                        <a:pt x="134" y="4"/>
                        <a:pt x="134" y="4"/>
                      </a:cubicBezTo>
                      <a:cubicBezTo>
                        <a:pt x="133" y="4"/>
                        <a:pt x="133" y="8"/>
                        <a:pt x="131" y="6"/>
                      </a:cubicBezTo>
                      <a:cubicBezTo>
                        <a:pt x="131" y="4"/>
                        <a:pt x="132" y="4"/>
                        <a:pt x="133" y="4"/>
                      </a:cubicBezTo>
                      <a:cubicBezTo>
                        <a:pt x="128" y="3"/>
                        <a:pt x="126" y="12"/>
                        <a:pt x="122" y="8"/>
                      </a:cubicBezTo>
                      <a:cubicBezTo>
                        <a:pt x="122" y="10"/>
                        <a:pt x="117" y="11"/>
                        <a:pt x="118" y="17"/>
                      </a:cubicBezTo>
                      <a:cubicBezTo>
                        <a:pt x="117" y="15"/>
                        <a:pt x="117" y="10"/>
                        <a:pt x="114" y="11"/>
                      </a:cubicBezTo>
                      <a:cubicBezTo>
                        <a:pt x="112" y="16"/>
                        <a:pt x="110" y="9"/>
                        <a:pt x="107" y="13"/>
                      </a:cubicBezTo>
                      <a:cubicBezTo>
                        <a:pt x="110" y="7"/>
                        <a:pt x="107" y="11"/>
                        <a:pt x="110" y="6"/>
                      </a:cubicBezTo>
                      <a:cubicBezTo>
                        <a:pt x="107" y="4"/>
                        <a:pt x="104" y="11"/>
                        <a:pt x="100" y="11"/>
                      </a:cubicBezTo>
                      <a:cubicBezTo>
                        <a:pt x="99" y="7"/>
                        <a:pt x="99" y="7"/>
                        <a:pt x="99" y="7"/>
                      </a:cubicBezTo>
                      <a:cubicBezTo>
                        <a:pt x="98" y="9"/>
                        <a:pt x="96" y="13"/>
                        <a:pt x="94" y="9"/>
                      </a:cubicBezTo>
                      <a:cubicBezTo>
                        <a:pt x="95" y="12"/>
                        <a:pt x="95" y="12"/>
                        <a:pt x="95" y="12"/>
                      </a:cubicBezTo>
                      <a:cubicBezTo>
                        <a:pt x="92" y="11"/>
                        <a:pt x="88" y="12"/>
                        <a:pt x="85" y="9"/>
                      </a:cubicBezTo>
                      <a:cubicBezTo>
                        <a:pt x="82" y="16"/>
                        <a:pt x="82" y="16"/>
                        <a:pt x="82" y="16"/>
                      </a:cubicBezTo>
                      <a:cubicBezTo>
                        <a:pt x="76" y="9"/>
                        <a:pt x="71" y="16"/>
                        <a:pt x="68" y="22"/>
                      </a:cubicBezTo>
                      <a:cubicBezTo>
                        <a:pt x="66" y="22"/>
                        <a:pt x="63" y="21"/>
                        <a:pt x="63" y="20"/>
                      </a:cubicBezTo>
                      <a:cubicBezTo>
                        <a:pt x="65" y="17"/>
                        <a:pt x="65" y="17"/>
                        <a:pt x="65" y="17"/>
                      </a:cubicBezTo>
                      <a:cubicBezTo>
                        <a:pt x="62" y="17"/>
                        <a:pt x="59" y="13"/>
                        <a:pt x="58" y="19"/>
                      </a:cubicBezTo>
                      <a:cubicBezTo>
                        <a:pt x="55" y="21"/>
                        <a:pt x="56" y="16"/>
                        <a:pt x="54" y="15"/>
                      </a:cubicBezTo>
                      <a:cubicBezTo>
                        <a:pt x="49" y="23"/>
                        <a:pt x="38" y="10"/>
                        <a:pt x="37" y="22"/>
                      </a:cubicBezTo>
                      <a:cubicBezTo>
                        <a:pt x="39" y="22"/>
                        <a:pt x="43" y="24"/>
                        <a:pt x="47" y="23"/>
                      </a:cubicBezTo>
                      <a:cubicBezTo>
                        <a:pt x="47" y="25"/>
                        <a:pt x="48" y="27"/>
                        <a:pt x="46" y="28"/>
                      </a:cubicBezTo>
                      <a:cubicBezTo>
                        <a:pt x="42" y="29"/>
                        <a:pt x="40" y="24"/>
                        <a:pt x="36" y="27"/>
                      </a:cubicBezTo>
                      <a:cubicBezTo>
                        <a:pt x="35" y="19"/>
                        <a:pt x="35" y="19"/>
                        <a:pt x="35" y="19"/>
                      </a:cubicBezTo>
                      <a:cubicBezTo>
                        <a:pt x="28" y="12"/>
                        <a:pt x="23" y="31"/>
                        <a:pt x="16"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2" name="Freeform 1570"/>
                <p:cNvSpPr>
                  <a:spLocks/>
                </p:cNvSpPr>
                <p:nvPr/>
              </p:nvSpPr>
              <p:spPr bwMode="auto">
                <a:xfrm>
                  <a:off x="3646" y="3192"/>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3" name="Freeform 1571"/>
                <p:cNvSpPr>
                  <a:spLocks/>
                </p:cNvSpPr>
                <p:nvPr/>
              </p:nvSpPr>
              <p:spPr bwMode="auto">
                <a:xfrm>
                  <a:off x="3645" y="3195"/>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2"/>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4" name="Freeform 1572"/>
                <p:cNvSpPr>
                  <a:spLocks/>
                </p:cNvSpPr>
                <p:nvPr/>
              </p:nvSpPr>
              <p:spPr bwMode="auto">
                <a:xfrm>
                  <a:off x="3590" y="3201"/>
                  <a:ext cx="4" cy="2"/>
                </a:xfrm>
                <a:custGeom>
                  <a:avLst/>
                  <a:gdLst>
                    <a:gd name="T0" fmla="*/ 4 w 4"/>
                    <a:gd name="T1" fmla="*/ 0 h 2"/>
                    <a:gd name="T2" fmla="*/ 0 w 4"/>
                    <a:gd name="T3" fmla="*/ 1 h 2"/>
                    <a:gd name="T4" fmla="*/ 4 w 4"/>
                    <a:gd name="T5" fmla="*/ 0 h 2"/>
                  </a:gdLst>
                  <a:ahLst/>
                  <a:cxnLst>
                    <a:cxn ang="0">
                      <a:pos x="T0" y="T1"/>
                    </a:cxn>
                    <a:cxn ang="0">
                      <a:pos x="T2" y="T3"/>
                    </a:cxn>
                    <a:cxn ang="0">
                      <a:pos x="T4" y="T5"/>
                    </a:cxn>
                  </a:cxnLst>
                  <a:rect l="0" t="0" r="r" b="b"/>
                  <a:pathLst>
                    <a:path w="4" h="2">
                      <a:moveTo>
                        <a:pt x="4" y="0"/>
                      </a:moveTo>
                      <a:cubicBezTo>
                        <a:pt x="3" y="0"/>
                        <a:pt x="2" y="0"/>
                        <a:pt x="0" y="1"/>
                      </a:cubicBezTo>
                      <a:cubicBezTo>
                        <a:pt x="1" y="1"/>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5" name="Freeform 1573"/>
                <p:cNvSpPr>
                  <a:spLocks/>
                </p:cNvSpPr>
                <p:nvPr/>
              </p:nvSpPr>
              <p:spPr bwMode="auto">
                <a:xfrm>
                  <a:off x="3590" y="3203"/>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6" name="Freeform 1574"/>
                <p:cNvSpPr>
                  <a:spLocks/>
                </p:cNvSpPr>
                <p:nvPr/>
              </p:nvSpPr>
              <p:spPr bwMode="auto">
                <a:xfrm>
                  <a:off x="3500" y="3200"/>
                  <a:ext cx="90" cy="24"/>
                </a:xfrm>
                <a:custGeom>
                  <a:avLst/>
                  <a:gdLst>
                    <a:gd name="T0" fmla="*/ 18 w 105"/>
                    <a:gd name="T1" fmla="*/ 15 h 28"/>
                    <a:gd name="T2" fmla="*/ 13 w 105"/>
                    <a:gd name="T3" fmla="*/ 19 h 28"/>
                    <a:gd name="T4" fmla="*/ 9 w 105"/>
                    <a:gd name="T5" fmla="*/ 16 h 28"/>
                    <a:gd name="T6" fmla="*/ 2 w 105"/>
                    <a:gd name="T7" fmla="*/ 24 h 28"/>
                    <a:gd name="T8" fmla="*/ 52 w 105"/>
                    <a:gd name="T9" fmla="*/ 18 h 28"/>
                    <a:gd name="T10" fmla="*/ 50 w 105"/>
                    <a:gd name="T11" fmla="*/ 21 h 28"/>
                    <a:gd name="T12" fmla="*/ 68 w 105"/>
                    <a:gd name="T13" fmla="*/ 15 h 28"/>
                    <a:gd name="T14" fmla="*/ 67 w 105"/>
                    <a:gd name="T15" fmla="*/ 21 h 28"/>
                    <a:gd name="T16" fmla="*/ 79 w 105"/>
                    <a:gd name="T17" fmla="*/ 18 h 28"/>
                    <a:gd name="T18" fmla="*/ 78 w 105"/>
                    <a:gd name="T19" fmla="*/ 15 h 28"/>
                    <a:gd name="T20" fmla="*/ 81 w 105"/>
                    <a:gd name="T21" fmla="*/ 16 h 28"/>
                    <a:gd name="T22" fmla="*/ 81 w 105"/>
                    <a:gd name="T23" fmla="*/ 15 h 28"/>
                    <a:gd name="T24" fmla="*/ 88 w 105"/>
                    <a:gd name="T25" fmla="*/ 14 h 28"/>
                    <a:gd name="T26" fmla="*/ 86 w 105"/>
                    <a:gd name="T27" fmla="*/ 16 h 28"/>
                    <a:gd name="T28" fmla="*/ 91 w 105"/>
                    <a:gd name="T29" fmla="*/ 13 h 28"/>
                    <a:gd name="T30" fmla="*/ 91 w 105"/>
                    <a:gd name="T31" fmla="*/ 17 h 28"/>
                    <a:gd name="T32" fmla="*/ 105 w 105"/>
                    <a:gd name="T33" fmla="*/ 10 h 28"/>
                    <a:gd name="T34" fmla="*/ 105 w 105"/>
                    <a:gd name="T35" fmla="*/ 6 h 28"/>
                    <a:gd name="T36" fmla="*/ 94 w 105"/>
                    <a:gd name="T37" fmla="*/ 11 h 28"/>
                    <a:gd name="T38" fmla="*/ 95 w 105"/>
                    <a:gd name="T39" fmla="*/ 11 h 28"/>
                    <a:gd name="T40" fmla="*/ 88 w 105"/>
                    <a:gd name="T41" fmla="*/ 13 h 28"/>
                    <a:gd name="T42" fmla="*/ 92 w 105"/>
                    <a:gd name="T43" fmla="*/ 7 h 28"/>
                    <a:gd name="T44" fmla="*/ 79 w 105"/>
                    <a:gd name="T45" fmla="*/ 4 h 28"/>
                    <a:gd name="T46" fmla="*/ 80 w 105"/>
                    <a:gd name="T47" fmla="*/ 4 h 28"/>
                    <a:gd name="T48" fmla="*/ 76 w 105"/>
                    <a:gd name="T49" fmla="*/ 6 h 28"/>
                    <a:gd name="T50" fmla="*/ 79 w 105"/>
                    <a:gd name="T51" fmla="*/ 8 h 28"/>
                    <a:gd name="T52" fmla="*/ 77 w 105"/>
                    <a:gd name="T53" fmla="*/ 15 h 28"/>
                    <a:gd name="T54" fmla="*/ 73 w 105"/>
                    <a:gd name="T55" fmla="*/ 15 h 28"/>
                    <a:gd name="T56" fmla="*/ 75 w 105"/>
                    <a:gd name="T57" fmla="*/ 9 h 28"/>
                    <a:gd name="T58" fmla="*/ 73 w 105"/>
                    <a:gd name="T59" fmla="*/ 12 h 28"/>
                    <a:gd name="T60" fmla="*/ 68 w 105"/>
                    <a:gd name="T61" fmla="*/ 6 h 28"/>
                    <a:gd name="T62" fmla="*/ 68 w 105"/>
                    <a:gd name="T63" fmla="*/ 12 h 28"/>
                    <a:gd name="T64" fmla="*/ 48 w 105"/>
                    <a:gd name="T65" fmla="*/ 14 h 28"/>
                    <a:gd name="T66" fmla="*/ 51 w 105"/>
                    <a:gd name="T67" fmla="*/ 10 h 28"/>
                    <a:gd name="T68" fmla="*/ 47 w 105"/>
                    <a:gd name="T69" fmla="*/ 14 h 28"/>
                    <a:gd name="T70" fmla="*/ 34 w 105"/>
                    <a:gd name="T71" fmla="*/ 13 h 28"/>
                    <a:gd name="T72" fmla="*/ 35 w 105"/>
                    <a:gd name="T73" fmla="*/ 15 h 28"/>
                    <a:gd name="T74" fmla="*/ 22 w 105"/>
                    <a:gd name="T75" fmla="*/ 15 h 28"/>
                    <a:gd name="T76" fmla="*/ 22 w 105"/>
                    <a:gd name="T77" fmla="*/ 15 h 28"/>
                    <a:gd name="T78" fmla="*/ 16 w 105"/>
                    <a:gd name="T79" fmla="*/ 21 h 28"/>
                    <a:gd name="T80" fmla="*/ 18 w 105"/>
                    <a:gd name="T81"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 h="28">
                      <a:moveTo>
                        <a:pt x="18" y="15"/>
                      </a:moveTo>
                      <a:cubicBezTo>
                        <a:pt x="13" y="19"/>
                        <a:pt x="13" y="19"/>
                        <a:pt x="13" y="19"/>
                      </a:cubicBezTo>
                      <a:cubicBezTo>
                        <a:pt x="13" y="17"/>
                        <a:pt x="7" y="20"/>
                        <a:pt x="9" y="16"/>
                      </a:cubicBezTo>
                      <a:cubicBezTo>
                        <a:pt x="6" y="21"/>
                        <a:pt x="0" y="16"/>
                        <a:pt x="2" y="24"/>
                      </a:cubicBezTo>
                      <a:cubicBezTo>
                        <a:pt x="16" y="21"/>
                        <a:pt x="36" y="25"/>
                        <a:pt x="52" y="18"/>
                      </a:cubicBezTo>
                      <a:cubicBezTo>
                        <a:pt x="50" y="21"/>
                        <a:pt x="50" y="21"/>
                        <a:pt x="50" y="21"/>
                      </a:cubicBezTo>
                      <a:cubicBezTo>
                        <a:pt x="58" y="15"/>
                        <a:pt x="62" y="28"/>
                        <a:pt x="68" y="15"/>
                      </a:cubicBezTo>
                      <a:cubicBezTo>
                        <a:pt x="67" y="21"/>
                        <a:pt x="67" y="21"/>
                        <a:pt x="67" y="21"/>
                      </a:cubicBezTo>
                      <a:cubicBezTo>
                        <a:pt x="72" y="23"/>
                        <a:pt x="74" y="12"/>
                        <a:pt x="79" y="18"/>
                      </a:cubicBezTo>
                      <a:cubicBezTo>
                        <a:pt x="78" y="15"/>
                        <a:pt x="78" y="15"/>
                        <a:pt x="78" y="15"/>
                      </a:cubicBezTo>
                      <a:cubicBezTo>
                        <a:pt x="79" y="15"/>
                        <a:pt x="80" y="16"/>
                        <a:pt x="81" y="16"/>
                      </a:cubicBezTo>
                      <a:cubicBezTo>
                        <a:pt x="81" y="15"/>
                        <a:pt x="81" y="15"/>
                        <a:pt x="81" y="15"/>
                      </a:cubicBezTo>
                      <a:cubicBezTo>
                        <a:pt x="83" y="13"/>
                        <a:pt x="85" y="13"/>
                        <a:pt x="88" y="14"/>
                      </a:cubicBezTo>
                      <a:cubicBezTo>
                        <a:pt x="88" y="16"/>
                        <a:pt x="87" y="15"/>
                        <a:pt x="86" y="16"/>
                      </a:cubicBezTo>
                      <a:cubicBezTo>
                        <a:pt x="87" y="18"/>
                        <a:pt x="89" y="13"/>
                        <a:pt x="91" y="13"/>
                      </a:cubicBezTo>
                      <a:cubicBezTo>
                        <a:pt x="93" y="15"/>
                        <a:pt x="91" y="16"/>
                        <a:pt x="91" y="17"/>
                      </a:cubicBezTo>
                      <a:cubicBezTo>
                        <a:pt x="98" y="14"/>
                        <a:pt x="101" y="20"/>
                        <a:pt x="105" y="10"/>
                      </a:cubicBezTo>
                      <a:cubicBezTo>
                        <a:pt x="105" y="9"/>
                        <a:pt x="103" y="7"/>
                        <a:pt x="105" y="6"/>
                      </a:cubicBezTo>
                      <a:cubicBezTo>
                        <a:pt x="101" y="4"/>
                        <a:pt x="98" y="8"/>
                        <a:pt x="94" y="11"/>
                      </a:cubicBezTo>
                      <a:cubicBezTo>
                        <a:pt x="95" y="11"/>
                        <a:pt x="95" y="11"/>
                        <a:pt x="95" y="11"/>
                      </a:cubicBezTo>
                      <a:cubicBezTo>
                        <a:pt x="93" y="20"/>
                        <a:pt x="92" y="9"/>
                        <a:pt x="88" y="13"/>
                      </a:cubicBezTo>
                      <a:cubicBezTo>
                        <a:pt x="89" y="9"/>
                        <a:pt x="91" y="9"/>
                        <a:pt x="92" y="7"/>
                      </a:cubicBezTo>
                      <a:cubicBezTo>
                        <a:pt x="85" y="0"/>
                        <a:pt x="84" y="13"/>
                        <a:pt x="79" y="4"/>
                      </a:cubicBezTo>
                      <a:cubicBezTo>
                        <a:pt x="80" y="4"/>
                        <a:pt x="80" y="4"/>
                        <a:pt x="80" y="4"/>
                      </a:cubicBezTo>
                      <a:cubicBezTo>
                        <a:pt x="79" y="3"/>
                        <a:pt x="78" y="5"/>
                        <a:pt x="76" y="6"/>
                      </a:cubicBezTo>
                      <a:cubicBezTo>
                        <a:pt x="77" y="7"/>
                        <a:pt x="78" y="7"/>
                        <a:pt x="79" y="8"/>
                      </a:cubicBezTo>
                      <a:cubicBezTo>
                        <a:pt x="78" y="9"/>
                        <a:pt x="77" y="13"/>
                        <a:pt x="77" y="15"/>
                      </a:cubicBezTo>
                      <a:cubicBezTo>
                        <a:pt x="75" y="11"/>
                        <a:pt x="75" y="17"/>
                        <a:pt x="73" y="15"/>
                      </a:cubicBezTo>
                      <a:cubicBezTo>
                        <a:pt x="72" y="11"/>
                        <a:pt x="74" y="12"/>
                        <a:pt x="75" y="9"/>
                      </a:cubicBezTo>
                      <a:cubicBezTo>
                        <a:pt x="73" y="12"/>
                        <a:pt x="73" y="12"/>
                        <a:pt x="73" y="12"/>
                      </a:cubicBezTo>
                      <a:cubicBezTo>
                        <a:pt x="70" y="13"/>
                        <a:pt x="70" y="8"/>
                        <a:pt x="68" y="6"/>
                      </a:cubicBezTo>
                      <a:cubicBezTo>
                        <a:pt x="66" y="9"/>
                        <a:pt x="70" y="8"/>
                        <a:pt x="68" y="12"/>
                      </a:cubicBezTo>
                      <a:cubicBezTo>
                        <a:pt x="65" y="8"/>
                        <a:pt x="53" y="10"/>
                        <a:pt x="48" y="14"/>
                      </a:cubicBezTo>
                      <a:cubicBezTo>
                        <a:pt x="50" y="13"/>
                        <a:pt x="48" y="9"/>
                        <a:pt x="51" y="10"/>
                      </a:cubicBezTo>
                      <a:cubicBezTo>
                        <a:pt x="50" y="9"/>
                        <a:pt x="47" y="11"/>
                        <a:pt x="47" y="14"/>
                      </a:cubicBezTo>
                      <a:cubicBezTo>
                        <a:pt x="43" y="17"/>
                        <a:pt x="38" y="15"/>
                        <a:pt x="34" y="13"/>
                      </a:cubicBezTo>
                      <a:cubicBezTo>
                        <a:pt x="35" y="15"/>
                        <a:pt x="35" y="15"/>
                        <a:pt x="35" y="15"/>
                      </a:cubicBezTo>
                      <a:cubicBezTo>
                        <a:pt x="32" y="21"/>
                        <a:pt x="28" y="12"/>
                        <a:pt x="22" y="15"/>
                      </a:cubicBezTo>
                      <a:cubicBezTo>
                        <a:pt x="22" y="15"/>
                        <a:pt x="22" y="15"/>
                        <a:pt x="22" y="15"/>
                      </a:cubicBezTo>
                      <a:cubicBezTo>
                        <a:pt x="21" y="16"/>
                        <a:pt x="19" y="23"/>
                        <a:pt x="16" y="21"/>
                      </a:cubicBezTo>
                      <a:cubicBezTo>
                        <a:pt x="17" y="18"/>
                        <a:pt x="18" y="18"/>
                        <a:pt x="18"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7" name="Freeform 1575"/>
                <p:cNvSpPr>
                  <a:spLocks/>
                </p:cNvSpPr>
                <p:nvPr/>
              </p:nvSpPr>
              <p:spPr bwMode="auto">
                <a:xfrm>
                  <a:off x="3496" y="3214"/>
                  <a:ext cx="4" cy="8"/>
                </a:xfrm>
                <a:custGeom>
                  <a:avLst/>
                  <a:gdLst>
                    <a:gd name="T0" fmla="*/ 3 w 5"/>
                    <a:gd name="T1" fmla="*/ 5 h 9"/>
                    <a:gd name="T2" fmla="*/ 5 w 5"/>
                    <a:gd name="T3" fmla="*/ 1 h 9"/>
                    <a:gd name="T4" fmla="*/ 1 w 5"/>
                    <a:gd name="T5" fmla="*/ 8 h 9"/>
                    <a:gd name="T6" fmla="*/ 4 w 5"/>
                    <a:gd name="T7" fmla="*/ 7 h 9"/>
                    <a:gd name="T8" fmla="*/ 3 w 5"/>
                    <a:gd name="T9" fmla="*/ 5 h 9"/>
                  </a:gdLst>
                  <a:ahLst/>
                  <a:cxnLst>
                    <a:cxn ang="0">
                      <a:pos x="T0" y="T1"/>
                    </a:cxn>
                    <a:cxn ang="0">
                      <a:pos x="T2" y="T3"/>
                    </a:cxn>
                    <a:cxn ang="0">
                      <a:pos x="T4" y="T5"/>
                    </a:cxn>
                    <a:cxn ang="0">
                      <a:pos x="T6" y="T7"/>
                    </a:cxn>
                    <a:cxn ang="0">
                      <a:pos x="T8" y="T9"/>
                    </a:cxn>
                  </a:cxnLst>
                  <a:rect l="0" t="0" r="r" b="b"/>
                  <a:pathLst>
                    <a:path w="5" h="9">
                      <a:moveTo>
                        <a:pt x="3" y="5"/>
                      </a:moveTo>
                      <a:cubicBezTo>
                        <a:pt x="5" y="1"/>
                        <a:pt x="5" y="1"/>
                        <a:pt x="5" y="1"/>
                      </a:cubicBezTo>
                      <a:cubicBezTo>
                        <a:pt x="3" y="0"/>
                        <a:pt x="0" y="5"/>
                        <a:pt x="1" y="8"/>
                      </a:cubicBezTo>
                      <a:cubicBezTo>
                        <a:pt x="2" y="7"/>
                        <a:pt x="4" y="9"/>
                        <a:pt x="4" y="7"/>
                      </a:cubicBezTo>
                      <a:cubicBezTo>
                        <a:pt x="4" y="6"/>
                        <a:pt x="4" y="5"/>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8" name="Freeform 1576"/>
                <p:cNvSpPr>
                  <a:spLocks/>
                </p:cNvSpPr>
                <p:nvPr/>
              </p:nvSpPr>
              <p:spPr bwMode="auto">
                <a:xfrm>
                  <a:off x="3450" y="3210"/>
                  <a:ext cx="47" cy="15"/>
                </a:xfrm>
                <a:custGeom>
                  <a:avLst/>
                  <a:gdLst>
                    <a:gd name="T0" fmla="*/ 20 w 55"/>
                    <a:gd name="T1" fmla="*/ 8 h 17"/>
                    <a:gd name="T2" fmla="*/ 19 w 55"/>
                    <a:gd name="T3" fmla="*/ 11 h 17"/>
                    <a:gd name="T4" fmla="*/ 39 w 55"/>
                    <a:gd name="T5" fmla="*/ 14 h 17"/>
                    <a:gd name="T6" fmla="*/ 46 w 55"/>
                    <a:gd name="T7" fmla="*/ 8 h 17"/>
                    <a:gd name="T8" fmla="*/ 47 w 55"/>
                    <a:gd name="T9" fmla="*/ 12 h 17"/>
                    <a:gd name="T10" fmla="*/ 53 w 55"/>
                    <a:gd name="T11" fmla="*/ 7 h 17"/>
                    <a:gd name="T12" fmla="*/ 50 w 55"/>
                    <a:gd name="T13" fmla="*/ 9 h 17"/>
                    <a:gd name="T14" fmla="*/ 50 w 55"/>
                    <a:gd name="T15" fmla="*/ 7 h 17"/>
                    <a:gd name="T16" fmla="*/ 47 w 55"/>
                    <a:gd name="T17" fmla="*/ 8 h 17"/>
                    <a:gd name="T18" fmla="*/ 48 w 55"/>
                    <a:gd name="T19" fmla="*/ 5 h 17"/>
                    <a:gd name="T20" fmla="*/ 38 w 55"/>
                    <a:gd name="T21" fmla="*/ 10 h 17"/>
                    <a:gd name="T22" fmla="*/ 39 w 55"/>
                    <a:gd name="T23" fmla="*/ 5 h 17"/>
                    <a:gd name="T24" fmla="*/ 29 w 55"/>
                    <a:gd name="T25" fmla="*/ 2 h 17"/>
                    <a:gd name="T26" fmla="*/ 30 w 55"/>
                    <a:gd name="T27" fmla="*/ 4 h 17"/>
                    <a:gd name="T28" fmla="*/ 31 w 55"/>
                    <a:gd name="T29" fmla="*/ 8 h 17"/>
                    <a:gd name="T30" fmla="*/ 28 w 55"/>
                    <a:gd name="T31" fmla="*/ 2 h 17"/>
                    <a:gd name="T32" fmla="*/ 10 w 55"/>
                    <a:gd name="T33" fmla="*/ 3 h 17"/>
                    <a:gd name="T34" fmla="*/ 5 w 55"/>
                    <a:gd name="T35" fmla="*/ 10 h 17"/>
                    <a:gd name="T36" fmla="*/ 7 w 55"/>
                    <a:gd name="T37" fmla="*/ 5 h 17"/>
                    <a:gd name="T38" fmla="*/ 4 w 55"/>
                    <a:gd name="T39" fmla="*/ 3 h 17"/>
                    <a:gd name="T40" fmla="*/ 0 w 55"/>
                    <a:gd name="T41" fmla="*/ 12 h 17"/>
                    <a:gd name="T42" fmla="*/ 20 w 55"/>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17">
                      <a:moveTo>
                        <a:pt x="20" y="8"/>
                      </a:moveTo>
                      <a:cubicBezTo>
                        <a:pt x="19" y="8"/>
                        <a:pt x="19" y="10"/>
                        <a:pt x="19" y="11"/>
                      </a:cubicBezTo>
                      <a:cubicBezTo>
                        <a:pt x="27" y="11"/>
                        <a:pt x="36" y="11"/>
                        <a:pt x="39" y="14"/>
                      </a:cubicBezTo>
                      <a:cubicBezTo>
                        <a:pt x="42" y="15"/>
                        <a:pt x="43" y="9"/>
                        <a:pt x="46" y="8"/>
                      </a:cubicBezTo>
                      <a:cubicBezTo>
                        <a:pt x="47" y="12"/>
                        <a:pt x="47" y="12"/>
                        <a:pt x="47" y="12"/>
                      </a:cubicBezTo>
                      <a:cubicBezTo>
                        <a:pt x="49" y="9"/>
                        <a:pt x="55" y="14"/>
                        <a:pt x="53" y="7"/>
                      </a:cubicBezTo>
                      <a:cubicBezTo>
                        <a:pt x="53" y="7"/>
                        <a:pt x="51" y="10"/>
                        <a:pt x="50" y="9"/>
                      </a:cubicBezTo>
                      <a:cubicBezTo>
                        <a:pt x="50" y="7"/>
                        <a:pt x="50" y="7"/>
                        <a:pt x="50" y="7"/>
                      </a:cubicBezTo>
                      <a:cubicBezTo>
                        <a:pt x="47" y="8"/>
                        <a:pt x="47" y="8"/>
                        <a:pt x="47" y="8"/>
                      </a:cubicBezTo>
                      <a:cubicBezTo>
                        <a:pt x="48" y="5"/>
                        <a:pt x="48" y="5"/>
                        <a:pt x="48" y="5"/>
                      </a:cubicBezTo>
                      <a:cubicBezTo>
                        <a:pt x="43" y="0"/>
                        <a:pt x="44" y="13"/>
                        <a:pt x="38" y="10"/>
                      </a:cubicBezTo>
                      <a:cubicBezTo>
                        <a:pt x="39" y="5"/>
                        <a:pt x="39" y="5"/>
                        <a:pt x="39" y="5"/>
                      </a:cubicBezTo>
                      <a:cubicBezTo>
                        <a:pt x="35" y="4"/>
                        <a:pt x="33" y="6"/>
                        <a:pt x="29" y="2"/>
                      </a:cubicBezTo>
                      <a:cubicBezTo>
                        <a:pt x="29" y="2"/>
                        <a:pt x="29" y="5"/>
                        <a:pt x="30" y="4"/>
                      </a:cubicBezTo>
                      <a:cubicBezTo>
                        <a:pt x="30" y="4"/>
                        <a:pt x="31" y="6"/>
                        <a:pt x="31" y="8"/>
                      </a:cubicBezTo>
                      <a:cubicBezTo>
                        <a:pt x="24" y="12"/>
                        <a:pt x="32" y="5"/>
                        <a:pt x="28" y="2"/>
                      </a:cubicBezTo>
                      <a:cubicBezTo>
                        <a:pt x="22" y="6"/>
                        <a:pt x="12" y="8"/>
                        <a:pt x="10" y="3"/>
                      </a:cubicBezTo>
                      <a:cubicBezTo>
                        <a:pt x="12" y="7"/>
                        <a:pt x="8" y="10"/>
                        <a:pt x="5" y="10"/>
                      </a:cubicBezTo>
                      <a:cubicBezTo>
                        <a:pt x="4" y="7"/>
                        <a:pt x="7" y="6"/>
                        <a:pt x="7" y="5"/>
                      </a:cubicBezTo>
                      <a:cubicBezTo>
                        <a:pt x="6" y="4"/>
                        <a:pt x="5" y="2"/>
                        <a:pt x="4" y="3"/>
                      </a:cubicBezTo>
                      <a:cubicBezTo>
                        <a:pt x="5" y="6"/>
                        <a:pt x="3" y="11"/>
                        <a:pt x="0" y="12"/>
                      </a:cubicBezTo>
                      <a:cubicBezTo>
                        <a:pt x="6" y="17"/>
                        <a:pt x="13" y="6"/>
                        <a:pt x="20"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9" name="Freeform 1577"/>
                <p:cNvSpPr>
                  <a:spLocks/>
                </p:cNvSpPr>
                <p:nvPr/>
              </p:nvSpPr>
              <p:spPr bwMode="auto">
                <a:xfrm>
                  <a:off x="3463" y="3220"/>
                  <a:ext cx="3"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0" name="Freeform 1578"/>
                <p:cNvSpPr>
                  <a:spLocks/>
                </p:cNvSpPr>
                <p:nvPr/>
              </p:nvSpPr>
              <p:spPr bwMode="auto">
                <a:xfrm>
                  <a:off x="3495" y="2662"/>
                  <a:ext cx="574" cy="427"/>
                </a:xfrm>
                <a:custGeom>
                  <a:avLst/>
                  <a:gdLst>
                    <a:gd name="T0" fmla="*/ 14 w 666"/>
                    <a:gd name="T1" fmla="*/ 36 h 495"/>
                    <a:gd name="T2" fmla="*/ 17 w 666"/>
                    <a:gd name="T3" fmla="*/ 5 h 495"/>
                    <a:gd name="T4" fmla="*/ 51 w 666"/>
                    <a:gd name="T5" fmla="*/ 7 h 495"/>
                    <a:gd name="T6" fmla="*/ 232 w 666"/>
                    <a:gd name="T7" fmla="*/ 13 h 495"/>
                    <a:gd name="T8" fmla="*/ 396 w 666"/>
                    <a:gd name="T9" fmla="*/ 25 h 495"/>
                    <a:gd name="T10" fmla="*/ 550 w 666"/>
                    <a:gd name="T11" fmla="*/ 27 h 495"/>
                    <a:gd name="T12" fmla="*/ 603 w 666"/>
                    <a:gd name="T13" fmla="*/ 17 h 495"/>
                    <a:gd name="T14" fmla="*/ 644 w 666"/>
                    <a:gd name="T15" fmla="*/ 12 h 495"/>
                    <a:gd name="T16" fmla="*/ 650 w 666"/>
                    <a:gd name="T17" fmla="*/ 82 h 495"/>
                    <a:gd name="T18" fmla="*/ 653 w 666"/>
                    <a:gd name="T19" fmla="*/ 153 h 495"/>
                    <a:gd name="T20" fmla="*/ 659 w 666"/>
                    <a:gd name="T21" fmla="*/ 339 h 495"/>
                    <a:gd name="T22" fmla="*/ 657 w 666"/>
                    <a:gd name="T23" fmla="*/ 427 h 495"/>
                    <a:gd name="T24" fmla="*/ 645 w 666"/>
                    <a:gd name="T25" fmla="*/ 485 h 495"/>
                    <a:gd name="T26" fmla="*/ 583 w 666"/>
                    <a:gd name="T27" fmla="*/ 493 h 495"/>
                    <a:gd name="T28" fmla="*/ 497 w 666"/>
                    <a:gd name="T29" fmla="*/ 491 h 495"/>
                    <a:gd name="T30" fmla="*/ 421 w 666"/>
                    <a:gd name="T31" fmla="*/ 487 h 495"/>
                    <a:gd name="T32" fmla="*/ 331 w 666"/>
                    <a:gd name="T33" fmla="*/ 487 h 495"/>
                    <a:gd name="T34" fmla="*/ 6 w 666"/>
                    <a:gd name="T35" fmla="*/ 470 h 495"/>
                    <a:gd name="T36" fmla="*/ 11 w 666"/>
                    <a:gd name="T37" fmla="*/ 318 h 495"/>
                    <a:gd name="T38" fmla="*/ 36 w 666"/>
                    <a:gd name="T39" fmla="*/ 249 h 495"/>
                    <a:gd name="T40" fmla="*/ 31 w 666"/>
                    <a:gd name="T41" fmla="*/ 223 h 495"/>
                    <a:gd name="T42" fmla="*/ 17 w 666"/>
                    <a:gd name="T43" fmla="*/ 200 h 495"/>
                    <a:gd name="T44" fmla="*/ 1 w 666"/>
                    <a:gd name="T45" fmla="*/ 178 h 495"/>
                    <a:gd name="T46" fmla="*/ 15 w 666"/>
                    <a:gd name="T47" fmla="*/ 144 h 495"/>
                    <a:gd name="T48" fmla="*/ 14 w 666"/>
                    <a:gd name="T49" fmla="*/ 36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6" h="495">
                      <a:moveTo>
                        <a:pt x="14" y="36"/>
                      </a:moveTo>
                      <a:cubicBezTo>
                        <a:pt x="14" y="29"/>
                        <a:pt x="11" y="10"/>
                        <a:pt x="17" y="5"/>
                      </a:cubicBezTo>
                      <a:cubicBezTo>
                        <a:pt x="24" y="0"/>
                        <a:pt x="43" y="7"/>
                        <a:pt x="51" y="7"/>
                      </a:cubicBezTo>
                      <a:cubicBezTo>
                        <a:pt x="111" y="6"/>
                        <a:pt x="172" y="8"/>
                        <a:pt x="232" y="13"/>
                      </a:cubicBezTo>
                      <a:cubicBezTo>
                        <a:pt x="286" y="18"/>
                        <a:pt x="341" y="19"/>
                        <a:pt x="396" y="25"/>
                      </a:cubicBezTo>
                      <a:cubicBezTo>
                        <a:pt x="449" y="30"/>
                        <a:pt x="497" y="35"/>
                        <a:pt x="550" y="27"/>
                      </a:cubicBezTo>
                      <a:cubicBezTo>
                        <a:pt x="567" y="25"/>
                        <a:pt x="585" y="23"/>
                        <a:pt x="603" y="17"/>
                      </a:cubicBezTo>
                      <a:cubicBezTo>
                        <a:pt x="616" y="13"/>
                        <a:pt x="631" y="16"/>
                        <a:pt x="644" y="12"/>
                      </a:cubicBezTo>
                      <a:cubicBezTo>
                        <a:pt x="645" y="35"/>
                        <a:pt x="648" y="58"/>
                        <a:pt x="650" y="82"/>
                      </a:cubicBezTo>
                      <a:cubicBezTo>
                        <a:pt x="652" y="105"/>
                        <a:pt x="652" y="129"/>
                        <a:pt x="653" y="153"/>
                      </a:cubicBezTo>
                      <a:cubicBezTo>
                        <a:pt x="656" y="215"/>
                        <a:pt x="659" y="277"/>
                        <a:pt x="659" y="339"/>
                      </a:cubicBezTo>
                      <a:cubicBezTo>
                        <a:pt x="659" y="369"/>
                        <a:pt x="659" y="398"/>
                        <a:pt x="657" y="427"/>
                      </a:cubicBezTo>
                      <a:cubicBezTo>
                        <a:pt x="655" y="445"/>
                        <a:pt x="666" y="475"/>
                        <a:pt x="645" y="485"/>
                      </a:cubicBezTo>
                      <a:cubicBezTo>
                        <a:pt x="627" y="493"/>
                        <a:pt x="604" y="492"/>
                        <a:pt x="583" y="493"/>
                      </a:cubicBezTo>
                      <a:cubicBezTo>
                        <a:pt x="555" y="495"/>
                        <a:pt x="526" y="489"/>
                        <a:pt x="497" y="491"/>
                      </a:cubicBezTo>
                      <a:cubicBezTo>
                        <a:pt x="470" y="492"/>
                        <a:pt x="447" y="491"/>
                        <a:pt x="421" y="487"/>
                      </a:cubicBezTo>
                      <a:cubicBezTo>
                        <a:pt x="391" y="483"/>
                        <a:pt x="361" y="489"/>
                        <a:pt x="331" y="487"/>
                      </a:cubicBezTo>
                      <a:cubicBezTo>
                        <a:pt x="223" y="478"/>
                        <a:pt x="115" y="475"/>
                        <a:pt x="6" y="470"/>
                      </a:cubicBezTo>
                      <a:cubicBezTo>
                        <a:pt x="10" y="420"/>
                        <a:pt x="13" y="369"/>
                        <a:pt x="11" y="318"/>
                      </a:cubicBezTo>
                      <a:cubicBezTo>
                        <a:pt x="11" y="292"/>
                        <a:pt x="27" y="274"/>
                        <a:pt x="36" y="249"/>
                      </a:cubicBezTo>
                      <a:cubicBezTo>
                        <a:pt x="40" y="237"/>
                        <a:pt x="37" y="234"/>
                        <a:pt x="31" y="223"/>
                      </a:cubicBezTo>
                      <a:cubicBezTo>
                        <a:pt x="26" y="215"/>
                        <a:pt x="22" y="207"/>
                        <a:pt x="17" y="200"/>
                      </a:cubicBezTo>
                      <a:cubicBezTo>
                        <a:pt x="14" y="194"/>
                        <a:pt x="2" y="185"/>
                        <a:pt x="1" y="178"/>
                      </a:cubicBezTo>
                      <a:cubicBezTo>
                        <a:pt x="0" y="169"/>
                        <a:pt x="13" y="155"/>
                        <a:pt x="15" y="144"/>
                      </a:cubicBezTo>
                      <a:cubicBezTo>
                        <a:pt x="20" y="108"/>
                        <a:pt x="14" y="72"/>
                        <a:pt x="14" y="36"/>
                      </a:cubicBezTo>
                      <a:close/>
                    </a:path>
                  </a:pathLst>
                </a:custGeom>
                <a:solidFill>
                  <a:srgbClr val="DEF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1" name="Freeform 1579"/>
                <p:cNvSpPr>
                  <a:spLocks/>
                </p:cNvSpPr>
                <p:nvPr/>
              </p:nvSpPr>
              <p:spPr bwMode="auto">
                <a:xfrm>
                  <a:off x="3707" y="2565"/>
                  <a:ext cx="150" cy="86"/>
                </a:xfrm>
                <a:custGeom>
                  <a:avLst/>
                  <a:gdLst>
                    <a:gd name="T0" fmla="*/ 0 w 174"/>
                    <a:gd name="T1" fmla="*/ 6 h 100"/>
                    <a:gd name="T2" fmla="*/ 43 w 174"/>
                    <a:gd name="T3" fmla="*/ 62 h 100"/>
                    <a:gd name="T4" fmla="*/ 92 w 174"/>
                    <a:gd name="T5" fmla="*/ 100 h 100"/>
                    <a:gd name="T6" fmla="*/ 131 w 174"/>
                    <a:gd name="T7" fmla="*/ 55 h 100"/>
                    <a:gd name="T8" fmla="*/ 174 w 174"/>
                    <a:gd name="T9" fmla="*/ 10 h 100"/>
                    <a:gd name="T10" fmla="*/ 87 w 174"/>
                    <a:gd name="T11" fmla="*/ 12 h 100"/>
                    <a:gd name="T12" fmla="*/ 46 w 174"/>
                    <a:gd name="T13" fmla="*/ 6 h 100"/>
                    <a:gd name="T14" fmla="*/ 5 w 174"/>
                    <a:gd name="T15" fmla="*/ 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100">
                      <a:moveTo>
                        <a:pt x="0" y="6"/>
                      </a:moveTo>
                      <a:cubicBezTo>
                        <a:pt x="14" y="20"/>
                        <a:pt x="26" y="45"/>
                        <a:pt x="43" y="62"/>
                      </a:cubicBezTo>
                      <a:cubicBezTo>
                        <a:pt x="57" y="74"/>
                        <a:pt x="75" y="92"/>
                        <a:pt x="92" y="100"/>
                      </a:cubicBezTo>
                      <a:cubicBezTo>
                        <a:pt x="105" y="84"/>
                        <a:pt x="116" y="69"/>
                        <a:pt x="131" y="55"/>
                      </a:cubicBezTo>
                      <a:cubicBezTo>
                        <a:pt x="145" y="42"/>
                        <a:pt x="165" y="26"/>
                        <a:pt x="174" y="10"/>
                      </a:cubicBezTo>
                      <a:cubicBezTo>
                        <a:pt x="146" y="5"/>
                        <a:pt x="116" y="16"/>
                        <a:pt x="87" y="12"/>
                      </a:cubicBezTo>
                      <a:cubicBezTo>
                        <a:pt x="74" y="10"/>
                        <a:pt x="60" y="8"/>
                        <a:pt x="46" y="6"/>
                      </a:cubicBezTo>
                      <a:cubicBezTo>
                        <a:pt x="36" y="5"/>
                        <a:pt x="13" y="0"/>
                        <a:pt x="5" y="4"/>
                      </a:cubicBezTo>
                    </a:path>
                  </a:pathLst>
                </a:custGeom>
                <a:solidFill>
                  <a:srgbClr val="ADD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2" name="Freeform 1580"/>
                <p:cNvSpPr>
                  <a:spLocks/>
                </p:cNvSpPr>
                <p:nvPr/>
              </p:nvSpPr>
              <p:spPr bwMode="auto">
                <a:xfrm>
                  <a:off x="3338" y="1936"/>
                  <a:ext cx="912" cy="651"/>
                </a:xfrm>
                <a:custGeom>
                  <a:avLst/>
                  <a:gdLst>
                    <a:gd name="T0" fmla="*/ 1030 w 1058"/>
                    <a:gd name="T1" fmla="*/ 81 h 755"/>
                    <a:gd name="T2" fmla="*/ 966 w 1058"/>
                    <a:gd name="T3" fmla="*/ 38 h 755"/>
                    <a:gd name="T4" fmla="*/ 891 w 1058"/>
                    <a:gd name="T5" fmla="*/ 21 h 755"/>
                    <a:gd name="T6" fmla="*/ 766 w 1058"/>
                    <a:gd name="T7" fmla="*/ 115 h 755"/>
                    <a:gd name="T8" fmla="*/ 645 w 1058"/>
                    <a:gd name="T9" fmla="*/ 58 h 755"/>
                    <a:gd name="T10" fmla="*/ 471 w 1058"/>
                    <a:gd name="T11" fmla="*/ 51 h 755"/>
                    <a:gd name="T12" fmla="*/ 377 w 1058"/>
                    <a:gd name="T13" fmla="*/ 71 h 755"/>
                    <a:gd name="T14" fmla="*/ 330 w 1058"/>
                    <a:gd name="T15" fmla="*/ 92 h 755"/>
                    <a:gd name="T16" fmla="*/ 289 w 1058"/>
                    <a:gd name="T17" fmla="*/ 110 h 755"/>
                    <a:gd name="T18" fmla="*/ 166 w 1058"/>
                    <a:gd name="T19" fmla="*/ 3 h 755"/>
                    <a:gd name="T20" fmla="*/ 32 w 1058"/>
                    <a:gd name="T21" fmla="*/ 72 h 755"/>
                    <a:gd name="T22" fmla="*/ 33 w 1058"/>
                    <a:gd name="T23" fmla="*/ 223 h 755"/>
                    <a:gd name="T24" fmla="*/ 86 w 1058"/>
                    <a:gd name="T25" fmla="*/ 279 h 755"/>
                    <a:gd name="T26" fmla="*/ 159 w 1058"/>
                    <a:gd name="T27" fmla="*/ 310 h 755"/>
                    <a:gd name="T28" fmla="*/ 166 w 1058"/>
                    <a:gd name="T29" fmla="*/ 306 h 755"/>
                    <a:gd name="T30" fmla="*/ 144 w 1058"/>
                    <a:gd name="T31" fmla="*/ 395 h 755"/>
                    <a:gd name="T32" fmla="*/ 142 w 1058"/>
                    <a:gd name="T33" fmla="*/ 405 h 755"/>
                    <a:gd name="T34" fmla="*/ 140 w 1058"/>
                    <a:gd name="T35" fmla="*/ 409 h 755"/>
                    <a:gd name="T36" fmla="*/ 121 w 1058"/>
                    <a:gd name="T37" fmla="*/ 565 h 755"/>
                    <a:gd name="T38" fmla="*/ 112 w 1058"/>
                    <a:gd name="T39" fmla="*/ 605 h 755"/>
                    <a:gd name="T40" fmla="*/ 99 w 1058"/>
                    <a:gd name="T41" fmla="*/ 693 h 755"/>
                    <a:gd name="T42" fmla="*/ 428 w 1058"/>
                    <a:gd name="T43" fmla="*/ 739 h 755"/>
                    <a:gd name="T44" fmla="*/ 749 w 1058"/>
                    <a:gd name="T45" fmla="*/ 741 h 755"/>
                    <a:gd name="T46" fmla="*/ 945 w 1058"/>
                    <a:gd name="T47" fmla="*/ 709 h 755"/>
                    <a:gd name="T48" fmla="*/ 976 w 1058"/>
                    <a:gd name="T49" fmla="*/ 692 h 755"/>
                    <a:gd name="T50" fmla="*/ 960 w 1058"/>
                    <a:gd name="T51" fmla="*/ 635 h 755"/>
                    <a:gd name="T52" fmla="*/ 934 w 1058"/>
                    <a:gd name="T53" fmla="*/ 511 h 755"/>
                    <a:gd name="T54" fmla="*/ 910 w 1058"/>
                    <a:gd name="T55" fmla="*/ 424 h 755"/>
                    <a:gd name="T56" fmla="*/ 909 w 1058"/>
                    <a:gd name="T57" fmla="*/ 411 h 755"/>
                    <a:gd name="T58" fmla="*/ 892 w 1058"/>
                    <a:gd name="T59" fmla="*/ 337 h 755"/>
                    <a:gd name="T60" fmla="*/ 887 w 1058"/>
                    <a:gd name="T61" fmla="*/ 313 h 755"/>
                    <a:gd name="T62" fmla="*/ 889 w 1058"/>
                    <a:gd name="T63" fmla="*/ 307 h 755"/>
                    <a:gd name="T64" fmla="*/ 939 w 1058"/>
                    <a:gd name="T65" fmla="*/ 313 h 755"/>
                    <a:gd name="T66" fmla="*/ 1029 w 1058"/>
                    <a:gd name="T67" fmla="*/ 233 h 755"/>
                    <a:gd name="T68" fmla="*/ 1030 w 1058"/>
                    <a:gd name="T69" fmla="*/ 81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8" h="755">
                      <a:moveTo>
                        <a:pt x="1030" y="81"/>
                      </a:moveTo>
                      <a:cubicBezTo>
                        <a:pt x="1020" y="62"/>
                        <a:pt x="986" y="46"/>
                        <a:pt x="966" y="38"/>
                      </a:cubicBezTo>
                      <a:cubicBezTo>
                        <a:pt x="944" y="31"/>
                        <a:pt x="915" y="20"/>
                        <a:pt x="891" y="21"/>
                      </a:cubicBezTo>
                      <a:cubicBezTo>
                        <a:pt x="839" y="24"/>
                        <a:pt x="764" y="49"/>
                        <a:pt x="766" y="115"/>
                      </a:cubicBezTo>
                      <a:cubicBezTo>
                        <a:pt x="728" y="95"/>
                        <a:pt x="687" y="69"/>
                        <a:pt x="645" y="58"/>
                      </a:cubicBezTo>
                      <a:cubicBezTo>
                        <a:pt x="588" y="43"/>
                        <a:pt x="529" y="39"/>
                        <a:pt x="471" y="51"/>
                      </a:cubicBezTo>
                      <a:cubicBezTo>
                        <a:pt x="439" y="57"/>
                        <a:pt x="408" y="59"/>
                        <a:pt x="377" y="71"/>
                      </a:cubicBezTo>
                      <a:cubicBezTo>
                        <a:pt x="361" y="78"/>
                        <a:pt x="345" y="84"/>
                        <a:pt x="330" y="92"/>
                      </a:cubicBezTo>
                      <a:cubicBezTo>
                        <a:pt x="318" y="97"/>
                        <a:pt x="301" y="112"/>
                        <a:pt x="289" y="110"/>
                      </a:cubicBezTo>
                      <a:cubicBezTo>
                        <a:pt x="287" y="46"/>
                        <a:pt x="225" y="6"/>
                        <a:pt x="166" y="3"/>
                      </a:cubicBezTo>
                      <a:cubicBezTo>
                        <a:pt x="113" y="0"/>
                        <a:pt x="63" y="30"/>
                        <a:pt x="32" y="72"/>
                      </a:cubicBezTo>
                      <a:cubicBezTo>
                        <a:pt x="0" y="116"/>
                        <a:pt x="1" y="181"/>
                        <a:pt x="33" y="223"/>
                      </a:cubicBezTo>
                      <a:cubicBezTo>
                        <a:pt x="48" y="243"/>
                        <a:pt x="66" y="264"/>
                        <a:pt x="86" y="279"/>
                      </a:cubicBezTo>
                      <a:cubicBezTo>
                        <a:pt x="108" y="295"/>
                        <a:pt x="135" y="299"/>
                        <a:pt x="159" y="310"/>
                      </a:cubicBezTo>
                      <a:cubicBezTo>
                        <a:pt x="166" y="306"/>
                        <a:pt x="166" y="306"/>
                        <a:pt x="166" y="306"/>
                      </a:cubicBezTo>
                      <a:cubicBezTo>
                        <a:pt x="151" y="332"/>
                        <a:pt x="149" y="367"/>
                        <a:pt x="144" y="395"/>
                      </a:cubicBezTo>
                      <a:cubicBezTo>
                        <a:pt x="143" y="398"/>
                        <a:pt x="142" y="402"/>
                        <a:pt x="142" y="405"/>
                      </a:cubicBezTo>
                      <a:cubicBezTo>
                        <a:pt x="140" y="409"/>
                        <a:pt x="140" y="409"/>
                        <a:pt x="140" y="409"/>
                      </a:cubicBezTo>
                      <a:cubicBezTo>
                        <a:pt x="124" y="442"/>
                        <a:pt x="111" y="515"/>
                        <a:pt x="121" y="565"/>
                      </a:cubicBezTo>
                      <a:cubicBezTo>
                        <a:pt x="118" y="578"/>
                        <a:pt x="114" y="592"/>
                        <a:pt x="112" y="605"/>
                      </a:cubicBezTo>
                      <a:cubicBezTo>
                        <a:pt x="109" y="632"/>
                        <a:pt x="113" y="671"/>
                        <a:pt x="99" y="693"/>
                      </a:cubicBezTo>
                      <a:cubicBezTo>
                        <a:pt x="207" y="719"/>
                        <a:pt x="317" y="731"/>
                        <a:pt x="428" y="739"/>
                      </a:cubicBezTo>
                      <a:cubicBezTo>
                        <a:pt x="535" y="747"/>
                        <a:pt x="641" y="755"/>
                        <a:pt x="749" y="741"/>
                      </a:cubicBezTo>
                      <a:cubicBezTo>
                        <a:pt x="815" y="733"/>
                        <a:pt x="881" y="728"/>
                        <a:pt x="945" y="709"/>
                      </a:cubicBezTo>
                      <a:cubicBezTo>
                        <a:pt x="955" y="706"/>
                        <a:pt x="973" y="704"/>
                        <a:pt x="976" y="692"/>
                      </a:cubicBezTo>
                      <a:cubicBezTo>
                        <a:pt x="979" y="682"/>
                        <a:pt x="962" y="647"/>
                        <a:pt x="960" y="635"/>
                      </a:cubicBezTo>
                      <a:cubicBezTo>
                        <a:pt x="950" y="594"/>
                        <a:pt x="944" y="552"/>
                        <a:pt x="934" y="511"/>
                      </a:cubicBezTo>
                      <a:cubicBezTo>
                        <a:pt x="927" y="482"/>
                        <a:pt x="919" y="453"/>
                        <a:pt x="910" y="424"/>
                      </a:cubicBezTo>
                      <a:cubicBezTo>
                        <a:pt x="910" y="419"/>
                        <a:pt x="910" y="414"/>
                        <a:pt x="909" y="411"/>
                      </a:cubicBezTo>
                      <a:cubicBezTo>
                        <a:pt x="905" y="386"/>
                        <a:pt x="899" y="361"/>
                        <a:pt x="892" y="337"/>
                      </a:cubicBezTo>
                      <a:cubicBezTo>
                        <a:pt x="890" y="330"/>
                        <a:pt x="889" y="322"/>
                        <a:pt x="887" y="313"/>
                      </a:cubicBezTo>
                      <a:cubicBezTo>
                        <a:pt x="888" y="311"/>
                        <a:pt x="889" y="309"/>
                        <a:pt x="889" y="307"/>
                      </a:cubicBezTo>
                      <a:cubicBezTo>
                        <a:pt x="906" y="307"/>
                        <a:pt x="920" y="316"/>
                        <a:pt x="939" y="313"/>
                      </a:cubicBezTo>
                      <a:cubicBezTo>
                        <a:pt x="983" y="306"/>
                        <a:pt x="1010" y="270"/>
                        <a:pt x="1029" y="233"/>
                      </a:cubicBezTo>
                      <a:cubicBezTo>
                        <a:pt x="1054" y="185"/>
                        <a:pt x="1058" y="129"/>
                        <a:pt x="1030" y="81"/>
                      </a:cubicBezTo>
                      <a:close/>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3" name="Freeform 1581"/>
                <p:cNvSpPr>
                  <a:spLocks/>
                </p:cNvSpPr>
                <p:nvPr/>
              </p:nvSpPr>
              <p:spPr bwMode="auto">
                <a:xfrm>
                  <a:off x="4028" y="2009"/>
                  <a:ext cx="170" cy="157"/>
                </a:xfrm>
                <a:custGeom>
                  <a:avLst/>
                  <a:gdLst>
                    <a:gd name="T0" fmla="*/ 6 w 197"/>
                    <a:gd name="T1" fmla="*/ 64 h 183"/>
                    <a:gd name="T2" fmla="*/ 74 w 197"/>
                    <a:gd name="T3" fmla="*/ 4 h 183"/>
                    <a:gd name="T4" fmla="*/ 168 w 197"/>
                    <a:gd name="T5" fmla="*/ 38 h 183"/>
                    <a:gd name="T6" fmla="*/ 64 w 197"/>
                    <a:gd name="T7" fmla="*/ 163 h 183"/>
                  </a:gdLst>
                  <a:ahLst/>
                  <a:cxnLst>
                    <a:cxn ang="0">
                      <a:pos x="T0" y="T1"/>
                    </a:cxn>
                    <a:cxn ang="0">
                      <a:pos x="T2" y="T3"/>
                    </a:cxn>
                    <a:cxn ang="0">
                      <a:pos x="T4" y="T5"/>
                    </a:cxn>
                    <a:cxn ang="0">
                      <a:pos x="T6" y="T7"/>
                    </a:cxn>
                  </a:cxnLst>
                  <a:rect l="0" t="0" r="r" b="b"/>
                  <a:pathLst>
                    <a:path w="197" h="183">
                      <a:moveTo>
                        <a:pt x="6" y="64"/>
                      </a:moveTo>
                      <a:cubicBezTo>
                        <a:pt x="0" y="30"/>
                        <a:pt x="48" y="7"/>
                        <a:pt x="74" y="4"/>
                      </a:cubicBezTo>
                      <a:cubicBezTo>
                        <a:pt x="106" y="0"/>
                        <a:pt x="152" y="4"/>
                        <a:pt x="168" y="38"/>
                      </a:cubicBezTo>
                      <a:cubicBezTo>
                        <a:pt x="197" y="103"/>
                        <a:pt x="128" y="183"/>
                        <a:pt x="64" y="163"/>
                      </a:cubicBezTo>
                    </a:path>
                  </a:pathLst>
                </a:custGeom>
                <a:solidFill>
                  <a:srgbClr val="AA7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4" name="Freeform 1582"/>
                <p:cNvSpPr>
                  <a:spLocks/>
                </p:cNvSpPr>
                <p:nvPr/>
              </p:nvSpPr>
              <p:spPr bwMode="auto">
                <a:xfrm>
                  <a:off x="3404" y="1982"/>
                  <a:ext cx="158" cy="169"/>
                </a:xfrm>
                <a:custGeom>
                  <a:avLst/>
                  <a:gdLst>
                    <a:gd name="T0" fmla="*/ 178 w 183"/>
                    <a:gd name="T1" fmla="*/ 85 h 196"/>
                    <a:gd name="T2" fmla="*/ 42 w 183"/>
                    <a:gd name="T3" fmla="*/ 35 h 196"/>
                    <a:gd name="T4" fmla="*/ 21 w 183"/>
                    <a:gd name="T5" fmla="*/ 153 h 196"/>
                    <a:gd name="T6" fmla="*/ 66 w 183"/>
                    <a:gd name="T7" fmla="*/ 189 h 196"/>
                    <a:gd name="T8" fmla="*/ 102 w 183"/>
                    <a:gd name="T9" fmla="*/ 187 h 196"/>
                  </a:gdLst>
                  <a:ahLst/>
                  <a:cxnLst>
                    <a:cxn ang="0">
                      <a:pos x="T0" y="T1"/>
                    </a:cxn>
                    <a:cxn ang="0">
                      <a:pos x="T2" y="T3"/>
                    </a:cxn>
                    <a:cxn ang="0">
                      <a:pos x="T4" y="T5"/>
                    </a:cxn>
                    <a:cxn ang="0">
                      <a:pos x="T6" y="T7"/>
                    </a:cxn>
                    <a:cxn ang="0">
                      <a:pos x="T8" y="T9"/>
                    </a:cxn>
                  </a:cxnLst>
                  <a:rect l="0" t="0" r="r" b="b"/>
                  <a:pathLst>
                    <a:path w="183" h="196">
                      <a:moveTo>
                        <a:pt x="178" y="85"/>
                      </a:moveTo>
                      <a:cubicBezTo>
                        <a:pt x="183" y="20"/>
                        <a:pt x="82" y="0"/>
                        <a:pt x="42" y="35"/>
                      </a:cubicBezTo>
                      <a:cubicBezTo>
                        <a:pt x="11" y="63"/>
                        <a:pt x="0" y="117"/>
                        <a:pt x="21" y="153"/>
                      </a:cubicBezTo>
                      <a:cubicBezTo>
                        <a:pt x="32" y="171"/>
                        <a:pt x="46" y="184"/>
                        <a:pt x="66" y="189"/>
                      </a:cubicBezTo>
                      <a:cubicBezTo>
                        <a:pt x="75" y="191"/>
                        <a:pt x="98" y="196"/>
                        <a:pt x="102" y="187"/>
                      </a:cubicBezTo>
                    </a:path>
                  </a:pathLst>
                </a:custGeom>
                <a:solidFill>
                  <a:srgbClr val="AA7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5" name="Freeform 1583"/>
                <p:cNvSpPr>
                  <a:spLocks/>
                </p:cNvSpPr>
                <p:nvPr/>
              </p:nvSpPr>
              <p:spPr bwMode="auto">
                <a:xfrm>
                  <a:off x="3563" y="2256"/>
                  <a:ext cx="425" cy="249"/>
                </a:xfrm>
                <a:custGeom>
                  <a:avLst/>
                  <a:gdLst>
                    <a:gd name="T0" fmla="*/ 241 w 492"/>
                    <a:gd name="T1" fmla="*/ 10 h 289"/>
                    <a:gd name="T2" fmla="*/ 83 w 492"/>
                    <a:gd name="T3" fmla="*/ 75 h 289"/>
                    <a:gd name="T4" fmla="*/ 41 w 492"/>
                    <a:gd name="T5" fmla="*/ 247 h 289"/>
                    <a:gd name="T6" fmla="*/ 186 w 492"/>
                    <a:gd name="T7" fmla="*/ 261 h 289"/>
                    <a:gd name="T8" fmla="*/ 316 w 492"/>
                    <a:gd name="T9" fmla="*/ 275 h 289"/>
                    <a:gd name="T10" fmla="*/ 460 w 492"/>
                    <a:gd name="T11" fmla="*/ 242 h 289"/>
                    <a:gd name="T12" fmla="*/ 441 w 492"/>
                    <a:gd name="T13" fmla="*/ 95 h 289"/>
                    <a:gd name="T14" fmla="*/ 322 w 492"/>
                    <a:gd name="T15" fmla="*/ 28 h 289"/>
                    <a:gd name="T16" fmla="*/ 231 w 492"/>
                    <a:gd name="T17"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2" h="289">
                      <a:moveTo>
                        <a:pt x="241" y="10"/>
                      </a:moveTo>
                      <a:cubicBezTo>
                        <a:pt x="188" y="0"/>
                        <a:pt x="122" y="41"/>
                        <a:pt x="83" y="75"/>
                      </a:cubicBezTo>
                      <a:cubicBezTo>
                        <a:pt x="42" y="110"/>
                        <a:pt x="0" y="199"/>
                        <a:pt x="41" y="247"/>
                      </a:cubicBezTo>
                      <a:cubicBezTo>
                        <a:pt x="78" y="289"/>
                        <a:pt x="140" y="267"/>
                        <a:pt x="186" y="261"/>
                      </a:cubicBezTo>
                      <a:cubicBezTo>
                        <a:pt x="232" y="255"/>
                        <a:pt x="271" y="269"/>
                        <a:pt x="316" y="275"/>
                      </a:cubicBezTo>
                      <a:cubicBezTo>
                        <a:pt x="361" y="280"/>
                        <a:pt x="428" y="282"/>
                        <a:pt x="460" y="242"/>
                      </a:cubicBezTo>
                      <a:cubicBezTo>
                        <a:pt x="492" y="203"/>
                        <a:pt x="474" y="129"/>
                        <a:pt x="441" y="95"/>
                      </a:cubicBezTo>
                      <a:cubicBezTo>
                        <a:pt x="410" y="63"/>
                        <a:pt x="363" y="42"/>
                        <a:pt x="322" y="28"/>
                      </a:cubicBezTo>
                      <a:cubicBezTo>
                        <a:pt x="292" y="17"/>
                        <a:pt x="262" y="5"/>
                        <a:pt x="231" y="8"/>
                      </a:cubicBezTo>
                    </a:path>
                  </a:pathLst>
                </a:custGeom>
                <a:solidFill>
                  <a:srgbClr val="F2B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6" name="Freeform 1584"/>
                <p:cNvSpPr>
                  <a:spLocks/>
                </p:cNvSpPr>
                <p:nvPr/>
              </p:nvSpPr>
              <p:spPr bwMode="auto">
                <a:xfrm>
                  <a:off x="3498" y="2666"/>
                  <a:ext cx="572" cy="426"/>
                </a:xfrm>
                <a:custGeom>
                  <a:avLst/>
                  <a:gdLst>
                    <a:gd name="T0" fmla="*/ 6 w 664"/>
                    <a:gd name="T1" fmla="*/ 5 h 495"/>
                    <a:gd name="T2" fmla="*/ 11 w 664"/>
                    <a:gd name="T3" fmla="*/ 10 h 495"/>
                    <a:gd name="T4" fmla="*/ 318 w 664"/>
                    <a:gd name="T5" fmla="*/ 20 h 495"/>
                    <a:gd name="T6" fmla="*/ 339 w 664"/>
                    <a:gd name="T7" fmla="*/ 21 h 495"/>
                    <a:gd name="T8" fmla="*/ 641 w 664"/>
                    <a:gd name="T9" fmla="*/ 11 h 495"/>
                    <a:gd name="T10" fmla="*/ 651 w 664"/>
                    <a:gd name="T11" fmla="*/ 323 h 495"/>
                    <a:gd name="T12" fmla="*/ 647 w 664"/>
                    <a:gd name="T13" fmla="*/ 471 h 495"/>
                    <a:gd name="T14" fmla="*/ 446 w 664"/>
                    <a:gd name="T15" fmla="*/ 479 h 495"/>
                    <a:gd name="T16" fmla="*/ 366 w 664"/>
                    <a:gd name="T17" fmla="*/ 477 h 495"/>
                    <a:gd name="T18" fmla="*/ 82 w 664"/>
                    <a:gd name="T19" fmla="*/ 467 h 495"/>
                    <a:gd name="T20" fmla="*/ 11 w 664"/>
                    <a:gd name="T21" fmla="*/ 463 h 495"/>
                    <a:gd name="T22" fmla="*/ 18 w 664"/>
                    <a:gd name="T23" fmla="*/ 288 h 495"/>
                    <a:gd name="T24" fmla="*/ 18 w 664"/>
                    <a:gd name="T25" fmla="*/ 288 h 495"/>
                    <a:gd name="T26" fmla="*/ 13 w 664"/>
                    <a:gd name="T27" fmla="*/ 283 h 495"/>
                    <a:gd name="T28" fmla="*/ 8 w 664"/>
                    <a:gd name="T29" fmla="*/ 288 h 495"/>
                    <a:gd name="T30" fmla="*/ 0 w 664"/>
                    <a:gd name="T31" fmla="*/ 468 h 495"/>
                    <a:gd name="T32" fmla="*/ 1 w 664"/>
                    <a:gd name="T33" fmla="*/ 472 h 495"/>
                    <a:gd name="T34" fmla="*/ 5 w 664"/>
                    <a:gd name="T35" fmla="*/ 473 h 495"/>
                    <a:gd name="T36" fmla="*/ 81 w 664"/>
                    <a:gd name="T37" fmla="*/ 477 h 495"/>
                    <a:gd name="T38" fmla="*/ 366 w 664"/>
                    <a:gd name="T39" fmla="*/ 488 h 495"/>
                    <a:gd name="T40" fmla="*/ 445 w 664"/>
                    <a:gd name="T41" fmla="*/ 490 h 495"/>
                    <a:gd name="T42" fmla="*/ 654 w 664"/>
                    <a:gd name="T43" fmla="*/ 480 h 495"/>
                    <a:gd name="T44" fmla="*/ 658 w 664"/>
                    <a:gd name="T45" fmla="*/ 475 h 495"/>
                    <a:gd name="T46" fmla="*/ 651 w 664"/>
                    <a:gd name="T47" fmla="*/ 5 h 495"/>
                    <a:gd name="T48" fmla="*/ 649 w 664"/>
                    <a:gd name="T49" fmla="*/ 1 h 495"/>
                    <a:gd name="T50" fmla="*/ 644 w 664"/>
                    <a:gd name="T51" fmla="*/ 0 h 495"/>
                    <a:gd name="T52" fmla="*/ 340 w 664"/>
                    <a:gd name="T53" fmla="*/ 11 h 495"/>
                    <a:gd name="T54" fmla="*/ 319 w 664"/>
                    <a:gd name="T55" fmla="*/ 10 h 495"/>
                    <a:gd name="T56" fmla="*/ 11 w 664"/>
                    <a:gd name="T57" fmla="*/ 0 h 495"/>
                    <a:gd name="T58" fmla="*/ 6 w 664"/>
                    <a:gd name="T59" fmla="*/ 5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4" h="495">
                      <a:moveTo>
                        <a:pt x="6" y="5"/>
                      </a:moveTo>
                      <a:cubicBezTo>
                        <a:pt x="6" y="8"/>
                        <a:pt x="9" y="10"/>
                        <a:pt x="11" y="10"/>
                      </a:cubicBezTo>
                      <a:cubicBezTo>
                        <a:pt x="109" y="10"/>
                        <a:pt x="210" y="13"/>
                        <a:pt x="318" y="20"/>
                      </a:cubicBezTo>
                      <a:cubicBezTo>
                        <a:pt x="339" y="21"/>
                        <a:pt x="339" y="21"/>
                        <a:pt x="339" y="21"/>
                      </a:cubicBezTo>
                      <a:cubicBezTo>
                        <a:pt x="434" y="28"/>
                        <a:pt x="551" y="35"/>
                        <a:pt x="641" y="11"/>
                      </a:cubicBezTo>
                      <a:cubicBezTo>
                        <a:pt x="648" y="130"/>
                        <a:pt x="651" y="232"/>
                        <a:pt x="651" y="323"/>
                      </a:cubicBezTo>
                      <a:cubicBezTo>
                        <a:pt x="651" y="376"/>
                        <a:pt x="650" y="425"/>
                        <a:pt x="647" y="471"/>
                      </a:cubicBezTo>
                      <a:cubicBezTo>
                        <a:pt x="587" y="485"/>
                        <a:pt x="515" y="482"/>
                        <a:pt x="446" y="479"/>
                      </a:cubicBezTo>
                      <a:cubicBezTo>
                        <a:pt x="366" y="477"/>
                        <a:pt x="366" y="477"/>
                        <a:pt x="366" y="477"/>
                      </a:cubicBezTo>
                      <a:cubicBezTo>
                        <a:pt x="273" y="477"/>
                        <a:pt x="176" y="472"/>
                        <a:pt x="82" y="467"/>
                      </a:cubicBezTo>
                      <a:cubicBezTo>
                        <a:pt x="82" y="467"/>
                        <a:pt x="20" y="464"/>
                        <a:pt x="11" y="463"/>
                      </a:cubicBezTo>
                      <a:cubicBezTo>
                        <a:pt x="15" y="411"/>
                        <a:pt x="18" y="355"/>
                        <a:pt x="18" y="288"/>
                      </a:cubicBezTo>
                      <a:cubicBezTo>
                        <a:pt x="18" y="288"/>
                        <a:pt x="18" y="288"/>
                        <a:pt x="18" y="288"/>
                      </a:cubicBezTo>
                      <a:cubicBezTo>
                        <a:pt x="18" y="285"/>
                        <a:pt x="16" y="283"/>
                        <a:pt x="13" y="283"/>
                      </a:cubicBezTo>
                      <a:cubicBezTo>
                        <a:pt x="10" y="283"/>
                        <a:pt x="8" y="285"/>
                        <a:pt x="8" y="288"/>
                      </a:cubicBezTo>
                      <a:cubicBezTo>
                        <a:pt x="7" y="357"/>
                        <a:pt x="5" y="414"/>
                        <a:pt x="0" y="468"/>
                      </a:cubicBezTo>
                      <a:cubicBezTo>
                        <a:pt x="0" y="469"/>
                        <a:pt x="0" y="471"/>
                        <a:pt x="1" y="472"/>
                      </a:cubicBezTo>
                      <a:cubicBezTo>
                        <a:pt x="2" y="473"/>
                        <a:pt x="4" y="473"/>
                        <a:pt x="5" y="473"/>
                      </a:cubicBezTo>
                      <a:cubicBezTo>
                        <a:pt x="81" y="477"/>
                        <a:pt x="81" y="477"/>
                        <a:pt x="81" y="477"/>
                      </a:cubicBezTo>
                      <a:cubicBezTo>
                        <a:pt x="175" y="482"/>
                        <a:pt x="272" y="488"/>
                        <a:pt x="366" y="488"/>
                      </a:cubicBezTo>
                      <a:cubicBezTo>
                        <a:pt x="445" y="490"/>
                        <a:pt x="445" y="490"/>
                        <a:pt x="445" y="490"/>
                      </a:cubicBezTo>
                      <a:cubicBezTo>
                        <a:pt x="517" y="493"/>
                        <a:pt x="591" y="495"/>
                        <a:pt x="654" y="480"/>
                      </a:cubicBezTo>
                      <a:cubicBezTo>
                        <a:pt x="656" y="479"/>
                        <a:pt x="657" y="478"/>
                        <a:pt x="658" y="475"/>
                      </a:cubicBezTo>
                      <a:cubicBezTo>
                        <a:pt x="664" y="348"/>
                        <a:pt x="662" y="198"/>
                        <a:pt x="651" y="5"/>
                      </a:cubicBezTo>
                      <a:cubicBezTo>
                        <a:pt x="651" y="3"/>
                        <a:pt x="650" y="2"/>
                        <a:pt x="649" y="1"/>
                      </a:cubicBezTo>
                      <a:cubicBezTo>
                        <a:pt x="647" y="0"/>
                        <a:pt x="646" y="0"/>
                        <a:pt x="644" y="0"/>
                      </a:cubicBezTo>
                      <a:cubicBezTo>
                        <a:pt x="555" y="25"/>
                        <a:pt x="436" y="17"/>
                        <a:pt x="340" y="11"/>
                      </a:cubicBezTo>
                      <a:cubicBezTo>
                        <a:pt x="319" y="10"/>
                        <a:pt x="319" y="10"/>
                        <a:pt x="319" y="10"/>
                      </a:cubicBezTo>
                      <a:cubicBezTo>
                        <a:pt x="210" y="3"/>
                        <a:pt x="109" y="0"/>
                        <a:pt x="11" y="0"/>
                      </a:cubicBezTo>
                      <a:cubicBezTo>
                        <a:pt x="9" y="0"/>
                        <a:pt x="6" y="2"/>
                        <a:pt x="6"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7" name="Freeform 1585"/>
                <p:cNvSpPr>
                  <a:spLocks/>
                </p:cNvSpPr>
                <p:nvPr/>
              </p:nvSpPr>
              <p:spPr bwMode="auto">
                <a:xfrm>
                  <a:off x="3424" y="1966"/>
                  <a:ext cx="771" cy="602"/>
                </a:xfrm>
                <a:custGeom>
                  <a:avLst/>
                  <a:gdLst>
                    <a:gd name="T0" fmla="*/ 204 w 895"/>
                    <a:gd name="T1" fmla="*/ 65 h 699"/>
                    <a:gd name="T2" fmla="*/ 56 w 895"/>
                    <a:gd name="T3" fmla="*/ 273 h 699"/>
                    <a:gd name="T4" fmla="*/ 17 w 895"/>
                    <a:gd name="T5" fmla="*/ 485 h 699"/>
                    <a:gd name="T6" fmla="*/ 10 w 895"/>
                    <a:gd name="T7" fmla="*/ 541 h 699"/>
                    <a:gd name="T8" fmla="*/ 0 w 895"/>
                    <a:gd name="T9" fmla="*/ 653 h 699"/>
                    <a:gd name="T10" fmla="*/ 5 w 895"/>
                    <a:gd name="T11" fmla="*/ 658 h 699"/>
                    <a:gd name="T12" fmla="*/ 10 w 895"/>
                    <a:gd name="T13" fmla="*/ 653 h 699"/>
                    <a:gd name="T14" fmla="*/ 21 w 895"/>
                    <a:gd name="T15" fmla="*/ 542 h 699"/>
                    <a:gd name="T16" fmla="*/ 27 w 895"/>
                    <a:gd name="T17" fmla="*/ 486 h 699"/>
                    <a:gd name="T18" fmla="*/ 66 w 895"/>
                    <a:gd name="T19" fmla="*/ 277 h 699"/>
                    <a:gd name="T20" fmla="*/ 209 w 895"/>
                    <a:gd name="T21" fmla="*/ 74 h 699"/>
                    <a:gd name="T22" fmla="*/ 450 w 895"/>
                    <a:gd name="T23" fmla="*/ 13 h 699"/>
                    <a:gd name="T24" fmla="*/ 786 w 895"/>
                    <a:gd name="T25" fmla="*/ 283 h 699"/>
                    <a:gd name="T26" fmla="*/ 798 w 895"/>
                    <a:gd name="T27" fmla="*/ 336 h 699"/>
                    <a:gd name="T28" fmla="*/ 870 w 895"/>
                    <a:gd name="T29" fmla="*/ 651 h 699"/>
                    <a:gd name="T30" fmla="*/ 876 w 895"/>
                    <a:gd name="T31" fmla="*/ 668 h 699"/>
                    <a:gd name="T32" fmla="*/ 882 w 895"/>
                    <a:gd name="T33" fmla="*/ 691 h 699"/>
                    <a:gd name="T34" fmla="*/ 882 w 895"/>
                    <a:gd name="T35" fmla="*/ 691 h 699"/>
                    <a:gd name="T36" fmla="*/ 883 w 895"/>
                    <a:gd name="T37" fmla="*/ 698 h 699"/>
                    <a:gd name="T38" fmla="*/ 890 w 895"/>
                    <a:gd name="T39" fmla="*/ 697 h 699"/>
                    <a:gd name="T40" fmla="*/ 886 w 895"/>
                    <a:gd name="T41" fmla="*/ 665 h 699"/>
                    <a:gd name="T42" fmla="*/ 880 w 895"/>
                    <a:gd name="T43" fmla="*/ 648 h 699"/>
                    <a:gd name="T44" fmla="*/ 808 w 895"/>
                    <a:gd name="T45" fmla="*/ 333 h 699"/>
                    <a:gd name="T46" fmla="*/ 796 w 895"/>
                    <a:gd name="T47" fmla="*/ 280 h 699"/>
                    <a:gd name="T48" fmla="*/ 450 w 895"/>
                    <a:gd name="T49" fmla="*/ 3 h 699"/>
                    <a:gd name="T50" fmla="*/ 204 w 895"/>
                    <a:gd name="T51" fmla="*/ 65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5" h="699">
                      <a:moveTo>
                        <a:pt x="204" y="65"/>
                      </a:moveTo>
                      <a:cubicBezTo>
                        <a:pt x="114" y="117"/>
                        <a:pt x="77" y="209"/>
                        <a:pt x="56" y="273"/>
                      </a:cubicBezTo>
                      <a:cubicBezTo>
                        <a:pt x="33" y="346"/>
                        <a:pt x="24" y="421"/>
                        <a:pt x="17" y="485"/>
                      </a:cubicBezTo>
                      <a:cubicBezTo>
                        <a:pt x="10" y="541"/>
                        <a:pt x="10" y="541"/>
                        <a:pt x="10" y="541"/>
                      </a:cubicBezTo>
                      <a:cubicBezTo>
                        <a:pt x="5" y="578"/>
                        <a:pt x="0" y="616"/>
                        <a:pt x="0" y="653"/>
                      </a:cubicBezTo>
                      <a:cubicBezTo>
                        <a:pt x="0" y="656"/>
                        <a:pt x="3" y="658"/>
                        <a:pt x="5" y="658"/>
                      </a:cubicBezTo>
                      <a:cubicBezTo>
                        <a:pt x="8" y="658"/>
                        <a:pt x="10" y="656"/>
                        <a:pt x="10" y="653"/>
                      </a:cubicBezTo>
                      <a:cubicBezTo>
                        <a:pt x="10" y="617"/>
                        <a:pt x="15" y="579"/>
                        <a:pt x="21" y="542"/>
                      </a:cubicBezTo>
                      <a:cubicBezTo>
                        <a:pt x="27" y="486"/>
                        <a:pt x="27" y="486"/>
                        <a:pt x="27" y="486"/>
                      </a:cubicBezTo>
                      <a:cubicBezTo>
                        <a:pt x="34" y="422"/>
                        <a:pt x="43" y="348"/>
                        <a:pt x="66" y="277"/>
                      </a:cubicBezTo>
                      <a:cubicBezTo>
                        <a:pt x="98" y="175"/>
                        <a:pt x="142" y="113"/>
                        <a:pt x="209" y="74"/>
                      </a:cubicBezTo>
                      <a:cubicBezTo>
                        <a:pt x="281" y="32"/>
                        <a:pt x="367" y="10"/>
                        <a:pt x="450" y="13"/>
                      </a:cubicBezTo>
                      <a:cubicBezTo>
                        <a:pt x="625" y="19"/>
                        <a:pt x="747" y="117"/>
                        <a:pt x="786" y="283"/>
                      </a:cubicBezTo>
                      <a:cubicBezTo>
                        <a:pt x="798" y="336"/>
                        <a:pt x="798" y="336"/>
                        <a:pt x="798" y="336"/>
                      </a:cubicBezTo>
                      <a:cubicBezTo>
                        <a:pt x="823" y="439"/>
                        <a:pt x="848" y="547"/>
                        <a:pt x="870" y="651"/>
                      </a:cubicBezTo>
                      <a:cubicBezTo>
                        <a:pt x="870" y="651"/>
                        <a:pt x="876" y="668"/>
                        <a:pt x="876" y="668"/>
                      </a:cubicBezTo>
                      <a:cubicBezTo>
                        <a:pt x="878" y="675"/>
                        <a:pt x="883" y="688"/>
                        <a:pt x="882" y="691"/>
                      </a:cubicBezTo>
                      <a:cubicBezTo>
                        <a:pt x="882" y="691"/>
                        <a:pt x="882" y="691"/>
                        <a:pt x="882" y="691"/>
                      </a:cubicBezTo>
                      <a:cubicBezTo>
                        <a:pt x="880" y="693"/>
                        <a:pt x="881" y="696"/>
                        <a:pt x="883" y="698"/>
                      </a:cubicBezTo>
                      <a:cubicBezTo>
                        <a:pt x="885" y="699"/>
                        <a:pt x="888" y="699"/>
                        <a:pt x="890" y="697"/>
                      </a:cubicBezTo>
                      <a:cubicBezTo>
                        <a:pt x="895" y="691"/>
                        <a:pt x="891" y="679"/>
                        <a:pt x="886" y="665"/>
                      </a:cubicBezTo>
                      <a:cubicBezTo>
                        <a:pt x="880" y="648"/>
                        <a:pt x="880" y="648"/>
                        <a:pt x="880" y="648"/>
                      </a:cubicBezTo>
                      <a:cubicBezTo>
                        <a:pt x="858" y="544"/>
                        <a:pt x="833" y="437"/>
                        <a:pt x="808" y="333"/>
                      </a:cubicBezTo>
                      <a:cubicBezTo>
                        <a:pt x="796" y="280"/>
                        <a:pt x="796" y="280"/>
                        <a:pt x="796" y="280"/>
                      </a:cubicBezTo>
                      <a:cubicBezTo>
                        <a:pt x="756" y="110"/>
                        <a:pt x="630" y="9"/>
                        <a:pt x="450" y="3"/>
                      </a:cubicBezTo>
                      <a:cubicBezTo>
                        <a:pt x="365" y="0"/>
                        <a:pt x="278" y="22"/>
                        <a:pt x="204" y="6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8" name="Freeform 1586"/>
                <p:cNvSpPr>
                  <a:spLocks/>
                </p:cNvSpPr>
                <p:nvPr/>
              </p:nvSpPr>
              <p:spPr bwMode="auto">
                <a:xfrm>
                  <a:off x="3333" y="1923"/>
                  <a:ext cx="273" cy="284"/>
                </a:xfrm>
                <a:custGeom>
                  <a:avLst/>
                  <a:gdLst>
                    <a:gd name="T0" fmla="*/ 69 w 317"/>
                    <a:gd name="T1" fmla="*/ 46 h 329"/>
                    <a:gd name="T2" fmla="*/ 17 w 317"/>
                    <a:gd name="T3" fmla="*/ 208 h 329"/>
                    <a:gd name="T4" fmla="*/ 161 w 317"/>
                    <a:gd name="T5" fmla="*/ 328 h 329"/>
                    <a:gd name="T6" fmla="*/ 163 w 317"/>
                    <a:gd name="T7" fmla="*/ 328 h 329"/>
                    <a:gd name="T8" fmla="*/ 164 w 317"/>
                    <a:gd name="T9" fmla="*/ 328 h 329"/>
                    <a:gd name="T10" fmla="*/ 161 w 317"/>
                    <a:gd name="T11" fmla="*/ 325 h 329"/>
                    <a:gd name="T12" fmla="*/ 165 w 317"/>
                    <a:gd name="T13" fmla="*/ 319 h 329"/>
                    <a:gd name="T14" fmla="*/ 170 w 317"/>
                    <a:gd name="T15" fmla="*/ 321 h 329"/>
                    <a:gd name="T16" fmla="*/ 162 w 317"/>
                    <a:gd name="T17" fmla="*/ 318 h 329"/>
                    <a:gd name="T18" fmla="*/ 26 w 317"/>
                    <a:gd name="T19" fmla="*/ 205 h 329"/>
                    <a:gd name="T20" fmla="*/ 21 w 317"/>
                    <a:gd name="T21" fmla="*/ 167 h 329"/>
                    <a:gd name="T22" fmla="*/ 76 w 317"/>
                    <a:gd name="T23" fmla="*/ 54 h 329"/>
                    <a:gd name="T24" fmla="*/ 227 w 317"/>
                    <a:gd name="T25" fmla="*/ 34 h 329"/>
                    <a:gd name="T26" fmla="*/ 290 w 317"/>
                    <a:gd name="T27" fmla="*/ 127 h 329"/>
                    <a:gd name="T28" fmla="*/ 293 w 317"/>
                    <a:gd name="T29" fmla="*/ 134 h 329"/>
                    <a:gd name="T30" fmla="*/ 299 w 317"/>
                    <a:gd name="T31" fmla="*/ 131 h 329"/>
                    <a:gd name="T32" fmla="*/ 231 w 317"/>
                    <a:gd name="T33" fmla="*/ 25 h 329"/>
                    <a:gd name="T34" fmla="*/ 69 w 317"/>
                    <a:gd name="T35" fmla="*/ 4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7" h="329">
                      <a:moveTo>
                        <a:pt x="69" y="46"/>
                      </a:moveTo>
                      <a:cubicBezTo>
                        <a:pt x="19" y="92"/>
                        <a:pt x="0" y="151"/>
                        <a:pt x="17" y="208"/>
                      </a:cubicBezTo>
                      <a:cubicBezTo>
                        <a:pt x="35" y="269"/>
                        <a:pt x="91" y="316"/>
                        <a:pt x="161" y="328"/>
                      </a:cubicBezTo>
                      <a:cubicBezTo>
                        <a:pt x="162" y="329"/>
                        <a:pt x="163" y="328"/>
                        <a:pt x="163" y="328"/>
                      </a:cubicBezTo>
                      <a:cubicBezTo>
                        <a:pt x="164" y="328"/>
                        <a:pt x="164" y="328"/>
                        <a:pt x="164" y="328"/>
                      </a:cubicBezTo>
                      <a:cubicBezTo>
                        <a:pt x="163" y="328"/>
                        <a:pt x="162" y="327"/>
                        <a:pt x="161" y="325"/>
                      </a:cubicBezTo>
                      <a:cubicBezTo>
                        <a:pt x="161" y="323"/>
                        <a:pt x="162" y="320"/>
                        <a:pt x="165" y="319"/>
                      </a:cubicBezTo>
                      <a:cubicBezTo>
                        <a:pt x="167" y="319"/>
                        <a:pt x="169" y="319"/>
                        <a:pt x="170" y="321"/>
                      </a:cubicBezTo>
                      <a:cubicBezTo>
                        <a:pt x="169" y="319"/>
                        <a:pt x="167" y="317"/>
                        <a:pt x="162" y="318"/>
                      </a:cubicBezTo>
                      <a:cubicBezTo>
                        <a:pt x="96" y="307"/>
                        <a:pt x="43" y="262"/>
                        <a:pt x="26" y="205"/>
                      </a:cubicBezTo>
                      <a:cubicBezTo>
                        <a:pt x="23" y="193"/>
                        <a:pt x="21" y="180"/>
                        <a:pt x="21" y="167"/>
                      </a:cubicBezTo>
                      <a:cubicBezTo>
                        <a:pt x="21" y="127"/>
                        <a:pt x="40" y="87"/>
                        <a:pt x="76" y="54"/>
                      </a:cubicBezTo>
                      <a:cubicBezTo>
                        <a:pt x="121" y="12"/>
                        <a:pt x="184" y="16"/>
                        <a:pt x="227" y="34"/>
                      </a:cubicBezTo>
                      <a:cubicBezTo>
                        <a:pt x="257" y="47"/>
                        <a:pt x="305" y="90"/>
                        <a:pt x="290" y="127"/>
                      </a:cubicBezTo>
                      <a:cubicBezTo>
                        <a:pt x="289" y="130"/>
                        <a:pt x="290" y="133"/>
                        <a:pt x="293" y="134"/>
                      </a:cubicBezTo>
                      <a:cubicBezTo>
                        <a:pt x="295" y="135"/>
                        <a:pt x="298" y="134"/>
                        <a:pt x="299" y="131"/>
                      </a:cubicBezTo>
                      <a:cubicBezTo>
                        <a:pt x="317" y="87"/>
                        <a:pt x="265" y="39"/>
                        <a:pt x="231" y="25"/>
                      </a:cubicBezTo>
                      <a:cubicBezTo>
                        <a:pt x="172" y="0"/>
                        <a:pt x="110" y="9"/>
                        <a:pt x="69" y="4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9" name="Freeform 1587"/>
                <p:cNvSpPr>
                  <a:spLocks/>
                </p:cNvSpPr>
                <p:nvPr/>
              </p:nvSpPr>
              <p:spPr bwMode="auto">
                <a:xfrm>
                  <a:off x="3990" y="1950"/>
                  <a:ext cx="264" cy="265"/>
                </a:xfrm>
                <a:custGeom>
                  <a:avLst/>
                  <a:gdLst>
                    <a:gd name="T0" fmla="*/ 14 w 306"/>
                    <a:gd name="T1" fmla="*/ 55 h 307"/>
                    <a:gd name="T2" fmla="*/ 5 w 306"/>
                    <a:gd name="T3" fmla="*/ 99 h 307"/>
                    <a:gd name="T4" fmla="*/ 12 w 306"/>
                    <a:gd name="T5" fmla="*/ 102 h 307"/>
                    <a:gd name="T6" fmla="*/ 15 w 306"/>
                    <a:gd name="T7" fmla="*/ 96 h 307"/>
                    <a:gd name="T8" fmla="*/ 22 w 306"/>
                    <a:gd name="T9" fmla="*/ 61 h 307"/>
                    <a:gd name="T10" fmla="*/ 130 w 306"/>
                    <a:gd name="T11" fmla="*/ 11 h 307"/>
                    <a:gd name="T12" fmla="*/ 279 w 306"/>
                    <a:gd name="T13" fmla="*/ 92 h 307"/>
                    <a:gd name="T14" fmla="*/ 252 w 306"/>
                    <a:gd name="T15" fmla="*/ 248 h 307"/>
                    <a:gd name="T16" fmla="*/ 162 w 306"/>
                    <a:gd name="T17" fmla="*/ 296 h 307"/>
                    <a:gd name="T18" fmla="*/ 140 w 306"/>
                    <a:gd name="T19" fmla="*/ 289 h 307"/>
                    <a:gd name="T20" fmla="*/ 133 w 306"/>
                    <a:gd name="T21" fmla="*/ 288 h 307"/>
                    <a:gd name="T22" fmla="*/ 133 w 306"/>
                    <a:gd name="T23" fmla="*/ 295 h 307"/>
                    <a:gd name="T24" fmla="*/ 163 w 306"/>
                    <a:gd name="T25" fmla="*/ 307 h 307"/>
                    <a:gd name="T26" fmla="*/ 260 w 306"/>
                    <a:gd name="T27" fmla="*/ 254 h 307"/>
                    <a:gd name="T28" fmla="*/ 289 w 306"/>
                    <a:gd name="T29" fmla="*/ 89 h 307"/>
                    <a:gd name="T30" fmla="*/ 130 w 306"/>
                    <a:gd name="T31" fmla="*/ 0 h 307"/>
                    <a:gd name="T32" fmla="*/ 14 w 306"/>
                    <a:gd name="T33" fmla="*/ 5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6" h="307">
                      <a:moveTo>
                        <a:pt x="14" y="55"/>
                      </a:moveTo>
                      <a:cubicBezTo>
                        <a:pt x="3" y="69"/>
                        <a:pt x="0" y="85"/>
                        <a:pt x="5" y="99"/>
                      </a:cubicBezTo>
                      <a:cubicBezTo>
                        <a:pt x="6" y="102"/>
                        <a:pt x="9" y="103"/>
                        <a:pt x="12" y="102"/>
                      </a:cubicBezTo>
                      <a:cubicBezTo>
                        <a:pt x="15" y="102"/>
                        <a:pt x="16" y="99"/>
                        <a:pt x="15" y="96"/>
                      </a:cubicBezTo>
                      <a:cubicBezTo>
                        <a:pt x="11" y="84"/>
                        <a:pt x="14" y="73"/>
                        <a:pt x="22" y="61"/>
                      </a:cubicBezTo>
                      <a:cubicBezTo>
                        <a:pt x="45" y="30"/>
                        <a:pt x="102" y="10"/>
                        <a:pt x="130" y="11"/>
                      </a:cubicBezTo>
                      <a:cubicBezTo>
                        <a:pt x="190" y="11"/>
                        <a:pt x="263" y="37"/>
                        <a:pt x="279" y="92"/>
                      </a:cubicBezTo>
                      <a:cubicBezTo>
                        <a:pt x="295" y="145"/>
                        <a:pt x="284" y="204"/>
                        <a:pt x="252" y="248"/>
                      </a:cubicBezTo>
                      <a:cubicBezTo>
                        <a:pt x="238" y="266"/>
                        <a:pt x="193" y="295"/>
                        <a:pt x="162" y="296"/>
                      </a:cubicBezTo>
                      <a:cubicBezTo>
                        <a:pt x="152" y="297"/>
                        <a:pt x="145" y="294"/>
                        <a:pt x="140" y="289"/>
                      </a:cubicBezTo>
                      <a:cubicBezTo>
                        <a:pt x="139" y="287"/>
                        <a:pt x="135" y="286"/>
                        <a:pt x="133" y="288"/>
                      </a:cubicBezTo>
                      <a:cubicBezTo>
                        <a:pt x="131" y="290"/>
                        <a:pt x="131" y="293"/>
                        <a:pt x="133" y="295"/>
                      </a:cubicBezTo>
                      <a:cubicBezTo>
                        <a:pt x="139" y="303"/>
                        <a:pt x="150" y="307"/>
                        <a:pt x="163" y="307"/>
                      </a:cubicBezTo>
                      <a:cubicBezTo>
                        <a:pt x="198" y="305"/>
                        <a:pt x="245" y="274"/>
                        <a:pt x="260" y="254"/>
                      </a:cubicBezTo>
                      <a:cubicBezTo>
                        <a:pt x="294" y="208"/>
                        <a:pt x="306" y="145"/>
                        <a:pt x="289" y="89"/>
                      </a:cubicBezTo>
                      <a:cubicBezTo>
                        <a:pt x="271" y="29"/>
                        <a:pt x="194" y="1"/>
                        <a:pt x="130" y="0"/>
                      </a:cubicBezTo>
                      <a:cubicBezTo>
                        <a:pt x="99" y="0"/>
                        <a:pt x="39" y="21"/>
                        <a:pt x="14" y="5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0" name="Freeform 1588"/>
                <p:cNvSpPr>
                  <a:spLocks/>
                </p:cNvSpPr>
                <p:nvPr/>
              </p:nvSpPr>
              <p:spPr bwMode="auto">
                <a:xfrm>
                  <a:off x="3741" y="2298"/>
                  <a:ext cx="88" cy="60"/>
                </a:xfrm>
                <a:custGeom>
                  <a:avLst/>
                  <a:gdLst>
                    <a:gd name="T0" fmla="*/ 47 w 102"/>
                    <a:gd name="T1" fmla="*/ 62 h 69"/>
                    <a:gd name="T2" fmla="*/ 3 w 102"/>
                    <a:gd name="T3" fmla="*/ 18 h 69"/>
                    <a:gd name="T4" fmla="*/ 91 w 102"/>
                    <a:gd name="T5" fmla="*/ 21 h 69"/>
                    <a:gd name="T6" fmla="*/ 43 w 102"/>
                    <a:gd name="T7" fmla="*/ 69 h 69"/>
                  </a:gdLst>
                  <a:ahLst/>
                  <a:cxnLst>
                    <a:cxn ang="0">
                      <a:pos x="T0" y="T1"/>
                    </a:cxn>
                    <a:cxn ang="0">
                      <a:pos x="T2" y="T3"/>
                    </a:cxn>
                    <a:cxn ang="0">
                      <a:pos x="T4" y="T5"/>
                    </a:cxn>
                    <a:cxn ang="0">
                      <a:pos x="T6" y="T7"/>
                    </a:cxn>
                  </a:cxnLst>
                  <a:rect l="0" t="0" r="r" b="b"/>
                  <a:pathLst>
                    <a:path w="102" h="69">
                      <a:moveTo>
                        <a:pt x="47" y="62"/>
                      </a:moveTo>
                      <a:cubicBezTo>
                        <a:pt x="25" y="61"/>
                        <a:pt x="0" y="41"/>
                        <a:pt x="3" y="18"/>
                      </a:cubicBezTo>
                      <a:cubicBezTo>
                        <a:pt x="18" y="12"/>
                        <a:pt x="83" y="0"/>
                        <a:pt x="91" y="21"/>
                      </a:cubicBezTo>
                      <a:cubicBezTo>
                        <a:pt x="102" y="47"/>
                        <a:pt x="44" y="69"/>
                        <a:pt x="43" y="69"/>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1" name="Freeform 1589"/>
                <p:cNvSpPr>
                  <a:spLocks noEditPoints="1"/>
                </p:cNvSpPr>
                <p:nvPr/>
              </p:nvSpPr>
              <p:spPr bwMode="auto">
                <a:xfrm>
                  <a:off x="3739" y="2297"/>
                  <a:ext cx="91" cy="65"/>
                </a:xfrm>
                <a:custGeom>
                  <a:avLst/>
                  <a:gdLst>
                    <a:gd name="T0" fmla="*/ 3 w 105"/>
                    <a:gd name="T1" fmla="*/ 15 h 75"/>
                    <a:gd name="T2" fmla="*/ 0 w 105"/>
                    <a:gd name="T3" fmla="*/ 19 h 75"/>
                    <a:gd name="T4" fmla="*/ 0 w 105"/>
                    <a:gd name="T5" fmla="*/ 23 h 75"/>
                    <a:gd name="T6" fmla="*/ 9 w 105"/>
                    <a:gd name="T7" fmla="*/ 48 h 75"/>
                    <a:gd name="T8" fmla="*/ 43 w 105"/>
                    <a:gd name="T9" fmla="*/ 67 h 75"/>
                    <a:gd name="T10" fmla="*/ 41 w 105"/>
                    <a:gd name="T11" fmla="*/ 70 h 75"/>
                    <a:gd name="T12" fmla="*/ 42 w 105"/>
                    <a:gd name="T13" fmla="*/ 72 h 75"/>
                    <a:gd name="T14" fmla="*/ 48 w 105"/>
                    <a:gd name="T15" fmla="*/ 74 h 75"/>
                    <a:gd name="T16" fmla="*/ 98 w 105"/>
                    <a:gd name="T17" fmla="*/ 20 h 75"/>
                    <a:gd name="T18" fmla="*/ 86 w 105"/>
                    <a:gd name="T19" fmla="*/ 9 h 75"/>
                    <a:gd name="T20" fmla="*/ 3 w 105"/>
                    <a:gd name="T21" fmla="*/ 15 h 75"/>
                    <a:gd name="T22" fmla="*/ 82 w 105"/>
                    <a:gd name="T23" fmla="*/ 19 h 75"/>
                    <a:gd name="T24" fmla="*/ 89 w 105"/>
                    <a:gd name="T25" fmla="*/ 24 h 75"/>
                    <a:gd name="T26" fmla="*/ 89 w 105"/>
                    <a:gd name="T27" fmla="*/ 28 h 75"/>
                    <a:gd name="T28" fmla="*/ 53 w 105"/>
                    <a:gd name="T29" fmla="*/ 61 h 75"/>
                    <a:gd name="T30" fmla="*/ 49 w 105"/>
                    <a:gd name="T31" fmla="*/ 58 h 75"/>
                    <a:gd name="T32" fmla="*/ 17 w 105"/>
                    <a:gd name="T33" fmla="*/ 42 h 75"/>
                    <a:gd name="T34" fmla="*/ 10 w 105"/>
                    <a:gd name="T35" fmla="*/ 23 h 75"/>
                    <a:gd name="T36" fmla="*/ 10 w 105"/>
                    <a:gd name="T37" fmla="*/ 23 h 75"/>
                    <a:gd name="T38" fmla="*/ 82 w 105"/>
                    <a:gd name="T39" fmla="*/ 1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75">
                      <a:moveTo>
                        <a:pt x="3" y="15"/>
                      </a:moveTo>
                      <a:cubicBezTo>
                        <a:pt x="1" y="15"/>
                        <a:pt x="0" y="17"/>
                        <a:pt x="0" y="19"/>
                      </a:cubicBezTo>
                      <a:cubicBezTo>
                        <a:pt x="0" y="20"/>
                        <a:pt x="0" y="22"/>
                        <a:pt x="0" y="23"/>
                      </a:cubicBezTo>
                      <a:cubicBezTo>
                        <a:pt x="0" y="32"/>
                        <a:pt x="3" y="41"/>
                        <a:pt x="9" y="48"/>
                      </a:cubicBezTo>
                      <a:cubicBezTo>
                        <a:pt x="18" y="58"/>
                        <a:pt x="30" y="65"/>
                        <a:pt x="43" y="67"/>
                      </a:cubicBezTo>
                      <a:cubicBezTo>
                        <a:pt x="42" y="68"/>
                        <a:pt x="41" y="69"/>
                        <a:pt x="41" y="70"/>
                      </a:cubicBezTo>
                      <a:cubicBezTo>
                        <a:pt x="41" y="70"/>
                        <a:pt x="41" y="71"/>
                        <a:pt x="42" y="72"/>
                      </a:cubicBezTo>
                      <a:cubicBezTo>
                        <a:pt x="43" y="74"/>
                        <a:pt x="46" y="75"/>
                        <a:pt x="48" y="74"/>
                      </a:cubicBezTo>
                      <a:cubicBezTo>
                        <a:pt x="87" y="58"/>
                        <a:pt x="105" y="39"/>
                        <a:pt x="98" y="20"/>
                      </a:cubicBezTo>
                      <a:cubicBezTo>
                        <a:pt x="96" y="15"/>
                        <a:pt x="92" y="12"/>
                        <a:pt x="86" y="9"/>
                      </a:cubicBezTo>
                      <a:cubicBezTo>
                        <a:pt x="64" y="0"/>
                        <a:pt x="16" y="10"/>
                        <a:pt x="3" y="15"/>
                      </a:cubicBezTo>
                      <a:close/>
                      <a:moveTo>
                        <a:pt x="82" y="19"/>
                      </a:moveTo>
                      <a:cubicBezTo>
                        <a:pt x="86" y="20"/>
                        <a:pt x="88" y="22"/>
                        <a:pt x="89" y="24"/>
                      </a:cubicBezTo>
                      <a:cubicBezTo>
                        <a:pt x="89" y="25"/>
                        <a:pt x="89" y="27"/>
                        <a:pt x="89" y="28"/>
                      </a:cubicBezTo>
                      <a:cubicBezTo>
                        <a:pt x="89" y="40"/>
                        <a:pt x="72" y="52"/>
                        <a:pt x="53" y="61"/>
                      </a:cubicBezTo>
                      <a:cubicBezTo>
                        <a:pt x="52" y="59"/>
                        <a:pt x="51" y="58"/>
                        <a:pt x="49" y="58"/>
                      </a:cubicBezTo>
                      <a:cubicBezTo>
                        <a:pt x="38" y="58"/>
                        <a:pt x="25" y="51"/>
                        <a:pt x="17" y="42"/>
                      </a:cubicBezTo>
                      <a:cubicBezTo>
                        <a:pt x="14" y="37"/>
                        <a:pt x="10" y="31"/>
                        <a:pt x="10" y="23"/>
                      </a:cubicBezTo>
                      <a:cubicBezTo>
                        <a:pt x="10" y="23"/>
                        <a:pt x="10" y="23"/>
                        <a:pt x="10" y="23"/>
                      </a:cubicBezTo>
                      <a:cubicBezTo>
                        <a:pt x="24" y="18"/>
                        <a:pt x="65" y="11"/>
                        <a:pt x="82" y="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2" name="Freeform 1590"/>
                <p:cNvSpPr>
                  <a:spLocks/>
                </p:cNvSpPr>
                <p:nvPr/>
              </p:nvSpPr>
              <p:spPr bwMode="auto">
                <a:xfrm>
                  <a:off x="4021" y="2558"/>
                  <a:ext cx="121" cy="108"/>
                </a:xfrm>
                <a:custGeom>
                  <a:avLst/>
                  <a:gdLst>
                    <a:gd name="T0" fmla="*/ 134 w 140"/>
                    <a:gd name="T1" fmla="*/ 0 h 125"/>
                    <a:gd name="T2" fmla="*/ 129 w 140"/>
                    <a:gd name="T3" fmla="*/ 6 h 125"/>
                    <a:gd name="T4" fmla="*/ 129 w 140"/>
                    <a:gd name="T5" fmla="*/ 18 h 125"/>
                    <a:gd name="T6" fmla="*/ 91 w 140"/>
                    <a:gd name="T7" fmla="*/ 106 h 125"/>
                    <a:gd name="T8" fmla="*/ 20 w 140"/>
                    <a:gd name="T9" fmla="*/ 95 h 125"/>
                    <a:gd name="T10" fmla="*/ 16 w 140"/>
                    <a:gd name="T11" fmla="*/ 69 h 125"/>
                    <a:gd name="T12" fmla="*/ 14 w 140"/>
                    <a:gd name="T13" fmla="*/ 62 h 125"/>
                    <a:gd name="T14" fmla="*/ 7 w 140"/>
                    <a:gd name="T15" fmla="*/ 65 h 125"/>
                    <a:gd name="T16" fmla="*/ 13 w 140"/>
                    <a:gd name="T17" fmla="*/ 103 h 125"/>
                    <a:gd name="T18" fmla="*/ 96 w 140"/>
                    <a:gd name="T19" fmla="*/ 115 h 125"/>
                    <a:gd name="T20" fmla="*/ 140 w 140"/>
                    <a:gd name="T21" fmla="*/ 18 h 125"/>
                    <a:gd name="T22" fmla="*/ 140 w 140"/>
                    <a:gd name="T23" fmla="*/ 6 h 125"/>
                    <a:gd name="T24" fmla="*/ 134 w 140"/>
                    <a:gd name="T2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25">
                      <a:moveTo>
                        <a:pt x="134" y="0"/>
                      </a:moveTo>
                      <a:cubicBezTo>
                        <a:pt x="132" y="0"/>
                        <a:pt x="129" y="3"/>
                        <a:pt x="129" y="6"/>
                      </a:cubicBezTo>
                      <a:cubicBezTo>
                        <a:pt x="129" y="18"/>
                        <a:pt x="129" y="18"/>
                        <a:pt x="129" y="18"/>
                      </a:cubicBezTo>
                      <a:cubicBezTo>
                        <a:pt x="130" y="57"/>
                        <a:pt x="130" y="87"/>
                        <a:pt x="91" y="106"/>
                      </a:cubicBezTo>
                      <a:cubicBezTo>
                        <a:pt x="74" y="114"/>
                        <a:pt x="36" y="111"/>
                        <a:pt x="20" y="95"/>
                      </a:cubicBezTo>
                      <a:cubicBezTo>
                        <a:pt x="13" y="88"/>
                        <a:pt x="11" y="80"/>
                        <a:pt x="16" y="69"/>
                      </a:cubicBezTo>
                      <a:cubicBezTo>
                        <a:pt x="17" y="67"/>
                        <a:pt x="16" y="63"/>
                        <a:pt x="14" y="62"/>
                      </a:cubicBezTo>
                      <a:cubicBezTo>
                        <a:pt x="11" y="61"/>
                        <a:pt x="8" y="62"/>
                        <a:pt x="7" y="65"/>
                      </a:cubicBezTo>
                      <a:cubicBezTo>
                        <a:pt x="0" y="79"/>
                        <a:pt x="3" y="92"/>
                        <a:pt x="13" y="103"/>
                      </a:cubicBezTo>
                      <a:cubicBezTo>
                        <a:pt x="32" y="121"/>
                        <a:pt x="75" y="125"/>
                        <a:pt x="96" y="115"/>
                      </a:cubicBezTo>
                      <a:cubicBezTo>
                        <a:pt x="140" y="94"/>
                        <a:pt x="140" y="57"/>
                        <a:pt x="140" y="18"/>
                      </a:cubicBezTo>
                      <a:cubicBezTo>
                        <a:pt x="140" y="6"/>
                        <a:pt x="140" y="6"/>
                        <a:pt x="140" y="6"/>
                      </a:cubicBezTo>
                      <a:cubicBezTo>
                        <a:pt x="139" y="3"/>
                        <a:pt x="137" y="0"/>
                        <a:pt x="134"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3" name="Freeform 1591"/>
                <p:cNvSpPr>
                  <a:spLocks/>
                </p:cNvSpPr>
                <p:nvPr/>
              </p:nvSpPr>
              <p:spPr bwMode="auto">
                <a:xfrm>
                  <a:off x="3771" y="2391"/>
                  <a:ext cx="127" cy="68"/>
                </a:xfrm>
                <a:custGeom>
                  <a:avLst/>
                  <a:gdLst>
                    <a:gd name="T0" fmla="*/ 136 w 147"/>
                    <a:gd name="T1" fmla="*/ 0 h 78"/>
                    <a:gd name="T2" fmla="*/ 133 w 147"/>
                    <a:gd name="T3" fmla="*/ 7 h 78"/>
                    <a:gd name="T4" fmla="*/ 129 w 147"/>
                    <a:gd name="T5" fmla="*/ 33 h 78"/>
                    <a:gd name="T6" fmla="*/ 80 w 147"/>
                    <a:gd name="T7" fmla="*/ 62 h 78"/>
                    <a:gd name="T8" fmla="*/ 11 w 147"/>
                    <a:gd name="T9" fmla="*/ 12 h 78"/>
                    <a:gd name="T10" fmla="*/ 4 w 147"/>
                    <a:gd name="T11" fmla="*/ 9 h 78"/>
                    <a:gd name="T12" fmla="*/ 1 w 147"/>
                    <a:gd name="T13" fmla="*/ 16 h 78"/>
                    <a:gd name="T14" fmla="*/ 81 w 147"/>
                    <a:gd name="T15" fmla="*/ 72 h 78"/>
                    <a:gd name="T16" fmla="*/ 138 w 147"/>
                    <a:gd name="T17" fmla="*/ 38 h 78"/>
                    <a:gd name="T18" fmla="*/ 143 w 147"/>
                    <a:gd name="T19" fmla="*/ 4 h 78"/>
                    <a:gd name="T20" fmla="*/ 136 w 147"/>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78">
                      <a:moveTo>
                        <a:pt x="136" y="0"/>
                      </a:moveTo>
                      <a:cubicBezTo>
                        <a:pt x="134" y="1"/>
                        <a:pt x="132" y="4"/>
                        <a:pt x="133" y="7"/>
                      </a:cubicBezTo>
                      <a:cubicBezTo>
                        <a:pt x="136" y="16"/>
                        <a:pt x="135" y="24"/>
                        <a:pt x="129" y="33"/>
                      </a:cubicBezTo>
                      <a:cubicBezTo>
                        <a:pt x="119" y="49"/>
                        <a:pt x="96" y="60"/>
                        <a:pt x="80" y="62"/>
                      </a:cubicBezTo>
                      <a:cubicBezTo>
                        <a:pt x="38" y="67"/>
                        <a:pt x="27" y="45"/>
                        <a:pt x="11" y="12"/>
                      </a:cubicBezTo>
                      <a:cubicBezTo>
                        <a:pt x="9" y="9"/>
                        <a:pt x="6" y="8"/>
                        <a:pt x="4" y="9"/>
                      </a:cubicBezTo>
                      <a:cubicBezTo>
                        <a:pt x="1" y="11"/>
                        <a:pt x="0" y="14"/>
                        <a:pt x="1" y="16"/>
                      </a:cubicBezTo>
                      <a:cubicBezTo>
                        <a:pt x="18" y="49"/>
                        <a:pt x="32" y="78"/>
                        <a:pt x="81" y="72"/>
                      </a:cubicBezTo>
                      <a:cubicBezTo>
                        <a:pt x="104" y="69"/>
                        <a:pt x="127" y="55"/>
                        <a:pt x="138" y="38"/>
                      </a:cubicBezTo>
                      <a:cubicBezTo>
                        <a:pt x="145" y="27"/>
                        <a:pt x="147" y="15"/>
                        <a:pt x="143" y="4"/>
                      </a:cubicBezTo>
                      <a:cubicBezTo>
                        <a:pt x="142" y="1"/>
                        <a:pt x="139" y="0"/>
                        <a:pt x="13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4" name="Freeform 1592"/>
                <p:cNvSpPr>
                  <a:spLocks/>
                </p:cNvSpPr>
                <p:nvPr/>
              </p:nvSpPr>
              <p:spPr bwMode="auto">
                <a:xfrm>
                  <a:off x="3538" y="2217"/>
                  <a:ext cx="79" cy="69"/>
                </a:xfrm>
                <a:custGeom>
                  <a:avLst/>
                  <a:gdLst>
                    <a:gd name="T0" fmla="*/ 0 w 91"/>
                    <a:gd name="T1" fmla="*/ 5 h 80"/>
                    <a:gd name="T2" fmla="*/ 0 w 91"/>
                    <a:gd name="T3" fmla="*/ 6 h 80"/>
                    <a:gd name="T4" fmla="*/ 5 w 91"/>
                    <a:gd name="T5" fmla="*/ 11 h 80"/>
                    <a:gd name="T6" fmla="*/ 61 w 91"/>
                    <a:gd name="T7" fmla="*/ 29 h 80"/>
                    <a:gd name="T8" fmla="*/ 69 w 91"/>
                    <a:gd name="T9" fmla="*/ 32 h 80"/>
                    <a:gd name="T10" fmla="*/ 68 w 91"/>
                    <a:gd name="T11" fmla="*/ 33 h 80"/>
                    <a:gd name="T12" fmla="*/ 68 w 91"/>
                    <a:gd name="T13" fmla="*/ 33 h 80"/>
                    <a:gd name="T14" fmla="*/ 46 w 91"/>
                    <a:gd name="T15" fmla="*/ 45 h 80"/>
                    <a:gd name="T16" fmla="*/ 21 w 91"/>
                    <a:gd name="T17" fmla="*/ 59 h 80"/>
                    <a:gd name="T18" fmla="*/ 18 w 91"/>
                    <a:gd name="T19" fmla="*/ 59 h 80"/>
                    <a:gd name="T20" fmla="*/ 19 w 91"/>
                    <a:gd name="T21" fmla="*/ 59 h 80"/>
                    <a:gd name="T22" fmla="*/ 18 w 91"/>
                    <a:gd name="T23" fmla="*/ 59 h 80"/>
                    <a:gd name="T24" fmla="*/ 18 w 91"/>
                    <a:gd name="T25" fmla="*/ 59 h 80"/>
                    <a:gd name="T26" fmla="*/ 9 w 91"/>
                    <a:gd name="T27" fmla="*/ 66 h 80"/>
                    <a:gd name="T28" fmla="*/ 4 w 91"/>
                    <a:gd name="T29" fmla="*/ 70 h 80"/>
                    <a:gd name="T30" fmla="*/ 2 w 91"/>
                    <a:gd name="T31" fmla="*/ 74 h 80"/>
                    <a:gd name="T32" fmla="*/ 2 w 91"/>
                    <a:gd name="T33" fmla="*/ 77 h 80"/>
                    <a:gd name="T34" fmla="*/ 3 w 91"/>
                    <a:gd name="T35" fmla="*/ 77 h 80"/>
                    <a:gd name="T36" fmla="*/ 3 w 91"/>
                    <a:gd name="T37" fmla="*/ 77 h 80"/>
                    <a:gd name="T38" fmla="*/ 10 w 91"/>
                    <a:gd name="T39" fmla="*/ 78 h 80"/>
                    <a:gd name="T40" fmla="*/ 10 w 91"/>
                    <a:gd name="T41" fmla="*/ 79 h 80"/>
                    <a:gd name="T42" fmla="*/ 19 w 91"/>
                    <a:gd name="T43" fmla="*/ 73 h 80"/>
                    <a:gd name="T44" fmla="*/ 20 w 91"/>
                    <a:gd name="T45" fmla="*/ 72 h 80"/>
                    <a:gd name="T46" fmla="*/ 51 w 91"/>
                    <a:gd name="T47" fmla="*/ 54 h 80"/>
                    <a:gd name="T48" fmla="*/ 75 w 91"/>
                    <a:gd name="T49" fmla="*/ 41 h 80"/>
                    <a:gd name="T50" fmla="*/ 84 w 91"/>
                    <a:gd name="T51" fmla="*/ 39 h 80"/>
                    <a:gd name="T52" fmla="*/ 86 w 91"/>
                    <a:gd name="T53" fmla="*/ 36 h 80"/>
                    <a:gd name="T54" fmla="*/ 90 w 91"/>
                    <a:gd name="T55" fmla="*/ 32 h 80"/>
                    <a:gd name="T56" fmla="*/ 90 w 91"/>
                    <a:gd name="T57" fmla="*/ 32 h 80"/>
                    <a:gd name="T58" fmla="*/ 90 w 91"/>
                    <a:gd name="T59" fmla="*/ 32 h 80"/>
                    <a:gd name="T60" fmla="*/ 91 w 91"/>
                    <a:gd name="T61" fmla="*/ 30 h 80"/>
                    <a:gd name="T62" fmla="*/ 90 w 91"/>
                    <a:gd name="T63" fmla="*/ 27 h 80"/>
                    <a:gd name="T64" fmla="*/ 84 w 91"/>
                    <a:gd name="T65" fmla="*/ 25 h 80"/>
                    <a:gd name="T66" fmla="*/ 84 w 91"/>
                    <a:gd name="T67" fmla="*/ 25 h 80"/>
                    <a:gd name="T68" fmla="*/ 82 w 91"/>
                    <a:gd name="T69" fmla="*/ 26 h 80"/>
                    <a:gd name="T70" fmla="*/ 64 w 91"/>
                    <a:gd name="T71" fmla="*/ 19 h 80"/>
                    <a:gd name="T72" fmla="*/ 6 w 91"/>
                    <a:gd name="T73" fmla="*/ 1 h 80"/>
                    <a:gd name="T74" fmla="*/ 0 w 91"/>
                    <a:gd name="T75"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1" h="80">
                      <a:moveTo>
                        <a:pt x="0" y="5"/>
                      </a:moveTo>
                      <a:cubicBezTo>
                        <a:pt x="0" y="5"/>
                        <a:pt x="0" y="6"/>
                        <a:pt x="0" y="6"/>
                      </a:cubicBezTo>
                      <a:cubicBezTo>
                        <a:pt x="0" y="8"/>
                        <a:pt x="2" y="11"/>
                        <a:pt x="5" y="11"/>
                      </a:cubicBezTo>
                      <a:cubicBezTo>
                        <a:pt x="22" y="14"/>
                        <a:pt x="43" y="22"/>
                        <a:pt x="61" y="29"/>
                      </a:cubicBezTo>
                      <a:cubicBezTo>
                        <a:pt x="61" y="29"/>
                        <a:pt x="65" y="30"/>
                        <a:pt x="69" y="32"/>
                      </a:cubicBezTo>
                      <a:cubicBezTo>
                        <a:pt x="68" y="32"/>
                        <a:pt x="68" y="33"/>
                        <a:pt x="68" y="33"/>
                      </a:cubicBezTo>
                      <a:cubicBezTo>
                        <a:pt x="68" y="33"/>
                        <a:pt x="68" y="33"/>
                        <a:pt x="68" y="33"/>
                      </a:cubicBezTo>
                      <a:cubicBezTo>
                        <a:pt x="59" y="38"/>
                        <a:pt x="46" y="45"/>
                        <a:pt x="46" y="45"/>
                      </a:cubicBezTo>
                      <a:cubicBezTo>
                        <a:pt x="38" y="50"/>
                        <a:pt x="30" y="54"/>
                        <a:pt x="21" y="59"/>
                      </a:cubicBezTo>
                      <a:cubicBezTo>
                        <a:pt x="20" y="59"/>
                        <a:pt x="19" y="59"/>
                        <a:pt x="18" y="59"/>
                      </a:cubicBezTo>
                      <a:cubicBezTo>
                        <a:pt x="19" y="59"/>
                        <a:pt x="18" y="59"/>
                        <a:pt x="19" y="59"/>
                      </a:cubicBezTo>
                      <a:cubicBezTo>
                        <a:pt x="19" y="59"/>
                        <a:pt x="18" y="59"/>
                        <a:pt x="18" y="59"/>
                      </a:cubicBezTo>
                      <a:cubicBezTo>
                        <a:pt x="18" y="59"/>
                        <a:pt x="18" y="59"/>
                        <a:pt x="18" y="59"/>
                      </a:cubicBezTo>
                      <a:cubicBezTo>
                        <a:pt x="9" y="66"/>
                        <a:pt x="9" y="66"/>
                        <a:pt x="9" y="66"/>
                      </a:cubicBezTo>
                      <a:cubicBezTo>
                        <a:pt x="4" y="70"/>
                        <a:pt x="4" y="70"/>
                        <a:pt x="4" y="70"/>
                      </a:cubicBezTo>
                      <a:cubicBezTo>
                        <a:pt x="2" y="71"/>
                        <a:pt x="2" y="72"/>
                        <a:pt x="2" y="74"/>
                      </a:cubicBezTo>
                      <a:cubicBezTo>
                        <a:pt x="2" y="75"/>
                        <a:pt x="2" y="76"/>
                        <a:pt x="2" y="77"/>
                      </a:cubicBezTo>
                      <a:cubicBezTo>
                        <a:pt x="2" y="77"/>
                        <a:pt x="3" y="77"/>
                        <a:pt x="3" y="77"/>
                      </a:cubicBezTo>
                      <a:cubicBezTo>
                        <a:pt x="3" y="77"/>
                        <a:pt x="3" y="77"/>
                        <a:pt x="3" y="77"/>
                      </a:cubicBezTo>
                      <a:cubicBezTo>
                        <a:pt x="4" y="80"/>
                        <a:pt x="8" y="80"/>
                        <a:pt x="10" y="78"/>
                      </a:cubicBezTo>
                      <a:cubicBezTo>
                        <a:pt x="10" y="78"/>
                        <a:pt x="10" y="79"/>
                        <a:pt x="10" y="79"/>
                      </a:cubicBezTo>
                      <a:cubicBezTo>
                        <a:pt x="13" y="76"/>
                        <a:pt x="16" y="75"/>
                        <a:pt x="19" y="73"/>
                      </a:cubicBezTo>
                      <a:cubicBezTo>
                        <a:pt x="19" y="73"/>
                        <a:pt x="20" y="72"/>
                        <a:pt x="20" y="72"/>
                      </a:cubicBezTo>
                      <a:cubicBezTo>
                        <a:pt x="30" y="66"/>
                        <a:pt x="40" y="60"/>
                        <a:pt x="51" y="54"/>
                      </a:cubicBezTo>
                      <a:cubicBezTo>
                        <a:pt x="51" y="54"/>
                        <a:pt x="67" y="46"/>
                        <a:pt x="75" y="41"/>
                      </a:cubicBezTo>
                      <a:cubicBezTo>
                        <a:pt x="78" y="40"/>
                        <a:pt x="84" y="39"/>
                        <a:pt x="84" y="39"/>
                      </a:cubicBezTo>
                      <a:cubicBezTo>
                        <a:pt x="85" y="39"/>
                        <a:pt x="86" y="37"/>
                        <a:pt x="86" y="36"/>
                      </a:cubicBezTo>
                      <a:cubicBezTo>
                        <a:pt x="89" y="36"/>
                        <a:pt x="89" y="35"/>
                        <a:pt x="90" y="32"/>
                      </a:cubicBezTo>
                      <a:cubicBezTo>
                        <a:pt x="90" y="32"/>
                        <a:pt x="90" y="32"/>
                        <a:pt x="90" y="32"/>
                      </a:cubicBezTo>
                      <a:cubicBezTo>
                        <a:pt x="90" y="32"/>
                        <a:pt x="90" y="32"/>
                        <a:pt x="90" y="32"/>
                      </a:cubicBezTo>
                      <a:cubicBezTo>
                        <a:pt x="90" y="31"/>
                        <a:pt x="91" y="31"/>
                        <a:pt x="91" y="30"/>
                      </a:cubicBezTo>
                      <a:cubicBezTo>
                        <a:pt x="91" y="29"/>
                        <a:pt x="91" y="28"/>
                        <a:pt x="90" y="27"/>
                      </a:cubicBezTo>
                      <a:cubicBezTo>
                        <a:pt x="89" y="25"/>
                        <a:pt x="86" y="24"/>
                        <a:pt x="84" y="25"/>
                      </a:cubicBezTo>
                      <a:cubicBezTo>
                        <a:pt x="84" y="25"/>
                        <a:pt x="84" y="25"/>
                        <a:pt x="84" y="25"/>
                      </a:cubicBezTo>
                      <a:cubicBezTo>
                        <a:pt x="84" y="25"/>
                        <a:pt x="83" y="26"/>
                        <a:pt x="82" y="26"/>
                      </a:cubicBezTo>
                      <a:cubicBezTo>
                        <a:pt x="78" y="24"/>
                        <a:pt x="64" y="19"/>
                        <a:pt x="64" y="19"/>
                      </a:cubicBezTo>
                      <a:cubicBezTo>
                        <a:pt x="46" y="12"/>
                        <a:pt x="25" y="4"/>
                        <a:pt x="6" y="1"/>
                      </a:cubicBezTo>
                      <a:cubicBezTo>
                        <a:pt x="4" y="0"/>
                        <a:pt x="1" y="2"/>
                        <a:pt x="0"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5" name="Freeform 1593"/>
                <p:cNvSpPr>
                  <a:spLocks noEditPoints="1"/>
                </p:cNvSpPr>
                <p:nvPr/>
              </p:nvSpPr>
              <p:spPr bwMode="auto">
                <a:xfrm>
                  <a:off x="3959" y="2200"/>
                  <a:ext cx="74" cy="66"/>
                </a:xfrm>
                <a:custGeom>
                  <a:avLst/>
                  <a:gdLst>
                    <a:gd name="T0" fmla="*/ 66 w 86"/>
                    <a:gd name="T1" fmla="*/ 2 h 77"/>
                    <a:gd name="T2" fmla="*/ 33 w 86"/>
                    <a:gd name="T3" fmla="*/ 21 h 77"/>
                    <a:gd name="T4" fmla="*/ 13 w 86"/>
                    <a:gd name="T5" fmla="*/ 30 h 77"/>
                    <a:gd name="T6" fmla="*/ 7 w 86"/>
                    <a:gd name="T7" fmla="*/ 33 h 77"/>
                    <a:gd name="T8" fmla="*/ 6 w 86"/>
                    <a:gd name="T9" fmla="*/ 33 h 77"/>
                    <a:gd name="T10" fmla="*/ 6 w 86"/>
                    <a:gd name="T11" fmla="*/ 34 h 77"/>
                    <a:gd name="T12" fmla="*/ 3 w 86"/>
                    <a:gd name="T13" fmla="*/ 38 h 77"/>
                    <a:gd name="T14" fmla="*/ 2 w 86"/>
                    <a:gd name="T15" fmla="*/ 39 h 77"/>
                    <a:gd name="T16" fmla="*/ 2 w 86"/>
                    <a:gd name="T17" fmla="*/ 39 h 77"/>
                    <a:gd name="T18" fmla="*/ 2 w 86"/>
                    <a:gd name="T19" fmla="*/ 39 h 77"/>
                    <a:gd name="T20" fmla="*/ 0 w 86"/>
                    <a:gd name="T21" fmla="*/ 42 h 77"/>
                    <a:gd name="T22" fmla="*/ 0 w 86"/>
                    <a:gd name="T23" fmla="*/ 45 h 77"/>
                    <a:gd name="T24" fmla="*/ 2 w 86"/>
                    <a:gd name="T25" fmla="*/ 47 h 77"/>
                    <a:gd name="T26" fmla="*/ 15 w 86"/>
                    <a:gd name="T27" fmla="*/ 45 h 77"/>
                    <a:gd name="T28" fmla="*/ 37 w 86"/>
                    <a:gd name="T29" fmla="*/ 57 h 77"/>
                    <a:gd name="T30" fmla="*/ 70 w 86"/>
                    <a:gd name="T31" fmla="*/ 75 h 77"/>
                    <a:gd name="T32" fmla="*/ 69 w 86"/>
                    <a:gd name="T33" fmla="*/ 74 h 77"/>
                    <a:gd name="T34" fmla="*/ 75 w 86"/>
                    <a:gd name="T35" fmla="*/ 75 h 77"/>
                    <a:gd name="T36" fmla="*/ 82 w 86"/>
                    <a:gd name="T37" fmla="*/ 77 h 77"/>
                    <a:gd name="T38" fmla="*/ 82 w 86"/>
                    <a:gd name="T39" fmla="*/ 77 h 77"/>
                    <a:gd name="T40" fmla="*/ 82 w 86"/>
                    <a:gd name="T41" fmla="*/ 77 h 77"/>
                    <a:gd name="T42" fmla="*/ 84 w 86"/>
                    <a:gd name="T43" fmla="*/ 76 h 77"/>
                    <a:gd name="T44" fmla="*/ 86 w 86"/>
                    <a:gd name="T45" fmla="*/ 72 h 77"/>
                    <a:gd name="T46" fmla="*/ 86 w 86"/>
                    <a:gd name="T47" fmla="*/ 71 h 77"/>
                    <a:gd name="T48" fmla="*/ 82 w 86"/>
                    <a:gd name="T49" fmla="*/ 66 h 77"/>
                    <a:gd name="T50" fmla="*/ 77 w 86"/>
                    <a:gd name="T51" fmla="*/ 64 h 77"/>
                    <a:gd name="T52" fmla="*/ 71 w 86"/>
                    <a:gd name="T53" fmla="*/ 62 h 77"/>
                    <a:gd name="T54" fmla="*/ 69 w 86"/>
                    <a:gd name="T55" fmla="*/ 62 h 77"/>
                    <a:gd name="T56" fmla="*/ 68 w 86"/>
                    <a:gd name="T57" fmla="*/ 62 h 77"/>
                    <a:gd name="T58" fmla="*/ 66 w 86"/>
                    <a:gd name="T59" fmla="*/ 62 h 77"/>
                    <a:gd name="T60" fmla="*/ 42 w 86"/>
                    <a:gd name="T61" fmla="*/ 49 h 77"/>
                    <a:gd name="T62" fmla="*/ 22 w 86"/>
                    <a:gd name="T63" fmla="*/ 37 h 77"/>
                    <a:gd name="T64" fmla="*/ 37 w 86"/>
                    <a:gd name="T65" fmla="*/ 31 h 77"/>
                    <a:gd name="T66" fmla="*/ 74 w 86"/>
                    <a:gd name="T67" fmla="*/ 9 h 77"/>
                    <a:gd name="T68" fmla="*/ 75 w 86"/>
                    <a:gd name="T69" fmla="*/ 6 h 77"/>
                    <a:gd name="T70" fmla="*/ 74 w 86"/>
                    <a:gd name="T71" fmla="*/ 2 h 77"/>
                    <a:gd name="T72" fmla="*/ 66 w 86"/>
                    <a:gd name="T73" fmla="*/ 2 h 77"/>
                    <a:gd name="T74" fmla="*/ 13 w 86"/>
                    <a:gd name="T75" fmla="*/ 30 h 77"/>
                    <a:gd name="T76" fmla="*/ 11 w 86"/>
                    <a:gd name="T77" fmla="*/ 31 h 77"/>
                    <a:gd name="T78" fmla="*/ 13 w 86"/>
                    <a:gd name="T79"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 h="77">
                      <a:moveTo>
                        <a:pt x="66" y="2"/>
                      </a:moveTo>
                      <a:cubicBezTo>
                        <a:pt x="59" y="11"/>
                        <a:pt x="46" y="16"/>
                        <a:pt x="33" y="21"/>
                      </a:cubicBezTo>
                      <a:cubicBezTo>
                        <a:pt x="33" y="21"/>
                        <a:pt x="18" y="28"/>
                        <a:pt x="13" y="30"/>
                      </a:cubicBezTo>
                      <a:cubicBezTo>
                        <a:pt x="11" y="30"/>
                        <a:pt x="9" y="31"/>
                        <a:pt x="7" y="33"/>
                      </a:cubicBezTo>
                      <a:cubicBezTo>
                        <a:pt x="7" y="33"/>
                        <a:pt x="7" y="33"/>
                        <a:pt x="6" y="33"/>
                      </a:cubicBezTo>
                      <a:cubicBezTo>
                        <a:pt x="6" y="33"/>
                        <a:pt x="6" y="34"/>
                        <a:pt x="6" y="34"/>
                      </a:cubicBezTo>
                      <a:cubicBezTo>
                        <a:pt x="5" y="35"/>
                        <a:pt x="4" y="36"/>
                        <a:pt x="3" y="38"/>
                      </a:cubicBezTo>
                      <a:cubicBezTo>
                        <a:pt x="2" y="38"/>
                        <a:pt x="2" y="39"/>
                        <a:pt x="2" y="39"/>
                      </a:cubicBezTo>
                      <a:cubicBezTo>
                        <a:pt x="2" y="39"/>
                        <a:pt x="2" y="39"/>
                        <a:pt x="2" y="39"/>
                      </a:cubicBezTo>
                      <a:cubicBezTo>
                        <a:pt x="2" y="39"/>
                        <a:pt x="2" y="39"/>
                        <a:pt x="2" y="39"/>
                      </a:cubicBezTo>
                      <a:cubicBezTo>
                        <a:pt x="1" y="40"/>
                        <a:pt x="0" y="41"/>
                        <a:pt x="0" y="42"/>
                      </a:cubicBezTo>
                      <a:cubicBezTo>
                        <a:pt x="0" y="43"/>
                        <a:pt x="0" y="44"/>
                        <a:pt x="0" y="45"/>
                      </a:cubicBezTo>
                      <a:cubicBezTo>
                        <a:pt x="1" y="46"/>
                        <a:pt x="2" y="47"/>
                        <a:pt x="2" y="47"/>
                      </a:cubicBezTo>
                      <a:cubicBezTo>
                        <a:pt x="4" y="49"/>
                        <a:pt x="7" y="50"/>
                        <a:pt x="15" y="45"/>
                      </a:cubicBezTo>
                      <a:cubicBezTo>
                        <a:pt x="22" y="49"/>
                        <a:pt x="29" y="53"/>
                        <a:pt x="37" y="57"/>
                      </a:cubicBezTo>
                      <a:cubicBezTo>
                        <a:pt x="47" y="64"/>
                        <a:pt x="58" y="71"/>
                        <a:pt x="70" y="75"/>
                      </a:cubicBezTo>
                      <a:cubicBezTo>
                        <a:pt x="69" y="74"/>
                        <a:pt x="69" y="74"/>
                        <a:pt x="69" y="74"/>
                      </a:cubicBezTo>
                      <a:cubicBezTo>
                        <a:pt x="72" y="76"/>
                        <a:pt x="74" y="76"/>
                        <a:pt x="75" y="75"/>
                      </a:cubicBezTo>
                      <a:cubicBezTo>
                        <a:pt x="77" y="76"/>
                        <a:pt x="80" y="77"/>
                        <a:pt x="82" y="77"/>
                      </a:cubicBezTo>
                      <a:cubicBezTo>
                        <a:pt x="82" y="77"/>
                        <a:pt x="82" y="77"/>
                        <a:pt x="82" y="77"/>
                      </a:cubicBezTo>
                      <a:cubicBezTo>
                        <a:pt x="82" y="77"/>
                        <a:pt x="82" y="77"/>
                        <a:pt x="82" y="77"/>
                      </a:cubicBezTo>
                      <a:cubicBezTo>
                        <a:pt x="83" y="77"/>
                        <a:pt x="84" y="76"/>
                        <a:pt x="84" y="76"/>
                      </a:cubicBezTo>
                      <a:cubicBezTo>
                        <a:pt x="86" y="75"/>
                        <a:pt x="86" y="74"/>
                        <a:pt x="86" y="72"/>
                      </a:cubicBezTo>
                      <a:cubicBezTo>
                        <a:pt x="86" y="72"/>
                        <a:pt x="86" y="71"/>
                        <a:pt x="86" y="71"/>
                      </a:cubicBezTo>
                      <a:cubicBezTo>
                        <a:pt x="86" y="69"/>
                        <a:pt x="84" y="67"/>
                        <a:pt x="82" y="66"/>
                      </a:cubicBezTo>
                      <a:cubicBezTo>
                        <a:pt x="77" y="64"/>
                        <a:pt x="77" y="64"/>
                        <a:pt x="77" y="64"/>
                      </a:cubicBezTo>
                      <a:cubicBezTo>
                        <a:pt x="71" y="62"/>
                        <a:pt x="71" y="62"/>
                        <a:pt x="71" y="62"/>
                      </a:cubicBezTo>
                      <a:cubicBezTo>
                        <a:pt x="70" y="62"/>
                        <a:pt x="70" y="62"/>
                        <a:pt x="69" y="62"/>
                      </a:cubicBezTo>
                      <a:cubicBezTo>
                        <a:pt x="69" y="62"/>
                        <a:pt x="68" y="62"/>
                        <a:pt x="68" y="62"/>
                      </a:cubicBezTo>
                      <a:cubicBezTo>
                        <a:pt x="67" y="61"/>
                        <a:pt x="67" y="62"/>
                        <a:pt x="66" y="62"/>
                      </a:cubicBezTo>
                      <a:cubicBezTo>
                        <a:pt x="58" y="58"/>
                        <a:pt x="50" y="54"/>
                        <a:pt x="42" y="49"/>
                      </a:cubicBezTo>
                      <a:cubicBezTo>
                        <a:pt x="36" y="45"/>
                        <a:pt x="29" y="41"/>
                        <a:pt x="22" y="37"/>
                      </a:cubicBezTo>
                      <a:cubicBezTo>
                        <a:pt x="29" y="34"/>
                        <a:pt x="37" y="31"/>
                        <a:pt x="37" y="31"/>
                      </a:cubicBezTo>
                      <a:cubicBezTo>
                        <a:pt x="51" y="25"/>
                        <a:pt x="65" y="20"/>
                        <a:pt x="74" y="9"/>
                      </a:cubicBezTo>
                      <a:cubicBezTo>
                        <a:pt x="75" y="8"/>
                        <a:pt x="75" y="7"/>
                        <a:pt x="75" y="6"/>
                      </a:cubicBezTo>
                      <a:cubicBezTo>
                        <a:pt x="75" y="4"/>
                        <a:pt x="75" y="3"/>
                        <a:pt x="74" y="2"/>
                      </a:cubicBezTo>
                      <a:cubicBezTo>
                        <a:pt x="71" y="0"/>
                        <a:pt x="68" y="0"/>
                        <a:pt x="66" y="2"/>
                      </a:cubicBezTo>
                      <a:close/>
                      <a:moveTo>
                        <a:pt x="13" y="30"/>
                      </a:moveTo>
                      <a:cubicBezTo>
                        <a:pt x="12" y="31"/>
                        <a:pt x="11" y="31"/>
                        <a:pt x="11" y="31"/>
                      </a:cubicBezTo>
                      <a:cubicBezTo>
                        <a:pt x="12" y="31"/>
                        <a:pt x="12" y="30"/>
                        <a:pt x="13" y="3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6" name="Freeform 1594"/>
                <p:cNvSpPr>
                  <a:spLocks/>
                </p:cNvSpPr>
                <p:nvPr/>
              </p:nvSpPr>
              <p:spPr bwMode="auto">
                <a:xfrm>
                  <a:off x="3420" y="2523"/>
                  <a:ext cx="769" cy="59"/>
                </a:xfrm>
                <a:custGeom>
                  <a:avLst/>
                  <a:gdLst>
                    <a:gd name="T0" fmla="*/ 1 w 892"/>
                    <a:gd name="T1" fmla="*/ 4 h 68"/>
                    <a:gd name="T2" fmla="*/ 4 w 892"/>
                    <a:gd name="T3" fmla="*/ 11 h 68"/>
                    <a:gd name="T4" fmla="*/ 247 w 892"/>
                    <a:gd name="T5" fmla="*/ 54 h 68"/>
                    <a:gd name="T6" fmla="*/ 262 w 892"/>
                    <a:gd name="T7" fmla="*/ 55 h 68"/>
                    <a:gd name="T8" fmla="*/ 314 w 892"/>
                    <a:gd name="T9" fmla="*/ 58 h 68"/>
                    <a:gd name="T10" fmla="*/ 560 w 892"/>
                    <a:gd name="T11" fmla="*/ 65 h 68"/>
                    <a:gd name="T12" fmla="*/ 576 w 892"/>
                    <a:gd name="T13" fmla="*/ 64 h 68"/>
                    <a:gd name="T14" fmla="*/ 888 w 892"/>
                    <a:gd name="T15" fmla="*/ 24 h 68"/>
                    <a:gd name="T16" fmla="*/ 891 w 892"/>
                    <a:gd name="T17" fmla="*/ 18 h 68"/>
                    <a:gd name="T18" fmla="*/ 885 w 892"/>
                    <a:gd name="T19" fmla="*/ 15 h 68"/>
                    <a:gd name="T20" fmla="*/ 576 w 892"/>
                    <a:gd name="T21" fmla="*/ 54 h 68"/>
                    <a:gd name="T22" fmla="*/ 559 w 892"/>
                    <a:gd name="T23" fmla="*/ 55 h 68"/>
                    <a:gd name="T24" fmla="*/ 314 w 892"/>
                    <a:gd name="T25" fmla="*/ 48 h 68"/>
                    <a:gd name="T26" fmla="*/ 262 w 892"/>
                    <a:gd name="T27" fmla="*/ 45 h 68"/>
                    <a:gd name="T28" fmla="*/ 248 w 892"/>
                    <a:gd name="T29" fmla="*/ 44 h 68"/>
                    <a:gd name="T30" fmla="*/ 8 w 892"/>
                    <a:gd name="T31" fmla="*/ 1 h 68"/>
                    <a:gd name="T32" fmla="*/ 1 w 892"/>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2" h="68">
                      <a:moveTo>
                        <a:pt x="1" y="4"/>
                      </a:moveTo>
                      <a:cubicBezTo>
                        <a:pt x="0" y="6"/>
                        <a:pt x="1" y="9"/>
                        <a:pt x="4" y="11"/>
                      </a:cubicBezTo>
                      <a:cubicBezTo>
                        <a:pt x="75" y="45"/>
                        <a:pt x="166" y="50"/>
                        <a:pt x="247" y="54"/>
                      </a:cubicBezTo>
                      <a:cubicBezTo>
                        <a:pt x="262" y="55"/>
                        <a:pt x="262" y="55"/>
                        <a:pt x="262" y="55"/>
                      </a:cubicBezTo>
                      <a:cubicBezTo>
                        <a:pt x="314" y="58"/>
                        <a:pt x="314" y="58"/>
                        <a:pt x="314" y="58"/>
                      </a:cubicBezTo>
                      <a:cubicBezTo>
                        <a:pt x="394" y="63"/>
                        <a:pt x="477" y="68"/>
                        <a:pt x="560" y="65"/>
                      </a:cubicBezTo>
                      <a:cubicBezTo>
                        <a:pt x="576" y="64"/>
                        <a:pt x="576" y="64"/>
                        <a:pt x="576" y="64"/>
                      </a:cubicBezTo>
                      <a:cubicBezTo>
                        <a:pt x="679" y="60"/>
                        <a:pt x="796" y="55"/>
                        <a:pt x="888" y="24"/>
                      </a:cubicBezTo>
                      <a:cubicBezTo>
                        <a:pt x="891" y="23"/>
                        <a:pt x="892" y="21"/>
                        <a:pt x="891" y="18"/>
                      </a:cubicBezTo>
                      <a:cubicBezTo>
                        <a:pt x="890" y="15"/>
                        <a:pt x="887" y="14"/>
                        <a:pt x="885" y="15"/>
                      </a:cubicBezTo>
                      <a:cubicBezTo>
                        <a:pt x="794" y="45"/>
                        <a:pt x="678" y="50"/>
                        <a:pt x="576" y="54"/>
                      </a:cubicBezTo>
                      <a:cubicBezTo>
                        <a:pt x="559" y="55"/>
                        <a:pt x="559" y="55"/>
                        <a:pt x="559" y="55"/>
                      </a:cubicBezTo>
                      <a:cubicBezTo>
                        <a:pt x="477" y="58"/>
                        <a:pt x="394" y="53"/>
                        <a:pt x="314" y="48"/>
                      </a:cubicBezTo>
                      <a:cubicBezTo>
                        <a:pt x="262" y="45"/>
                        <a:pt x="262" y="45"/>
                        <a:pt x="262" y="45"/>
                      </a:cubicBezTo>
                      <a:cubicBezTo>
                        <a:pt x="248" y="44"/>
                        <a:pt x="248" y="44"/>
                        <a:pt x="248" y="44"/>
                      </a:cubicBezTo>
                      <a:cubicBezTo>
                        <a:pt x="168" y="40"/>
                        <a:pt x="77" y="35"/>
                        <a:pt x="8" y="1"/>
                      </a:cubicBezTo>
                      <a:cubicBezTo>
                        <a:pt x="6" y="0"/>
                        <a:pt x="3" y="1"/>
                        <a:pt x="1"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7" name="Freeform 1595"/>
                <p:cNvSpPr>
                  <a:spLocks/>
                </p:cNvSpPr>
                <p:nvPr/>
              </p:nvSpPr>
              <p:spPr bwMode="auto">
                <a:xfrm>
                  <a:off x="3703" y="2565"/>
                  <a:ext cx="160" cy="91"/>
                </a:xfrm>
                <a:custGeom>
                  <a:avLst/>
                  <a:gdLst>
                    <a:gd name="T0" fmla="*/ 4 w 185"/>
                    <a:gd name="T1" fmla="*/ 1 h 106"/>
                    <a:gd name="T2" fmla="*/ 1 w 185"/>
                    <a:gd name="T3" fmla="*/ 7 h 106"/>
                    <a:gd name="T4" fmla="*/ 98 w 185"/>
                    <a:gd name="T5" fmla="*/ 105 h 106"/>
                    <a:gd name="T6" fmla="*/ 103 w 185"/>
                    <a:gd name="T7" fmla="*/ 106 h 106"/>
                    <a:gd name="T8" fmla="*/ 106 w 185"/>
                    <a:gd name="T9" fmla="*/ 103 h 106"/>
                    <a:gd name="T10" fmla="*/ 152 w 185"/>
                    <a:gd name="T11" fmla="*/ 48 h 106"/>
                    <a:gd name="T12" fmla="*/ 183 w 185"/>
                    <a:gd name="T13" fmla="*/ 17 h 106"/>
                    <a:gd name="T14" fmla="*/ 183 w 185"/>
                    <a:gd name="T15" fmla="*/ 10 h 106"/>
                    <a:gd name="T16" fmla="*/ 176 w 185"/>
                    <a:gd name="T17" fmla="*/ 11 h 106"/>
                    <a:gd name="T18" fmla="*/ 145 w 185"/>
                    <a:gd name="T19" fmla="*/ 40 h 106"/>
                    <a:gd name="T20" fmla="*/ 99 w 185"/>
                    <a:gd name="T21" fmla="*/ 93 h 106"/>
                    <a:gd name="T22" fmla="*/ 10 w 185"/>
                    <a:gd name="T23" fmla="*/ 4 h 106"/>
                    <a:gd name="T24" fmla="*/ 4 w 185"/>
                    <a:gd name="T25"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106">
                      <a:moveTo>
                        <a:pt x="4" y="1"/>
                      </a:moveTo>
                      <a:cubicBezTo>
                        <a:pt x="1" y="2"/>
                        <a:pt x="0" y="5"/>
                        <a:pt x="1" y="7"/>
                      </a:cubicBezTo>
                      <a:cubicBezTo>
                        <a:pt x="13" y="44"/>
                        <a:pt x="77" y="91"/>
                        <a:pt x="98" y="105"/>
                      </a:cubicBezTo>
                      <a:cubicBezTo>
                        <a:pt x="100" y="106"/>
                        <a:pt x="101" y="106"/>
                        <a:pt x="103" y="106"/>
                      </a:cubicBezTo>
                      <a:cubicBezTo>
                        <a:pt x="104" y="105"/>
                        <a:pt x="105" y="104"/>
                        <a:pt x="106" y="103"/>
                      </a:cubicBezTo>
                      <a:cubicBezTo>
                        <a:pt x="115" y="79"/>
                        <a:pt x="133" y="64"/>
                        <a:pt x="152" y="48"/>
                      </a:cubicBezTo>
                      <a:cubicBezTo>
                        <a:pt x="163" y="39"/>
                        <a:pt x="174" y="29"/>
                        <a:pt x="183" y="17"/>
                      </a:cubicBezTo>
                      <a:cubicBezTo>
                        <a:pt x="185" y="15"/>
                        <a:pt x="185" y="12"/>
                        <a:pt x="183" y="10"/>
                      </a:cubicBezTo>
                      <a:cubicBezTo>
                        <a:pt x="181" y="8"/>
                        <a:pt x="177" y="9"/>
                        <a:pt x="176" y="11"/>
                      </a:cubicBezTo>
                      <a:cubicBezTo>
                        <a:pt x="166" y="22"/>
                        <a:pt x="156" y="31"/>
                        <a:pt x="145" y="40"/>
                      </a:cubicBezTo>
                      <a:cubicBezTo>
                        <a:pt x="128" y="55"/>
                        <a:pt x="110" y="71"/>
                        <a:pt x="99" y="93"/>
                      </a:cubicBezTo>
                      <a:cubicBezTo>
                        <a:pt x="67" y="72"/>
                        <a:pt x="19" y="31"/>
                        <a:pt x="10" y="4"/>
                      </a:cubicBezTo>
                      <a:cubicBezTo>
                        <a:pt x="9" y="1"/>
                        <a:pt x="7"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8" name="Freeform 1596"/>
                <p:cNvSpPr>
                  <a:spLocks/>
                </p:cNvSpPr>
                <p:nvPr/>
              </p:nvSpPr>
              <p:spPr bwMode="auto">
                <a:xfrm>
                  <a:off x="3490" y="2782"/>
                  <a:ext cx="79" cy="88"/>
                </a:xfrm>
                <a:custGeom>
                  <a:avLst/>
                  <a:gdLst>
                    <a:gd name="T0" fmla="*/ 0 w 92"/>
                    <a:gd name="T1" fmla="*/ 40 h 102"/>
                    <a:gd name="T2" fmla="*/ 47 w 92"/>
                    <a:gd name="T3" fmla="*/ 0 h 102"/>
                    <a:gd name="T4" fmla="*/ 22 w 92"/>
                    <a:gd name="T5" fmla="*/ 37 h 102"/>
                    <a:gd name="T6" fmla="*/ 64 w 92"/>
                    <a:gd name="T7" fmla="*/ 14 h 102"/>
                    <a:gd name="T8" fmla="*/ 41 w 92"/>
                    <a:gd name="T9" fmla="*/ 46 h 102"/>
                    <a:gd name="T10" fmla="*/ 75 w 92"/>
                    <a:gd name="T11" fmla="*/ 31 h 102"/>
                    <a:gd name="T12" fmla="*/ 52 w 92"/>
                    <a:gd name="T13" fmla="*/ 61 h 102"/>
                    <a:gd name="T14" fmla="*/ 92 w 92"/>
                    <a:gd name="T15" fmla="*/ 48 h 102"/>
                    <a:gd name="T16" fmla="*/ 44 w 92"/>
                    <a:gd name="T1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02">
                      <a:moveTo>
                        <a:pt x="0" y="40"/>
                      </a:moveTo>
                      <a:cubicBezTo>
                        <a:pt x="10" y="24"/>
                        <a:pt x="25" y="2"/>
                        <a:pt x="47" y="0"/>
                      </a:cubicBezTo>
                      <a:cubicBezTo>
                        <a:pt x="49" y="17"/>
                        <a:pt x="33" y="25"/>
                        <a:pt x="22" y="37"/>
                      </a:cubicBezTo>
                      <a:cubicBezTo>
                        <a:pt x="33" y="24"/>
                        <a:pt x="46" y="10"/>
                        <a:pt x="64" y="14"/>
                      </a:cubicBezTo>
                      <a:cubicBezTo>
                        <a:pt x="60" y="25"/>
                        <a:pt x="50" y="36"/>
                        <a:pt x="41" y="46"/>
                      </a:cubicBezTo>
                      <a:cubicBezTo>
                        <a:pt x="50" y="36"/>
                        <a:pt x="62" y="30"/>
                        <a:pt x="75" y="31"/>
                      </a:cubicBezTo>
                      <a:cubicBezTo>
                        <a:pt x="75" y="45"/>
                        <a:pt x="65" y="54"/>
                        <a:pt x="52" y="61"/>
                      </a:cubicBezTo>
                      <a:cubicBezTo>
                        <a:pt x="64" y="52"/>
                        <a:pt x="77" y="46"/>
                        <a:pt x="92" y="48"/>
                      </a:cubicBezTo>
                      <a:cubicBezTo>
                        <a:pt x="87" y="71"/>
                        <a:pt x="58" y="87"/>
                        <a:pt x="44" y="102"/>
                      </a:cubicBezTo>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9" name="Freeform 1597"/>
                <p:cNvSpPr>
                  <a:spLocks/>
                </p:cNvSpPr>
                <p:nvPr/>
              </p:nvSpPr>
              <p:spPr bwMode="auto">
                <a:xfrm>
                  <a:off x="3485" y="2778"/>
                  <a:ext cx="89" cy="96"/>
                </a:xfrm>
                <a:custGeom>
                  <a:avLst/>
                  <a:gdLst>
                    <a:gd name="T0" fmla="*/ 53 w 103"/>
                    <a:gd name="T1" fmla="*/ 0 h 112"/>
                    <a:gd name="T2" fmla="*/ 2 w 103"/>
                    <a:gd name="T3" fmla="*/ 42 h 112"/>
                    <a:gd name="T4" fmla="*/ 3 w 103"/>
                    <a:gd name="T5" fmla="*/ 50 h 112"/>
                    <a:gd name="T6" fmla="*/ 10 w 103"/>
                    <a:gd name="T7" fmla="*/ 48 h 112"/>
                    <a:gd name="T8" fmla="*/ 46 w 103"/>
                    <a:gd name="T9" fmla="*/ 12 h 112"/>
                    <a:gd name="T10" fmla="*/ 42 w 103"/>
                    <a:gd name="T11" fmla="*/ 21 h 112"/>
                    <a:gd name="T12" fmla="*/ 24 w 103"/>
                    <a:gd name="T13" fmla="*/ 39 h 112"/>
                    <a:gd name="T14" fmla="*/ 24 w 103"/>
                    <a:gd name="T15" fmla="*/ 39 h 112"/>
                    <a:gd name="T16" fmla="*/ 24 w 103"/>
                    <a:gd name="T17" fmla="*/ 39 h 112"/>
                    <a:gd name="T18" fmla="*/ 24 w 103"/>
                    <a:gd name="T19" fmla="*/ 39 h 112"/>
                    <a:gd name="T20" fmla="*/ 23 w 103"/>
                    <a:gd name="T21" fmla="*/ 42 h 112"/>
                    <a:gd name="T22" fmla="*/ 24 w 103"/>
                    <a:gd name="T23" fmla="*/ 46 h 112"/>
                    <a:gd name="T24" fmla="*/ 32 w 103"/>
                    <a:gd name="T25" fmla="*/ 46 h 112"/>
                    <a:gd name="T26" fmla="*/ 40 w 103"/>
                    <a:gd name="T27" fmla="*/ 37 h 112"/>
                    <a:gd name="T28" fmla="*/ 49 w 103"/>
                    <a:gd name="T29" fmla="*/ 29 h 112"/>
                    <a:gd name="T30" fmla="*/ 61 w 103"/>
                    <a:gd name="T31" fmla="*/ 24 h 112"/>
                    <a:gd name="T32" fmla="*/ 44 w 103"/>
                    <a:gd name="T33" fmla="*/ 46 h 112"/>
                    <a:gd name="T34" fmla="*/ 43 w 103"/>
                    <a:gd name="T35" fmla="*/ 47 h 112"/>
                    <a:gd name="T36" fmla="*/ 41 w 103"/>
                    <a:gd name="T37" fmla="*/ 51 h 112"/>
                    <a:gd name="T38" fmla="*/ 43 w 103"/>
                    <a:gd name="T39" fmla="*/ 54 h 112"/>
                    <a:gd name="T40" fmla="*/ 50 w 103"/>
                    <a:gd name="T41" fmla="*/ 54 h 112"/>
                    <a:gd name="T42" fmla="*/ 74 w 103"/>
                    <a:gd name="T43" fmla="*/ 41 h 112"/>
                    <a:gd name="T44" fmla="*/ 56 w 103"/>
                    <a:gd name="T45" fmla="*/ 62 h 112"/>
                    <a:gd name="T46" fmla="*/ 56 w 103"/>
                    <a:gd name="T47" fmla="*/ 62 h 112"/>
                    <a:gd name="T48" fmla="*/ 55 w 103"/>
                    <a:gd name="T49" fmla="*/ 62 h 112"/>
                    <a:gd name="T50" fmla="*/ 53 w 103"/>
                    <a:gd name="T51" fmla="*/ 66 h 112"/>
                    <a:gd name="T52" fmla="*/ 54 w 103"/>
                    <a:gd name="T53" fmla="*/ 69 h 112"/>
                    <a:gd name="T54" fmla="*/ 61 w 103"/>
                    <a:gd name="T55" fmla="*/ 71 h 112"/>
                    <a:gd name="T56" fmla="*/ 62 w 103"/>
                    <a:gd name="T57" fmla="*/ 70 h 112"/>
                    <a:gd name="T58" fmla="*/ 62 w 103"/>
                    <a:gd name="T59" fmla="*/ 70 h 112"/>
                    <a:gd name="T60" fmla="*/ 62 w 103"/>
                    <a:gd name="T61" fmla="*/ 70 h 112"/>
                    <a:gd name="T62" fmla="*/ 68 w 103"/>
                    <a:gd name="T63" fmla="*/ 65 h 112"/>
                    <a:gd name="T64" fmla="*/ 90 w 103"/>
                    <a:gd name="T65" fmla="*/ 58 h 112"/>
                    <a:gd name="T66" fmla="*/ 61 w 103"/>
                    <a:gd name="T67" fmla="*/ 90 h 112"/>
                    <a:gd name="T68" fmla="*/ 47 w 103"/>
                    <a:gd name="T69" fmla="*/ 103 h 112"/>
                    <a:gd name="T70" fmla="*/ 45 w 103"/>
                    <a:gd name="T71" fmla="*/ 107 h 112"/>
                    <a:gd name="T72" fmla="*/ 46 w 103"/>
                    <a:gd name="T73" fmla="*/ 110 h 112"/>
                    <a:gd name="T74" fmla="*/ 54 w 103"/>
                    <a:gd name="T75" fmla="*/ 110 h 112"/>
                    <a:gd name="T76" fmla="*/ 68 w 103"/>
                    <a:gd name="T77" fmla="*/ 98 h 112"/>
                    <a:gd name="T78" fmla="*/ 103 w 103"/>
                    <a:gd name="T79" fmla="*/ 54 h 112"/>
                    <a:gd name="T80" fmla="*/ 102 w 103"/>
                    <a:gd name="T81" fmla="*/ 50 h 112"/>
                    <a:gd name="T82" fmla="*/ 98 w 103"/>
                    <a:gd name="T83" fmla="*/ 48 h 112"/>
                    <a:gd name="T84" fmla="*/ 82 w 103"/>
                    <a:gd name="T85" fmla="*/ 50 h 112"/>
                    <a:gd name="T86" fmla="*/ 86 w 103"/>
                    <a:gd name="T87" fmla="*/ 36 h 112"/>
                    <a:gd name="T88" fmla="*/ 86 w 103"/>
                    <a:gd name="T89" fmla="*/ 36 h 112"/>
                    <a:gd name="T90" fmla="*/ 81 w 103"/>
                    <a:gd name="T91" fmla="*/ 30 h 112"/>
                    <a:gd name="T92" fmla="*/ 68 w 103"/>
                    <a:gd name="T93" fmla="*/ 33 h 112"/>
                    <a:gd name="T94" fmla="*/ 75 w 103"/>
                    <a:gd name="T95" fmla="*/ 20 h 112"/>
                    <a:gd name="T96" fmla="*/ 76 w 103"/>
                    <a:gd name="T97" fmla="*/ 19 h 112"/>
                    <a:gd name="T98" fmla="*/ 75 w 103"/>
                    <a:gd name="T99" fmla="*/ 16 h 112"/>
                    <a:gd name="T100" fmla="*/ 71 w 103"/>
                    <a:gd name="T101" fmla="*/ 14 h 112"/>
                    <a:gd name="T102" fmla="*/ 57 w 103"/>
                    <a:gd name="T103" fmla="*/ 14 h 112"/>
                    <a:gd name="T104" fmla="*/ 58 w 103"/>
                    <a:gd name="T105" fmla="*/ 7 h 112"/>
                    <a:gd name="T106" fmla="*/ 58 w 103"/>
                    <a:gd name="T107" fmla="*/ 4 h 112"/>
                    <a:gd name="T108" fmla="*/ 56 w 103"/>
                    <a:gd name="T109" fmla="*/ 1 h 112"/>
                    <a:gd name="T110" fmla="*/ 53 w 103"/>
                    <a:gd name="T11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12">
                      <a:moveTo>
                        <a:pt x="53" y="0"/>
                      </a:moveTo>
                      <a:cubicBezTo>
                        <a:pt x="27" y="3"/>
                        <a:pt x="12" y="27"/>
                        <a:pt x="2" y="42"/>
                      </a:cubicBezTo>
                      <a:cubicBezTo>
                        <a:pt x="0" y="45"/>
                        <a:pt x="1" y="48"/>
                        <a:pt x="3" y="50"/>
                      </a:cubicBezTo>
                      <a:cubicBezTo>
                        <a:pt x="6" y="51"/>
                        <a:pt x="9" y="50"/>
                        <a:pt x="10" y="48"/>
                      </a:cubicBezTo>
                      <a:cubicBezTo>
                        <a:pt x="18" y="36"/>
                        <a:pt x="30" y="18"/>
                        <a:pt x="46" y="12"/>
                      </a:cubicBezTo>
                      <a:cubicBezTo>
                        <a:pt x="46" y="15"/>
                        <a:pt x="44" y="18"/>
                        <a:pt x="42" y="21"/>
                      </a:cubicBezTo>
                      <a:cubicBezTo>
                        <a:pt x="35" y="26"/>
                        <a:pt x="29" y="32"/>
                        <a:pt x="24" y="39"/>
                      </a:cubicBezTo>
                      <a:cubicBezTo>
                        <a:pt x="24" y="39"/>
                        <a:pt x="24" y="39"/>
                        <a:pt x="24" y="39"/>
                      </a:cubicBezTo>
                      <a:cubicBezTo>
                        <a:pt x="24" y="39"/>
                        <a:pt x="24" y="39"/>
                        <a:pt x="24" y="39"/>
                      </a:cubicBezTo>
                      <a:cubicBezTo>
                        <a:pt x="24" y="39"/>
                        <a:pt x="24" y="39"/>
                        <a:pt x="24" y="39"/>
                      </a:cubicBezTo>
                      <a:cubicBezTo>
                        <a:pt x="23" y="40"/>
                        <a:pt x="23" y="41"/>
                        <a:pt x="23" y="42"/>
                      </a:cubicBezTo>
                      <a:cubicBezTo>
                        <a:pt x="23" y="43"/>
                        <a:pt x="23" y="45"/>
                        <a:pt x="24" y="46"/>
                      </a:cubicBezTo>
                      <a:cubicBezTo>
                        <a:pt x="26" y="48"/>
                        <a:pt x="30" y="48"/>
                        <a:pt x="32" y="46"/>
                      </a:cubicBezTo>
                      <a:cubicBezTo>
                        <a:pt x="40" y="37"/>
                        <a:pt x="40" y="37"/>
                        <a:pt x="40" y="37"/>
                      </a:cubicBezTo>
                      <a:cubicBezTo>
                        <a:pt x="43" y="35"/>
                        <a:pt x="46" y="32"/>
                        <a:pt x="49" y="29"/>
                      </a:cubicBezTo>
                      <a:cubicBezTo>
                        <a:pt x="53" y="26"/>
                        <a:pt x="57" y="25"/>
                        <a:pt x="61" y="24"/>
                      </a:cubicBezTo>
                      <a:cubicBezTo>
                        <a:pt x="57" y="31"/>
                        <a:pt x="51" y="39"/>
                        <a:pt x="44" y="46"/>
                      </a:cubicBezTo>
                      <a:cubicBezTo>
                        <a:pt x="43" y="47"/>
                        <a:pt x="43" y="47"/>
                        <a:pt x="43" y="47"/>
                      </a:cubicBezTo>
                      <a:cubicBezTo>
                        <a:pt x="42" y="48"/>
                        <a:pt x="41" y="49"/>
                        <a:pt x="41" y="51"/>
                      </a:cubicBezTo>
                      <a:cubicBezTo>
                        <a:pt x="41" y="52"/>
                        <a:pt x="42" y="53"/>
                        <a:pt x="43" y="54"/>
                      </a:cubicBezTo>
                      <a:cubicBezTo>
                        <a:pt x="45" y="56"/>
                        <a:pt x="48" y="56"/>
                        <a:pt x="50" y="54"/>
                      </a:cubicBezTo>
                      <a:cubicBezTo>
                        <a:pt x="55" y="49"/>
                        <a:pt x="64" y="43"/>
                        <a:pt x="74" y="41"/>
                      </a:cubicBezTo>
                      <a:cubicBezTo>
                        <a:pt x="73" y="49"/>
                        <a:pt x="67" y="55"/>
                        <a:pt x="56" y="62"/>
                      </a:cubicBezTo>
                      <a:cubicBezTo>
                        <a:pt x="56" y="62"/>
                        <a:pt x="56" y="62"/>
                        <a:pt x="56" y="62"/>
                      </a:cubicBezTo>
                      <a:cubicBezTo>
                        <a:pt x="56" y="62"/>
                        <a:pt x="55" y="62"/>
                        <a:pt x="55" y="62"/>
                      </a:cubicBezTo>
                      <a:cubicBezTo>
                        <a:pt x="54" y="63"/>
                        <a:pt x="53" y="65"/>
                        <a:pt x="53" y="66"/>
                      </a:cubicBezTo>
                      <a:cubicBezTo>
                        <a:pt x="53" y="67"/>
                        <a:pt x="54" y="68"/>
                        <a:pt x="54" y="69"/>
                      </a:cubicBezTo>
                      <a:cubicBezTo>
                        <a:pt x="56" y="71"/>
                        <a:pt x="59" y="72"/>
                        <a:pt x="61" y="71"/>
                      </a:cubicBezTo>
                      <a:cubicBezTo>
                        <a:pt x="61" y="70"/>
                        <a:pt x="61" y="70"/>
                        <a:pt x="62" y="70"/>
                      </a:cubicBezTo>
                      <a:cubicBezTo>
                        <a:pt x="62" y="70"/>
                        <a:pt x="62" y="70"/>
                        <a:pt x="62" y="70"/>
                      </a:cubicBezTo>
                      <a:cubicBezTo>
                        <a:pt x="62" y="70"/>
                        <a:pt x="62" y="70"/>
                        <a:pt x="62" y="70"/>
                      </a:cubicBezTo>
                      <a:cubicBezTo>
                        <a:pt x="64" y="68"/>
                        <a:pt x="66" y="67"/>
                        <a:pt x="68" y="65"/>
                      </a:cubicBezTo>
                      <a:cubicBezTo>
                        <a:pt x="74" y="62"/>
                        <a:pt x="82" y="59"/>
                        <a:pt x="90" y="58"/>
                      </a:cubicBezTo>
                      <a:cubicBezTo>
                        <a:pt x="85" y="70"/>
                        <a:pt x="73" y="81"/>
                        <a:pt x="61" y="90"/>
                      </a:cubicBezTo>
                      <a:cubicBezTo>
                        <a:pt x="47" y="103"/>
                        <a:pt x="47" y="103"/>
                        <a:pt x="47" y="103"/>
                      </a:cubicBezTo>
                      <a:cubicBezTo>
                        <a:pt x="46" y="104"/>
                        <a:pt x="45" y="105"/>
                        <a:pt x="45" y="107"/>
                      </a:cubicBezTo>
                      <a:cubicBezTo>
                        <a:pt x="45" y="108"/>
                        <a:pt x="46" y="109"/>
                        <a:pt x="46" y="110"/>
                      </a:cubicBezTo>
                      <a:cubicBezTo>
                        <a:pt x="48" y="112"/>
                        <a:pt x="52" y="112"/>
                        <a:pt x="54" y="110"/>
                      </a:cubicBezTo>
                      <a:cubicBezTo>
                        <a:pt x="68" y="98"/>
                        <a:pt x="68" y="98"/>
                        <a:pt x="68" y="98"/>
                      </a:cubicBezTo>
                      <a:cubicBezTo>
                        <a:pt x="82" y="86"/>
                        <a:pt x="99" y="73"/>
                        <a:pt x="103" y="54"/>
                      </a:cubicBezTo>
                      <a:cubicBezTo>
                        <a:pt x="103" y="52"/>
                        <a:pt x="103" y="51"/>
                        <a:pt x="102" y="50"/>
                      </a:cubicBezTo>
                      <a:cubicBezTo>
                        <a:pt x="101" y="48"/>
                        <a:pt x="100" y="48"/>
                        <a:pt x="98" y="48"/>
                      </a:cubicBezTo>
                      <a:cubicBezTo>
                        <a:pt x="93" y="47"/>
                        <a:pt x="87" y="48"/>
                        <a:pt x="82" y="50"/>
                      </a:cubicBezTo>
                      <a:cubicBezTo>
                        <a:pt x="84" y="45"/>
                        <a:pt x="86" y="41"/>
                        <a:pt x="86" y="36"/>
                      </a:cubicBezTo>
                      <a:cubicBezTo>
                        <a:pt x="86" y="36"/>
                        <a:pt x="86" y="36"/>
                        <a:pt x="86" y="36"/>
                      </a:cubicBezTo>
                      <a:cubicBezTo>
                        <a:pt x="86" y="33"/>
                        <a:pt x="83" y="31"/>
                        <a:pt x="81" y="30"/>
                      </a:cubicBezTo>
                      <a:cubicBezTo>
                        <a:pt x="76" y="30"/>
                        <a:pt x="72" y="32"/>
                        <a:pt x="68" y="33"/>
                      </a:cubicBezTo>
                      <a:cubicBezTo>
                        <a:pt x="71" y="29"/>
                        <a:pt x="74" y="25"/>
                        <a:pt x="75" y="20"/>
                      </a:cubicBezTo>
                      <a:cubicBezTo>
                        <a:pt x="75" y="20"/>
                        <a:pt x="76" y="19"/>
                        <a:pt x="76" y="19"/>
                      </a:cubicBezTo>
                      <a:cubicBezTo>
                        <a:pt x="76" y="18"/>
                        <a:pt x="75" y="17"/>
                        <a:pt x="75" y="16"/>
                      </a:cubicBezTo>
                      <a:cubicBezTo>
                        <a:pt x="74" y="15"/>
                        <a:pt x="73" y="14"/>
                        <a:pt x="71" y="14"/>
                      </a:cubicBezTo>
                      <a:cubicBezTo>
                        <a:pt x="66" y="13"/>
                        <a:pt x="62" y="13"/>
                        <a:pt x="57" y="14"/>
                      </a:cubicBezTo>
                      <a:cubicBezTo>
                        <a:pt x="58" y="12"/>
                        <a:pt x="58" y="10"/>
                        <a:pt x="58" y="7"/>
                      </a:cubicBezTo>
                      <a:cubicBezTo>
                        <a:pt x="58" y="6"/>
                        <a:pt x="58" y="5"/>
                        <a:pt x="58" y="4"/>
                      </a:cubicBezTo>
                      <a:cubicBezTo>
                        <a:pt x="58" y="3"/>
                        <a:pt x="58" y="2"/>
                        <a:pt x="56" y="1"/>
                      </a:cubicBezTo>
                      <a:cubicBezTo>
                        <a:pt x="55" y="0"/>
                        <a:pt x="54" y="0"/>
                        <a:pt x="53"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0" name="Freeform 1598"/>
                <p:cNvSpPr>
                  <a:spLocks/>
                </p:cNvSpPr>
                <p:nvPr/>
              </p:nvSpPr>
              <p:spPr bwMode="auto">
                <a:xfrm>
                  <a:off x="4028" y="2797"/>
                  <a:ext cx="68" cy="94"/>
                </a:xfrm>
                <a:custGeom>
                  <a:avLst/>
                  <a:gdLst>
                    <a:gd name="T0" fmla="*/ 79 w 79"/>
                    <a:gd name="T1" fmla="*/ 57 h 109"/>
                    <a:gd name="T2" fmla="*/ 42 w 79"/>
                    <a:gd name="T3" fmla="*/ 0 h 109"/>
                    <a:gd name="T4" fmla="*/ 57 w 79"/>
                    <a:gd name="T5" fmla="*/ 43 h 109"/>
                    <a:gd name="T6" fmla="*/ 25 w 79"/>
                    <a:gd name="T7" fmla="*/ 10 h 109"/>
                    <a:gd name="T8" fmla="*/ 45 w 79"/>
                    <a:gd name="T9" fmla="*/ 60 h 109"/>
                    <a:gd name="T10" fmla="*/ 15 w 79"/>
                    <a:gd name="T11" fmla="*/ 27 h 109"/>
                    <a:gd name="T12" fmla="*/ 33 w 79"/>
                    <a:gd name="T13" fmla="*/ 68 h 109"/>
                    <a:gd name="T14" fmla="*/ 7 w 79"/>
                    <a:gd name="T15" fmla="*/ 41 h 109"/>
                    <a:gd name="T16" fmla="*/ 38 w 79"/>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09">
                      <a:moveTo>
                        <a:pt x="79" y="57"/>
                      </a:moveTo>
                      <a:cubicBezTo>
                        <a:pt x="77" y="37"/>
                        <a:pt x="65" y="1"/>
                        <a:pt x="42" y="0"/>
                      </a:cubicBezTo>
                      <a:cubicBezTo>
                        <a:pt x="43" y="16"/>
                        <a:pt x="51" y="27"/>
                        <a:pt x="57" y="43"/>
                      </a:cubicBezTo>
                      <a:cubicBezTo>
                        <a:pt x="46" y="30"/>
                        <a:pt x="42" y="14"/>
                        <a:pt x="25" y="10"/>
                      </a:cubicBezTo>
                      <a:cubicBezTo>
                        <a:pt x="25" y="29"/>
                        <a:pt x="39" y="42"/>
                        <a:pt x="45" y="60"/>
                      </a:cubicBezTo>
                      <a:cubicBezTo>
                        <a:pt x="35" y="48"/>
                        <a:pt x="31" y="28"/>
                        <a:pt x="15" y="27"/>
                      </a:cubicBezTo>
                      <a:cubicBezTo>
                        <a:pt x="15" y="42"/>
                        <a:pt x="24" y="56"/>
                        <a:pt x="33" y="68"/>
                      </a:cubicBezTo>
                      <a:cubicBezTo>
                        <a:pt x="25" y="58"/>
                        <a:pt x="17" y="48"/>
                        <a:pt x="7" y="41"/>
                      </a:cubicBezTo>
                      <a:cubicBezTo>
                        <a:pt x="0" y="62"/>
                        <a:pt x="45" y="99"/>
                        <a:pt x="38" y="109"/>
                      </a:cubicBezTo>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1" name="Freeform 1599"/>
                <p:cNvSpPr>
                  <a:spLocks/>
                </p:cNvSpPr>
                <p:nvPr/>
              </p:nvSpPr>
              <p:spPr bwMode="auto">
                <a:xfrm>
                  <a:off x="4025" y="2792"/>
                  <a:ext cx="75" cy="103"/>
                </a:xfrm>
                <a:custGeom>
                  <a:avLst/>
                  <a:gdLst>
                    <a:gd name="T0" fmla="*/ 41 w 87"/>
                    <a:gd name="T1" fmla="*/ 1 h 119"/>
                    <a:gd name="T2" fmla="*/ 40 w 87"/>
                    <a:gd name="T3" fmla="*/ 5 h 119"/>
                    <a:gd name="T4" fmla="*/ 40 w 87"/>
                    <a:gd name="T5" fmla="*/ 5 h 119"/>
                    <a:gd name="T6" fmla="*/ 42 w 87"/>
                    <a:gd name="T7" fmla="*/ 17 h 119"/>
                    <a:gd name="T8" fmla="*/ 29 w 87"/>
                    <a:gd name="T9" fmla="*/ 10 h 119"/>
                    <a:gd name="T10" fmla="*/ 25 w 87"/>
                    <a:gd name="T11" fmla="*/ 11 h 119"/>
                    <a:gd name="T12" fmla="*/ 23 w 87"/>
                    <a:gd name="T13" fmla="*/ 15 h 119"/>
                    <a:gd name="T14" fmla="*/ 23 w 87"/>
                    <a:gd name="T15" fmla="*/ 16 h 119"/>
                    <a:gd name="T16" fmla="*/ 26 w 87"/>
                    <a:gd name="T17" fmla="*/ 29 h 119"/>
                    <a:gd name="T18" fmla="*/ 18 w 87"/>
                    <a:gd name="T19" fmla="*/ 27 h 119"/>
                    <a:gd name="T20" fmla="*/ 14 w 87"/>
                    <a:gd name="T21" fmla="*/ 29 h 119"/>
                    <a:gd name="T22" fmla="*/ 12 w 87"/>
                    <a:gd name="T23" fmla="*/ 32 h 119"/>
                    <a:gd name="T24" fmla="*/ 12 w 87"/>
                    <a:gd name="T25" fmla="*/ 33 h 119"/>
                    <a:gd name="T26" fmla="*/ 14 w 87"/>
                    <a:gd name="T27" fmla="*/ 42 h 119"/>
                    <a:gd name="T28" fmla="*/ 13 w 87"/>
                    <a:gd name="T29" fmla="*/ 41 h 119"/>
                    <a:gd name="T30" fmla="*/ 9 w 87"/>
                    <a:gd name="T31" fmla="*/ 41 h 119"/>
                    <a:gd name="T32" fmla="*/ 5 w 87"/>
                    <a:gd name="T33" fmla="*/ 44 h 119"/>
                    <a:gd name="T34" fmla="*/ 25 w 87"/>
                    <a:gd name="T35" fmla="*/ 91 h 119"/>
                    <a:gd name="T36" fmla="*/ 37 w 87"/>
                    <a:gd name="T37" fmla="*/ 111 h 119"/>
                    <a:gd name="T38" fmla="*/ 37 w 87"/>
                    <a:gd name="T39" fmla="*/ 111 h 119"/>
                    <a:gd name="T40" fmla="*/ 39 w 87"/>
                    <a:gd name="T41" fmla="*/ 118 h 119"/>
                    <a:gd name="T42" fmla="*/ 45 w 87"/>
                    <a:gd name="T43" fmla="*/ 116 h 119"/>
                    <a:gd name="T44" fmla="*/ 47 w 87"/>
                    <a:gd name="T45" fmla="*/ 111 h 119"/>
                    <a:gd name="T46" fmla="*/ 33 w 87"/>
                    <a:gd name="T47" fmla="*/ 85 h 119"/>
                    <a:gd name="T48" fmla="*/ 16 w 87"/>
                    <a:gd name="T49" fmla="*/ 58 h 119"/>
                    <a:gd name="T50" fmla="*/ 28 w 87"/>
                    <a:gd name="T51" fmla="*/ 71 h 119"/>
                    <a:gd name="T52" fmla="*/ 32 w 87"/>
                    <a:gd name="T53" fmla="*/ 76 h 119"/>
                    <a:gd name="T54" fmla="*/ 39 w 87"/>
                    <a:gd name="T55" fmla="*/ 77 h 119"/>
                    <a:gd name="T56" fmla="*/ 41 w 87"/>
                    <a:gd name="T57" fmla="*/ 73 h 119"/>
                    <a:gd name="T58" fmla="*/ 40 w 87"/>
                    <a:gd name="T59" fmla="*/ 70 h 119"/>
                    <a:gd name="T60" fmla="*/ 24 w 87"/>
                    <a:gd name="T61" fmla="*/ 40 h 119"/>
                    <a:gd name="T62" fmla="*/ 36 w 87"/>
                    <a:gd name="T63" fmla="*/ 55 h 119"/>
                    <a:gd name="T64" fmla="*/ 44 w 87"/>
                    <a:gd name="T65" fmla="*/ 68 h 119"/>
                    <a:gd name="T66" fmla="*/ 51 w 87"/>
                    <a:gd name="T67" fmla="*/ 70 h 119"/>
                    <a:gd name="T68" fmla="*/ 53 w 87"/>
                    <a:gd name="T69" fmla="*/ 65 h 119"/>
                    <a:gd name="T70" fmla="*/ 53 w 87"/>
                    <a:gd name="T71" fmla="*/ 63 h 119"/>
                    <a:gd name="T72" fmla="*/ 44 w 87"/>
                    <a:gd name="T73" fmla="*/ 45 h 119"/>
                    <a:gd name="T74" fmla="*/ 35 w 87"/>
                    <a:gd name="T75" fmla="*/ 24 h 119"/>
                    <a:gd name="T76" fmla="*/ 48 w 87"/>
                    <a:gd name="T77" fmla="*/ 39 h 119"/>
                    <a:gd name="T78" fmla="*/ 56 w 87"/>
                    <a:gd name="T79" fmla="*/ 51 h 119"/>
                    <a:gd name="T80" fmla="*/ 63 w 87"/>
                    <a:gd name="T81" fmla="*/ 52 h 119"/>
                    <a:gd name="T82" fmla="*/ 65 w 87"/>
                    <a:gd name="T83" fmla="*/ 48 h 119"/>
                    <a:gd name="T84" fmla="*/ 65 w 87"/>
                    <a:gd name="T85" fmla="*/ 46 h 119"/>
                    <a:gd name="T86" fmla="*/ 59 w 87"/>
                    <a:gd name="T87" fmla="*/ 32 h 119"/>
                    <a:gd name="T88" fmla="*/ 51 w 87"/>
                    <a:gd name="T89" fmla="*/ 12 h 119"/>
                    <a:gd name="T90" fmla="*/ 77 w 87"/>
                    <a:gd name="T91" fmla="*/ 63 h 119"/>
                    <a:gd name="T92" fmla="*/ 82 w 87"/>
                    <a:gd name="T93" fmla="*/ 68 h 119"/>
                    <a:gd name="T94" fmla="*/ 87 w 87"/>
                    <a:gd name="T95" fmla="*/ 62 h 119"/>
                    <a:gd name="T96" fmla="*/ 45 w 87"/>
                    <a:gd name="T97" fmla="*/ 0 h 119"/>
                    <a:gd name="T98" fmla="*/ 41 w 87"/>
                    <a:gd name="T99" fmla="*/ 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 h="119">
                      <a:moveTo>
                        <a:pt x="41" y="1"/>
                      </a:moveTo>
                      <a:cubicBezTo>
                        <a:pt x="40" y="2"/>
                        <a:pt x="40" y="4"/>
                        <a:pt x="40" y="5"/>
                      </a:cubicBezTo>
                      <a:cubicBezTo>
                        <a:pt x="40" y="5"/>
                        <a:pt x="40" y="5"/>
                        <a:pt x="40" y="5"/>
                      </a:cubicBezTo>
                      <a:cubicBezTo>
                        <a:pt x="40" y="9"/>
                        <a:pt x="41" y="13"/>
                        <a:pt x="42" y="17"/>
                      </a:cubicBezTo>
                      <a:cubicBezTo>
                        <a:pt x="38" y="14"/>
                        <a:pt x="34" y="11"/>
                        <a:pt x="29" y="10"/>
                      </a:cubicBezTo>
                      <a:cubicBezTo>
                        <a:pt x="28" y="10"/>
                        <a:pt x="26" y="10"/>
                        <a:pt x="25" y="11"/>
                      </a:cubicBezTo>
                      <a:cubicBezTo>
                        <a:pt x="24" y="12"/>
                        <a:pt x="23" y="13"/>
                        <a:pt x="23" y="15"/>
                      </a:cubicBezTo>
                      <a:cubicBezTo>
                        <a:pt x="23" y="15"/>
                        <a:pt x="23" y="16"/>
                        <a:pt x="23" y="16"/>
                      </a:cubicBezTo>
                      <a:cubicBezTo>
                        <a:pt x="23" y="21"/>
                        <a:pt x="24" y="25"/>
                        <a:pt x="26" y="29"/>
                      </a:cubicBezTo>
                      <a:cubicBezTo>
                        <a:pt x="23" y="28"/>
                        <a:pt x="21" y="27"/>
                        <a:pt x="18" y="27"/>
                      </a:cubicBezTo>
                      <a:cubicBezTo>
                        <a:pt x="16" y="27"/>
                        <a:pt x="15" y="28"/>
                        <a:pt x="14" y="29"/>
                      </a:cubicBezTo>
                      <a:cubicBezTo>
                        <a:pt x="13" y="30"/>
                        <a:pt x="12" y="31"/>
                        <a:pt x="12" y="32"/>
                      </a:cubicBezTo>
                      <a:cubicBezTo>
                        <a:pt x="12" y="32"/>
                        <a:pt x="12" y="32"/>
                        <a:pt x="12" y="33"/>
                      </a:cubicBezTo>
                      <a:cubicBezTo>
                        <a:pt x="13" y="36"/>
                        <a:pt x="13" y="39"/>
                        <a:pt x="14" y="42"/>
                      </a:cubicBezTo>
                      <a:cubicBezTo>
                        <a:pt x="14" y="42"/>
                        <a:pt x="14" y="42"/>
                        <a:pt x="13" y="41"/>
                      </a:cubicBezTo>
                      <a:cubicBezTo>
                        <a:pt x="12" y="41"/>
                        <a:pt x="10" y="40"/>
                        <a:pt x="9" y="41"/>
                      </a:cubicBezTo>
                      <a:cubicBezTo>
                        <a:pt x="7" y="41"/>
                        <a:pt x="6" y="42"/>
                        <a:pt x="5" y="44"/>
                      </a:cubicBezTo>
                      <a:cubicBezTo>
                        <a:pt x="0" y="58"/>
                        <a:pt x="13" y="76"/>
                        <a:pt x="25" y="91"/>
                      </a:cubicBezTo>
                      <a:cubicBezTo>
                        <a:pt x="29" y="98"/>
                        <a:pt x="37" y="108"/>
                        <a:pt x="37" y="111"/>
                      </a:cubicBezTo>
                      <a:cubicBezTo>
                        <a:pt x="37" y="111"/>
                        <a:pt x="37" y="111"/>
                        <a:pt x="37" y="111"/>
                      </a:cubicBezTo>
                      <a:cubicBezTo>
                        <a:pt x="36" y="113"/>
                        <a:pt x="36" y="116"/>
                        <a:pt x="39" y="118"/>
                      </a:cubicBezTo>
                      <a:cubicBezTo>
                        <a:pt x="41" y="119"/>
                        <a:pt x="44" y="119"/>
                        <a:pt x="45" y="116"/>
                      </a:cubicBezTo>
                      <a:cubicBezTo>
                        <a:pt x="46" y="115"/>
                        <a:pt x="47" y="113"/>
                        <a:pt x="47" y="111"/>
                      </a:cubicBezTo>
                      <a:cubicBezTo>
                        <a:pt x="47" y="104"/>
                        <a:pt x="41" y="96"/>
                        <a:pt x="33" y="85"/>
                      </a:cubicBezTo>
                      <a:cubicBezTo>
                        <a:pt x="27" y="77"/>
                        <a:pt x="19" y="66"/>
                        <a:pt x="16" y="58"/>
                      </a:cubicBezTo>
                      <a:cubicBezTo>
                        <a:pt x="20" y="62"/>
                        <a:pt x="24" y="66"/>
                        <a:pt x="28" y="71"/>
                      </a:cubicBezTo>
                      <a:cubicBezTo>
                        <a:pt x="32" y="76"/>
                        <a:pt x="32" y="76"/>
                        <a:pt x="32" y="76"/>
                      </a:cubicBezTo>
                      <a:cubicBezTo>
                        <a:pt x="34" y="78"/>
                        <a:pt x="37" y="79"/>
                        <a:pt x="39" y="77"/>
                      </a:cubicBezTo>
                      <a:cubicBezTo>
                        <a:pt x="41" y="76"/>
                        <a:pt x="41" y="75"/>
                        <a:pt x="41" y="73"/>
                      </a:cubicBezTo>
                      <a:cubicBezTo>
                        <a:pt x="41" y="72"/>
                        <a:pt x="41" y="71"/>
                        <a:pt x="40" y="70"/>
                      </a:cubicBezTo>
                      <a:cubicBezTo>
                        <a:pt x="33" y="60"/>
                        <a:pt x="27" y="50"/>
                        <a:pt x="24" y="40"/>
                      </a:cubicBezTo>
                      <a:cubicBezTo>
                        <a:pt x="28" y="43"/>
                        <a:pt x="32" y="48"/>
                        <a:pt x="36" y="55"/>
                      </a:cubicBezTo>
                      <a:cubicBezTo>
                        <a:pt x="44" y="68"/>
                        <a:pt x="44" y="68"/>
                        <a:pt x="44" y="68"/>
                      </a:cubicBezTo>
                      <a:cubicBezTo>
                        <a:pt x="46" y="70"/>
                        <a:pt x="49" y="71"/>
                        <a:pt x="51" y="70"/>
                      </a:cubicBezTo>
                      <a:cubicBezTo>
                        <a:pt x="53" y="69"/>
                        <a:pt x="53" y="67"/>
                        <a:pt x="53" y="65"/>
                      </a:cubicBezTo>
                      <a:cubicBezTo>
                        <a:pt x="53" y="64"/>
                        <a:pt x="53" y="64"/>
                        <a:pt x="53" y="63"/>
                      </a:cubicBezTo>
                      <a:cubicBezTo>
                        <a:pt x="44" y="45"/>
                        <a:pt x="44" y="45"/>
                        <a:pt x="44" y="45"/>
                      </a:cubicBezTo>
                      <a:cubicBezTo>
                        <a:pt x="40" y="38"/>
                        <a:pt x="37" y="31"/>
                        <a:pt x="35" y="24"/>
                      </a:cubicBezTo>
                      <a:cubicBezTo>
                        <a:pt x="40" y="27"/>
                        <a:pt x="43" y="33"/>
                        <a:pt x="48" y="39"/>
                      </a:cubicBezTo>
                      <a:cubicBezTo>
                        <a:pt x="56" y="51"/>
                        <a:pt x="56" y="51"/>
                        <a:pt x="56" y="51"/>
                      </a:cubicBezTo>
                      <a:cubicBezTo>
                        <a:pt x="58" y="53"/>
                        <a:pt x="61" y="54"/>
                        <a:pt x="63" y="52"/>
                      </a:cubicBezTo>
                      <a:cubicBezTo>
                        <a:pt x="64" y="52"/>
                        <a:pt x="65" y="50"/>
                        <a:pt x="65" y="48"/>
                      </a:cubicBezTo>
                      <a:cubicBezTo>
                        <a:pt x="65" y="47"/>
                        <a:pt x="65" y="47"/>
                        <a:pt x="65" y="46"/>
                      </a:cubicBezTo>
                      <a:cubicBezTo>
                        <a:pt x="59" y="32"/>
                        <a:pt x="59" y="32"/>
                        <a:pt x="59" y="32"/>
                      </a:cubicBezTo>
                      <a:cubicBezTo>
                        <a:pt x="55" y="25"/>
                        <a:pt x="53" y="19"/>
                        <a:pt x="51" y="12"/>
                      </a:cubicBezTo>
                      <a:cubicBezTo>
                        <a:pt x="67" y="19"/>
                        <a:pt x="76" y="47"/>
                        <a:pt x="77" y="63"/>
                      </a:cubicBezTo>
                      <a:cubicBezTo>
                        <a:pt x="77" y="66"/>
                        <a:pt x="79" y="68"/>
                        <a:pt x="82" y="68"/>
                      </a:cubicBezTo>
                      <a:cubicBezTo>
                        <a:pt x="85" y="67"/>
                        <a:pt x="87" y="65"/>
                        <a:pt x="87" y="62"/>
                      </a:cubicBezTo>
                      <a:cubicBezTo>
                        <a:pt x="85" y="37"/>
                        <a:pt x="71" y="1"/>
                        <a:pt x="45" y="0"/>
                      </a:cubicBezTo>
                      <a:cubicBezTo>
                        <a:pt x="44" y="0"/>
                        <a:pt x="42" y="0"/>
                        <a:pt x="4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2" name="Freeform 1600"/>
                <p:cNvSpPr>
                  <a:spLocks/>
                </p:cNvSpPr>
                <p:nvPr/>
              </p:nvSpPr>
              <p:spPr bwMode="auto">
                <a:xfrm>
                  <a:off x="3388" y="3032"/>
                  <a:ext cx="28" cy="215"/>
                </a:xfrm>
                <a:custGeom>
                  <a:avLst/>
                  <a:gdLst>
                    <a:gd name="T0" fmla="*/ 21 w 32"/>
                    <a:gd name="T1" fmla="*/ 4 h 250"/>
                    <a:gd name="T2" fmla="*/ 12 w 32"/>
                    <a:gd name="T3" fmla="*/ 93 h 250"/>
                    <a:gd name="T4" fmla="*/ 11 w 32"/>
                    <a:gd name="T5" fmla="*/ 135 h 250"/>
                    <a:gd name="T6" fmla="*/ 0 w 32"/>
                    <a:gd name="T7" fmla="*/ 245 h 250"/>
                    <a:gd name="T8" fmla="*/ 5 w 32"/>
                    <a:gd name="T9" fmla="*/ 250 h 250"/>
                    <a:gd name="T10" fmla="*/ 10 w 32"/>
                    <a:gd name="T11" fmla="*/ 246 h 250"/>
                    <a:gd name="T12" fmla="*/ 21 w 32"/>
                    <a:gd name="T13" fmla="*/ 136 h 250"/>
                    <a:gd name="T14" fmla="*/ 22 w 32"/>
                    <a:gd name="T15" fmla="*/ 93 h 250"/>
                    <a:gd name="T16" fmla="*/ 31 w 32"/>
                    <a:gd name="T17" fmla="*/ 8 h 250"/>
                    <a:gd name="T18" fmla="*/ 28 w 32"/>
                    <a:gd name="T19" fmla="*/ 2 h 250"/>
                    <a:gd name="T20" fmla="*/ 21 w 32"/>
                    <a:gd name="T21" fmla="*/ 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50">
                      <a:moveTo>
                        <a:pt x="21" y="4"/>
                      </a:moveTo>
                      <a:cubicBezTo>
                        <a:pt x="11" y="26"/>
                        <a:pt x="11" y="60"/>
                        <a:pt x="12" y="93"/>
                      </a:cubicBezTo>
                      <a:cubicBezTo>
                        <a:pt x="11" y="135"/>
                        <a:pt x="11" y="135"/>
                        <a:pt x="11" y="135"/>
                      </a:cubicBezTo>
                      <a:cubicBezTo>
                        <a:pt x="0" y="245"/>
                        <a:pt x="0" y="245"/>
                        <a:pt x="0" y="245"/>
                      </a:cubicBezTo>
                      <a:cubicBezTo>
                        <a:pt x="0" y="247"/>
                        <a:pt x="2" y="250"/>
                        <a:pt x="5" y="250"/>
                      </a:cubicBezTo>
                      <a:cubicBezTo>
                        <a:pt x="8" y="250"/>
                        <a:pt x="10" y="248"/>
                        <a:pt x="10" y="246"/>
                      </a:cubicBezTo>
                      <a:cubicBezTo>
                        <a:pt x="21" y="136"/>
                        <a:pt x="21" y="136"/>
                        <a:pt x="21" y="136"/>
                      </a:cubicBezTo>
                      <a:cubicBezTo>
                        <a:pt x="22" y="93"/>
                        <a:pt x="22" y="93"/>
                        <a:pt x="22" y="93"/>
                      </a:cubicBezTo>
                      <a:cubicBezTo>
                        <a:pt x="22" y="63"/>
                        <a:pt x="22" y="28"/>
                        <a:pt x="31" y="8"/>
                      </a:cubicBezTo>
                      <a:cubicBezTo>
                        <a:pt x="32" y="6"/>
                        <a:pt x="31" y="3"/>
                        <a:pt x="28" y="2"/>
                      </a:cubicBezTo>
                      <a:cubicBezTo>
                        <a:pt x="25" y="0"/>
                        <a:pt x="22" y="2"/>
                        <a:pt x="21"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3" name="Freeform 1601"/>
                <p:cNvSpPr>
                  <a:spLocks/>
                </p:cNvSpPr>
                <p:nvPr/>
              </p:nvSpPr>
              <p:spPr bwMode="auto">
                <a:xfrm>
                  <a:off x="4163" y="3031"/>
                  <a:ext cx="26" cy="226"/>
                </a:xfrm>
                <a:custGeom>
                  <a:avLst/>
                  <a:gdLst>
                    <a:gd name="T0" fmla="*/ 6 w 30"/>
                    <a:gd name="T1" fmla="*/ 0 h 262"/>
                    <a:gd name="T2" fmla="*/ 0 w 30"/>
                    <a:gd name="T3" fmla="*/ 6 h 262"/>
                    <a:gd name="T4" fmla="*/ 9 w 30"/>
                    <a:gd name="T5" fmla="*/ 155 h 262"/>
                    <a:gd name="T6" fmla="*/ 10 w 30"/>
                    <a:gd name="T7" fmla="*/ 186 h 262"/>
                    <a:gd name="T8" fmla="*/ 21 w 30"/>
                    <a:gd name="T9" fmla="*/ 260 h 262"/>
                    <a:gd name="T10" fmla="*/ 28 w 30"/>
                    <a:gd name="T11" fmla="*/ 260 h 262"/>
                    <a:gd name="T12" fmla="*/ 28 w 30"/>
                    <a:gd name="T13" fmla="*/ 252 h 262"/>
                    <a:gd name="T14" fmla="*/ 20 w 30"/>
                    <a:gd name="T15" fmla="*/ 185 h 262"/>
                    <a:gd name="T16" fmla="*/ 19 w 30"/>
                    <a:gd name="T17" fmla="*/ 154 h 262"/>
                    <a:gd name="T18" fmla="*/ 11 w 30"/>
                    <a:gd name="T19" fmla="*/ 6 h 262"/>
                    <a:gd name="T20" fmla="*/ 6 w 30"/>
                    <a:gd name="T2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62">
                      <a:moveTo>
                        <a:pt x="6" y="0"/>
                      </a:moveTo>
                      <a:cubicBezTo>
                        <a:pt x="3" y="0"/>
                        <a:pt x="0" y="3"/>
                        <a:pt x="0" y="6"/>
                      </a:cubicBezTo>
                      <a:cubicBezTo>
                        <a:pt x="1" y="54"/>
                        <a:pt x="3" y="97"/>
                        <a:pt x="9" y="155"/>
                      </a:cubicBezTo>
                      <a:cubicBezTo>
                        <a:pt x="10" y="186"/>
                        <a:pt x="10" y="186"/>
                        <a:pt x="10" y="186"/>
                      </a:cubicBezTo>
                      <a:cubicBezTo>
                        <a:pt x="11" y="226"/>
                        <a:pt x="12" y="253"/>
                        <a:pt x="21" y="260"/>
                      </a:cubicBezTo>
                      <a:cubicBezTo>
                        <a:pt x="23" y="262"/>
                        <a:pt x="26" y="262"/>
                        <a:pt x="28" y="260"/>
                      </a:cubicBezTo>
                      <a:cubicBezTo>
                        <a:pt x="30" y="257"/>
                        <a:pt x="30" y="254"/>
                        <a:pt x="28" y="252"/>
                      </a:cubicBezTo>
                      <a:cubicBezTo>
                        <a:pt x="22" y="247"/>
                        <a:pt x="21" y="207"/>
                        <a:pt x="20" y="185"/>
                      </a:cubicBezTo>
                      <a:cubicBezTo>
                        <a:pt x="19" y="154"/>
                        <a:pt x="19" y="154"/>
                        <a:pt x="19" y="154"/>
                      </a:cubicBezTo>
                      <a:cubicBezTo>
                        <a:pt x="13" y="96"/>
                        <a:pt x="11" y="53"/>
                        <a:pt x="11" y="6"/>
                      </a:cubicBezTo>
                      <a:cubicBezTo>
                        <a:pt x="11" y="3"/>
                        <a:pt x="8" y="0"/>
                        <a:pt x="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4" name="Freeform 1602"/>
                <p:cNvSpPr>
                  <a:spLocks/>
                </p:cNvSpPr>
                <p:nvPr/>
              </p:nvSpPr>
              <p:spPr bwMode="auto">
                <a:xfrm>
                  <a:off x="3585" y="2146"/>
                  <a:ext cx="50" cy="32"/>
                </a:xfrm>
                <a:custGeom>
                  <a:avLst/>
                  <a:gdLst>
                    <a:gd name="T0" fmla="*/ 1 w 58"/>
                    <a:gd name="T1" fmla="*/ 19 h 37"/>
                    <a:gd name="T2" fmla="*/ 5 w 58"/>
                    <a:gd name="T3" fmla="*/ 25 h 37"/>
                    <a:gd name="T4" fmla="*/ 11 w 58"/>
                    <a:gd name="T5" fmla="*/ 22 h 37"/>
                    <a:gd name="T6" fmla="*/ 32 w 58"/>
                    <a:gd name="T7" fmla="*/ 13 h 37"/>
                    <a:gd name="T8" fmla="*/ 47 w 58"/>
                    <a:gd name="T9" fmla="*/ 31 h 37"/>
                    <a:gd name="T10" fmla="*/ 52 w 58"/>
                    <a:gd name="T11" fmla="*/ 37 h 37"/>
                    <a:gd name="T12" fmla="*/ 57 w 58"/>
                    <a:gd name="T13" fmla="*/ 32 h 37"/>
                    <a:gd name="T14" fmla="*/ 34 w 58"/>
                    <a:gd name="T15" fmla="*/ 3 h 37"/>
                    <a:gd name="T16" fmla="*/ 1 w 58"/>
                    <a:gd name="T17"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37">
                      <a:moveTo>
                        <a:pt x="1" y="19"/>
                      </a:moveTo>
                      <a:cubicBezTo>
                        <a:pt x="0" y="22"/>
                        <a:pt x="2" y="24"/>
                        <a:pt x="5" y="25"/>
                      </a:cubicBezTo>
                      <a:cubicBezTo>
                        <a:pt x="7" y="26"/>
                        <a:pt x="10" y="24"/>
                        <a:pt x="11" y="22"/>
                      </a:cubicBezTo>
                      <a:cubicBezTo>
                        <a:pt x="13" y="14"/>
                        <a:pt x="23" y="11"/>
                        <a:pt x="32" y="13"/>
                      </a:cubicBezTo>
                      <a:cubicBezTo>
                        <a:pt x="36" y="13"/>
                        <a:pt x="48" y="17"/>
                        <a:pt x="47" y="31"/>
                      </a:cubicBezTo>
                      <a:cubicBezTo>
                        <a:pt x="47" y="34"/>
                        <a:pt x="49" y="37"/>
                        <a:pt x="52" y="37"/>
                      </a:cubicBezTo>
                      <a:cubicBezTo>
                        <a:pt x="54" y="37"/>
                        <a:pt x="57" y="35"/>
                        <a:pt x="57" y="32"/>
                      </a:cubicBezTo>
                      <a:cubicBezTo>
                        <a:pt x="58" y="17"/>
                        <a:pt x="49" y="5"/>
                        <a:pt x="34" y="3"/>
                      </a:cubicBezTo>
                      <a:cubicBezTo>
                        <a:pt x="21" y="0"/>
                        <a:pt x="5" y="5"/>
                        <a:pt x="1" y="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5" name="Freeform 1603"/>
                <p:cNvSpPr>
                  <a:spLocks/>
                </p:cNvSpPr>
                <p:nvPr/>
              </p:nvSpPr>
              <p:spPr bwMode="auto">
                <a:xfrm>
                  <a:off x="3925" y="2135"/>
                  <a:ext cx="50" cy="33"/>
                </a:xfrm>
                <a:custGeom>
                  <a:avLst/>
                  <a:gdLst>
                    <a:gd name="T0" fmla="*/ 23 w 57"/>
                    <a:gd name="T1" fmla="*/ 3 h 38"/>
                    <a:gd name="T2" fmla="*/ 0 w 57"/>
                    <a:gd name="T3" fmla="*/ 32 h 38"/>
                    <a:gd name="T4" fmla="*/ 4 w 57"/>
                    <a:gd name="T5" fmla="*/ 37 h 38"/>
                    <a:gd name="T6" fmla="*/ 10 w 57"/>
                    <a:gd name="T7" fmla="*/ 33 h 38"/>
                    <a:gd name="T8" fmla="*/ 25 w 57"/>
                    <a:gd name="T9" fmla="*/ 13 h 38"/>
                    <a:gd name="T10" fmla="*/ 46 w 57"/>
                    <a:gd name="T11" fmla="*/ 25 h 38"/>
                    <a:gd name="T12" fmla="*/ 53 w 57"/>
                    <a:gd name="T13" fmla="*/ 28 h 38"/>
                    <a:gd name="T14" fmla="*/ 55 w 57"/>
                    <a:gd name="T15" fmla="*/ 21 h 38"/>
                    <a:gd name="T16" fmla="*/ 23 w 57"/>
                    <a:gd name="T1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38">
                      <a:moveTo>
                        <a:pt x="23" y="3"/>
                      </a:moveTo>
                      <a:cubicBezTo>
                        <a:pt x="10" y="6"/>
                        <a:pt x="1" y="17"/>
                        <a:pt x="0" y="32"/>
                      </a:cubicBezTo>
                      <a:cubicBezTo>
                        <a:pt x="0" y="35"/>
                        <a:pt x="2" y="37"/>
                        <a:pt x="4" y="37"/>
                      </a:cubicBezTo>
                      <a:cubicBezTo>
                        <a:pt x="7" y="38"/>
                        <a:pt x="10" y="35"/>
                        <a:pt x="10" y="33"/>
                      </a:cubicBezTo>
                      <a:cubicBezTo>
                        <a:pt x="11" y="22"/>
                        <a:pt x="17" y="15"/>
                        <a:pt x="25" y="13"/>
                      </a:cubicBezTo>
                      <a:cubicBezTo>
                        <a:pt x="32" y="12"/>
                        <a:pt x="41" y="14"/>
                        <a:pt x="46" y="25"/>
                      </a:cubicBezTo>
                      <a:cubicBezTo>
                        <a:pt x="48" y="28"/>
                        <a:pt x="51" y="29"/>
                        <a:pt x="53" y="28"/>
                      </a:cubicBezTo>
                      <a:cubicBezTo>
                        <a:pt x="56" y="26"/>
                        <a:pt x="57" y="23"/>
                        <a:pt x="55" y="21"/>
                      </a:cubicBezTo>
                      <a:cubicBezTo>
                        <a:pt x="49" y="7"/>
                        <a:pt x="36" y="0"/>
                        <a:pt x="23"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6" name="Freeform 1604"/>
                <p:cNvSpPr>
                  <a:spLocks/>
                </p:cNvSpPr>
                <p:nvPr/>
              </p:nvSpPr>
              <p:spPr bwMode="auto">
                <a:xfrm>
                  <a:off x="3323" y="2528"/>
                  <a:ext cx="213" cy="518"/>
                </a:xfrm>
                <a:custGeom>
                  <a:avLst/>
                  <a:gdLst>
                    <a:gd name="T0" fmla="*/ 119 w 247"/>
                    <a:gd name="T1" fmla="*/ 0 h 600"/>
                    <a:gd name="T2" fmla="*/ 116 w 247"/>
                    <a:gd name="T3" fmla="*/ 6 h 600"/>
                    <a:gd name="T4" fmla="*/ 83 w 247"/>
                    <a:gd name="T5" fmla="*/ 128 h 600"/>
                    <a:gd name="T6" fmla="*/ 33 w 247"/>
                    <a:gd name="T7" fmla="*/ 316 h 600"/>
                    <a:gd name="T8" fmla="*/ 38 w 247"/>
                    <a:gd name="T9" fmla="*/ 566 h 600"/>
                    <a:gd name="T10" fmla="*/ 81 w 247"/>
                    <a:gd name="T11" fmla="*/ 600 h 600"/>
                    <a:gd name="T12" fmla="*/ 246 w 247"/>
                    <a:gd name="T13" fmla="*/ 395 h 600"/>
                    <a:gd name="T14" fmla="*/ 245 w 247"/>
                    <a:gd name="T15" fmla="*/ 390 h 600"/>
                    <a:gd name="T16" fmla="*/ 226 w 247"/>
                    <a:gd name="T17" fmla="*/ 363 h 600"/>
                    <a:gd name="T18" fmla="*/ 199 w 247"/>
                    <a:gd name="T19" fmla="*/ 328 h 600"/>
                    <a:gd name="T20" fmla="*/ 194 w 247"/>
                    <a:gd name="T21" fmla="*/ 326 h 600"/>
                    <a:gd name="T22" fmla="*/ 190 w 247"/>
                    <a:gd name="T23" fmla="*/ 329 h 600"/>
                    <a:gd name="T24" fmla="*/ 113 w 247"/>
                    <a:gd name="T25" fmla="*/ 430 h 600"/>
                    <a:gd name="T26" fmla="*/ 101 w 247"/>
                    <a:gd name="T27" fmla="*/ 444 h 600"/>
                    <a:gd name="T28" fmla="*/ 102 w 247"/>
                    <a:gd name="T29" fmla="*/ 451 h 600"/>
                    <a:gd name="T30" fmla="*/ 109 w 247"/>
                    <a:gd name="T31" fmla="*/ 450 h 600"/>
                    <a:gd name="T32" fmla="*/ 121 w 247"/>
                    <a:gd name="T33" fmla="*/ 437 h 600"/>
                    <a:gd name="T34" fmla="*/ 195 w 247"/>
                    <a:gd name="T35" fmla="*/ 340 h 600"/>
                    <a:gd name="T36" fmla="*/ 217 w 247"/>
                    <a:gd name="T37" fmla="*/ 369 h 600"/>
                    <a:gd name="T38" fmla="*/ 235 w 247"/>
                    <a:gd name="T39" fmla="*/ 394 h 600"/>
                    <a:gd name="T40" fmla="*/ 81 w 247"/>
                    <a:gd name="T41" fmla="*/ 589 h 600"/>
                    <a:gd name="T42" fmla="*/ 47 w 247"/>
                    <a:gd name="T43" fmla="*/ 561 h 600"/>
                    <a:gd name="T44" fmla="*/ 43 w 247"/>
                    <a:gd name="T45" fmla="*/ 319 h 600"/>
                    <a:gd name="T46" fmla="*/ 93 w 247"/>
                    <a:gd name="T47" fmla="*/ 131 h 600"/>
                    <a:gd name="T48" fmla="*/ 125 w 247"/>
                    <a:gd name="T49" fmla="*/ 2 h 600"/>
                    <a:gd name="T50" fmla="*/ 119 w 247"/>
                    <a:gd name="T5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 h="600">
                      <a:moveTo>
                        <a:pt x="119" y="0"/>
                      </a:moveTo>
                      <a:cubicBezTo>
                        <a:pt x="117" y="1"/>
                        <a:pt x="116" y="3"/>
                        <a:pt x="116" y="6"/>
                      </a:cubicBezTo>
                      <a:cubicBezTo>
                        <a:pt x="116" y="8"/>
                        <a:pt x="112" y="25"/>
                        <a:pt x="83" y="128"/>
                      </a:cubicBezTo>
                      <a:cubicBezTo>
                        <a:pt x="67" y="185"/>
                        <a:pt x="51" y="244"/>
                        <a:pt x="33" y="316"/>
                      </a:cubicBezTo>
                      <a:cubicBezTo>
                        <a:pt x="14" y="388"/>
                        <a:pt x="0" y="490"/>
                        <a:pt x="38" y="566"/>
                      </a:cubicBezTo>
                      <a:cubicBezTo>
                        <a:pt x="49" y="588"/>
                        <a:pt x="64" y="600"/>
                        <a:pt x="81" y="600"/>
                      </a:cubicBezTo>
                      <a:cubicBezTo>
                        <a:pt x="134" y="600"/>
                        <a:pt x="200" y="489"/>
                        <a:pt x="246" y="395"/>
                      </a:cubicBezTo>
                      <a:cubicBezTo>
                        <a:pt x="247" y="394"/>
                        <a:pt x="246" y="392"/>
                        <a:pt x="245" y="390"/>
                      </a:cubicBezTo>
                      <a:cubicBezTo>
                        <a:pt x="226" y="363"/>
                        <a:pt x="226" y="363"/>
                        <a:pt x="226" y="363"/>
                      </a:cubicBezTo>
                      <a:cubicBezTo>
                        <a:pt x="217" y="351"/>
                        <a:pt x="208" y="338"/>
                        <a:pt x="199" y="328"/>
                      </a:cubicBezTo>
                      <a:cubicBezTo>
                        <a:pt x="198" y="327"/>
                        <a:pt x="196" y="326"/>
                        <a:pt x="194" y="326"/>
                      </a:cubicBezTo>
                      <a:cubicBezTo>
                        <a:pt x="193" y="326"/>
                        <a:pt x="191" y="327"/>
                        <a:pt x="190" y="329"/>
                      </a:cubicBezTo>
                      <a:cubicBezTo>
                        <a:pt x="172" y="361"/>
                        <a:pt x="138" y="401"/>
                        <a:pt x="113" y="430"/>
                      </a:cubicBezTo>
                      <a:cubicBezTo>
                        <a:pt x="101" y="444"/>
                        <a:pt x="101" y="444"/>
                        <a:pt x="101" y="444"/>
                      </a:cubicBezTo>
                      <a:cubicBezTo>
                        <a:pt x="100" y="446"/>
                        <a:pt x="100" y="449"/>
                        <a:pt x="102" y="451"/>
                      </a:cubicBezTo>
                      <a:cubicBezTo>
                        <a:pt x="104" y="453"/>
                        <a:pt x="107" y="452"/>
                        <a:pt x="109" y="450"/>
                      </a:cubicBezTo>
                      <a:cubicBezTo>
                        <a:pt x="121" y="437"/>
                        <a:pt x="121" y="437"/>
                        <a:pt x="121" y="437"/>
                      </a:cubicBezTo>
                      <a:cubicBezTo>
                        <a:pt x="145" y="409"/>
                        <a:pt x="176" y="372"/>
                        <a:pt x="195" y="340"/>
                      </a:cubicBezTo>
                      <a:cubicBezTo>
                        <a:pt x="203" y="349"/>
                        <a:pt x="210" y="359"/>
                        <a:pt x="217" y="369"/>
                      </a:cubicBezTo>
                      <a:cubicBezTo>
                        <a:pt x="217" y="369"/>
                        <a:pt x="232" y="389"/>
                        <a:pt x="235" y="394"/>
                      </a:cubicBezTo>
                      <a:cubicBezTo>
                        <a:pt x="151" y="564"/>
                        <a:pt x="102" y="589"/>
                        <a:pt x="81" y="589"/>
                      </a:cubicBezTo>
                      <a:cubicBezTo>
                        <a:pt x="68" y="589"/>
                        <a:pt x="57" y="580"/>
                        <a:pt x="47" y="561"/>
                      </a:cubicBezTo>
                      <a:cubicBezTo>
                        <a:pt x="11" y="488"/>
                        <a:pt x="25" y="389"/>
                        <a:pt x="43" y="319"/>
                      </a:cubicBezTo>
                      <a:cubicBezTo>
                        <a:pt x="61" y="247"/>
                        <a:pt x="77" y="187"/>
                        <a:pt x="93" y="131"/>
                      </a:cubicBezTo>
                      <a:cubicBezTo>
                        <a:pt x="128" y="7"/>
                        <a:pt x="127" y="5"/>
                        <a:pt x="125" y="2"/>
                      </a:cubicBezTo>
                      <a:cubicBezTo>
                        <a:pt x="124" y="0"/>
                        <a:pt x="122" y="0"/>
                        <a:pt x="119"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7" name="Freeform 1605"/>
                <p:cNvSpPr>
                  <a:spLocks/>
                </p:cNvSpPr>
                <p:nvPr/>
              </p:nvSpPr>
              <p:spPr bwMode="auto">
                <a:xfrm>
                  <a:off x="4059" y="2529"/>
                  <a:ext cx="164" cy="515"/>
                </a:xfrm>
                <a:custGeom>
                  <a:avLst/>
                  <a:gdLst>
                    <a:gd name="T0" fmla="*/ 136 w 190"/>
                    <a:gd name="T1" fmla="*/ 1 h 597"/>
                    <a:gd name="T2" fmla="*/ 134 w 190"/>
                    <a:gd name="T3" fmla="*/ 8 h 597"/>
                    <a:gd name="T4" fmla="*/ 161 w 190"/>
                    <a:gd name="T5" fmla="*/ 157 h 597"/>
                    <a:gd name="T6" fmla="*/ 164 w 190"/>
                    <a:gd name="T7" fmla="*/ 197 h 597"/>
                    <a:gd name="T8" fmla="*/ 178 w 190"/>
                    <a:gd name="T9" fmla="*/ 388 h 597"/>
                    <a:gd name="T10" fmla="*/ 134 w 190"/>
                    <a:gd name="T11" fmla="*/ 575 h 597"/>
                    <a:gd name="T12" fmla="*/ 107 w 190"/>
                    <a:gd name="T13" fmla="*/ 584 h 597"/>
                    <a:gd name="T14" fmla="*/ 54 w 190"/>
                    <a:gd name="T15" fmla="*/ 506 h 597"/>
                    <a:gd name="T16" fmla="*/ 45 w 190"/>
                    <a:gd name="T17" fmla="*/ 484 h 597"/>
                    <a:gd name="T18" fmla="*/ 33 w 190"/>
                    <a:gd name="T19" fmla="*/ 463 h 597"/>
                    <a:gd name="T20" fmla="*/ 11 w 190"/>
                    <a:gd name="T21" fmla="*/ 417 h 597"/>
                    <a:gd name="T22" fmla="*/ 11 w 190"/>
                    <a:gd name="T23" fmla="*/ 416 h 597"/>
                    <a:gd name="T24" fmla="*/ 39 w 190"/>
                    <a:gd name="T25" fmla="*/ 373 h 597"/>
                    <a:gd name="T26" fmla="*/ 41 w 190"/>
                    <a:gd name="T27" fmla="*/ 371 h 597"/>
                    <a:gd name="T28" fmla="*/ 62 w 190"/>
                    <a:gd name="T29" fmla="*/ 414 h 597"/>
                    <a:gd name="T30" fmla="*/ 89 w 190"/>
                    <a:gd name="T31" fmla="*/ 471 h 597"/>
                    <a:gd name="T32" fmla="*/ 96 w 190"/>
                    <a:gd name="T33" fmla="*/ 475 h 597"/>
                    <a:gd name="T34" fmla="*/ 99 w 190"/>
                    <a:gd name="T35" fmla="*/ 468 h 597"/>
                    <a:gd name="T36" fmla="*/ 71 w 190"/>
                    <a:gd name="T37" fmla="*/ 409 h 597"/>
                    <a:gd name="T38" fmla="*/ 48 w 190"/>
                    <a:gd name="T39" fmla="*/ 360 h 597"/>
                    <a:gd name="T40" fmla="*/ 44 w 190"/>
                    <a:gd name="T41" fmla="*/ 357 h 597"/>
                    <a:gd name="T42" fmla="*/ 39 w 190"/>
                    <a:gd name="T43" fmla="*/ 358 h 597"/>
                    <a:gd name="T44" fmla="*/ 32 w 190"/>
                    <a:gd name="T45" fmla="*/ 366 h 597"/>
                    <a:gd name="T46" fmla="*/ 1 w 190"/>
                    <a:gd name="T47" fmla="*/ 418 h 597"/>
                    <a:gd name="T48" fmla="*/ 24 w 190"/>
                    <a:gd name="T49" fmla="*/ 468 h 597"/>
                    <a:gd name="T50" fmla="*/ 36 w 190"/>
                    <a:gd name="T51" fmla="*/ 489 h 597"/>
                    <a:gd name="T52" fmla="*/ 44 w 190"/>
                    <a:gd name="T53" fmla="*/ 510 h 597"/>
                    <a:gd name="T54" fmla="*/ 104 w 190"/>
                    <a:gd name="T55" fmla="*/ 594 h 597"/>
                    <a:gd name="T56" fmla="*/ 141 w 190"/>
                    <a:gd name="T57" fmla="*/ 583 h 597"/>
                    <a:gd name="T58" fmla="*/ 188 w 190"/>
                    <a:gd name="T59" fmla="*/ 388 h 597"/>
                    <a:gd name="T60" fmla="*/ 174 w 190"/>
                    <a:gd name="T61" fmla="*/ 195 h 597"/>
                    <a:gd name="T62" fmla="*/ 171 w 190"/>
                    <a:gd name="T63" fmla="*/ 156 h 597"/>
                    <a:gd name="T64" fmla="*/ 143 w 190"/>
                    <a:gd name="T65" fmla="*/ 4 h 597"/>
                    <a:gd name="T66" fmla="*/ 136 w 190"/>
                    <a:gd name="T67" fmla="*/ 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0" h="597">
                      <a:moveTo>
                        <a:pt x="136" y="1"/>
                      </a:moveTo>
                      <a:cubicBezTo>
                        <a:pt x="134" y="2"/>
                        <a:pt x="133" y="5"/>
                        <a:pt x="134" y="8"/>
                      </a:cubicBezTo>
                      <a:cubicBezTo>
                        <a:pt x="152" y="48"/>
                        <a:pt x="156" y="106"/>
                        <a:pt x="161" y="157"/>
                      </a:cubicBezTo>
                      <a:cubicBezTo>
                        <a:pt x="164" y="197"/>
                        <a:pt x="164" y="197"/>
                        <a:pt x="164" y="197"/>
                      </a:cubicBezTo>
                      <a:cubicBezTo>
                        <a:pt x="171" y="266"/>
                        <a:pt x="176" y="329"/>
                        <a:pt x="178" y="388"/>
                      </a:cubicBezTo>
                      <a:cubicBezTo>
                        <a:pt x="181" y="483"/>
                        <a:pt x="165" y="550"/>
                        <a:pt x="134" y="575"/>
                      </a:cubicBezTo>
                      <a:cubicBezTo>
                        <a:pt x="124" y="583"/>
                        <a:pt x="115" y="586"/>
                        <a:pt x="107" y="584"/>
                      </a:cubicBezTo>
                      <a:cubicBezTo>
                        <a:pt x="83" y="578"/>
                        <a:pt x="66" y="536"/>
                        <a:pt x="54" y="506"/>
                      </a:cubicBezTo>
                      <a:cubicBezTo>
                        <a:pt x="45" y="484"/>
                        <a:pt x="45" y="484"/>
                        <a:pt x="45" y="484"/>
                      </a:cubicBezTo>
                      <a:cubicBezTo>
                        <a:pt x="33" y="463"/>
                        <a:pt x="33" y="463"/>
                        <a:pt x="33" y="463"/>
                      </a:cubicBezTo>
                      <a:cubicBezTo>
                        <a:pt x="23" y="447"/>
                        <a:pt x="12" y="429"/>
                        <a:pt x="11" y="417"/>
                      </a:cubicBezTo>
                      <a:cubicBezTo>
                        <a:pt x="11" y="417"/>
                        <a:pt x="11" y="416"/>
                        <a:pt x="11" y="416"/>
                      </a:cubicBezTo>
                      <a:cubicBezTo>
                        <a:pt x="11" y="401"/>
                        <a:pt x="26" y="387"/>
                        <a:pt x="39" y="373"/>
                      </a:cubicBezTo>
                      <a:cubicBezTo>
                        <a:pt x="39" y="373"/>
                        <a:pt x="41" y="372"/>
                        <a:pt x="41" y="371"/>
                      </a:cubicBezTo>
                      <a:cubicBezTo>
                        <a:pt x="48" y="385"/>
                        <a:pt x="55" y="400"/>
                        <a:pt x="62" y="414"/>
                      </a:cubicBezTo>
                      <a:cubicBezTo>
                        <a:pt x="72" y="432"/>
                        <a:pt x="83" y="452"/>
                        <a:pt x="89" y="471"/>
                      </a:cubicBezTo>
                      <a:cubicBezTo>
                        <a:pt x="90" y="474"/>
                        <a:pt x="93" y="476"/>
                        <a:pt x="96" y="475"/>
                      </a:cubicBezTo>
                      <a:cubicBezTo>
                        <a:pt x="98" y="474"/>
                        <a:pt x="100" y="471"/>
                        <a:pt x="99" y="468"/>
                      </a:cubicBezTo>
                      <a:cubicBezTo>
                        <a:pt x="92" y="448"/>
                        <a:pt x="82" y="428"/>
                        <a:pt x="71" y="409"/>
                      </a:cubicBezTo>
                      <a:cubicBezTo>
                        <a:pt x="63" y="393"/>
                        <a:pt x="54" y="377"/>
                        <a:pt x="48" y="360"/>
                      </a:cubicBezTo>
                      <a:cubicBezTo>
                        <a:pt x="47" y="358"/>
                        <a:pt x="46" y="357"/>
                        <a:pt x="44" y="357"/>
                      </a:cubicBezTo>
                      <a:cubicBezTo>
                        <a:pt x="42" y="356"/>
                        <a:pt x="41" y="357"/>
                        <a:pt x="39" y="358"/>
                      </a:cubicBezTo>
                      <a:cubicBezTo>
                        <a:pt x="32" y="366"/>
                        <a:pt x="32" y="366"/>
                        <a:pt x="32" y="366"/>
                      </a:cubicBezTo>
                      <a:cubicBezTo>
                        <a:pt x="16" y="382"/>
                        <a:pt x="0" y="398"/>
                        <a:pt x="1" y="418"/>
                      </a:cubicBezTo>
                      <a:cubicBezTo>
                        <a:pt x="2" y="433"/>
                        <a:pt x="14" y="451"/>
                        <a:pt x="24" y="468"/>
                      </a:cubicBezTo>
                      <a:cubicBezTo>
                        <a:pt x="36" y="489"/>
                        <a:pt x="36" y="489"/>
                        <a:pt x="36" y="489"/>
                      </a:cubicBezTo>
                      <a:cubicBezTo>
                        <a:pt x="44" y="510"/>
                        <a:pt x="44" y="510"/>
                        <a:pt x="44" y="510"/>
                      </a:cubicBezTo>
                      <a:cubicBezTo>
                        <a:pt x="58" y="542"/>
                        <a:pt x="76" y="587"/>
                        <a:pt x="104" y="594"/>
                      </a:cubicBezTo>
                      <a:cubicBezTo>
                        <a:pt x="116" y="597"/>
                        <a:pt x="128" y="593"/>
                        <a:pt x="141" y="583"/>
                      </a:cubicBezTo>
                      <a:cubicBezTo>
                        <a:pt x="184" y="548"/>
                        <a:pt x="190" y="458"/>
                        <a:pt x="188" y="388"/>
                      </a:cubicBezTo>
                      <a:cubicBezTo>
                        <a:pt x="186" y="328"/>
                        <a:pt x="182" y="265"/>
                        <a:pt x="174" y="195"/>
                      </a:cubicBezTo>
                      <a:cubicBezTo>
                        <a:pt x="171" y="156"/>
                        <a:pt x="171" y="156"/>
                        <a:pt x="171" y="156"/>
                      </a:cubicBezTo>
                      <a:cubicBezTo>
                        <a:pt x="166" y="104"/>
                        <a:pt x="162" y="45"/>
                        <a:pt x="143" y="4"/>
                      </a:cubicBezTo>
                      <a:cubicBezTo>
                        <a:pt x="142" y="1"/>
                        <a:pt x="139" y="0"/>
                        <a:pt x="136"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8" name="Freeform 1606"/>
                <p:cNvSpPr>
                  <a:spLocks/>
                </p:cNvSpPr>
                <p:nvPr/>
              </p:nvSpPr>
              <p:spPr bwMode="auto">
                <a:xfrm>
                  <a:off x="3482" y="2308"/>
                  <a:ext cx="105" cy="74"/>
                </a:xfrm>
                <a:custGeom>
                  <a:avLst/>
                  <a:gdLst>
                    <a:gd name="T0" fmla="*/ 85 w 121"/>
                    <a:gd name="T1" fmla="*/ 17 h 86"/>
                    <a:gd name="T2" fmla="*/ 15 w 121"/>
                    <a:gd name="T3" fmla="*/ 44 h 86"/>
                    <a:gd name="T4" fmla="*/ 66 w 121"/>
                    <a:gd name="T5" fmla="*/ 85 h 86"/>
                    <a:gd name="T6" fmla="*/ 118 w 121"/>
                    <a:gd name="T7" fmla="*/ 55 h 86"/>
                    <a:gd name="T8" fmla="*/ 97 w 121"/>
                    <a:gd name="T9" fmla="*/ 17 h 86"/>
                  </a:gdLst>
                  <a:ahLst/>
                  <a:cxnLst>
                    <a:cxn ang="0">
                      <a:pos x="T0" y="T1"/>
                    </a:cxn>
                    <a:cxn ang="0">
                      <a:pos x="T2" y="T3"/>
                    </a:cxn>
                    <a:cxn ang="0">
                      <a:pos x="T4" y="T5"/>
                    </a:cxn>
                    <a:cxn ang="0">
                      <a:pos x="T6" y="T7"/>
                    </a:cxn>
                    <a:cxn ang="0">
                      <a:pos x="T8" y="T9"/>
                    </a:cxn>
                  </a:cxnLst>
                  <a:rect l="0" t="0" r="r" b="b"/>
                  <a:pathLst>
                    <a:path w="121" h="86">
                      <a:moveTo>
                        <a:pt x="85" y="17"/>
                      </a:moveTo>
                      <a:cubicBezTo>
                        <a:pt x="64" y="0"/>
                        <a:pt x="24" y="23"/>
                        <a:pt x="15" y="44"/>
                      </a:cubicBezTo>
                      <a:cubicBezTo>
                        <a:pt x="0" y="76"/>
                        <a:pt x="42" y="86"/>
                        <a:pt x="66" y="85"/>
                      </a:cubicBezTo>
                      <a:cubicBezTo>
                        <a:pt x="87" y="85"/>
                        <a:pt x="112" y="77"/>
                        <a:pt x="118" y="55"/>
                      </a:cubicBezTo>
                      <a:cubicBezTo>
                        <a:pt x="121" y="40"/>
                        <a:pt x="112" y="21"/>
                        <a:pt x="97" y="17"/>
                      </a:cubicBezTo>
                    </a:path>
                  </a:pathLst>
                </a:custGeom>
                <a:solidFill>
                  <a:srgbClr val="ED7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9" name="Freeform 1607"/>
                <p:cNvSpPr>
                  <a:spLocks/>
                </p:cNvSpPr>
                <p:nvPr/>
              </p:nvSpPr>
              <p:spPr bwMode="auto">
                <a:xfrm>
                  <a:off x="3984" y="2304"/>
                  <a:ext cx="104" cy="74"/>
                </a:xfrm>
                <a:custGeom>
                  <a:avLst/>
                  <a:gdLst>
                    <a:gd name="T0" fmla="*/ 85 w 121"/>
                    <a:gd name="T1" fmla="*/ 17 h 86"/>
                    <a:gd name="T2" fmla="*/ 15 w 121"/>
                    <a:gd name="T3" fmla="*/ 44 h 86"/>
                    <a:gd name="T4" fmla="*/ 67 w 121"/>
                    <a:gd name="T5" fmla="*/ 85 h 86"/>
                    <a:gd name="T6" fmla="*/ 118 w 121"/>
                    <a:gd name="T7" fmla="*/ 55 h 86"/>
                    <a:gd name="T8" fmla="*/ 97 w 121"/>
                    <a:gd name="T9" fmla="*/ 17 h 86"/>
                  </a:gdLst>
                  <a:ahLst/>
                  <a:cxnLst>
                    <a:cxn ang="0">
                      <a:pos x="T0" y="T1"/>
                    </a:cxn>
                    <a:cxn ang="0">
                      <a:pos x="T2" y="T3"/>
                    </a:cxn>
                    <a:cxn ang="0">
                      <a:pos x="T4" y="T5"/>
                    </a:cxn>
                    <a:cxn ang="0">
                      <a:pos x="T6" y="T7"/>
                    </a:cxn>
                    <a:cxn ang="0">
                      <a:pos x="T8" y="T9"/>
                    </a:cxn>
                  </a:cxnLst>
                  <a:rect l="0" t="0" r="r" b="b"/>
                  <a:pathLst>
                    <a:path w="121" h="86">
                      <a:moveTo>
                        <a:pt x="85" y="17"/>
                      </a:moveTo>
                      <a:cubicBezTo>
                        <a:pt x="64" y="0"/>
                        <a:pt x="24" y="23"/>
                        <a:pt x="15" y="44"/>
                      </a:cubicBezTo>
                      <a:cubicBezTo>
                        <a:pt x="0" y="76"/>
                        <a:pt x="42" y="86"/>
                        <a:pt x="67" y="85"/>
                      </a:cubicBezTo>
                      <a:cubicBezTo>
                        <a:pt x="87" y="85"/>
                        <a:pt x="112" y="77"/>
                        <a:pt x="118" y="55"/>
                      </a:cubicBezTo>
                      <a:cubicBezTo>
                        <a:pt x="121" y="40"/>
                        <a:pt x="112" y="21"/>
                        <a:pt x="97" y="17"/>
                      </a:cubicBezTo>
                    </a:path>
                  </a:pathLst>
                </a:custGeom>
                <a:solidFill>
                  <a:srgbClr val="ED7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0" name="Freeform 1608"/>
                <p:cNvSpPr>
                  <a:spLocks/>
                </p:cNvSpPr>
                <p:nvPr/>
              </p:nvSpPr>
              <p:spPr bwMode="auto">
                <a:xfrm>
                  <a:off x="3520" y="2335"/>
                  <a:ext cx="44" cy="25"/>
                </a:xfrm>
                <a:custGeom>
                  <a:avLst/>
                  <a:gdLst>
                    <a:gd name="T0" fmla="*/ 40 w 51"/>
                    <a:gd name="T1" fmla="*/ 2 h 28"/>
                    <a:gd name="T2" fmla="*/ 12 w 51"/>
                    <a:gd name="T3" fmla="*/ 4 h 28"/>
                    <a:gd name="T4" fmla="*/ 16 w 51"/>
                    <a:gd name="T5" fmla="*/ 26 h 28"/>
                    <a:gd name="T6" fmla="*/ 47 w 51"/>
                    <a:gd name="T7" fmla="*/ 21 h 28"/>
                    <a:gd name="T8" fmla="*/ 41 w 51"/>
                    <a:gd name="T9" fmla="*/ 6 h 28"/>
                  </a:gdLst>
                  <a:ahLst/>
                  <a:cxnLst>
                    <a:cxn ang="0">
                      <a:pos x="T0" y="T1"/>
                    </a:cxn>
                    <a:cxn ang="0">
                      <a:pos x="T2" y="T3"/>
                    </a:cxn>
                    <a:cxn ang="0">
                      <a:pos x="T4" y="T5"/>
                    </a:cxn>
                    <a:cxn ang="0">
                      <a:pos x="T6" y="T7"/>
                    </a:cxn>
                    <a:cxn ang="0">
                      <a:pos x="T8" y="T9"/>
                    </a:cxn>
                  </a:cxnLst>
                  <a:rect l="0" t="0" r="r" b="b"/>
                  <a:pathLst>
                    <a:path w="51" h="28">
                      <a:moveTo>
                        <a:pt x="40" y="2"/>
                      </a:moveTo>
                      <a:cubicBezTo>
                        <a:pt x="33" y="3"/>
                        <a:pt x="19" y="0"/>
                        <a:pt x="12" y="4"/>
                      </a:cubicBezTo>
                      <a:cubicBezTo>
                        <a:pt x="0" y="11"/>
                        <a:pt x="3" y="23"/>
                        <a:pt x="16" y="26"/>
                      </a:cubicBezTo>
                      <a:cubicBezTo>
                        <a:pt x="22" y="28"/>
                        <a:pt x="42" y="27"/>
                        <a:pt x="47" y="21"/>
                      </a:cubicBezTo>
                      <a:cubicBezTo>
                        <a:pt x="51" y="16"/>
                        <a:pt x="48" y="8"/>
                        <a:pt x="41" y="6"/>
                      </a:cubicBezTo>
                    </a:path>
                  </a:pathLst>
                </a:custGeom>
                <a:solidFill>
                  <a:srgbClr val="E24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grpSp>
          <p:sp>
            <p:nvSpPr>
              <p:cNvPr id="19" name="Freeform 1610"/>
              <p:cNvSpPr>
                <a:spLocks/>
              </p:cNvSpPr>
              <p:nvPr/>
            </p:nvSpPr>
            <p:spPr bwMode="auto">
              <a:xfrm>
                <a:off x="4017" y="2332"/>
                <a:ext cx="45" cy="23"/>
              </a:xfrm>
              <a:custGeom>
                <a:avLst/>
                <a:gdLst>
                  <a:gd name="T0" fmla="*/ 41 w 52"/>
                  <a:gd name="T1" fmla="*/ 2 h 27"/>
                  <a:gd name="T2" fmla="*/ 12 w 52"/>
                  <a:gd name="T3" fmla="*/ 4 h 27"/>
                  <a:gd name="T4" fmla="*/ 16 w 52"/>
                  <a:gd name="T5" fmla="*/ 25 h 27"/>
                  <a:gd name="T6" fmla="*/ 48 w 52"/>
                  <a:gd name="T7" fmla="*/ 21 h 27"/>
                  <a:gd name="T8" fmla="*/ 42 w 52"/>
                  <a:gd name="T9" fmla="*/ 5 h 27"/>
                </a:gdLst>
                <a:ahLst/>
                <a:cxnLst>
                  <a:cxn ang="0">
                    <a:pos x="T0" y="T1"/>
                  </a:cxn>
                  <a:cxn ang="0">
                    <a:pos x="T2" y="T3"/>
                  </a:cxn>
                  <a:cxn ang="0">
                    <a:pos x="T4" y="T5"/>
                  </a:cxn>
                  <a:cxn ang="0">
                    <a:pos x="T6" y="T7"/>
                  </a:cxn>
                  <a:cxn ang="0">
                    <a:pos x="T8" y="T9"/>
                  </a:cxn>
                </a:cxnLst>
                <a:rect l="0" t="0" r="r" b="b"/>
                <a:pathLst>
                  <a:path w="52" h="27">
                    <a:moveTo>
                      <a:pt x="41" y="2"/>
                    </a:moveTo>
                    <a:cubicBezTo>
                      <a:pt x="33" y="2"/>
                      <a:pt x="20" y="0"/>
                      <a:pt x="12" y="4"/>
                    </a:cubicBezTo>
                    <a:cubicBezTo>
                      <a:pt x="0" y="11"/>
                      <a:pt x="4" y="22"/>
                      <a:pt x="16" y="25"/>
                    </a:cubicBezTo>
                    <a:cubicBezTo>
                      <a:pt x="23" y="27"/>
                      <a:pt x="43" y="27"/>
                      <a:pt x="48" y="21"/>
                    </a:cubicBezTo>
                    <a:cubicBezTo>
                      <a:pt x="52" y="15"/>
                      <a:pt x="48" y="7"/>
                      <a:pt x="42" y="5"/>
                    </a:cubicBezTo>
                  </a:path>
                </a:pathLst>
              </a:custGeom>
              <a:solidFill>
                <a:srgbClr val="E24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0" name="Freeform 1611"/>
              <p:cNvSpPr>
                <a:spLocks noEditPoints="1"/>
              </p:cNvSpPr>
              <p:nvPr/>
            </p:nvSpPr>
            <p:spPr bwMode="auto">
              <a:xfrm>
                <a:off x="3630" y="2785"/>
                <a:ext cx="82" cy="131"/>
              </a:xfrm>
              <a:custGeom>
                <a:avLst/>
                <a:gdLst>
                  <a:gd name="T0" fmla="*/ 65 w 95"/>
                  <a:gd name="T1" fmla="*/ 144 h 152"/>
                  <a:gd name="T2" fmla="*/ 11 w 95"/>
                  <a:gd name="T3" fmla="*/ 152 h 152"/>
                  <a:gd name="T4" fmla="*/ 3 w 95"/>
                  <a:gd name="T5" fmla="*/ 149 h 152"/>
                  <a:gd name="T6" fmla="*/ 0 w 95"/>
                  <a:gd name="T7" fmla="*/ 141 h 152"/>
                  <a:gd name="T8" fmla="*/ 0 w 95"/>
                  <a:gd name="T9" fmla="*/ 113 h 152"/>
                  <a:gd name="T10" fmla="*/ 1 w 95"/>
                  <a:gd name="T11" fmla="*/ 75 h 152"/>
                  <a:gd name="T12" fmla="*/ 3 w 95"/>
                  <a:gd name="T13" fmla="*/ 36 h 152"/>
                  <a:gd name="T14" fmla="*/ 4 w 95"/>
                  <a:gd name="T15" fmla="*/ 10 h 152"/>
                  <a:gd name="T16" fmla="*/ 8 w 95"/>
                  <a:gd name="T17" fmla="*/ 4 h 152"/>
                  <a:gd name="T18" fmla="*/ 37 w 95"/>
                  <a:gd name="T19" fmla="*/ 0 h 152"/>
                  <a:gd name="T20" fmla="*/ 69 w 95"/>
                  <a:gd name="T21" fmla="*/ 11 h 152"/>
                  <a:gd name="T22" fmla="*/ 86 w 95"/>
                  <a:gd name="T23" fmla="*/ 43 h 152"/>
                  <a:gd name="T24" fmla="*/ 67 w 95"/>
                  <a:gd name="T25" fmla="*/ 81 h 152"/>
                  <a:gd name="T26" fmla="*/ 88 w 95"/>
                  <a:gd name="T27" fmla="*/ 95 h 152"/>
                  <a:gd name="T28" fmla="*/ 95 w 95"/>
                  <a:gd name="T29" fmla="*/ 111 h 152"/>
                  <a:gd name="T30" fmla="*/ 83 w 95"/>
                  <a:gd name="T31" fmla="*/ 133 h 152"/>
                  <a:gd name="T32" fmla="*/ 65 w 95"/>
                  <a:gd name="T33" fmla="*/ 144 h 152"/>
                  <a:gd name="T34" fmla="*/ 47 w 95"/>
                  <a:gd name="T35" fmla="*/ 94 h 152"/>
                  <a:gd name="T36" fmla="*/ 37 w 95"/>
                  <a:gd name="T37" fmla="*/ 93 h 152"/>
                  <a:gd name="T38" fmla="*/ 34 w 95"/>
                  <a:gd name="T39" fmla="*/ 93 h 152"/>
                  <a:gd name="T40" fmla="*/ 30 w 95"/>
                  <a:gd name="T41" fmla="*/ 93 h 152"/>
                  <a:gd name="T42" fmla="*/ 19 w 95"/>
                  <a:gd name="T43" fmla="*/ 92 h 152"/>
                  <a:gd name="T44" fmla="*/ 18 w 95"/>
                  <a:gd name="T45" fmla="*/ 114 h 152"/>
                  <a:gd name="T46" fmla="*/ 18 w 95"/>
                  <a:gd name="T47" fmla="*/ 133 h 152"/>
                  <a:gd name="T48" fmla="*/ 59 w 95"/>
                  <a:gd name="T49" fmla="*/ 126 h 152"/>
                  <a:gd name="T50" fmla="*/ 71 w 95"/>
                  <a:gd name="T51" fmla="*/ 118 h 152"/>
                  <a:gd name="T52" fmla="*/ 77 w 95"/>
                  <a:gd name="T53" fmla="*/ 111 h 152"/>
                  <a:gd name="T54" fmla="*/ 65 w 95"/>
                  <a:gd name="T55" fmla="*/ 101 h 152"/>
                  <a:gd name="T56" fmla="*/ 47 w 95"/>
                  <a:gd name="T57" fmla="*/ 94 h 152"/>
                  <a:gd name="T58" fmla="*/ 37 w 95"/>
                  <a:gd name="T59" fmla="*/ 19 h 152"/>
                  <a:gd name="T60" fmla="*/ 22 w 95"/>
                  <a:gd name="T61" fmla="*/ 20 h 152"/>
                  <a:gd name="T62" fmla="*/ 22 w 95"/>
                  <a:gd name="T63" fmla="*/ 36 h 152"/>
                  <a:gd name="T64" fmla="*/ 20 w 95"/>
                  <a:gd name="T65" fmla="*/ 73 h 152"/>
                  <a:gd name="T66" fmla="*/ 35 w 95"/>
                  <a:gd name="T67" fmla="*/ 74 h 152"/>
                  <a:gd name="T68" fmla="*/ 58 w 95"/>
                  <a:gd name="T69" fmla="*/ 65 h 152"/>
                  <a:gd name="T70" fmla="*/ 68 w 95"/>
                  <a:gd name="T71" fmla="*/ 43 h 152"/>
                  <a:gd name="T72" fmla="*/ 58 w 95"/>
                  <a:gd name="T73" fmla="*/ 27 h 152"/>
                  <a:gd name="T74" fmla="*/ 37 w 95"/>
                  <a:gd name="T75" fmla="*/ 1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152">
                    <a:moveTo>
                      <a:pt x="65" y="144"/>
                    </a:moveTo>
                    <a:cubicBezTo>
                      <a:pt x="51" y="150"/>
                      <a:pt x="33" y="152"/>
                      <a:pt x="11" y="152"/>
                    </a:cubicBezTo>
                    <a:cubicBezTo>
                      <a:pt x="8" y="152"/>
                      <a:pt x="6" y="151"/>
                      <a:pt x="3" y="149"/>
                    </a:cubicBezTo>
                    <a:cubicBezTo>
                      <a:pt x="1" y="146"/>
                      <a:pt x="0" y="143"/>
                      <a:pt x="0" y="141"/>
                    </a:cubicBezTo>
                    <a:cubicBezTo>
                      <a:pt x="0" y="113"/>
                      <a:pt x="0" y="113"/>
                      <a:pt x="0" y="113"/>
                    </a:cubicBezTo>
                    <a:cubicBezTo>
                      <a:pt x="0" y="104"/>
                      <a:pt x="0" y="92"/>
                      <a:pt x="1" y="75"/>
                    </a:cubicBezTo>
                    <a:cubicBezTo>
                      <a:pt x="3" y="57"/>
                      <a:pt x="3" y="44"/>
                      <a:pt x="3" y="36"/>
                    </a:cubicBezTo>
                    <a:cubicBezTo>
                      <a:pt x="3" y="30"/>
                      <a:pt x="4" y="22"/>
                      <a:pt x="4" y="10"/>
                    </a:cubicBezTo>
                    <a:cubicBezTo>
                      <a:pt x="5" y="7"/>
                      <a:pt x="6" y="5"/>
                      <a:pt x="8" y="4"/>
                    </a:cubicBezTo>
                    <a:cubicBezTo>
                      <a:pt x="16" y="1"/>
                      <a:pt x="26" y="0"/>
                      <a:pt x="37" y="0"/>
                    </a:cubicBezTo>
                    <a:cubicBezTo>
                      <a:pt x="48" y="0"/>
                      <a:pt x="58" y="4"/>
                      <a:pt x="69" y="11"/>
                    </a:cubicBezTo>
                    <a:cubicBezTo>
                      <a:pt x="80" y="20"/>
                      <a:pt x="86" y="31"/>
                      <a:pt x="86" y="43"/>
                    </a:cubicBezTo>
                    <a:cubicBezTo>
                      <a:pt x="86" y="59"/>
                      <a:pt x="80" y="72"/>
                      <a:pt x="67" y="81"/>
                    </a:cubicBezTo>
                    <a:cubicBezTo>
                      <a:pt x="77" y="85"/>
                      <a:pt x="84" y="90"/>
                      <a:pt x="88" y="95"/>
                    </a:cubicBezTo>
                    <a:cubicBezTo>
                      <a:pt x="93" y="100"/>
                      <a:pt x="95" y="105"/>
                      <a:pt x="95" y="111"/>
                    </a:cubicBezTo>
                    <a:cubicBezTo>
                      <a:pt x="95" y="118"/>
                      <a:pt x="91" y="126"/>
                      <a:pt x="83" y="133"/>
                    </a:cubicBezTo>
                    <a:cubicBezTo>
                      <a:pt x="77" y="138"/>
                      <a:pt x="71" y="142"/>
                      <a:pt x="65" y="144"/>
                    </a:cubicBezTo>
                    <a:close/>
                    <a:moveTo>
                      <a:pt x="47" y="94"/>
                    </a:moveTo>
                    <a:cubicBezTo>
                      <a:pt x="37" y="93"/>
                      <a:pt x="37" y="93"/>
                      <a:pt x="37" y="93"/>
                    </a:cubicBezTo>
                    <a:cubicBezTo>
                      <a:pt x="36" y="93"/>
                      <a:pt x="35" y="93"/>
                      <a:pt x="34" y="93"/>
                    </a:cubicBezTo>
                    <a:cubicBezTo>
                      <a:pt x="32" y="93"/>
                      <a:pt x="31" y="93"/>
                      <a:pt x="30" y="93"/>
                    </a:cubicBezTo>
                    <a:cubicBezTo>
                      <a:pt x="26" y="93"/>
                      <a:pt x="23" y="93"/>
                      <a:pt x="19" y="92"/>
                    </a:cubicBezTo>
                    <a:cubicBezTo>
                      <a:pt x="19" y="100"/>
                      <a:pt x="18" y="107"/>
                      <a:pt x="18" y="114"/>
                    </a:cubicBezTo>
                    <a:cubicBezTo>
                      <a:pt x="18" y="133"/>
                      <a:pt x="18" y="133"/>
                      <a:pt x="18" y="133"/>
                    </a:cubicBezTo>
                    <a:cubicBezTo>
                      <a:pt x="35" y="132"/>
                      <a:pt x="48" y="130"/>
                      <a:pt x="59" y="126"/>
                    </a:cubicBezTo>
                    <a:cubicBezTo>
                      <a:pt x="63" y="124"/>
                      <a:pt x="67" y="122"/>
                      <a:pt x="71" y="118"/>
                    </a:cubicBezTo>
                    <a:cubicBezTo>
                      <a:pt x="75" y="115"/>
                      <a:pt x="77" y="112"/>
                      <a:pt x="77" y="111"/>
                    </a:cubicBezTo>
                    <a:cubicBezTo>
                      <a:pt x="77" y="108"/>
                      <a:pt x="73" y="104"/>
                      <a:pt x="65" y="101"/>
                    </a:cubicBezTo>
                    <a:cubicBezTo>
                      <a:pt x="59" y="98"/>
                      <a:pt x="53" y="96"/>
                      <a:pt x="47" y="94"/>
                    </a:cubicBezTo>
                    <a:close/>
                    <a:moveTo>
                      <a:pt x="37" y="19"/>
                    </a:moveTo>
                    <a:cubicBezTo>
                      <a:pt x="30" y="19"/>
                      <a:pt x="25" y="19"/>
                      <a:pt x="22" y="20"/>
                    </a:cubicBezTo>
                    <a:cubicBezTo>
                      <a:pt x="22" y="36"/>
                      <a:pt x="22" y="36"/>
                      <a:pt x="22" y="36"/>
                    </a:cubicBezTo>
                    <a:cubicBezTo>
                      <a:pt x="20" y="73"/>
                      <a:pt x="20" y="73"/>
                      <a:pt x="20" y="73"/>
                    </a:cubicBezTo>
                    <a:cubicBezTo>
                      <a:pt x="29" y="73"/>
                      <a:pt x="34" y="74"/>
                      <a:pt x="35" y="74"/>
                    </a:cubicBezTo>
                    <a:cubicBezTo>
                      <a:pt x="44" y="73"/>
                      <a:pt x="52" y="70"/>
                      <a:pt x="58" y="65"/>
                    </a:cubicBezTo>
                    <a:cubicBezTo>
                      <a:pt x="64" y="59"/>
                      <a:pt x="68" y="52"/>
                      <a:pt x="68" y="43"/>
                    </a:cubicBezTo>
                    <a:cubicBezTo>
                      <a:pt x="68" y="37"/>
                      <a:pt x="64" y="32"/>
                      <a:pt x="58" y="27"/>
                    </a:cubicBezTo>
                    <a:cubicBezTo>
                      <a:pt x="51" y="22"/>
                      <a:pt x="44" y="19"/>
                      <a:pt x="37" y="1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1" name="Freeform 1612"/>
              <p:cNvSpPr>
                <a:spLocks noEditPoints="1"/>
              </p:cNvSpPr>
              <p:nvPr/>
            </p:nvSpPr>
            <p:spPr bwMode="auto">
              <a:xfrm>
                <a:off x="3725" y="2828"/>
                <a:ext cx="81" cy="88"/>
              </a:xfrm>
              <a:custGeom>
                <a:avLst/>
                <a:gdLst>
                  <a:gd name="T0" fmla="*/ 49 w 94"/>
                  <a:gd name="T1" fmla="*/ 103 h 103"/>
                  <a:gd name="T2" fmla="*/ 15 w 94"/>
                  <a:gd name="T3" fmla="*/ 93 h 103"/>
                  <a:gd name="T4" fmla="*/ 0 w 94"/>
                  <a:gd name="T5" fmla="*/ 60 h 103"/>
                  <a:gd name="T6" fmla="*/ 12 w 94"/>
                  <a:gd name="T7" fmla="*/ 18 h 103"/>
                  <a:gd name="T8" fmla="*/ 47 w 94"/>
                  <a:gd name="T9" fmla="*/ 0 h 103"/>
                  <a:gd name="T10" fmla="*/ 72 w 94"/>
                  <a:gd name="T11" fmla="*/ 6 h 103"/>
                  <a:gd name="T12" fmla="*/ 84 w 94"/>
                  <a:gd name="T13" fmla="*/ 26 h 103"/>
                  <a:gd name="T14" fmla="*/ 74 w 94"/>
                  <a:gd name="T15" fmla="*/ 43 h 103"/>
                  <a:gd name="T16" fmla="*/ 54 w 94"/>
                  <a:gd name="T17" fmla="*/ 53 h 103"/>
                  <a:gd name="T18" fmla="*/ 18 w 94"/>
                  <a:gd name="T19" fmla="*/ 70 h 103"/>
                  <a:gd name="T20" fmla="*/ 31 w 94"/>
                  <a:gd name="T21" fmla="*/ 82 h 103"/>
                  <a:gd name="T22" fmla="*/ 49 w 94"/>
                  <a:gd name="T23" fmla="*/ 86 h 103"/>
                  <a:gd name="T24" fmla="*/ 65 w 94"/>
                  <a:gd name="T25" fmla="*/ 84 h 103"/>
                  <a:gd name="T26" fmla="*/ 79 w 94"/>
                  <a:gd name="T27" fmla="*/ 76 h 103"/>
                  <a:gd name="T28" fmla="*/ 86 w 94"/>
                  <a:gd name="T29" fmla="*/ 70 h 103"/>
                  <a:gd name="T30" fmla="*/ 92 w 94"/>
                  <a:gd name="T31" fmla="*/ 73 h 103"/>
                  <a:gd name="T32" fmla="*/ 94 w 94"/>
                  <a:gd name="T33" fmla="*/ 79 h 103"/>
                  <a:gd name="T34" fmla="*/ 77 w 94"/>
                  <a:gd name="T35" fmla="*/ 97 h 103"/>
                  <a:gd name="T36" fmla="*/ 49 w 94"/>
                  <a:gd name="T37" fmla="*/ 103 h 103"/>
                  <a:gd name="T38" fmla="*/ 47 w 94"/>
                  <a:gd name="T39" fmla="*/ 17 h 103"/>
                  <a:gd name="T40" fmla="*/ 28 w 94"/>
                  <a:gd name="T41" fmla="*/ 26 h 103"/>
                  <a:gd name="T42" fmla="*/ 16 w 94"/>
                  <a:gd name="T43" fmla="*/ 53 h 103"/>
                  <a:gd name="T44" fmla="*/ 45 w 94"/>
                  <a:gd name="T45" fmla="*/ 39 h 103"/>
                  <a:gd name="T46" fmla="*/ 69 w 94"/>
                  <a:gd name="T47" fmla="*/ 25 h 103"/>
                  <a:gd name="T48" fmla="*/ 47 w 94"/>
                  <a:gd name="T49" fmla="*/ 1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03">
                    <a:moveTo>
                      <a:pt x="49" y="103"/>
                    </a:moveTo>
                    <a:cubicBezTo>
                      <a:pt x="35" y="103"/>
                      <a:pt x="24" y="100"/>
                      <a:pt x="15" y="93"/>
                    </a:cubicBezTo>
                    <a:cubicBezTo>
                      <a:pt x="5" y="85"/>
                      <a:pt x="0" y="74"/>
                      <a:pt x="0" y="60"/>
                    </a:cubicBezTo>
                    <a:cubicBezTo>
                      <a:pt x="0" y="43"/>
                      <a:pt x="4" y="30"/>
                      <a:pt x="12" y="18"/>
                    </a:cubicBezTo>
                    <a:cubicBezTo>
                      <a:pt x="21" y="6"/>
                      <a:pt x="32" y="0"/>
                      <a:pt x="47" y="0"/>
                    </a:cubicBezTo>
                    <a:cubicBezTo>
                      <a:pt x="57" y="0"/>
                      <a:pt x="66" y="2"/>
                      <a:pt x="72" y="6"/>
                    </a:cubicBezTo>
                    <a:cubicBezTo>
                      <a:pt x="80" y="10"/>
                      <a:pt x="84" y="17"/>
                      <a:pt x="84" y="26"/>
                    </a:cubicBezTo>
                    <a:cubicBezTo>
                      <a:pt x="84" y="32"/>
                      <a:pt x="81" y="38"/>
                      <a:pt x="74" y="43"/>
                    </a:cubicBezTo>
                    <a:cubicBezTo>
                      <a:pt x="71" y="45"/>
                      <a:pt x="64" y="49"/>
                      <a:pt x="54" y="53"/>
                    </a:cubicBezTo>
                    <a:cubicBezTo>
                      <a:pt x="18" y="70"/>
                      <a:pt x="18" y="70"/>
                      <a:pt x="18" y="70"/>
                    </a:cubicBezTo>
                    <a:cubicBezTo>
                      <a:pt x="21" y="76"/>
                      <a:pt x="26" y="79"/>
                      <a:pt x="31" y="82"/>
                    </a:cubicBezTo>
                    <a:cubicBezTo>
                      <a:pt x="36" y="85"/>
                      <a:pt x="42" y="86"/>
                      <a:pt x="49" y="86"/>
                    </a:cubicBezTo>
                    <a:cubicBezTo>
                      <a:pt x="54" y="86"/>
                      <a:pt x="59" y="85"/>
                      <a:pt x="65" y="84"/>
                    </a:cubicBezTo>
                    <a:cubicBezTo>
                      <a:pt x="72" y="82"/>
                      <a:pt x="77" y="79"/>
                      <a:pt x="79" y="76"/>
                    </a:cubicBezTo>
                    <a:cubicBezTo>
                      <a:pt x="81" y="72"/>
                      <a:pt x="83" y="70"/>
                      <a:pt x="86" y="70"/>
                    </a:cubicBezTo>
                    <a:cubicBezTo>
                      <a:pt x="88" y="70"/>
                      <a:pt x="90" y="71"/>
                      <a:pt x="92" y="73"/>
                    </a:cubicBezTo>
                    <a:cubicBezTo>
                      <a:pt x="93" y="75"/>
                      <a:pt x="94" y="77"/>
                      <a:pt x="94" y="79"/>
                    </a:cubicBezTo>
                    <a:cubicBezTo>
                      <a:pt x="94" y="86"/>
                      <a:pt x="89" y="92"/>
                      <a:pt x="77" y="97"/>
                    </a:cubicBezTo>
                    <a:cubicBezTo>
                      <a:pt x="68" y="101"/>
                      <a:pt x="58" y="103"/>
                      <a:pt x="49" y="103"/>
                    </a:cubicBezTo>
                    <a:close/>
                    <a:moveTo>
                      <a:pt x="47" y="17"/>
                    </a:moveTo>
                    <a:cubicBezTo>
                      <a:pt x="39" y="17"/>
                      <a:pt x="33" y="20"/>
                      <a:pt x="28" y="26"/>
                    </a:cubicBezTo>
                    <a:cubicBezTo>
                      <a:pt x="22" y="32"/>
                      <a:pt x="19" y="41"/>
                      <a:pt x="16" y="53"/>
                    </a:cubicBezTo>
                    <a:cubicBezTo>
                      <a:pt x="45" y="39"/>
                      <a:pt x="45" y="39"/>
                      <a:pt x="45" y="39"/>
                    </a:cubicBezTo>
                    <a:cubicBezTo>
                      <a:pt x="56" y="34"/>
                      <a:pt x="65" y="29"/>
                      <a:pt x="69" y="25"/>
                    </a:cubicBezTo>
                    <a:cubicBezTo>
                      <a:pt x="64" y="20"/>
                      <a:pt x="56" y="17"/>
                      <a:pt x="47" y="17"/>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2" name="Freeform 1613"/>
              <p:cNvSpPr>
                <a:spLocks noEditPoints="1"/>
              </p:cNvSpPr>
              <p:nvPr/>
            </p:nvSpPr>
            <p:spPr bwMode="auto">
              <a:xfrm>
                <a:off x="3814" y="2828"/>
                <a:ext cx="78" cy="90"/>
              </a:xfrm>
              <a:custGeom>
                <a:avLst/>
                <a:gdLst>
                  <a:gd name="T0" fmla="*/ 82 w 90"/>
                  <a:gd name="T1" fmla="*/ 105 h 105"/>
                  <a:gd name="T2" fmla="*/ 75 w 90"/>
                  <a:gd name="T3" fmla="*/ 101 h 105"/>
                  <a:gd name="T4" fmla="*/ 69 w 90"/>
                  <a:gd name="T5" fmla="*/ 94 h 105"/>
                  <a:gd name="T6" fmla="*/ 53 w 90"/>
                  <a:gd name="T7" fmla="*/ 101 h 105"/>
                  <a:gd name="T8" fmla="*/ 41 w 90"/>
                  <a:gd name="T9" fmla="*/ 104 h 105"/>
                  <a:gd name="T10" fmla="*/ 9 w 90"/>
                  <a:gd name="T11" fmla="*/ 91 h 105"/>
                  <a:gd name="T12" fmla="*/ 0 w 90"/>
                  <a:gd name="T13" fmla="*/ 56 h 105"/>
                  <a:gd name="T14" fmla="*/ 15 w 90"/>
                  <a:gd name="T15" fmla="*/ 17 h 105"/>
                  <a:gd name="T16" fmla="*/ 53 w 90"/>
                  <a:gd name="T17" fmla="*/ 0 h 105"/>
                  <a:gd name="T18" fmla="*/ 71 w 90"/>
                  <a:gd name="T19" fmla="*/ 5 h 105"/>
                  <a:gd name="T20" fmla="*/ 84 w 90"/>
                  <a:gd name="T21" fmla="*/ 17 h 105"/>
                  <a:gd name="T22" fmla="*/ 82 w 90"/>
                  <a:gd name="T23" fmla="*/ 22 h 105"/>
                  <a:gd name="T24" fmla="*/ 81 w 90"/>
                  <a:gd name="T25" fmla="*/ 34 h 105"/>
                  <a:gd name="T26" fmla="*/ 80 w 90"/>
                  <a:gd name="T27" fmla="*/ 55 h 105"/>
                  <a:gd name="T28" fmla="*/ 82 w 90"/>
                  <a:gd name="T29" fmla="*/ 73 h 105"/>
                  <a:gd name="T30" fmla="*/ 88 w 90"/>
                  <a:gd name="T31" fmla="*/ 90 h 105"/>
                  <a:gd name="T32" fmla="*/ 90 w 90"/>
                  <a:gd name="T33" fmla="*/ 95 h 105"/>
                  <a:gd name="T34" fmla="*/ 90 w 90"/>
                  <a:gd name="T35" fmla="*/ 96 h 105"/>
                  <a:gd name="T36" fmla="*/ 88 w 90"/>
                  <a:gd name="T37" fmla="*/ 103 h 105"/>
                  <a:gd name="T38" fmla="*/ 82 w 90"/>
                  <a:gd name="T39" fmla="*/ 105 h 105"/>
                  <a:gd name="T40" fmla="*/ 62 w 90"/>
                  <a:gd name="T41" fmla="*/ 39 h 105"/>
                  <a:gd name="T42" fmla="*/ 63 w 90"/>
                  <a:gd name="T43" fmla="*/ 31 h 105"/>
                  <a:gd name="T44" fmla="*/ 64 w 90"/>
                  <a:gd name="T45" fmla="*/ 20 h 105"/>
                  <a:gd name="T46" fmla="*/ 58 w 90"/>
                  <a:gd name="T47" fmla="*/ 18 h 105"/>
                  <a:gd name="T48" fmla="*/ 54 w 90"/>
                  <a:gd name="T49" fmla="*/ 17 h 105"/>
                  <a:gd name="T50" fmla="*/ 29 w 90"/>
                  <a:gd name="T51" fmla="*/ 29 h 105"/>
                  <a:gd name="T52" fmla="*/ 18 w 90"/>
                  <a:gd name="T53" fmla="*/ 56 h 105"/>
                  <a:gd name="T54" fmla="*/ 24 w 90"/>
                  <a:gd name="T55" fmla="*/ 80 h 105"/>
                  <a:gd name="T56" fmla="*/ 40 w 90"/>
                  <a:gd name="T57" fmla="*/ 87 h 105"/>
                  <a:gd name="T58" fmla="*/ 56 w 90"/>
                  <a:gd name="T59" fmla="*/ 84 h 105"/>
                  <a:gd name="T60" fmla="*/ 65 w 90"/>
                  <a:gd name="T61" fmla="*/ 77 h 105"/>
                  <a:gd name="T62" fmla="*/ 62 w 90"/>
                  <a:gd name="T63" fmla="*/ 3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 h="105">
                    <a:moveTo>
                      <a:pt x="82" y="105"/>
                    </a:moveTo>
                    <a:cubicBezTo>
                      <a:pt x="80" y="105"/>
                      <a:pt x="78" y="104"/>
                      <a:pt x="75" y="101"/>
                    </a:cubicBezTo>
                    <a:cubicBezTo>
                      <a:pt x="72" y="98"/>
                      <a:pt x="70" y="96"/>
                      <a:pt x="69" y="94"/>
                    </a:cubicBezTo>
                    <a:cubicBezTo>
                      <a:pt x="63" y="97"/>
                      <a:pt x="58" y="100"/>
                      <a:pt x="53" y="101"/>
                    </a:cubicBezTo>
                    <a:cubicBezTo>
                      <a:pt x="48" y="103"/>
                      <a:pt x="45" y="104"/>
                      <a:pt x="41" y="104"/>
                    </a:cubicBezTo>
                    <a:cubicBezTo>
                      <a:pt x="27" y="104"/>
                      <a:pt x="16" y="100"/>
                      <a:pt x="9" y="91"/>
                    </a:cubicBezTo>
                    <a:cubicBezTo>
                      <a:pt x="3" y="84"/>
                      <a:pt x="0" y="72"/>
                      <a:pt x="0" y="56"/>
                    </a:cubicBezTo>
                    <a:cubicBezTo>
                      <a:pt x="0" y="40"/>
                      <a:pt x="5" y="27"/>
                      <a:pt x="15" y="17"/>
                    </a:cubicBezTo>
                    <a:cubicBezTo>
                      <a:pt x="26" y="6"/>
                      <a:pt x="38" y="0"/>
                      <a:pt x="53" y="0"/>
                    </a:cubicBezTo>
                    <a:cubicBezTo>
                      <a:pt x="58" y="0"/>
                      <a:pt x="65" y="2"/>
                      <a:pt x="71" y="5"/>
                    </a:cubicBezTo>
                    <a:cubicBezTo>
                      <a:pt x="80" y="8"/>
                      <a:pt x="84" y="12"/>
                      <a:pt x="84" y="17"/>
                    </a:cubicBezTo>
                    <a:cubicBezTo>
                      <a:pt x="84" y="19"/>
                      <a:pt x="83" y="21"/>
                      <a:pt x="82" y="22"/>
                    </a:cubicBezTo>
                    <a:cubicBezTo>
                      <a:pt x="82" y="24"/>
                      <a:pt x="81" y="28"/>
                      <a:pt x="81" y="34"/>
                    </a:cubicBezTo>
                    <a:cubicBezTo>
                      <a:pt x="80" y="39"/>
                      <a:pt x="80" y="46"/>
                      <a:pt x="80" y="55"/>
                    </a:cubicBezTo>
                    <a:cubicBezTo>
                      <a:pt x="80" y="63"/>
                      <a:pt x="81" y="69"/>
                      <a:pt x="82" y="73"/>
                    </a:cubicBezTo>
                    <a:cubicBezTo>
                      <a:pt x="82" y="76"/>
                      <a:pt x="84" y="82"/>
                      <a:pt x="88" y="90"/>
                    </a:cubicBezTo>
                    <a:cubicBezTo>
                      <a:pt x="88" y="91"/>
                      <a:pt x="89" y="93"/>
                      <a:pt x="90" y="95"/>
                    </a:cubicBezTo>
                    <a:cubicBezTo>
                      <a:pt x="90" y="96"/>
                      <a:pt x="90" y="96"/>
                      <a:pt x="90" y="96"/>
                    </a:cubicBezTo>
                    <a:cubicBezTo>
                      <a:pt x="90" y="99"/>
                      <a:pt x="90" y="101"/>
                      <a:pt x="88" y="103"/>
                    </a:cubicBezTo>
                    <a:cubicBezTo>
                      <a:pt x="86" y="104"/>
                      <a:pt x="84" y="105"/>
                      <a:pt x="82" y="105"/>
                    </a:cubicBezTo>
                    <a:close/>
                    <a:moveTo>
                      <a:pt x="62" y="39"/>
                    </a:moveTo>
                    <a:cubicBezTo>
                      <a:pt x="62" y="37"/>
                      <a:pt x="62" y="34"/>
                      <a:pt x="63" y="31"/>
                    </a:cubicBezTo>
                    <a:cubicBezTo>
                      <a:pt x="63" y="27"/>
                      <a:pt x="63" y="24"/>
                      <a:pt x="64" y="20"/>
                    </a:cubicBezTo>
                    <a:cubicBezTo>
                      <a:pt x="62" y="19"/>
                      <a:pt x="60" y="18"/>
                      <a:pt x="58" y="18"/>
                    </a:cubicBezTo>
                    <a:cubicBezTo>
                      <a:pt x="56" y="17"/>
                      <a:pt x="55" y="17"/>
                      <a:pt x="54" y="17"/>
                    </a:cubicBezTo>
                    <a:cubicBezTo>
                      <a:pt x="44" y="17"/>
                      <a:pt x="36" y="21"/>
                      <a:pt x="29" y="29"/>
                    </a:cubicBezTo>
                    <a:cubicBezTo>
                      <a:pt x="22" y="37"/>
                      <a:pt x="18" y="46"/>
                      <a:pt x="18" y="56"/>
                    </a:cubicBezTo>
                    <a:cubicBezTo>
                      <a:pt x="18" y="67"/>
                      <a:pt x="20" y="74"/>
                      <a:pt x="24" y="80"/>
                    </a:cubicBezTo>
                    <a:cubicBezTo>
                      <a:pt x="27" y="85"/>
                      <a:pt x="33" y="87"/>
                      <a:pt x="40" y="87"/>
                    </a:cubicBezTo>
                    <a:cubicBezTo>
                      <a:pt x="46" y="87"/>
                      <a:pt x="51" y="86"/>
                      <a:pt x="56" y="84"/>
                    </a:cubicBezTo>
                    <a:cubicBezTo>
                      <a:pt x="58" y="83"/>
                      <a:pt x="61" y="80"/>
                      <a:pt x="65" y="77"/>
                    </a:cubicBezTo>
                    <a:cubicBezTo>
                      <a:pt x="63" y="60"/>
                      <a:pt x="62" y="48"/>
                      <a:pt x="62" y="3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3" name="Freeform 1614"/>
              <p:cNvSpPr>
                <a:spLocks/>
              </p:cNvSpPr>
              <p:nvPr/>
            </p:nvSpPr>
            <p:spPr bwMode="auto">
              <a:xfrm>
                <a:off x="3906" y="2828"/>
                <a:ext cx="63" cy="90"/>
              </a:xfrm>
              <a:custGeom>
                <a:avLst/>
                <a:gdLst>
                  <a:gd name="T0" fmla="*/ 73 w 73"/>
                  <a:gd name="T1" fmla="*/ 29 h 105"/>
                  <a:gd name="T2" fmla="*/ 64 w 73"/>
                  <a:gd name="T3" fmla="*/ 41 h 105"/>
                  <a:gd name="T4" fmla="*/ 56 w 73"/>
                  <a:gd name="T5" fmla="*/ 32 h 105"/>
                  <a:gd name="T6" fmla="*/ 55 w 73"/>
                  <a:gd name="T7" fmla="*/ 25 h 105"/>
                  <a:gd name="T8" fmla="*/ 55 w 73"/>
                  <a:gd name="T9" fmla="*/ 17 h 105"/>
                  <a:gd name="T10" fmla="*/ 31 w 73"/>
                  <a:gd name="T11" fmla="*/ 26 h 105"/>
                  <a:gd name="T12" fmla="*/ 17 w 73"/>
                  <a:gd name="T13" fmla="*/ 44 h 105"/>
                  <a:gd name="T14" fmla="*/ 17 w 73"/>
                  <a:gd name="T15" fmla="*/ 96 h 105"/>
                  <a:gd name="T16" fmla="*/ 8 w 73"/>
                  <a:gd name="T17" fmla="*/ 105 h 105"/>
                  <a:gd name="T18" fmla="*/ 0 w 73"/>
                  <a:gd name="T19" fmla="*/ 96 h 105"/>
                  <a:gd name="T20" fmla="*/ 0 w 73"/>
                  <a:gd name="T21" fmla="*/ 30 h 105"/>
                  <a:gd name="T22" fmla="*/ 0 w 73"/>
                  <a:gd name="T23" fmla="*/ 20 h 105"/>
                  <a:gd name="T24" fmla="*/ 0 w 73"/>
                  <a:gd name="T25" fmla="*/ 11 h 105"/>
                  <a:gd name="T26" fmla="*/ 9 w 73"/>
                  <a:gd name="T27" fmla="*/ 1 h 105"/>
                  <a:gd name="T28" fmla="*/ 18 w 73"/>
                  <a:gd name="T29" fmla="*/ 17 h 105"/>
                  <a:gd name="T30" fmla="*/ 58 w 73"/>
                  <a:gd name="T31" fmla="*/ 0 h 105"/>
                  <a:gd name="T32" fmla="*/ 69 w 73"/>
                  <a:gd name="T33" fmla="*/ 5 h 105"/>
                  <a:gd name="T34" fmla="*/ 73 w 73"/>
                  <a:gd name="T35" fmla="*/ 23 h 105"/>
                  <a:gd name="T36" fmla="*/ 73 w 73"/>
                  <a:gd name="T37" fmla="*/ 2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105">
                    <a:moveTo>
                      <a:pt x="73" y="29"/>
                    </a:moveTo>
                    <a:cubicBezTo>
                      <a:pt x="73" y="37"/>
                      <a:pt x="69" y="41"/>
                      <a:pt x="64" y="41"/>
                    </a:cubicBezTo>
                    <a:cubicBezTo>
                      <a:pt x="58" y="41"/>
                      <a:pt x="56" y="38"/>
                      <a:pt x="56" y="32"/>
                    </a:cubicBezTo>
                    <a:cubicBezTo>
                      <a:pt x="56" y="31"/>
                      <a:pt x="55" y="28"/>
                      <a:pt x="55" y="25"/>
                    </a:cubicBezTo>
                    <a:cubicBezTo>
                      <a:pt x="55" y="17"/>
                      <a:pt x="55" y="17"/>
                      <a:pt x="55" y="17"/>
                    </a:cubicBezTo>
                    <a:cubicBezTo>
                      <a:pt x="45" y="18"/>
                      <a:pt x="37" y="21"/>
                      <a:pt x="31" y="26"/>
                    </a:cubicBezTo>
                    <a:cubicBezTo>
                      <a:pt x="26" y="30"/>
                      <a:pt x="21" y="36"/>
                      <a:pt x="17" y="44"/>
                    </a:cubicBezTo>
                    <a:cubicBezTo>
                      <a:pt x="17" y="96"/>
                      <a:pt x="17" y="96"/>
                      <a:pt x="17" y="96"/>
                    </a:cubicBezTo>
                    <a:cubicBezTo>
                      <a:pt x="17" y="102"/>
                      <a:pt x="14" y="105"/>
                      <a:pt x="8" y="105"/>
                    </a:cubicBezTo>
                    <a:cubicBezTo>
                      <a:pt x="3" y="105"/>
                      <a:pt x="0" y="102"/>
                      <a:pt x="0" y="96"/>
                    </a:cubicBezTo>
                    <a:cubicBezTo>
                      <a:pt x="0" y="30"/>
                      <a:pt x="0" y="30"/>
                      <a:pt x="0" y="30"/>
                    </a:cubicBezTo>
                    <a:cubicBezTo>
                      <a:pt x="0" y="27"/>
                      <a:pt x="0" y="24"/>
                      <a:pt x="0" y="20"/>
                    </a:cubicBezTo>
                    <a:cubicBezTo>
                      <a:pt x="0" y="16"/>
                      <a:pt x="0" y="13"/>
                      <a:pt x="0" y="11"/>
                    </a:cubicBezTo>
                    <a:cubicBezTo>
                      <a:pt x="0" y="5"/>
                      <a:pt x="3" y="1"/>
                      <a:pt x="9" y="1"/>
                    </a:cubicBezTo>
                    <a:cubicBezTo>
                      <a:pt x="15" y="1"/>
                      <a:pt x="18" y="7"/>
                      <a:pt x="18" y="17"/>
                    </a:cubicBezTo>
                    <a:cubicBezTo>
                      <a:pt x="30" y="5"/>
                      <a:pt x="43" y="0"/>
                      <a:pt x="58" y="0"/>
                    </a:cubicBezTo>
                    <a:cubicBezTo>
                      <a:pt x="63" y="0"/>
                      <a:pt x="67" y="2"/>
                      <a:pt x="69" y="5"/>
                    </a:cubicBezTo>
                    <a:cubicBezTo>
                      <a:pt x="72" y="9"/>
                      <a:pt x="73" y="15"/>
                      <a:pt x="73" y="23"/>
                    </a:cubicBezTo>
                    <a:cubicBezTo>
                      <a:pt x="73" y="26"/>
                      <a:pt x="73" y="28"/>
                      <a:pt x="73" y="2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4" name="Freeform 1615"/>
              <p:cNvSpPr>
                <a:spLocks/>
              </p:cNvSpPr>
              <p:nvPr/>
            </p:nvSpPr>
            <p:spPr bwMode="auto">
              <a:xfrm>
                <a:off x="3431" y="3243"/>
                <a:ext cx="4" cy="1"/>
              </a:xfrm>
              <a:custGeom>
                <a:avLst/>
                <a:gdLst>
                  <a:gd name="T0" fmla="*/ 2 w 4"/>
                  <a:gd name="T1" fmla="*/ 1 h 1"/>
                  <a:gd name="T2" fmla="*/ 4 w 4"/>
                  <a:gd name="T3" fmla="*/ 0 h 1"/>
                  <a:gd name="T4" fmla="*/ 0 w 4"/>
                  <a:gd name="T5" fmla="*/ 0 h 1"/>
                  <a:gd name="T6" fmla="*/ 2 w 4"/>
                  <a:gd name="T7" fmla="*/ 1 h 1"/>
                </a:gdLst>
                <a:ahLst/>
                <a:cxnLst>
                  <a:cxn ang="0">
                    <a:pos x="T0" y="T1"/>
                  </a:cxn>
                  <a:cxn ang="0">
                    <a:pos x="T2" y="T3"/>
                  </a:cxn>
                  <a:cxn ang="0">
                    <a:pos x="T4" y="T5"/>
                  </a:cxn>
                  <a:cxn ang="0">
                    <a:pos x="T6" y="T7"/>
                  </a:cxn>
                </a:cxnLst>
                <a:rect l="0" t="0" r="r" b="b"/>
                <a:pathLst>
                  <a:path w="4" h="1">
                    <a:moveTo>
                      <a:pt x="2" y="1"/>
                    </a:moveTo>
                    <a:lnTo>
                      <a:pt x="4"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5" name="Freeform 1616"/>
              <p:cNvSpPr>
                <a:spLocks/>
              </p:cNvSpPr>
              <p:nvPr/>
            </p:nvSpPr>
            <p:spPr bwMode="auto">
              <a:xfrm>
                <a:off x="3431" y="3240"/>
                <a:ext cx="14" cy="3"/>
              </a:xfrm>
              <a:custGeom>
                <a:avLst/>
                <a:gdLst>
                  <a:gd name="T0" fmla="*/ 17 w 17"/>
                  <a:gd name="T1" fmla="*/ 2 h 4"/>
                  <a:gd name="T2" fmla="*/ 15 w 17"/>
                  <a:gd name="T3" fmla="*/ 0 h 4"/>
                  <a:gd name="T4" fmla="*/ 0 w 17"/>
                  <a:gd name="T5" fmla="*/ 2 h 4"/>
                  <a:gd name="T6" fmla="*/ 9 w 17"/>
                  <a:gd name="T7" fmla="*/ 4 h 4"/>
                  <a:gd name="T8" fmla="*/ 6 w 17"/>
                  <a:gd name="T9" fmla="*/ 2 h 4"/>
                  <a:gd name="T10" fmla="*/ 13 w 17"/>
                  <a:gd name="T11" fmla="*/ 4 h 4"/>
                  <a:gd name="T12" fmla="*/ 12 w 17"/>
                  <a:gd name="T13" fmla="*/ 1 h 4"/>
                  <a:gd name="T14" fmla="*/ 17 w 17"/>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
                    <a:moveTo>
                      <a:pt x="17" y="2"/>
                    </a:moveTo>
                    <a:cubicBezTo>
                      <a:pt x="15" y="0"/>
                      <a:pt x="15" y="0"/>
                      <a:pt x="15" y="0"/>
                    </a:cubicBezTo>
                    <a:cubicBezTo>
                      <a:pt x="5" y="1"/>
                      <a:pt x="8" y="0"/>
                      <a:pt x="0" y="2"/>
                    </a:cubicBezTo>
                    <a:cubicBezTo>
                      <a:pt x="2" y="3"/>
                      <a:pt x="5" y="4"/>
                      <a:pt x="9" y="4"/>
                    </a:cubicBezTo>
                    <a:cubicBezTo>
                      <a:pt x="9" y="3"/>
                      <a:pt x="5" y="3"/>
                      <a:pt x="6" y="2"/>
                    </a:cubicBezTo>
                    <a:cubicBezTo>
                      <a:pt x="9" y="2"/>
                      <a:pt x="9" y="3"/>
                      <a:pt x="13" y="4"/>
                    </a:cubicBezTo>
                    <a:cubicBezTo>
                      <a:pt x="16" y="2"/>
                      <a:pt x="10" y="3"/>
                      <a:pt x="12" y="1"/>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6" name="Freeform 1617"/>
              <p:cNvSpPr>
                <a:spLocks/>
              </p:cNvSpPr>
              <p:nvPr/>
            </p:nvSpPr>
            <p:spPr bwMode="auto">
              <a:xfrm>
                <a:off x="3436" y="3239"/>
                <a:ext cx="4"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7" name="Freeform 1618"/>
              <p:cNvSpPr>
                <a:spLocks/>
              </p:cNvSpPr>
              <p:nvPr/>
            </p:nvSpPr>
            <p:spPr bwMode="auto">
              <a:xfrm>
                <a:off x="3433" y="3238"/>
                <a:ext cx="6" cy="1"/>
              </a:xfrm>
              <a:custGeom>
                <a:avLst/>
                <a:gdLst>
                  <a:gd name="T0" fmla="*/ 2 w 7"/>
                  <a:gd name="T1" fmla="*/ 1 h 1"/>
                  <a:gd name="T2" fmla="*/ 7 w 7"/>
                  <a:gd name="T3" fmla="*/ 1 h 1"/>
                  <a:gd name="T4" fmla="*/ 0 w 7"/>
                  <a:gd name="T5" fmla="*/ 0 h 1"/>
                  <a:gd name="T6" fmla="*/ 2 w 7"/>
                  <a:gd name="T7" fmla="*/ 1 h 1"/>
                </a:gdLst>
                <a:ahLst/>
                <a:cxnLst>
                  <a:cxn ang="0">
                    <a:pos x="T0" y="T1"/>
                  </a:cxn>
                  <a:cxn ang="0">
                    <a:pos x="T2" y="T3"/>
                  </a:cxn>
                  <a:cxn ang="0">
                    <a:pos x="T4" y="T5"/>
                  </a:cxn>
                  <a:cxn ang="0">
                    <a:pos x="T6" y="T7"/>
                  </a:cxn>
                </a:cxnLst>
                <a:rect l="0" t="0" r="r" b="b"/>
                <a:pathLst>
                  <a:path w="7" h="1">
                    <a:moveTo>
                      <a:pt x="2" y="1"/>
                    </a:moveTo>
                    <a:cubicBezTo>
                      <a:pt x="3" y="0"/>
                      <a:pt x="6" y="1"/>
                      <a:pt x="7"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8" name="Freeform 1619"/>
              <p:cNvSpPr>
                <a:spLocks/>
              </p:cNvSpPr>
              <p:nvPr/>
            </p:nvSpPr>
            <p:spPr bwMode="auto">
              <a:xfrm>
                <a:off x="3434" y="3235"/>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29" name="Freeform 1620"/>
              <p:cNvSpPr>
                <a:spLocks/>
              </p:cNvSpPr>
              <p:nvPr/>
            </p:nvSpPr>
            <p:spPr bwMode="auto">
              <a:xfrm>
                <a:off x="3433" y="3234"/>
                <a:ext cx="10" cy="4"/>
              </a:xfrm>
              <a:custGeom>
                <a:avLst/>
                <a:gdLst>
                  <a:gd name="T0" fmla="*/ 2 w 11"/>
                  <a:gd name="T1" fmla="*/ 0 h 4"/>
                  <a:gd name="T2" fmla="*/ 2 w 11"/>
                  <a:gd name="T3" fmla="*/ 1 h 4"/>
                  <a:gd name="T4" fmla="*/ 3 w 11"/>
                  <a:gd name="T5" fmla="*/ 1 h 4"/>
                  <a:gd name="T6" fmla="*/ 8 w 11"/>
                  <a:gd name="T7" fmla="*/ 2 h 4"/>
                  <a:gd name="T8" fmla="*/ 8 w 11"/>
                  <a:gd name="T9" fmla="*/ 4 h 4"/>
                  <a:gd name="T10" fmla="*/ 11 w 11"/>
                  <a:gd name="T11" fmla="*/ 3 h 4"/>
                  <a:gd name="T12" fmla="*/ 2 w 1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1" h="4">
                    <a:moveTo>
                      <a:pt x="2" y="0"/>
                    </a:moveTo>
                    <a:cubicBezTo>
                      <a:pt x="0" y="0"/>
                      <a:pt x="1" y="1"/>
                      <a:pt x="2" y="1"/>
                    </a:cubicBezTo>
                    <a:cubicBezTo>
                      <a:pt x="3" y="1"/>
                      <a:pt x="3" y="1"/>
                      <a:pt x="3" y="1"/>
                    </a:cubicBezTo>
                    <a:cubicBezTo>
                      <a:pt x="5" y="1"/>
                      <a:pt x="9" y="1"/>
                      <a:pt x="8" y="2"/>
                    </a:cubicBezTo>
                    <a:cubicBezTo>
                      <a:pt x="9" y="3"/>
                      <a:pt x="4" y="3"/>
                      <a:pt x="8" y="4"/>
                    </a:cubicBezTo>
                    <a:cubicBezTo>
                      <a:pt x="11" y="3"/>
                      <a:pt x="11" y="3"/>
                      <a:pt x="11" y="3"/>
                    </a:cubicBezTo>
                    <a:cubicBezTo>
                      <a:pt x="11" y="1"/>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0" name="Freeform 1621"/>
              <p:cNvSpPr>
                <a:spLocks/>
              </p:cNvSpPr>
              <p:nvPr/>
            </p:nvSpPr>
            <p:spPr bwMode="auto">
              <a:xfrm>
                <a:off x="3436" y="3236"/>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1" name="Freeform 1622"/>
              <p:cNvSpPr>
                <a:spLocks/>
              </p:cNvSpPr>
              <p:nvPr/>
            </p:nvSpPr>
            <p:spPr bwMode="auto">
              <a:xfrm>
                <a:off x="3435" y="3237"/>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2" name="Freeform 1623"/>
              <p:cNvSpPr>
                <a:spLocks/>
              </p:cNvSpPr>
              <p:nvPr/>
            </p:nvSpPr>
            <p:spPr bwMode="auto">
              <a:xfrm>
                <a:off x="3434" y="3231"/>
                <a:ext cx="11" cy="3"/>
              </a:xfrm>
              <a:custGeom>
                <a:avLst/>
                <a:gdLst>
                  <a:gd name="T0" fmla="*/ 1 w 13"/>
                  <a:gd name="T1" fmla="*/ 1 h 4"/>
                  <a:gd name="T2" fmla="*/ 5 w 13"/>
                  <a:gd name="T3" fmla="*/ 4 h 4"/>
                  <a:gd name="T4" fmla="*/ 13 w 13"/>
                  <a:gd name="T5" fmla="*/ 2 h 4"/>
                  <a:gd name="T6" fmla="*/ 11 w 13"/>
                  <a:gd name="T7" fmla="*/ 1 h 4"/>
                  <a:gd name="T8" fmla="*/ 1 w 13"/>
                  <a:gd name="T9" fmla="*/ 1 h 4"/>
                </a:gdLst>
                <a:ahLst/>
                <a:cxnLst>
                  <a:cxn ang="0">
                    <a:pos x="T0" y="T1"/>
                  </a:cxn>
                  <a:cxn ang="0">
                    <a:pos x="T2" y="T3"/>
                  </a:cxn>
                  <a:cxn ang="0">
                    <a:pos x="T4" y="T5"/>
                  </a:cxn>
                  <a:cxn ang="0">
                    <a:pos x="T6" y="T7"/>
                  </a:cxn>
                  <a:cxn ang="0">
                    <a:pos x="T8" y="T9"/>
                  </a:cxn>
                </a:cxnLst>
                <a:rect l="0" t="0" r="r" b="b"/>
                <a:pathLst>
                  <a:path w="13" h="4">
                    <a:moveTo>
                      <a:pt x="1" y="1"/>
                    </a:moveTo>
                    <a:cubicBezTo>
                      <a:pt x="7" y="2"/>
                      <a:pt x="0" y="3"/>
                      <a:pt x="5" y="4"/>
                    </a:cubicBezTo>
                    <a:cubicBezTo>
                      <a:pt x="5" y="3"/>
                      <a:pt x="10" y="2"/>
                      <a:pt x="13" y="2"/>
                    </a:cubicBezTo>
                    <a:cubicBezTo>
                      <a:pt x="11" y="1"/>
                      <a:pt x="11" y="1"/>
                      <a:pt x="11" y="1"/>
                    </a:cubicBezTo>
                    <a:cubicBezTo>
                      <a:pt x="9" y="0"/>
                      <a:pt x="4"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3" name="Freeform 1624"/>
              <p:cNvSpPr>
                <a:spLocks/>
              </p:cNvSpPr>
              <p:nvPr/>
            </p:nvSpPr>
            <p:spPr bwMode="auto">
              <a:xfrm>
                <a:off x="3449" y="323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4" name="Freeform 1625"/>
              <p:cNvSpPr>
                <a:spLocks/>
              </p:cNvSpPr>
              <p:nvPr/>
            </p:nvSpPr>
            <p:spPr bwMode="auto">
              <a:xfrm>
                <a:off x="3438" y="3225"/>
                <a:ext cx="15" cy="6"/>
              </a:xfrm>
              <a:custGeom>
                <a:avLst/>
                <a:gdLst>
                  <a:gd name="T0" fmla="*/ 2 w 17"/>
                  <a:gd name="T1" fmla="*/ 0 h 7"/>
                  <a:gd name="T2" fmla="*/ 8 w 17"/>
                  <a:gd name="T3" fmla="*/ 3 h 7"/>
                  <a:gd name="T4" fmla="*/ 3 w 17"/>
                  <a:gd name="T5" fmla="*/ 2 h 7"/>
                  <a:gd name="T6" fmla="*/ 6 w 17"/>
                  <a:gd name="T7" fmla="*/ 5 h 7"/>
                  <a:gd name="T8" fmla="*/ 0 w 17"/>
                  <a:gd name="T9" fmla="*/ 3 h 7"/>
                  <a:gd name="T10" fmla="*/ 5 w 17"/>
                  <a:gd name="T11" fmla="*/ 6 h 7"/>
                  <a:gd name="T12" fmla="*/ 1 w 17"/>
                  <a:gd name="T13" fmla="*/ 7 h 7"/>
                  <a:gd name="T14" fmla="*/ 8 w 17"/>
                  <a:gd name="T15" fmla="*/ 7 h 7"/>
                  <a:gd name="T16" fmla="*/ 7 w 17"/>
                  <a:gd name="T17" fmla="*/ 5 h 7"/>
                  <a:gd name="T18" fmla="*/ 11 w 17"/>
                  <a:gd name="T19" fmla="*/ 6 h 7"/>
                  <a:gd name="T20" fmla="*/ 16 w 17"/>
                  <a:gd name="T21" fmla="*/ 3 h 7"/>
                  <a:gd name="T22" fmla="*/ 2 w 17"/>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
                    <a:moveTo>
                      <a:pt x="2" y="0"/>
                    </a:moveTo>
                    <a:cubicBezTo>
                      <a:pt x="8" y="3"/>
                      <a:pt x="8" y="3"/>
                      <a:pt x="8" y="3"/>
                    </a:cubicBezTo>
                    <a:cubicBezTo>
                      <a:pt x="6" y="3"/>
                      <a:pt x="4" y="3"/>
                      <a:pt x="3" y="2"/>
                    </a:cubicBezTo>
                    <a:cubicBezTo>
                      <a:pt x="2" y="3"/>
                      <a:pt x="7" y="4"/>
                      <a:pt x="6" y="5"/>
                    </a:cubicBezTo>
                    <a:cubicBezTo>
                      <a:pt x="0" y="5"/>
                      <a:pt x="6" y="3"/>
                      <a:pt x="0" y="3"/>
                    </a:cubicBezTo>
                    <a:cubicBezTo>
                      <a:pt x="0" y="4"/>
                      <a:pt x="0" y="5"/>
                      <a:pt x="5" y="6"/>
                    </a:cubicBezTo>
                    <a:cubicBezTo>
                      <a:pt x="1" y="7"/>
                      <a:pt x="1" y="7"/>
                      <a:pt x="1" y="7"/>
                    </a:cubicBezTo>
                    <a:cubicBezTo>
                      <a:pt x="8" y="7"/>
                      <a:pt x="8" y="7"/>
                      <a:pt x="8" y="7"/>
                    </a:cubicBezTo>
                    <a:cubicBezTo>
                      <a:pt x="10" y="6"/>
                      <a:pt x="3" y="6"/>
                      <a:pt x="7" y="5"/>
                    </a:cubicBezTo>
                    <a:cubicBezTo>
                      <a:pt x="10" y="5"/>
                      <a:pt x="11" y="6"/>
                      <a:pt x="11" y="6"/>
                    </a:cubicBezTo>
                    <a:cubicBezTo>
                      <a:pt x="10" y="5"/>
                      <a:pt x="17" y="4"/>
                      <a:pt x="16" y="3"/>
                    </a:cubicBezTo>
                    <a:cubicBezTo>
                      <a:pt x="15" y="1"/>
                      <a:pt x="5"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5" name="Freeform 1626"/>
              <p:cNvSpPr>
                <a:spLocks/>
              </p:cNvSpPr>
              <p:nvPr/>
            </p:nvSpPr>
            <p:spPr bwMode="auto">
              <a:xfrm>
                <a:off x="3445" y="3225"/>
                <a:ext cx="4"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lnTo>
                      <a:pt x="4"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6" name="Freeform 1627"/>
              <p:cNvSpPr>
                <a:spLocks/>
              </p:cNvSpPr>
              <p:nvPr/>
            </p:nvSpPr>
            <p:spPr bwMode="auto">
              <a:xfrm>
                <a:off x="3438" y="3220"/>
                <a:ext cx="16" cy="4"/>
              </a:xfrm>
              <a:custGeom>
                <a:avLst/>
                <a:gdLst>
                  <a:gd name="T0" fmla="*/ 1 w 18"/>
                  <a:gd name="T1" fmla="*/ 3 h 5"/>
                  <a:gd name="T2" fmla="*/ 5 w 18"/>
                  <a:gd name="T3" fmla="*/ 5 h 5"/>
                  <a:gd name="T4" fmla="*/ 2 w 18"/>
                  <a:gd name="T5" fmla="*/ 5 h 5"/>
                  <a:gd name="T6" fmla="*/ 7 w 18"/>
                  <a:gd name="T7" fmla="*/ 5 h 5"/>
                  <a:gd name="T8" fmla="*/ 4 w 18"/>
                  <a:gd name="T9" fmla="*/ 3 h 5"/>
                  <a:gd name="T10" fmla="*/ 13 w 18"/>
                  <a:gd name="T11" fmla="*/ 2 h 5"/>
                  <a:gd name="T12" fmla="*/ 11 w 18"/>
                  <a:gd name="T13" fmla="*/ 4 h 5"/>
                  <a:gd name="T14" fmla="*/ 10 w 18"/>
                  <a:gd name="T15" fmla="*/ 0 h 5"/>
                  <a:gd name="T16" fmla="*/ 8 w 18"/>
                  <a:gd name="T17" fmla="*/ 1 h 5"/>
                  <a:gd name="T18" fmla="*/ 6 w 18"/>
                  <a:gd name="T19" fmla="*/ 0 h 5"/>
                  <a:gd name="T20" fmla="*/ 1 w 18"/>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
                    <a:moveTo>
                      <a:pt x="1" y="3"/>
                    </a:moveTo>
                    <a:cubicBezTo>
                      <a:pt x="5" y="5"/>
                      <a:pt x="5" y="5"/>
                      <a:pt x="5" y="5"/>
                    </a:cubicBezTo>
                    <a:cubicBezTo>
                      <a:pt x="4" y="5"/>
                      <a:pt x="3" y="5"/>
                      <a:pt x="2" y="5"/>
                    </a:cubicBezTo>
                    <a:cubicBezTo>
                      <a:pt x="3" y="5"/>
                      <a:pt x="6" y="5"/>
                      <a:pt x="7" y="5"/>
                    </a:cubicBezTo>
                    <a:cubicBezTo>
                      <a:pt x="13" y="5"/>
                      <a:pt x="5" y="3"/>
                      <a:pt x="4" y="3"/>
                    </a:cubicBezTo>
                    <a:cubicBezTo>
                      <a:pt x="7" y="1"/>
                      <a:pt x="7" y="3"/>
                      <a:pt x="13" y="2"/>
                    </a:cubicBezTo>
                    <a:cubicBezTo>
                      <a:pt x="13" y="3"/>
                      <a:pt x="11" y="3"/>
                      <a:pt x="11" y="4"/>
                    </a:cubicBezTo>
                    <a:cubicBezTo>
                      <a:pt x="18" y="3"/>
                      <a:pt x="12" y="1"/>
                      <a:pt x="10" y="0"/>
                    </a:cubicBezTo>
                    <a:cubicBezTo>
                      <a:pt x="9" y="0"/>
                      <a:pt x="8" y="0"/>
                      <a:pt x="8" y="1"/>
                    </a:cubicBezTo>
                    <a:cubicBezTo>
                      <a:pt x="6" y="0"/>
                      <a:pt x="6" y="0"/>
                      <a:pt x="6" y="0"/>
                    </a:cubicBezTo>
                    <a:cubicBezTo>
                      <a:pt x="1"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7" name="Freeform 1628"/>
              <p:cNvSpPr>
                <a:spLocks/>
              </p:cNvSpPr>
              <p:nvPr/>
            </p:nvSpPr>
            <p:spPr bwMode="auto">
              <a:xfrm>
                <a:off x="3437" y="3224"/>
                <a:ext cx="2" cy="1"/>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1" y="0"/>
                      <a:pt x="2" y="0"/>
                      <a:pt x="2"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8" name="Freeform 1629"/>
              <p:cNvSpPr>
                <a:spLocks/>
              </p:cNvSpPr>
              <p:nvPr/>
            </p:nvSpPr>
            <p:spPr bwMode="auto">
              <a:xfrm>
                <a:off x="3447" y="321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39" name="Freeform 1630"/>
              <p:cNvSpPr>
                <a:spLocks/>
              </p:cNvSpPr>
              <p:nvPr/>
            </p:nvSpPr>
            <p:spPr bwMode="auto">
              <a:xfrm>
                <a:off x="3439" y="3219"/>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0" y="0"/>
                      <a:pt x="0" y="0"/>
                      <a:pt x="0" y="0"/>
                    </a:cubicBezTo>
                    <a:cubicBezTo>
                      <a:pt x="0" y="0"/>
                      <a:pt x="0"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0" name="Freeform 1631"/>
              <p:cNvSpPr>
                <a:spLocks/>
              </p:cNvSpPr>
              <p:nvPr/>
            </p:nvSpPr>
            <p:spPr bwMode="auto">
              <a:xfrm>
                <a:off x="3436" y="3185"/>
                <a:ext cx="17" cy="34"/>
              </a:xfrm>
              <a:custGeom>
                <a:avLst/>
                <a:gdLst>
                  <a:gd name="T0" fmla="*/ 18 w 20"/>
                  <a:gd name="T1" fmla="*/ 2 h 39"/>
                  <a:gd name="T2" fmla="*/ 14 w 20"/>
                  <a:gd name="T3" fmla="*/ 3 h 39"/>
                  <a:gd name="T4" fmla="*/ 10 w 20"/>
                  <a:gd name="T5" fmla="*/ 1 h 39"/>
                  <a:gd name="T6" fmla="*/ 3 w 20"/>
                  <a:gd name="T7" fmla="*/ 0 h 39"/>
                  <a:gd name="T8" fmla="*/ 6 w 20"/>
                  <a:gd name="T9" fmla="*/ 4 h 39"/>
                  <a:gd name="T10" fmla="*/ 2 w 20"/>
                  <a:gd name="T11" fmla="*/ 3 h 39"/>
                  <a:gd name="T12" fmla="*/ 4 w 20"/>
                  <a:gd name="T13" fmla="*/ 9 h 39"/>
                  <a:gd name="T14" fmla="*/ 6 w 20"/>
                  <a:gd name="T15" fmla="*/ 13 h 39"/>
                  <a:gd name="T16" fmla="*/ 3 w 20"/>
                  <a:gd name="T17" fmla="*/ 29 h 39"/>
                  <a:gd name="T18" fmla="*/ 9 w 20"/>
                  <a:gd name="T19" fmla="*/ 30 h 39"/>
                  <a:gd name="T20" fmla="*/ 5 w 20"/>
                  <a:gd name="T21" fmla="*/ 31 h 39"/>
                  <a:gd name="T22" fmla="*/ 5 w 20"/>
                  <a:gd name="T23" fmla="*/ 30 h 39"/>
                  <a:gd name="T24" fmla="*/ 4 w 20"/>
                  <a:gd name="T25" fmla="*/ 35 h 39"/>
                  <a:gd name="T26" fmla="*/ 11 w 20"/>
                  <a:gd name="T27" fmla="*/ 35 h 39"/>
                  <a:gd name="T28" fmla="*/ 3 w 20"/>
                  <a:gd name="T29" fmla="*/ 37 h 39"/>
                  <a:gd name="T30" fmla="*/ 8 w 20"/>
                  <a:gd name="T31" fmla="*/ 38 h 39"/>
                  <a:gd name="T32" fmla="*/ 13 w 20"/>
                  <a:gd name="T33" fmla="*/ 37 h 39"/>
                  <a:gd name="T34" fmla="*/ 16 w 20"/>
                  <a:gd name="T35" fmla="*/ 38 h 39"/>
                  <a:gd name="T36" fmla="*/ 8 w 20"/>
                  <a:gd name="T37" fmla="*/ 28 h 39"/>
                  <a:gd name="T38" fmla="*/ 12 w 20"/>
                  <a:gd name="T39" fmla="*/ 28 h 39"/>
                  <a:gd name="T40" fmla="*/ 16 w 20"/>
                  <a:gd name="T41" fmla="*/ 22 h 39"/>
                  <a:gd name="T42" fmla="*/ 9 w 20"/>
                  <a:gd name="T43" fmla="*/ 20 h 39"/>
                  <a:gd name="T44" fmla="*/ 12 w 20"/>
                  <a:gd name="T45" fmla="*/ 18 h 39"/>
                  <a:gd name="T46" fmla="*/ 9 w 20"/>
                  <a:gd name="T47" fmla="*/ 18 h 39"/>
                  <a:gd name="T48" fmla="*/ 13 w 20"/>
                  <a:gd name="T49" fmla="*/ 17 h 39"/>
                  <a:gd name="T50" fmla="*/ 5 w 20"/>
                  <a:gd name="T51" fmla="*/ 16 h 39"/>
                  <a:gd name="T52" fmla="*/ 17 w 20"/>
                  <a:gd name="T53" fmla="*/ 13 h 39"/>
                  <a:gd name="T54" fmla="*/ 12 w 20"/>
                  <a:gd name="T55" fmla="*/ 13 h 39"/>
                  <a:gd name="T56" fmla="*/ 9 w 20"/>
                  <a:gd name="T57" fmla="*/ 12 h 39"/>
                  <a:gd name="T58" fmla="*/ 16 w 20"/>
                  <a:gd name="T59" fmla="*/ 12 h 39"/>
                  <a:gd name="T60" fmla="*/ 12 w 20"/>
                  <a:gd name="T61" fmla="*/ 9 h 39"/>
                  <a:gd name="T62" fmla="*/ 8 w 20"/>
                  <a:gd name="T63" fmla="*/ 9 h 39"/>
                  <a:gd name="T64" fmla="*/ 10 w 20"/>
                  <a:gd name="T65" fmla="*/ 5 h 39"/>
                  <a:gd name="T66" fmla="*/ 17 w 20"/>
                  <a:gd name="T67" fmla="*/ 7 h 39"/>
                  <a:gd name="T68" fmla="*/ 20 w 20"/>
                  <a:gd name="T69" fmla="*/ 6 h 39"/>
                  <a:gd name="T70" fmla="*/ 11 w 20"/>
                  <a:gd name="T71" fmla="*/ 3 h 39"/>
                  <a:gd name="T72" fmla="*/ 18 w 20"/>
                  <a:gd name="T73"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39">
                    <a:moveTo>
                      <a:pt x="18" y="2"/>
                    </a:moveTo>
                    <a:cubicBezTo>
                      <a:pt x="15" y="2"/>
                      <a:pt x="14" y="2"/>
                      <a:pt x="14" y="3"/>
                    </a:cubicBezTo>
                    <a:cubicBezTo>
                      <a:pt x="11" y="3"/>
                      <a:pt x="12" y="2"/>
                      <a:pt x="10" y="1"/>
                    </a:cubicBezTo>
                    <a:cubicBezTo>
                      <a:pt x="8" y="2"/>
                      <a:pt x="6" y="1"/>
                      <a:pt x="3" y="0"/>
                    </a:cubicBezTo>
                    <a:cubicBezTo>
                      <a:pt x="3" y="2"/>
                      <a:pt x="7" y="3"/>
                      <a:pt x="6" y="4"/>
                    </a:cubicBezTo>
                    <a:cubicBezTo>
                      <a:pt x="2" y="3"/>
                      <a:pt x="2" y="3"/>
                      <a:pt x="2" y="3"/>
                    </a:cubicBezTo>
                    <a:cubicBezTo>
                      <a:pt x="4" y="5"/>
                      <a:pt x="7" y="8"/>
                      <a:pt x="4" y="9"/>
                    </a:cubicBezTo>
                    <a:cubicBezTo>
                      <a:pt x="3" y="10"/>
                      <a:pt x="4" y="12"/>
                      <a:pt x="6" y="13"/>
                    </a:cubicBezTo>
                    <a:cubicBezTo>
                      <a:pt x="4" y="18"/>
                      <a:pt x="7" y="24"/>
                      <a:pt x="3" y="29"/>
                    </a:cubicBezTo>
                    <a:cubicBezTo>
                      <a:pt x="9" y="30"/>
                      <a:pt x="9" y="30"/>
                      <a:pt x="9" y="30"/>
                    </a:cubicBezTo>
                    <a:cubicBezTo>
                      <a:pt x="6" y="30"/>
                      <a:pt x="9" y="32"/>
                      <a:pt x="5" y="31"/>
                    </a:cubicBezTo>
                    <a:cubicBezTo>
                      <a:pt x="6" y="31"/>
                      <a:pt x="5" y="31"/>
                      <a:pt x="5" y="30"/>
                    </a:cubicBezTo>
                    <a:cubicBezTo>
                      <a:pt x="0" y="31"/>
                      <a:pt x="6" y="33"/>
                      <a:pt x="4" y="35"/>
                    </a:cubicBezTo>
                    <a:cubicBezTo>
                      <a:pt x="5" y="34"/>
                      <a:pt x="10" y="35"/>
                      <a:pt x="11" y="35"/>
                    </a:cubicBezTo>
                    <a:cubicBezTo>
                      <a:pt x="4" y="35"/>
                      <a:pt x="11" y="37"/>
                      <a:pt x="3" y="37"/>
                    </a:cubicBezTo>
                    <a:cubicBezTo>
                      <a:pt x="1" y="38"/>
                      <a:pt x="9" y="37"/>
                      <a:pt x="8" y="38"/>
                    </a:cubicBezTo>
                    <a:cubicBezTo>
                      <a:pt x="12" y="39"/>
                      <a:pt x="10" y="37"/>
                      <a:pt x="13" y="37"/>
                    </a:cubicBezTo>
                    <a:cubicBezTo>
                      <a:pt x="17" y="38"/>
                      <a:pt x="12" y="38"/>
                      <a:pt x="16" y="38"/>
                    </a:cubicBezTo>
                    <a:cubicBezTo>
                      <a:pt x="18" y="36"/>
                      <a:pt x="10" y="32"/>
                      <a:pt x="8" y="28"/>
                    </a:cubicBezTo>
                    <a:cubicBezTo>
                      <a:pt x="12" y="28"/>
                      <a:pt x="12" y="28"/>
                      <a:pt x="12" y="28"/>
                    </a:cubicBezTo>
                    <a:cubicBezTo>
                      <a:pt x="9" y="26"/>
                      <a:pt x="9" y="23"/>
                      <a:pt x="16" y="22"/>
                    </a:cubicBezTo>
                    <a:cubicBezTo>
                      <a:pt x="12" y="23"/>
                      <a:pt x="18" y="20"/>
                      <a:pt x="9" y="20"/>
                    </a:cubicBezTo>
                    <a:cubicBezTo>
                      <a:pt x="11" y="19"/>
                      <a:pt x="11" y="19"/>
                      <a:pt x="12" y="18"/>
                    </a:cubicBezTo>
                    <a:cubicBezTo>
                      <a:pt x="9" y="18"/>
                      <a:pt x="9" y="18"/>
                      <a:pt x="9" y="18"/>
                    </a:cubicBezTo>
                    <a:cubicBezTo>
                      <a:pt x="9" y="17"/>
                      <a:pt x="13" y="18"/>
                      <a:pt x="13" y="17"/>
                    </a:cubicBezTo>
                    <a:cubicBezTo>
                      <a:pt x="9" y="17"/>
                      <a:pt x="8" y="16"/>
                      <a:pt x="5" y="16"/>
                    </a:cubicBezTo>
                    <a:cubicBezTo>
                      <a:pt x="10" y="15"/>
                      <a:pt x="13" y="14"/>
                      <a:pt x="17" y="13"/>
                    </a:cubicBezTo>
                    <a:cubicBezTo>
                      <a:pt x="12" y="13"/>
                      <a:pt x="12" y="13"/>
                      <a:pt x="12" y="13"/>
                    </a:cubicBezTo>
                    <a:cubicBezTo>
                      <a:pt x="14" y="12"/>
                      <a:pt x="10" y="12"/>
                      <a:pt x="9" y="12"/>
                    </a:cubicBezTo>
                    <a:cubicBezTo>
                      <a:pt x="9" y="11"/>
                      <a:pt x="14" y="12"/>
                      <a:pt x="16" y="12"/>
                    </a:cubicBezTo>
                    <a:cubicBezTo>
                      <a:pt x="17" y="11"/>
                      <a:pt x="9" y="9"/>
                      <a:pt x="12" y="9"/>
                    </a:cubicBezTo>
                    <a:cubicBezTo>
                      <a:pt x="8" y="9"/>
                      <a:pt x="8" y="9"/>
                      <a:pt x="8" y="9"/>
                    </a:cubicBezTo>
                    <a:cubicBezTo>
                      <a:pt x="7" y="7"/>
                      <a:pt x="11" y="6"/>
                      <a:pt x="10" y="5"/>
                    </a:cubicBezTo>
                    <a:cubicBezTo>
                      <a:pt x="15" y="5"/>
                      <a:pt x="14" y="6"/>
                      <a:pt x="17" y="7"/>
                    </a:cubicBezTo>
                    <a:cubicBezTo>
                      <a:pt x="18" y="7"/>
                      <a:pt x="18" y="6"/>
                      <a:pt x="20" y="6"/>
                    </a:cubicBezTo>
                    <a:cubicBezTo>
                      <a:pt x="17" y="6"/>
                      <a:pt x="14" y="4"/>
                      <a:pt x="11" y="3"/>
                    </a:cubicBezTo>
                    <a:cubicBezTo>
                      <a:pt x="17" y="4"/>
                      <a:pt x="17" y="2"/>
                      <a:pt x="18"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1" name="Freeform 1632"/>
              <p:cNvSpPr>
                <a:spLocks/>
              </p:cNvSpPr>
              <p:nvPr/>
            </p:nvSpPr>
            <p:spPr bwMode="auto">
              <a:xfrm>
                <a:off x="3453" y="3190"/>
                <a:ext cx="2" cy="1"/>
              </a:xfrm>
              <a:custGeom>
                <a:avLst/>
                <a:gdLst>
                  <a:gd name="T0" fmla="*/ 0 w 2"/>
                  <a:gd name="T1" fmla="*/ 0 h 1"/>
                  <a:gd name="T2" fmla="*/ 2 w 2"/>
                  <a:gd name="T3" fmla="*/ 1 h 1"/>
                  <a:gd name="T4" fmla="*/ 1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2" name="Freeform 1633"/>
              <p:cNvSpPr>
                <a:spLocks/>
              </p:cNvSpPr>
              <p:nvPr/>
            </p:nvSpPr>
            <p:spPr bwMode="auto">
              <a:xfrm>
                <a:off x="3451" y="318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3" name="Rectangle 1634"/>
              <p:cNvSpPr>
                <a:spLocks noChangeArrowheads="1"/>
              </p:cNvSpPr>
              <p:nvPr/>
            </p:nvSpPr>
            <p:spPr bwMode="auto">
              <a:xfrm>
                <a:off x="3439" y="3193"/>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4" name="Freeform 1635"/>
              <p:cNvSpPr>
                <a:spLocks/>
              </p:cNvSpPr>
              <p:nvPr/>
            </p:nvSpPr>
            <p:spPr bwMode="auto">
              <a:xfrm>
                <a:off x="3450" y="3196"/>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5" name="Freeform 1636"/>
              <p:cNvSpPr>
                <a:spLocks/>
              </p:cNvSpPr>
              <p:nvPr/>
            </p:nvSpPr>
            <p:spPr bwMode="auto">
              <a:xfrm>
                <a:off x="3450" y="3203"/>
                <a:ext cx="2" cy="0"/>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6" name="Freeform 1637"/>
              <p:cNvSpPr>
                <a:spLocks/>
              </p:cNvSpPr>
              <p:nvPr/>
            </p:nvSpPr>
            <p:spPr bwMode="auto">
              <a:xfrm>
                <a:off x="3452" y="3188"/>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7" name="Freeform 1638"/>
              <p:cNvSpPr>
                <a:spLocks/>
              </p:cNvSpPr>
              <p:nvPr/>
            </p:nvSpPr>
            <p:spPr bwMode="auto">
              <a:xfrm>
                <a:off x="3436" y="3167"/>
                <a:ext cx="20" cy="18"/>
              </a:xfrm>
              <a:custGeom>
                <a:avLst/>
                <a:gdLst>
                  <a:gd name="T0" fmla="*/ 4 w 23"/>
                  <a:gd name="T1" fmla="*/ 1 h 21"/>
                  <a:gd name="T2" fmla="*/ 1 w 23"/>
                  <a:gd name="T3" fmla="*/ 4 h 21"/>
                  <a:gd name="T4" fmla="*/ 11 w 23"/>
                  <a:gd name="T5" fmla="*/ 8 h 21"/>
                  <a:gd name="T6" fmla="*/ 2 w 23"/>
                  <a:gd name="T7" fmla="*/ 6 h 21"/>
                  <a:gd name="T8" fmla="*/ 8 w 23"/>
                  <a:gd name="T9" fmla="*/ 14 h 21"/>
                  <a:gd name="T10" fmla="*/ 4 w 23"/>
                  <a:gd name="T11" fmla="*/ 14 h 21"/>
                  <a:gd name="T12" fmla="*/ 14 w 23"/>
                  <a:gd name="T13" fmla="*/ 18 h 21"/>
                  <a:gd name="T14" fmla="*/ 3 w 23"/>
                  <a:gd name="T15" fmla="*/ 16 h 21"/>
                  <a:gd name="T16" fmla="*/ 2 w 23"/>
                  <a:gd name="T17" fmla="*/ 16 h 21"/>
                  <a:gd name="T18" fmla="*/ 5 w 23"/>
                  <a:gd name="T19" fmla="*/ 20 h 21"/>
                  <a:gd name="T20" fmla="*/ 11 w 23"/>
                  <a:gd name="T21" fmla="*/ 21 h 21"/>
                  <a:gd name="T22" fmla="*/ 17 w 23"/>
                  <a:gd name="T23" fmla="*/ 21 h 21"/>
                  <a:gd name="T24" fmla="*/ 13 w 23"/>
                  <a:gd name="T25" fmla="*/ 19 h 21"/>
                  <a:gd name="T26" fmla="*/ 17 w 23"/>
                  <a:gd name="T27" fmla="*/ 19 h 21"/>
                  <a:gd name="T28" fmla="*/ 14 w 23"/>
                  <a:gd name="T29" fmla="*/ 18 h 21"/>
                  <a:gd name="T30" fmla="*/ 18 w 23"/>
                  <a:gd name="T31" fmla="*/ 18 h 21"/>
                  <a:gd name="T32" fmla="*/ 15 w 23"/>
                  <a:gd name="T33" fmla="*/ 16 h 21"/>
                  <a:gd name="T34" fmla="*/ 16 w 23"/>
                  <a:gd name="T35" fmla="*/ 16 h 21"/>
                  <a:gd name="T36" fmla="*/ 11 w 23"/>
                  <a:gd name="T37" fmla="*/ 14 h 21"/>
                  <a:gd name="T38" fmla="*/ 16 w 23"/>
                  <a:gd name="T39" fmla="*/ 14 h 21"/>
                  <a:gd name="T40" fmla="*/ 13 w 23"/>
                  <a:gd name="T41" fmla="*/ 14 h 21"/>
                  <a:gd name="T42" fmla="*/ 19 w 23"/>
                  <a:gd name="T43" fmla="*/ 10 h 21"/>
                  <a:gd name="T44" fmla="*/ 15 w 23"/>
                  <a:gd name="T45" fmla="*/ 9 h 21"/>
                  <a:gd name="T46" fmla="*/ 18 w 23"/>
                  <a:gd name="T47" fmla="*/ 12 h 21"/>
                  <a:gd name="T48" fmla="*/ 8 w 23"/>
                  <a:gd name="T49" fmla="*/ 10 h 21"/>
                  <a:gd name="T50" fmla="*/ 17 w 23"/>
                  <a:gd name="T51" fmla="*/ 9 h 21"/>
                  <a:gd name="T52" fmla="*/ 15 w 23"/>
                  <a:gd name="T53" fmla="*/ 5 h 21"/>
                  <a:gd name="T54" fmla="*/ 17 w 23"/>
                  <a:gd name="T55" fmla="*/ 5 h 21"/>
                  <a:gd name="T56" fmla="*/ 14 w 23"/>
                  <a:gd name="T57" fmla="*/ 3 h 21"/>
                  <a:gd name="T58" fmla="*/ 12 w 23"/>
                  <a:gd name="T59" fmla="*/ 3 h 21"/>
                  <a:gd name="T60" fmla="*/ 9 w 23"/>
                  <a:gd name="T61" fmla="*/ 2 h 21"/>
                  <a:gd name="T62" fmla="*/ 12 w 23"/>
                  <a:gd name="T63" fmla="*/ 2 h 21"/>
                  <a:gd name="T64" fmla="*/ 6 w 23"/>
                  <a:gd name="T65" fmla="*/ 0 h 21"/>
                  <a:gd name="T66" fmla="*/ 9 w 23"/>
                  <a:gd name="T67" fmla="*/ 2 h 21"/>
                  <a:gd name="T68" fmla="*/ 4 w 23"/>
                  <a:gd name="T69"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21">
                    <a:moveTo>
                      <a:pt x="4" y="1"/>
                    </a:moveTo>
                    <a:cubicBezTo>
                      <a:pt x="0" y="1"/>
                      <a:pt x="2" y="3"/>
                      <a:pt x="1" y="4"/>
                    </a:cubicBezTo>
                    <a:cubicBezTo>
                      <a:pt x="3" y="7"/>
                      <a:pt x="11" y="6"/>
                      <a:pt x="11" y="8"/>
                    </a:cubicBezTo>
                    <a:cubicBezTo>
                      <a:pt x="2" y="6"/>
                      <a:pt x="2" y="6"/>
                      <a:pt x="2" y="6"/>
                    </a:cubicBezTo>
                    <a:cubicBezTo>
                      <a:pt x="2" y="9"/>
                      <a:pt x="0" y="12"/>
                      <a:pt x="8" y="14"/>
                    </a:cubicBezTo>
                    <a:cubicBezTo>
                      <a:pt x="7" y="14"/>
                      <a:pt x="5" y="15"/>
                      <a:pt x="4" y="14"/>
                    </a:cubicBezTo>
                    <a:cubicBezTo>
                      <a:pt x="4" y="15"/>
                      <a:pt x="17" y="16"/>
                      <a:pt x="14" y="18"/>
                    </a:cubicBezTo>
                    <a:cubicBezTo>
                      <a:pt x="8" y="15"/>
                      <a:pt x="8" y="18"/>
                      <a:pt x="3" y="16"/>
                    </a:cubicBezTo>
                    <a:cubicBezTo>
                      <a:pt x="2" y="16"/>
                      <a:pt x="2" y="16"/>
                      <a:pt x="2" y="16"/>
                    </a:cubicBezTo>
                    <a:cubicBezTo>
                      <a:pt x="2" y="17"/>
                      <a:pt x="5" y="19"/>
                      <a:pt x="5" y="20"/>
                    </a:cubicBezTo>
                    <a:cubicBezTo>
                      <a:pt x="7" y="20"/>
                      <a:pt x="11" y="20"/>
                      <a:pt x="11" y="21"/>
                    </a:cubicBezTo>
                    <a:cubicBezTo>
                      <a:pt x="12" y="21"/>
                      <a:pt x="14" y="21"/>
                      <a:pt x="17" y="21"/>
                    </a:cubicBezTo>
                    <a:cubicBezTo>
                      <a:pt x="14" y="20"/>
                      <a:pt x="16" y="20"/>
                      <a:pt x="13" y="19"/>
                    </a:cubicBezTo>
                    <a:cubicBezTo>
                      <a:pt x="16" y="18"/>
                      <a:pt x="14" y="19"/>
                      <a:pt x="17" y="19"/>
                    </a:cubicBezTo>
                    <a:cubicBezTo>
                      <a:pt x="14" y="18"/>
                      <a:pt x="14" y="18"/>
                      <a:pt x="14" y="18"/>
                    </a:cubicBezTo>
                    <a:cubicBezTo>
                      <a:pt x="15" y="17"/>
                      <a:pt x="17" y="19"/>
                      <a:pt x="18" y="18"/>
                    </a:cubicBezTo>
                    <a:cubicBezTo>
                      <a:pt x="16" y="17"/>
                      <a:pt x="14" y="16"/>
                      <a:pt x="15" y="16"/>
                    </a:cubicBezTo>
                    <a:cubicBezTo>
                      <a:pt x="16" y="16"/>
                      <a:pt x="16" y="16"/>
                      <a:pt x="16" y="16"/>
                    </a:cubicBezTo>
                    <a:cubicBezTo>
                      <a:pt x="15" y="15"/>
                      <a:pt x="16" y="15"/>
                      <a:pt x="11" y="14"/>
                    </a:cubicBezTo>
                    <a:cubicBezTo>
                      <a:pt x="16" y="14"/>
                      <a:pt x="16" y="14"/>
                      <a:pt x="16" y="14"/>
                    </a:cubicBezTo>
                    <a:cubicBezTo>
                      <a:pt x="13" y="14"/>
                      <a:pt x="13" y="14"/>
                      <a:pt x="13" y="14"/>
                    </a:cubicBezTo>
                    <a:cubicBezTo>
                      <a:pt x="14" y="12"/>
                      <a:pt x="23" y="13"/>
                      <a:pt x="19" y="10"/>
                    </a:cubicBezTo>
                    <a:cubicBezTo>
                      <a:pt x="17" y="10"/>
                      <a:pt x="16" y="10"/>
                      <a:pt x="15" y="9"/>
                    </a:cubicBezTo>
                    <a:cubicBezTo>
                      <a:pt x="12" y="10"/>
                      <a:pt x="17" y="11"/>
                      <a:pt x="18" y="12"/>
                    </a:cubicBezTo>
                    <a:cubicBezTo>
                      <a:pt x="14" y="11"/>
                      <a:pt x="10" y="9"/>
                      <a:pt x="8" y="10"/>
                    </a:cubicBezTo>
                    <a:cubicBezTo>
                      <a:pt x="12" y="10"/>
                      <a:pt x="8" y="8"/>
                      <a:pt x="17" y="9"/>
                    </a:cubicBezTo>
                    <a:cubicBezTo>
                      <a:pt x="17" y="7"/>
                      <a:pt x="13" y="6"/>
                      <a:pt x="15" y="5"/>
                    </a:cubicBezTo>
                    <a:cubicBezTo>
                      <a:pt x="17" y="5"/>
                      <a:pt x="17" y="5"/>
                      <a:pt x="17" y="5"/>
                    </a:cubicBezTo>
                    <a:cubicBezTo>
                      <a:pt x="11" y="4"/>
                      <a:pt x="19" y="4"/>
                      <a:pt x="14" y="3"/>
                    </a:cubicBezTo>
                    <a:cubicBezTo>
                      <a:pt x="12" y="3"/>
                      <a:pt x="12" y="3"/>
                      <a:pt x="12" y="3"/>
                    </a:cubicBezTo>
                    <a:cubicBezTo>
                      <a:pt x="10" y="3"/>
                      <a:pt x="10" y="3"/>
                      <a:pt x="9" y="2"/>
                    </a:cubicBezTo>
                    <a:cubicBezTo>
                      <a:pt x="10" y="2"/>
                      <a:pt x="10" y="2"/>
                      <a:pt x="12" y="2"/>
                    </a:cubicBezTo>
                    <a:cubicBezTo>
                      <a:pt x="7" y="2"/>
                      <a:pt x="7" y="0"/>
                      <a:pt x="6" y="0"/>
                    </a:cubicBezTo>
                    <a:cubicBezTo>
                      <a:pt x="5" y="0"/>
                      <a:pt x="8" y="1"/>
                      <a:pt x="9" y="2"/>
                    </a:cubicBezTo>
                    <a:cubicBezTo>
                      <a:pt x="7" y="2"/>
                      <a:pt x="3"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8" name="Freeform 1639"/>
              <p:cNvSpPr>
                <a:spLocks/>
              </p:cNvSpPr>
              <p:nvPr/>
            </p:nvSpPr>
            <p:spPr bwMode="auto">
              <a:xfrm>
                <a:off x="3450" y="3181"/>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49" name="Freeform 1640"/>
              <p:cNvSpPr>
                <a:spLocks/>
              </p:cNvSpPr>
              <p:nvPr/>
            </p:nvSpPr>
            <p:spPr bwMode="auto">
              <a:xfrm>
                <a:off x="3435" y="3153"/>
                <a:ext cx="23" cy="15"/>
              </a:xfrm>
              <a:custGeom>
                <a:avLst/>
                <a:gdLst>
                  <a:gd name="T0" fmla="*/ 13 w 27"/>
                  <a:gd name="T1" fmla="*/ 12 h 18"/>
                  <a:gd name="T2" fmla="*/ 19 w 27"/>
                  <a:gd name="T3" fmla="*/ 12 h 18"/>
                  <a:gd name="T4" fmla="*/ 8 w 27"/>
                  <a:gd name="T5" fmla="*/ 11 h 18"/>
                  <a:gd name="T6" fmla="*/ 7 w 27"/>
                  <a:gd name="T7" fmla="*/ 9 h 18"/>
                  <a:gd name="T8" fmla="*/ 16 w 27"/>
                  <a:gd name="T9" fmla="*/ 10 h 18"/>
                  <a:gd name="T10" fmla="*/ 17 w 27"/>
                  <a:gd name="T11" fmla="*/ 9 h 18"/>
                  <a:gd name="T12" fmla="*/ 11 w 27"/>
                  <a:gd name="T13" fmla="*/ 8 h 18"/>
                  <a:gd name="T14" fmla="*/ 9 w 27"/>
                  <a:gd name="T15" fmla="*/ 6 h 18"/>
                  <a:gd name="T16" fmla="*/ 10 w 27"/>
                  <a:gd name="T17" fmla="*/ 7 h 18"/>
                  <a:gd name="T18" fmla="*/ 17 w 27"/>
                  <a:gd name="T19" fmla="*/ 7 h 18"/>
                  <a:gd name="T20" fmla="*/ 2 w 27"/>
                  <a:gd name="T21" fmla="*/ 1 h 18"/>
                  <a:gd name="T22" fmla="*/ 3 w 27"/>
                  <a:gd name="T23" fmla="*/ 2 h 18"/>
                  <a:gd name="T24" fmla="*/ 10 w 27"/>
                  <a:gd name="T25" fmla="*/ 3 h 18"/>
                  <a:gd name="T26" fmla="*/ 7 w 27"/>
                  <a:gd name="T27" fmla="*/ 4 h 18"/>
                  <a:gd name="T28" fmla="*/ 4 w 27"/>
                  <a:gd name="T29" fmla="*/ 3 h 18"/>
                  <a:gd name="T30" fmla="*/ 3 w 27"/>
                  <a:gd name="T31" fmla="*/ 13 h 18"/>
                  <a:gd name="T32" fmla="*/ 3 w 27"/>
                  <a:gd name="T33" fmla="*/ 12 h 18"/>
                  <a:gd name="T34" fmla="*/ 7 w 27"/>
                  <a:gd name="T35" fmla="*/ 14 h 18"/>
                  <a:gd name="T36" fmla="*/ 14 w 27"/>
                  <a:gd name="T37" fmla="*/ 14 h 18"/>
                  <a:gd name="T38" fmla="*/ 12 w 27"/>
                  <a:gd name="T39" fmla="*/ 14 h 18"/>
                  <a:gd name="T40" fmla="*/ 19 w 27"/>
                  <a:gd name="T41" fmla="*/ 15 h 18"/>
                  <a:gd name="T42" fmla="*/ 21 w 27"/>
                  <a:gd name="T43" fmla="*/ 18 h 18"/>
                  <a:gd name="T44" fmla="*/ 22 w 27"/>
                  <a:gd name="T45" fmla="*/ 14 h 18"/>
                  <a:gd name="T46" fmla="*/ 13 w 27"/>
                  <a:gd name="T4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18">
                    <a:moveTo>
                      <a:pt x="13" y="12"/>
                    </a:moveTo>
                    <a:cubicBezTo>
                      <a:pt x="14" y="12"/>
                      <a:pt x="17" y="13"/>
                      <a:pt x="19" y="12"/>
                    </a:cubicBezTo>
                    <a:cubicBezTo>
                      <a:pt x="16" y="11"/>
                      <a:pt x="13" y="13"/>
                      <a:pt x="8" y="11"/>
                    </a:cubicBezTo>
                    <a:cubicBezTo>
                      <a:pt x="11" y="11"/>
                      <a:pt x="7" y="10"/>
                      <a:pt x="7" y="9"/>
                    </a:cubicBezTo>
                    <a:cubicBezTo>
                      <a:pt x="9" y="10"/>
                      <a:pt x="15" y="10"/>
                      <a:pt x="16" y="10"/>
                    </a:cubicBezTo>
                    <a:cubicBezTo>
                      <a:pt x="14" y="10"/>
                      <a:pt x="17" y="9"/>
                      <a:pt x="17" y="9"/>
                    </a:cubicBezTo>
                    <a:cubicBezTo>
                      <a:pt x="14" y="10"/>
                      <a:pt x="15" y="8"/>
                      <a:pt x="11" y="8"/>
                    </a:cubicBezTo>
                    <a:cubicBezTo>
                      <a:pt x="8" y="8"/>
                      <a:pt x="6" y="6"/>
                      <a:pt x="9" y="6"/>
                    </a:cubicBezTo>
                    <a:cubicBezTo>
                      <a:pt x="11" y="6"/>
                      <a:pt x="10" y="7"/>
                      <a:pt x="10" y="7"/>
                    </a:cubicBezTo>
                    <a:cubicBezTo>
                      <a:pt x="15" y="8"/>
                      <a:pt x="13" y="6"/>
                      <a:pt x="17" y="7"/>
                    </a:cubicBezTo>
                    <a:cubicBezTo>
                      <a:pt x="11" y="5"/>
                      <a:pt x="12" y="0"/>
                      <a:pt x="2" y="1"/>
                    </a:cubicBezTo>
                    <a:cubicBezTo>
                      <a:pt x="0" y="1"/>
                      <a:pt x="2" y="1"/>
                      <a:pt x="3" y="2"/>
                    </a:cubicBezTo>
                    <a:cubicBezTo>
                      <a:pt x="5" y="1"/>
                      <a:pt x="8" y="3"/>
                      <a:pt x="10" y="3"/>
                    </a:cubicBezTo>
                    <a:cubicBezTo>
                      <a:pt x="8" y="3"/>
                      <a:pt x="11" y="5"/>
                      <a:pt x="7" y="4"/>
                    </a:cubicBezTo>
                    <a:cubicBezTo>
                      <a:pt x="4" y="3"/>
                      <a:pt x="4" y="3"/>
                      <a:pt x="4" y="3"/>
                    </a:cubicBezTo>
                    <a:cubicBezTo>
                      <a:pt x="2" y="6"/>
                      <a:pt x="2" y="10"/>
                      <a:pt x="3" y="13"/>
                    </a:cubicBezTo>
                    <a:cubicBezTo>
                      <a:pt x="3" y="12"/>
                      <a:pt x="3" y="12"/>
                      <a:pt x="3" y="12"/>
                    </a:cubicBezTo>
                    <a:cubicBezTo>
                      <a:pt x="6" y="12"/>
                      <a:pt x="6" y="13"/>
                      <a:pt x="7" y="14"/>
                    </a:cubicBezTo>
                    <a:cubicBezTo>
                      <a:pt x="14" y="14"/>
                      <a:pt x="14" y="14"/>
                      <a:pt x="14" y="14"/>
                    </a:cubicBezTo>
                    <a:cubicBezTo>
                      <a:pt x="13" y="14"/>
                      <a:pt x="14" y="15"/>
                      <a:pt x="12" y="14"/>
                    </a:cubicBezTo>
                    <a:cubicBezTo>
                      <a:pt x="15" y="15"/>
                      <a:pt x="16" y="15"/>
                      <a:pt x="19" y="15"/>
                    </a:cubicBezTo>
                    <a:cubicBezTo>
                      <a:pt x="20" y="16"/>
                      <a:pt x="17" y="16"/>
                      <a:pt x="21" y="18"/>
                    </a:cubicBezTo>
                    <a:cubicBezTo>
                      <a:pt x="27" y="16"/>
                      <a:pt x="17" y="16"/>
                      <a:pt x="22" y="14"/>
                    </a:cubicBezTo>
                    <a:lnTo>
                      <a:pt x="13" y="1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0" name="Freeform 1641"/>
              <p:cNvSpPr>
                <a:spLocks/>
              </p:cNvSpPr>
              <p:nvPr/>
            </p:nvSpPr>
            <p:spPr bwMode="auto">
              <a:xfrm>
                <a:off x="3446" y="3166"/>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1" name="Freeform 1642"/>
              <p:cNvSpPr>
                <a:spLocks/>
              </p:cNvSpPr>
              <p:nvPr/>
            </p:nvSpPr>
            <p:spPr bwMode="auto">
              <a:xfrm>
                <a:off x="3437" y="3165"/>
                <a:ext cx="3" cy="0"/>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2" name="Freeform 1643"/>
              <p:cNvSpPr>
                <a:spLocks/>
              </p:cNvSpPr>
              <p:nvPr/>
            </p:nvSpPr>
            <p:spPr bwMode="auto">
              <a:xfrm>
                <a:off x="3448" y="3156"/>
                <a:ext cx="2" cy="2"/>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2" y="1"/>
                      <a:pt x="2"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3" name="Freeform 1644"/>
              <p:cNvSpPr>
                <a:spLocks/>
              </p:cNvSpPr>
              <p:nvPr/>
            </p:nvSpPr>
            <p:spPr bwMode="auto">
              <a:xfrm>
                <a:off x="3436" y="3149"/>
                <a:ext cx="11" cy="4"/>
              </a:xfrm>
              <a:custGeom>
                <a:avLst/>
                <a:gdLst>
                  <a:gd name="T0" fmla="*/ 0 w 13"/>
                  <a:gd name="T1" fmla="*/ 0 h 5"/>
                  <a:gd name="T2" fmla="*/ 0 w 13"/>
                  <a:gd name="T3" fmla="*/ 4 h 5"/>
                  <a:gd name="T4" fmla="*/ 12 w 13"/>
                  <a:gd name="T5" fmla="*/ 5 h 5"/>
                  <a:gd name="T6" fmla="*/ 5 w 13"/>
                  <a:gd name="T7" fmla="*/ 3 h 5"/>
                  <a:gd name="T8" fmla="*/ 5 w 13"/>
                  <a:gd name="T9" fmla="*/ 0 h 5"/>
                  <a:gd name="T10" fmla="*/ 0 w 13"/>
                  <a:gd name="T11" fmla="*/ 0 h 5"/>
                </a:gdLst>
                <a:ahLst/>
                <a:cxnLst>
                  <a:cxn ang="0">
                    <a:pos x="T0" y="T1"/>
                  </a:cxn>
                  <a:cxn ang="0">
                    <a:pos x="T2" y="T3"/>
                  </a:cxn>
                  <a:cxn ang="0">
                    <a:pos x="T4" y="T5"/>
                  </a:cxn>
                  <a:cxn ang="0">
                    <a:pos x="T6" y="T7"/>
                  </a:cxn>
                  <a:cxn ang="0">
                    <a:pos x="T8" y="T9"/>
                  </a:cxn>
                  <a:cxn ang="0">
                    <a:pos x="T10" y="T11"/>
                  </a:cxn>
                </a:cxnLst>
                <a:rect l="0" t="0" r="r" b="b"/>
                <a:pathLst>
                  <a:path w="13" h="5">
                    <a:moveTo>
                      <a:pt x="0" y="0"/>
                    </a:moveTo>
                    <a:cubicBezTo>
                      <a:pt x="1" y="1"/>
                      <a:pt x="4" y="2"/>
                      <a:pt x="0" y="4"/>
                    </a:cubicBezTo>
                    <a:cubicBezTo>
                      <a:pt x="4" y="5"/>
                      <a:pt x="8" y="4"/>
                      <a:pt x="12" y="5"/>
                    </a:cubicBezTo>
                    <a:cubicBezTo>
                      <a:pt x="13" y="4"/>
                      <a:pt x="6" y="4"/>
                      <a:pt x="5" y="3"/>
                    </a:cubicBezTo>
                    <a:cubicBezTo>
                      <a:pt x="8" y="3"/>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4" name="Freeform 1645"/>
              <p:cNvSpPr>
                <a:spLocks/>
              </p:cNvSpPr>
              <p:nvPr/>
            </p:nvSpPr>
            <p:spPr bwMode="auto">
              <a:xfrm>
                <a:off x="3439" y="3116"/>
                <a:ext cx="18" cy="35"/>
              </a:xfrm>
              <a:custGeom>
                <a:avLst/>
                <a:gdLst>
                  <a:gd name="T0" fmla="*/ 11 w 21"/>
                  <a:gd name="T1" fmla="*/ 34 h 40"/>
                  <a:gd name="T2" fmla="*/ 10 w 21"/>
                  <a:gd name="T3" fmla="*/ 32 h 40"/>
                  <a:gd name="T4" fmla="*/ 13 w 21"/>
                  <a:gd name="T5" fmla="*/ 33 h 40"/>
                  <a:gd name="T6" fmla="*/ 16 w 21"/>
                  <a:gd name="T7" fmla="*/ 32 h 40"/>
                  <a:gd name="T8" fmla="*/ 13 w 21"/>
                  <a:gd name="T9" fmla="*/ 32 h 40"/>
                  <a:gd name="T10" fmla="*/ 12 w 21"/>
                  <a:gd name="T11" fmla="*/ 28 h 40"/>
                  <a:gd name="T12" fmla="*/ 7 w 21"/>
                  <a:gd name="T13" fmla="*/ 27 h 40"/>
                  <a:gd name="T14" fmla="*/ 16 w 21"/>
                  <a:gd name="T15" fmla="*/ 25 h 40"/>
                  <a:gd name="T16" fmla="*/ 5 w 21"/>
                  <a:gd name="T17" fmla="*/ 24 h 40"/>
                  <a:gd name="T18" fmla="*/ 9 w 21"/>
                  <a:gd name="T19" fmla="*/ 21 h 40"/>
                  <a:gd name="T20" fmla="*/ 9 w 21"/>
                  <a:gd name="T21" fmla="*/ 22 h 40"/>
                  <a:gd name="T22" fmla="*/ 10 w 21"/>
                  <a:gd name="T23" fmla="*/ 20 h 40"/>
                  <a:gd name="T24" fmla="*/ 15 w 21"/>
                  <a:gd name="T25" fmla="*/ 20 h 40"/>
                  <a:gd name="T26" fmla="*/ 15 w 21"/>
                  <a:gd name="T27" fmla="*/ 17 h 40"/>
                  <a:gd name="T28" fmla="*/ 18 w 21"/>
                  <a:gd name="T29" fmla="*/ 18 h 40"/>
                  <a:gd name="T30" fmla="*/ 14 w 21"/>
                  <a:gd name="T31" fmla="*/ 11 h 40"/>
                  <a:gd name="T32" fmla="*/ 17 w 21"/>
                  <a:gd name="T33" fmla="*/ 10 h 40"/>
                  <a:gd name="T34" fmla="*/ 8 w 21"/>
                  <a:gd name="T35" fmla="*/ 10 h 40"/>
                  <a:gd name="T36" fmla="*/ 9 w 21"/>
                  <a:gd name="T37" fmla="*/ 7 h 40"/>
                  <a:gd name="T38" fmla="*/ 15 w 21"/>
                  <a:gd name="T39" fmla="*/ 9 h 40"/>
                  <a:gd name="T40" fmla="*/ 12 w 21"/>
                  <a:gd name="T41" fmla="*/ 7 h 40"/>
                  <a:gd name="T42" fmla="*/ 18 w 21"/>
                  <a:gd name="T43" fmla="*/ 7 h 40"/>
                  <a:gd name="T44" fmla="*/ 10 w 21"/>
                  <a:gd name="T45" fmla="*/ 3 h 40"/>
                  <a:gd name="T46" fmla="*/ 12 w 21"/>
                  <a:gd name="T47" fmla="*/ 2 h 40"/>
                  <a:gd name="T48" fmla="*/ 3 w 21"/>
                  <a:gd name="T49" fmla="*/ 2 h 40"/>
                  <a:gd name="T50" fmla="*/ 3 w 21"/>
                  <a:gd name="T51" fmla="*/ 11 h 40"/>
                  <a:gd name="T52" fmla="*/ 8 w 21"/>
                  <a:gd name="T53" fmla="*/ 14 h 40"/>
                  <a:gd name="T54" fmla="*/ 2 w 21"/>
                  <a:gd name="T55" fmla="*/ 13 h 40"/>
                  <a:gd name="T56" fmla="*/ 8 w 21"/>
                  <a:gd name="T57" fmla="*/ 14 h 40"/>
                  <a:gd name="T58" fmla="*/ 2 w 21"/>
                  <a:gd name="T59" fmla="*/ 15 h 40"/>
                  <a:gd name="T60" fmla="*/ 7 w 21"/>
                  <a:gd name="T61" fmla="*/ 16 h 40"/>
                  <a:gd name="T62" fmla="*/ 0 w 21"/>
                  <a:gd name="T63" fmla="*/ 16 h 40"/>
                  <a:gd name="T64" fmla="*/ 2 w 21"/>
                  <a:gd name="T65" fmla="*/ 30 h 40"/>
                  <a:gd name="T66" fmla="*/ 6 w 21"/>
                  <a:gd name="T67" fmla="*/ 31 h 40"/>
                  <a:gd name="T68" fmla="*/ 6 w 21"/>
                  <a:gd name="T69" fmla="*/ 36 h 40"/>
                  <a:gd name="T70" fmla="*/ 9 w 21"/>
                  <a:gd name="T71" fmla="*/ 37 h 40"/>
                  <a:gd name="T72" fmla="*/ 0 w 21"/>
                  <a:gd name="T73" fmla="*/ 36 h 40"/>
                  <a:gd name="T74" fmla="*/ 1 w 21"/>
                  <a:gd name="T75" fmla="*/ 38 h 40"/>
                  <a:gd name="T76" fmla="*/ 3 w 21"/>
                  <a:gd name="T77" fmla="*/ 37 h 40"/>
                  <a:gd name="T78" fmla="*/ 1 w 21"/>
                  <a:gd name="T79" fmla="*/ 38 h 40"/>
                  <a:gd name="T80" fmla="*/ 12 w 21"/>
                  <a:gd name="T81" fmla="*/ 38 h 40"/>
                  <a:gd name="T82" fmla="*/ 17 w 21"/>
                  <a:gd name="T83" fmla="*/ 35 h 40"/>
                  <a:gd name="T84" fmla="*/ 11 w 21"/>
                  <a:gd name="T8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40">
                    <a:moveTo>
                      <a:pt x="11" y="34"/>
                    </a:moveTo>
                    <a:cubicBezTo>
                      <a:pt x="11" y="33"/>
                      <a:pt x="8" y="32"/>
                      <a:pt x="10" y="32"/>
                    </a:cubicBezTo>
                    <a:cubicBezTo>
                      <a:pt x="13" y="32"/>
                      <a:pt x="13" y="33"/>
                      <a:pt x="13" y="33"/>
                    </a:cubicBezTo>
                    <a:cubicBezTo>
                      <a:pt x="18" y="33"/>
                      <a:pt x="12" y="32"/>
                      <a:pt x="16" y="32"/>
                    </a:cubicBezTo>
                    <a:cubicBezTo>
                      <a:pt x="13" y="32"/>
                      <a:pt x="13" y="32"/>
                      <a:pt x="13" y="32"/>
                    </a:cubicBezTo>
                    <a:cubicBezTo>
                      <a:pt x="14" y="30"/>
                      <a:pt x="9" y="30"/>
                      <a:pt x="12" y="28"/>
                    </a:cubicBezTo>
                    <a:cubicBezTo>
                      <a:pt x="11" y="27"/>
                      <a:pt x="11" y="27"/>
                      <a:pt x="7" y="27"/>
                    </a:cubicBezTo>
                    <a:cubicBezTo>
                      <a:pt x="12" y="26"/>
                      <a:pt x="12" y="26"/>
                      <a:pt x="16" y="25"/>
                    </a:cubicBezTo>
                    <a:cubicBezTo>
                      <a:pt x="14" y="25"/>
                      <a:pt x="9" y="25"/>
                      <a:pt x="5" y="24"/>
                    </a:cubicBezTo>
                    <a:cubicBezTo>
                      <a:pt x="11" y="23"/>
                      <a:pt x="4" y="22"/>
                      <a:pt x="9" y="21"/>
                    </a:cubicBezTo>
                    <a:cubicBezTo>
                      <a:pt x="9" y="21"/>
                      <a:pt x="10" y="21"/>
                      <a:pt x="9" y="22"/>
                    </a:cubicBezTo>
                    <a:cubicBezTo>
                      <a:pt x="16" y="22"/>
                      <a:pt x="8" y="20"/>
                      <a:pt x="10" y="20"/>
                    </a:cubicBezTo>
                    <a:cubicBezTo>
                      <a:pt x="15" y="20"/>
                      <a:pt x="15" y="20"/>
                      <a:pt x="15" y="20"/>
                    </a:cubicBezTo>
                    <a:cubicBezTo>
                      <a:pt x="14" y="19"/>
                      <a:pt x="11" y="18"/>
                      <a:pt x="15" y="17"/>
                    </a:cubicBezTo>
                    <a:cubicBezTo>
                      <a:pt x="18" y="18"/>
                      <a:pt x="18" y="18"/>
                      <a:pt x="18" y="18"/>
                    </a:cubicBezTo>
                    <a:cubicBezTo>
                      <a:pt x="14" y="15"/>
                      <a:pt x="16" y="13"/>
                      <a:pt x="14" y="11"/>
                    </a:cubicBezTo>
                    <a:cubicBezTo>
                      <a:pt x="17" y="10"/>
                      <a:pt x="17" y="10"/>
                      <a:pt x="17" y="10"/>
                    </a:cubicBezTo>
                    <a:cubicBezTo>
                      <a:pt x="14" y="8"/>
                      <a:pt x="15" y="13"/>
                      <a:pt x="8" y="10"/>
                    </a:cubicBezTo>
                    <a:cubicBezTo>
                      <a:pt x="17" y="11"/>
                      <a:pt x="5" y="8"/>
                      <a:pt x="9" y="7"/>
                    </a:cubicBezTo>
                    <a:cubicBezTo>
                      <a:pt x="13" y="7"/>
                      <a:pt x="11" y="9"/>
                      <a:pt x="15" y="9"/>
                    </a:cubicBezTo>
                    <a:cubicBezTo>
                      <a:pt x="10" y="8"/>
                      <a:pt x="14" y="8"/>
                      <a:pt x="12" y="7"/>
                    </a:cubicBezTo>
                    <a:cubicBezTo>
                      <a:pt x="17" y="8"/>
                      <a:pt x="13" y="6"/>
                      <a:pt x="18" y="7"/>
                    </a:cubicBezTo>
                    <a:cubicBezTo>
                      <a:pt x="10" y="3"/>
                      <a:pt x="10" y="3"/>
                      <a:pt x="10" y="3"/>
                    </a:cubicBezTo>
                    <a:cubicBezTo>
                      <a:pt x="13" y="3"/>
                      <a:pt x="12" y="2"/>
                      <a:pt x="12" y="2"/>
                    </a:cubicBezTo>
                    <a:cubicBezTo>
                      <a:pt x="12" y="3"/>
                      <a:pt x="5" y="0"/>
                      <a:pt x="3" y="2"/>
                    </a:cubicBezTo>
                    <a:cubicBezTo>
                      <a:pt x="5" y="4"/>
                      <a:pt x="6" y="8"/>
                      <a:pt x="3" y="11"/>
                    </a:cubicBezTo>
                    <a:cubicBezTo>
                      <a:pt x="9" y="12"/>
                      <a:pt x="3" y="12"/>
                      <a:pt x="8" y="14"/>
                    </a:cubicBezTo>
                    <a:cubicBezTo>
                      <a:pt x="2" y="13"/>
                      <a:pt x="2" y="13"/>
                      <a:pt x="2" y="13"/>
                    </a:cubicBezTo>
                    <a:cubicBezTo>
                      <a:pt x="3" y="15"/>
                      <a:pt x="5" y="13"/>
                      <a:pt x="8" y="14"/>
                    </a:cubicBezTo>
                    <a:cubicBezTo>
                      <a:pt x="9" y="15"/>
                      <a:pt x="5" y="15"/>
                      <a:pt x="2" y="15"/>
                    </a:cubicBezTo>
                    <a:cubicBezTo>
                      <a:pt x="2" y="16"/>
                      <a:pt x="4" y="15"/>
                      <a:pt x="7" y="16"/>
                    </a:cubicBezTo>
                    <a:cubicBezTo>
                      <a:pt x="0" y="16"/>
                      <a:pt x="0" y="16"/>
                      <a:pt x="0" y="16"/>
                    </a:cubicBezTo>
                    <a:cubicBezTo>
                      <a:pt x="2" y="20"/>
                      <a:pt x="6" y="26"/>
                      <a:pt x="2" y="30"/>
                    </a:cubicBezTo>
                    <a:cubicBezTo>
                      <a:pt x="6" y="31"/>
                      <a:pt x="6" y="31"/>
                      <a:pt x="6" y="31"/>
                    </a:cubicBezTo>
                    <a:cubicBezTo>
                      <a:pt x="3" y="32"/>
                      <a:pt x="15" y="35"/>
                      <a:pt x="6" y="36"/>
                    </a:cubicBezTo>
                    <a:cubicBezTo>
                      <a:pt x="9" y="37"/>
                      <a:pt x="9" y="37"/>
                      <a:pt x="9" y="37"/>
                    </a:cubicBezTo>
                    <a:cubicBezTo>
                      <a:pt x="7" y="36"/>
                      <a:pt x="3" y="37"/>
                      <a:pt x="0" y="36"/>
                    </a:cubicBezTo>
                    <a:cubicBezTo>
                      <a:pt x="1" y="36"/>
                      <a:pt x="0" y="37"/>
                      <a:pt x="1" y="38"/>
                    </a:cubicBezTo>
                    <a:cubicBezTo>
                      <a:pt x="3" y="37"/>
                      <a:pt x="3" y="37"/>
                      <a:pt x="3" y="37"/>
                    </a:cubicBezTo>
                    <a:cubicBezTo>
                      <a:pt x="7" y="38"/>
                      <a:pt x="4" y="38"/>
                      <a:pt x="1" y="38"/>
                    </a:cubicBezTo>
                    <a:cubicBezTo>
                      <a:pt x="5" y="40"/>
                      <a:pt x="9" y="38"/>
                      <a:pt x="12" y="38"/>
                    </a:cubicBezTo>
                    <a:cubicBezTo>
                      <a:pt x="5" y="35"/>
                      <a:pt x="21" y="37"/>
                      <a:pt x="17" y="35"/>
                    </a:cubicBezTo>
                    <a:cubicBezTo>
                      <a:pt x="15" y="33"/>
                      <a:pt x="13" y="34"/>
                      <a:pt x="11" y="3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5" name="Freeform 1646"/>
              <p:cNvSpPr>
                <a:spLocks/>
              </p:cNvSpPr>
              <p:nvPr/>
            </p:nvSpPr>
            <p:spPr bwMode="auto">
              <a:xfrm>
                <a:off x="3438" y="314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6" name="Freeform 1647"/>
              <p:cNvSpPr>
                <a:spLocks/>
              </p:cNvSpPr>
              <p:nvPr/>
            </p:nvSpPr>
            <p:spPr bwMode="auto">
              <a:xfrm>
                <a:off x="3448" y="3117"/>
                <a:ext cx="2" cy="1"/>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2" y="0"/>
                      <a:pt x="2" y="0"/>
                      <a:pt x="2"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7" name="Rectangle 1648"/>
              <p:cNvSpPr>
                <a:spLocks noChangeArrowheads="1"/>
              </p:cNvSpPr>
              <p:nvPr/>
            </p:nvSpPr>
            <p:spPr bwMode="auto">
              <a:xfrm>
                <a:off x="3440" y="314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8" name="Freeform 1649"/>
              <p:cNvSpPr>
                <a:spLocks/>
              </p:cNvSpPr>
              <p:nvPr/>
            </p:nvSpPr>
            <p:spPr bwMode="auto">
              <a:xfrm>
                <a:off x="3448" y="3151"/>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59" name="Freeform 1650"/>
              <p:cNvSpPr>
                <a:spLocks/>
              </p:cNvSpPr>
              <p:nvPr/>
            </p:nvSpPr>
            <p:spPr bwMode="auto">
              <a:xfrm>
                <a:off x="3453" y="311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0" name="Freeform 1651"/>
              <p:cNvSpPr>
                <a:spLocks/>
              </p:cNvSpPr>
              <p:nvPr/>
            </p:nvSpPr>
            <p:spPr bwMode="auto">
              <a:xfrm>
                <a:off x="3457" y="309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1" name="Freeform 1652"/>
              <p:cNvSpPr>
                <a:spLocks/>
              </p:cNvSpPr>
              <p:nvPr/>
            </p:nvSpPr>
            <p:spPr bwMode="auto">
              <a:xfrm>
                <a:off x="3437" y="3058"/>
                <a:ext cx="26" cy="58"/>
              </a:xfrm>
              <a:custGeom>
                <a:avLst/>
                <a:gdLst>
                  <a:gd name="T0" fmla="*/ 17 w 31"/>
                  <a:gd name="T1" fmla="*/ 3 h 68"/>
                  <a:gd name="T2" fmla="*/ 10 w 31"/>
                  <a:gd name="T3" fmla="*/ 1 h 68"/>
                  <a:gd name="T4" fmla="*/ 7 w 31"/>
                  <a:gd name="T5" fmla="*/ 3 h 68"/>
                  <a:gd name="T6" fmla="*/ 11 w 31"/>
                  <a:gd name="T7" fmla="*/ 7 h 68"/>
                  <a:gd name="T8" fmla="*/ 11 w 31"/>
                  <a:gd name="T9" fmla="*/ 15 h 68"/>
                  <a:gd name="T10" fmla="*/ 8 w 31"/>
                  <a:gd name="T11" fmla="*/ 20 h 68"/>
                  <a:gd name="T12" fmla="*/ 14 w 31"/>
                  <a:gd name="T13" fmla="*/ 27 h 68"/>
                  <a:gd name="T14" fmla="*/ 11 w 31"/>
                  <a:gd name="T15" fmla="*/ 28 h 68"/>
                  <a:gd name="T16" fmla="*/ 9 w 31"/>
                  <a:gd name="T17" fmla="*/ 31 h 68"/>
                  <a:gd name="T18" fmla="*/ 19 w 31"/>
                  <a:gd name="T19" fmla="*/ 34 h 68"/>
                  <a:gd name="T20" fmla="*/ 19 w 31"/>
                  <a:gd name="T21" fmla="*/ 37 h 68"/>
                  <a:gd name="T22" fmla="*/ 15 w 31"/>
                  <a:gd name="T23" fmla="*/ 39 h 68"/>
                  <a:gd name="T24" fmla="*/ 14 w 31"/>
                  <a:gd name="T25" fmla="*/ 44 h 68"/>
                  <a:gd name="T26" fmla="*/ 12 w 31"/>
                  <a:gd name="T27" fmla="*/ 48 h 68"/>
                  <a:gd name="T28" fmla="*/ 14 w 31"/>
                  <a:gd name="T29" fmla="*/ 52 h 68"/>
                  <a:gd name="T30" fmla="*/ 17 w 31"/>
                  <a:gd name="T31" fmla="*/ 55 h 68"/>
                  <a:gd name="T32" fmla="*/ 13 w 31"/>
                  <a:gd name="T33" fmla="*/ 56 h 68"/>
                  <a:gd name="T34" fmla="*/ 14 w 31"/>
                  <a:gd name="T35" fmla="*/ 59 h 68"/>
                  <a:gd name="T36" fmla="*/ 11 w 31"/>
                  <a:gd name="T37" fmla="*/ 68 h 68"/>
                  <a:gd name="T38" fmla="*/ 14 w 31"/>
                  <a:gd name="T39" fmla="*/ 63 h 68"/>
                  <a:gd name="T40" fmla="*/ 11 w 31"/>
                  <a:gd name="T41" fmla="*/ 62 h 68"/>
                  <a:gd name="T42" fmla="*/ 22 w 31"/>
                  <a:gd name="T43" fmla="*/ 62 h 68"/>
                  <a:gd name="T44" fmla="*/ 24 w 31"/>
                  <a:gd name="T45" fmla="*/ 61 h 68"/>
                  <a:gd name="T46" fmla="*/ 23 w 31"/>
                  <a:gd name="T47" fmla="*/ 58 h 68"/>
                  <a:gd name="T48" fmla="*/ 25 w 31"/>
                  <a:gd name="T49" fmla="*/ 55 h 68"/>
                  <a:gd name="T50" fmla="*/ 26 w 31"/>
                  <a:gd name="T51" fmla="*/ 51 h 68"/>
                  <a:gd name="T52" fmla="*/ 23 w 31"/>
                  <a:gd name="T53" fmla="*/ 47 h 68"/>
                  <a:gd name="T54" fmla="*/ 24 w 31"/>
                  <a:gd name="T55" fmla="*/ 47 h 68"/>
                  <a:gd name="T56" fmla="*/ 25 w 31"/>
                  <a:gd name="T57" fmla="*/ 46 h 68"/>
                  <a:gd name="T58" fmla="*/ 24 w 31"/>
                  <a:gd name="T59" fmla="*/ 43 h 68"/>
                  <a:gd name="T60" fmla="*/ 21 w 31"/>
                  <a:gd name="T61" fmla="*/ 40 h 68"/>
                  <a:gd name="T62" fmla="*/ 26 w 31"/>
                  <a:gd name="T63" fmla="*/ 39 h 68"/>
                  <a:gd name="T64" fmla="*/ 27 w 31"/>
                  <a:gd name="T65" fmla="*/ 35 h 68"/>
                  <a:gd name="T66" fmla="*/ 22 w 31"/>
                  <a:gd name="T67" fmla="*/ 33 h 68"/>
                  <a:gd name="T68" fmla="*/ 20 w 31"/>
                  <a:gd name="T69" fmla="*/ 29 h 68"/>
                  <a:gd name="T70" fmla="*/ 19 w 31"/>
                  <a:gd name="T71" fmla="*/ 22 h 68"/>
                  <a:gd name="T72" fmla="*/ 20 w 31"/>
                  <a:gd name="T73" fmla="*/ 20 h 68"/>
                  <a:gd name="T74" fmla="*/ 19 w 31"/>
                  <a:gd name="T75" fmla="*/ 13 h 68"/>
                  <a:gd name="T76" fmla="*/ 13 w 31"/>
                  <a:gd name="T77" fmla="*/ 16 h 68"/>
                  <a:gd name="T78" fmla="*/ 22 w 31"/>
                  <a:gd name="T79" fmla="*/ 1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68">
                    <a:moveTo>
                      <a:pt x="23" y="7"/>
                    </a:moveTo>
                    <a:cubicBezTo>
                      <a:pt x="22" y="6"/>
                      <a:pt x="21" y="4"/>
                      <a:pt x="17" y="3"/>
                    </a:cubicBezTo>
                    <a:cubicBezTo>
                      <a:pt x="19" y="3"/>
                      <a:pt x="19" y="3"/>
                      <a:pt x="19" y="3"/>
                    </a:cubicBezTo>
                    <a:cubicBezTo>
                      <a:pt x="18" y="3"/>
                      <a:pt x="14" y="0"/>
                      <a:pt x="10" y="1"/>
                    </a:cubicBezTo>
                    <a:cubicBezTo>
                      <a:pt x="12" y="2"/>
                      <a:pt x="12" y="2"/>
                      <a:pt x="12" y="2"/>
                    </a:cubicBezTo>
                    <a:cubicBezTo>
                      <a:pt x="16" y="3"/>
                      <a:pt x="8" y="2"/>
                      <a:pt x="7" y="3"/>
                    </a:cubicBezTo>
                    <a:cubicBezTo>
                      <a:pt x="8" y="5"/>
                      <a:pt x="17" y="6"/>
                      <a:pt x="14" y="7"/>
                    </a:cubicBezTo>
                    <a:cubicBezTo>
                      <a:pt x="15" y="8"/>
                      <a:pt x="12" y="7"/>
                      <a:pt x="11" y="7"/>
                    </a:cubicBezTo>
                    <a:cubicBezTo>
                      <a:pt x="10" y="8"/>
                      <a:pt x="17" y="9"/>
                      <a:pt x="17" y="10"/>
                    </a:cubicBezTo>
                    <a:cubicBezTo>
                      <a:pt x="0" y="9"/>
                      <a:pt x="22" y="14"/>
                      <a:pt x="11" y="15"/>
                    </a:cubicBezTo>
                    <a:cubicBezTo>
                      <a:pt x="12" y="16"/>
                      <a:pt x="10" y="17"/>
                      <a:pt x="14" y="19"/>
                    </a:cubicBezTo>
                    <a:cubicBezTo>
                      <a:pt x="9" y="18"/>
                      <a:pt x="13" y="20"/>
                      <a:pt x="8" y="20"/>
                    </a:cubicBezTo>
                    <a:cubicBezTo>
                      <a:pt x="18" y="21"/>
                      <a:pt x="3" y="23"/>
                      <a:pt x="16" y="25"/>
                    </a:cubicBezTo>
                    <a:cubicBezTo>
                      <a:pt x="12" y="26"/>
                      <a:pt x="17" y="25"/>
                      <a:pt x="14" y="27"/>
                    </a:cubicBezTo>
                    <a:cubicBezTo>
                      <a:pt x="12" y="26"/>
                      <a:pt x="12" y="26"/>
                      <a:pt x="12" y="26"/>
                    </a:cubicBezTo>
                    <a:cubicBezTo>
                      <a:pt x="9" y="26"/>
                      <a:pt x="17" y="28"/>
                      <a:pt x="11" y="28"/>
                    </a:cubicBezTo>
                    <a:cubicBezTo>
                      <a:pt x="10" y="29"/>
                      <a:pt x="15" y="28"/>
                      <a:pt x="18" y="30"/>
                    </a:cubicBezTo>
                    <a:cubicBezTo>
                      <a:pt x="16" y="31"/>
                      <a:pt x="15" y="31"/>
                      <a:pt x="9" y="31"/>
                    </a:cubicBezTo>
                    <a:cubicBezTo>
                      <a:pt x="16" y="32"/>
                      <a:pt x="12" y="33"/>
                      <a:pt x="15" y="34"/>
                    </a:cubicBezTo>
                    <a:cubicBezTo>
                      <a:pt x="16" y="34"/>
                      <a:pt x="17" y="33"/>
                      <a:pt x="19" y="34"/>
                    </a:cubicBezTo>
                    <a:cubicBezTo>
                      <a:pt x="18" y="36"/>
                      <a:pt x="23" y="36"/>
                      <a:pt x="25" y="38"/>
                    </a:cubicBezTo>
                    <a:cubicBezTo>
                      <a:pt x="18" y="38"/>
                      <a:pt x="25" y="36"/>
                      <a:pt x="19" y="37"/>
                    </a:cubicBezTo>
                    <a:cubicBezTo>
                      <a:pt x="16" y="36"/>
                      <a:pt x="17" y="35"/>
                      <a:pt x="12" y="34"/>
                    </a:cubicBezTo>
                    <a:cubicBezTo>
                      <a:pt x="11" y="35"/>
                      <a:pt x="12" y="37"/>
                      <a:pt x="15" y="39"/>
                    </a:cubicBezTo>
                    <a:cubicBezTo>
                      <a:pt x="14" y="40"/>
                      <a:pt x="12" y="39"/>
                      <a:pt x="11" y="39"/>
                    </a:cubicBezTo>
                    <a:cubicBezTo>
                      <a:pt x="8" y="41"/>
                      <a:pt x="17" y="43"/>
                      <a:pt x="14" y="44"/>
                    </a:cubicBezTo>
                    <a:cubicBezTo>
                      <a:pt x="11" y="43"/>
                      <a:pt x="11" y="43"/>
                      <a:pt x="11" y="43"/>
                    </a:cubicBezTo>
                    <a:cubicBezTo>
                      <a:pt x="15" y="45"/>
                      <a:pt x="9" y="46"/>
                      <a:pt x="12" y="48"/>
                    </a:cubicBezTo>
                    <a:cubicBezTo>
                      <a:pt x="14" y="48"/>
                      <a:pt x="15" y="48"/>
                      <a:pt x="16" y="49"/>
                    </a:cubicBezTo>
                    <a:cubicBezTo>
                      <a:pt x="7" y="48"/>
                      <a:pt x="20" y="51"/>
                      <a:pt x="14" y="52"/>
                    </a:cubicBezTo>
                    <a:cubicBezTo>
                      <a:pt x="19" y="53"/>
                      <a:pt x="22" y="55"/>
                      <a:pt x="23" y="56"/>
                    </a:cubicBezTo>
                    <a:cubicBezTo>
                      <a:pt x="17" y="55"/>
                      <a:pt x="17" y="55"/>
                      <a:pt x="17" y="55"/>
                    </a:cubicBezTo>
                    <a:cubicBezTo>
                      <a:pt x="21" y="54"/>
                      <a:pt x="12" y="53"/>
                      <a:pt x="9" y="52"/>
                    </a:cubicBezTo>
                    <a:cubicBezTo>
                      <a:pt x="12" y="53"/>
                      <a:pt x="9" y="54"/>
                      <a:pt x="13" y="56"/>
                    </a:cubicBezTo>
                    <a:cubicBezTo>
                      <a:pt x="8" y="55"/>
                      <a:pt x="8" y="55"/>
                      <a:pt x="8" y="55"/>
                    </a:cubicBezTo>
                    <a:cubicBezTo>
                      <a:pt x="8" y="56"/>
                      <a:pt x="18" y="57"/>
                      <a:pt x="14" y="59"/>
                    </a:cubicBezTo>
                    <a:cubicBezTo>
                      <a:pt x="11" y="58"/>
                      <a:pt x="11" y="58"/>
                      <a:pt x="11" y="58"/>
                    </a:cubicBezTo>
                    <a:cubicBezTo>
                      <a:pt x="11" y="61"/>
                      <a:pt x="5" y="64"/>
                      <a:pt x="11" y="68"/>
                    </a:cubicBezTo>
                    <a:cubicBezTo>
                      <a:pt x="14" y="68"/>
                      <a:pt x="20" y="68"/>
                      <a:pt x="22" y="68"/>
                    </a:cubicBezTo>
                    <a:cubicBezTo>
                      <a:pt x="20" y="66"/>
                      <a:pt x="16" y="65"/>
                      <a:pt x="14" y="63"/>
                    </a:cubicBezTo>
                    <a:cubicBezTo>
                      <a:pt x="19" y="64"/>
                      <a:pt x="19" y="64"/>
                      <a:pt x="19" y="64"/>
                    </a:cubicBezTo>
                    <a:cubicBezTo>
                      <a:pt x="15" y="63"/>
                      <a:pt x="13" y="62"/>
                      <a:pt x="11" y="62"/>
                    </a:cubicBezTo>
                    <a:cubicBezTo>
                      <a:pt x="8" y="61"/>
                      <a:pt x="15" y="62"/>
                      <a:pt x="12" y="60"/>
                    </a:cubicBezTo>
                    <a:cubicBezTo>
                      <a:pt x="18" y="61"/>
                      <a:pt x="18" y="62"/>
                      <a:pt x="22" y="62"/>
                    </a:cubicBezTo>
                    <a:cubicBezTo>
                      <a:pt x="20" y="61"/>
                      <a:pt x="20" y="61"/>
                      <a:pt x="20" y="61"/>
                    </a:cubicBezTo>
                    <a:cubicBezTo>
                      <a:pt x="22" y="62"/>
                      <a:pt x="22" y="61"/>
                      <a:pt x="24" y="61"/>
                    </a:cubicBezTo>
                    <a:cubicBezTo>
                      <a:pt x="18" y="59"/>
                      <a:pt x="26" y="59"/>
                      <a:pt x="24" y="57"/>
                    </a:cubicBezTo>
                    <a:cubicBezTo>
                      <a:pt x="23" y="58"/>
                      <a:pt x="23" y="58"/>
                      <a:pt x="23" y="58"/>
                    </a:cubicBezTo>
                    <a:cubicBezTo>
                      <a:pt x="20" y="57"/>
                      <a:pt x="20" y="57"/>
                      <a:pt x="19" y="56"/>
                    </a:cubicBezTo>
                    <a:cubicBezTo>
                      <a:pt x="24" y="56"/>
                      <a:pt x="23" y="56"/>
                      <a:pt x="25" y="55"/>
                    </a:cubicBezTo>
                    <a:cubicBezTo>
                      <a:pt x="23" y="54"/>
                      <a:pt x="18" y="53"/>
                      <a:pt x="18" y="52"/>
                    </a:cubicBezTo>
                    <a:cubicBezTo>
                      <a:pt x="23" y="53"/>
                      <a:pt x="21" y="51"/>
                      <a:pt x="26" y="51"/>
                    </a:cubicBezTo>
                    <a:cubicBezTo>
                      <a:pt x="20" y="50"/>
                      <a:pt x="24" y="49"/>
                      <a:pt x="21" y="48"/>
                    </a:cubicBezTo>
                    <a:cubicBezTo>
                      <a:pt x="20" y="47"/>
                      <a:pt x="20" y="47"/>
                      <a:pt x="23" y="47"/>
                    </a:cubicBezTo>
                    <a:cubicBezTo>
                      <a:pt x="24" y="47"/>
                      <a:pt x="24" y="47"/>
                      <a:pt x="24" y="47"/>
                    </a:cubicBezTo>
                    <a:cubicBezTo>
                      <a:pt x="24" y="47"/>
                      <a:pt x="24" y="47"/>
                      <a:pt x="24" y="47"/>
                    </a:cubicBezTo>
                    <a:cubicBezTo>
                      <a:pt x="26" y="47"/>
                      <a:pt x="26" y="47"/>
                      <a:pt x="26" y="47"/>
                    </a:cubicBezTo>
                    <a:cubicBezTo>
                      <a:pt x="26" y="47"/>
                      <a:pt x="22" y="46"/>
                      <a:pt x="25" y="46"/>
                    </a:cubicBezTo>
                    <a:cubicBezTo>
                      <a:pt x="26" y="46"/>
                      <a:pt x="26" y="46"/>
                      <a:pt x="27" y="47"/>
                    </a:cubicBezTo>
                    <a:cubicBezTo>
                      <a:pt x="28" y="45"/>
                      <a:pt x="18" y="43"/>
                      <a:pt x="24" y="43"/>
                    </a:cubicBezTo>
                    <a:cubicBezTo>
                      <a:pt x="21" y="42"/>
                      <a:pt x="21" y="41"/>
                      <a:pt x="15" y="40"/>
                    </a:cubicBezTo>
                    <a:cubicBezTo>
                      <a:pt x="17" y="40"/>
                      <a:pt x="22" y="41"/>
                      <a:pt x="21" y="40"/>
                    </a:cubicBezTo>
                    <a:cubicBezTo>
                      <a:pt x="16" y="38"/>
                      <a:pt x="23" y="38"/>
                      <a:pt x="20" y="37"/>
                    </a:cubicBezTo>
                    <a:cubicBezTo>
                      <a:pt x="25" y="39"/>
                      <a:pt x="21" y="37"/>
                      <a:pt x="26" y="39"/>
                    </a:cubicBezTo>
                    <a:cubicBezTo>
                      <a:pt x="28" y="38"/>
                      <a:pt x="22" y="37"/>
                      <a:pt x="23" y="35"/>
                    </a:cubicBezTo>
                    <a:cubicBezTo>
                      <a:pt x="27" y="35"/>
                      <a:pt x="27" y="35"/>
                      <a:pt x="27" y="35"/>
                    </a:cubicBezTo>
                    <a:cubicBezTo>
                      <a:pt x="25" y="35"/>
                      <a:pt x="21" y="34"/>
                      <a:pt x="25" y="34"/>
                    </a:cubicBezTo>
                    <a:cubicBezTo>
                      <a:pt x="22" y="33"/>
                      <a:pt x="22" y="33"/>
                      <a:pt x="22" y="33"/>
                    </a:cubicBezTo>
                    <a:cubicBezTo>
                      <a:pt x="24" y="33"/>
                      <a:pt x="23" y="31"/>
                      <a:pt x="27" y="31"/>
                    </a:cubicBezTo>
                    <a:cubicBezTo>
                      <a:pt x="20" y="29"/>
                      <a:pt x="20" y="29"/>
                      <a:pt x="20" y="29"/>
                    </a:cubicBezTo>
                    <a:cubicBezTo>
                      <a:pt x="27" y="28"/>
                      <a:pt x="21" y="25"/>
                      <a:pt x="15" y="23"/>
                    </a:cubicBezTo>
                    <a:cubicBezTo>
                      <a:pt x="16" y="23"/>
                      <a:pt x="17" y="22"/>
                      <a:pt x="19" y="22"/>
                    </a:cubicBezTo>
                    <a:cubicBezTo>
                      <a:pt x="21" y="23"/>
                      <a:pt x="21" y="23"/>
                      <a:pt x="21" y="23"/>
                    </a:cubicBezTo>
                    <a:cubicBezTo>
                      <a:pt x="21" y="22"/>
                      <a:pt x="25" y="21"/>
                      <a:pt x="20" y="20"/>
                    </a:cubicBezTo>
                    <a:cubicBezTo>
                      <a:pt x="18" y="19"/>
                      <a:pt x="24" y="20"/>
                      <a:pt x="25" y="20"/>
                    </a:cubicBezTo>
                    <a:cubicBezTo>
                      <a:pt x="17" y="17"/>
                      <a:pt x="31" y="15"/>
                      <a:pt x="19" y="13"/>
                    </a:cubicBezTo>
                    <a:cubicBezTo>
                      <a:pt x="19" y="14"/>
                      <a:pt x="16" y="15"/>
                      <a:pt x="17" y="17"/>
                    </a:cubicBezTo>
                    <a:cubicBezTo>
                      <a:pt x="15" y="16"/>
                      <a:pt x="13" y="16"/>
                      <a:pt x="13" y="16"/>
                    </a:cubicBezTo>
                    <a:cubicBezTo>
                      <a:pt x="12" y="14"/>
                      <a:pt x="17" y="14"/>
                      <a:pt x="15" y="12"/>
                    </a:cubicBezTo>
                    <a:cubicBezTo>
                      <a:pt x="22" y="13"/>
                      <a:pt x="22" y="13"/>
                      <a:pt x="22" y="13"/>
                    </a:cubicBezTo>
                    <a:cubicBezTo>
                      <a:pt x="30" y="11"/>
                      <a:pt x="12" y="8"/>
                      <a:pt x="23"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2" name="Freeform 1653"/>
              <p:cNvSpPr>
                <a:spLocks/>
              </p:cNvSpPr>
              <p:nvPr/>
            </p:nvSpPr>
            <p:spPr bwMode="auto">
              <a:xfrm>
                <a:off x="3456" y="3078"/>
                <a:ext cx="3" cy="1"/>
              </a:xfrm>
              <a:custGeom>
                <a:avLst/>
                <a:gdLst>
                  <a:gd name="T0" fmla="*/ 0 w 4"/>
                  <a:gd name="T1" fmla="*/ 1 h 1"/>
                  <a:gd name="T2" fmla="*/ 4 w 4"/>
                  <a:gd name="T3" fmla="*/ 0 h 1"/>
                  <a:gd name="T4" fmla="*/ 0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0" y="0"/>
                      <a:pt x="0" y="0"/>
                      <a:pt x="0"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3" name="Freeform 1654"/>
              <p:cNvSpPr>
                <a:spLocks/>
              </p:cNvSpPr>
              <p:nvPr/>
            </p:nvSpPr>
            <p:spPr bwMode="auto">
              <a:xfrm>
                <a:off x="3455" y="3078"/>
                <a:ext cx="1"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4" name="Freeform 1655"/>
              <p:cNvSpPr>
                <a:spLocks/>
              </p:cNvSpPr>
              <p:nvPr/>
            </p:nvSpPr>
            <p:spPr bwMode="auto">
              <a:xfrm>
                <a:off x="3455" y="3059"/>
                <a:ext cx="1"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1"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5" name="Freeform 1656"/>
              <p:cNvSpPr>
                <a:spLocks/>
              </p:cNvSpPr>
              <p:nvPr/>
            </p:nvSpPr>
            <p:spPr bwMode="auto">
              <a:xfrm>
                <a:off x="3453" y="3059"/>
                <a:ext cx="1"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6" name="Freeform 1657"/>
              <p:cNvSpPr>
                <a:spLocks/>
              </p:cNvSpPr>
              <p:nvPr/>
            </p:nvSpPr>
            <p:spPr bwMode="auto">
              <a:xfrm>
                <a:off x="3437" y="3028"/>
                <a:ext cx="22" cy="31"/>
              </a:xfrm>
              <a:custGeom>
                <a:avLst/>
                <a:gdLst>
                  <a:gd name="T0" fmla="*/ 15 w 26"/>
                  <a:gd name="T1" fmla="*/ 6 h 35"/>
                  <a:gd name="T2" fmla="*/ 10 w 26"/>
                  <a:gd name="T3" fmla="*/ 4 h 35"/>
                  <a:gd name="T4" fmla="*/ 14 w 26"/>
                  <a:gd name="T5" fmla="*/ 3 h 35"/>
                  <a:gd name="T6" fmla="*/ 6 w 26"/>
                  <a:gd name="T7" fmla="*/ 0 h 35"/>
                  <a:gd name="T8" fmla="*/ 10 w 26"/>
                  <a:gd name="T9" fmla="*/ 17 h 35"/>
                  <a:gd name="T10" fmla="*/ 7 w 26"/>
                  <a:gd name="T11" fmla="*/ 16 h 35"/>
                  <a:gd name="T12" fmla="*/ 12 w 26"/>
                  <a:gd name="T13" fmla="*/ 22 h 35"/>
                  <a:gd name="T14" fmla="*/ 6 w 26"/>
                  <a:gd name="T15" fmla="*/ 22 h 35"/>
                  <a:gd name="T16" fmla="*/ 8 w 26"/>
                  <a:gd name="T17" fmla="*/ 26 h 35"/>
                  <a:gd name="T18" fmla="*/ 11 w 26"/>
                  <a:gd name="T19" fmla="*/ 26 h 35"/>
                  <a:gd name="T20" fmla="*/ 10 w 26"/>
                  <a:gd name="T21" fmla="*/ 26 h 35"/>
                  <a:gd name="T22" fmla="*/ 11 w 26"/>
                  <a:gd name="T23" fmla="*/ 26 h 35"/>
                  <a:gd name="T24" fmla="*/ 11 w 26"/>
                  <a:gd name="T25" fmla="*/ 29 h 35"/>
                  <a:gd name="T26" fmla="*/ 10 w 26"/>
                  <a:gd name="T27" fmla="*/ 28 h 35"/>
                  <a:gd name="T28" fmla="*/ 12 w 26"/>
                  <a:gd name="T29" fmla="*/ 30 h 35"/>
                  <a:gd name="T30" fmla="*/ 8 w 26"/>
                  <a:gd name="T31" fmla="*/ 30 h 35"/>
                  <a:gd name="T32" fmla="*/ 14 w 26"/>
                  <a:gd name="T33" fmla="*/ 35 h 35"/>
                  <a:gd name="T34" fmla="*/ 18 w 26"/>
                  <a:gd name="T35" fmla="*/ 35 h 35"/>
                  <a:gd name="T36" fmla="*/ 15 w 26"/>
                  <a:gd name="T37" fmla="*/ 31 h 35"/>
                  <a:gd name="T38" fmla="*/ 14 w 26"/>
                  <a:gd name="T39" fmla="*/ 31 h 35"/>
                  <a:gd name="T40" fmla="*/ 13 w 26"/>
                  <a:gd name="T41" fmla="*/ 29 h 35"/>
                  <a:gd name="T42" fmla="*/ 18 w 26"/>
                  <a:gd name="T43" fmla="*/ 31 h 35"/>
                  <a:gd name="T44" fmla="*/ 22 w 26"/>
                  <a:gd name="T45" fmla="*/ 27 h 35"/>
                  <a:gd name="T46" fmla="*/ 23 w 26"/>
                  <a:gd name="T47" fmla="*/ 27 h 35"/>
                  <a:gd name="T48" fmla="*/ 21 w 26"/>
                  <a:gd name="T49" fmla="*/ 26 h 35"/>
                  <a:gd name="T50" fmla="*/ 18 w 26"/>
                  <a:gd name="T51" fmla="*/ 26 h 35"/>
                  <a:gd name="T52" fmla="*/ 12 w 26"/>
                  <a:gd name="T53" fmla="*/ 25 h 35"/>
                  <a:gd name="T54" fmla="*/ 12 w 26"/>
                  <a:gd name="T55" fmla="*/ 24 h 35"/>
                  <a:gd name="T56" fmla="*/ 17 w 26"/>
                  <a:gd name="T57" fmla="*/ 25 h 35"/>
                  <a:gd name="T58" fmla="*/ 15 w 26"/>
                  <a:gd name="T59" fmla="*/ 24 h 35"/>
                  <a:gd name="T60" fmla="*/ 21 w 26"/>
                  <a:gd name="T61" fmla="*/ 23 h 35"/>
                  <a:gd name="T62" fmla="*/ 15 w 26"/>
                  <a:gd name="T63" fmla="*/ 22 h 35"/>
                  <a:gd name="T64" fmla="*/ 15 w 26"/>
                  <a:gd name="T65" fmla="*/ 16 h 35"/>
                  <a:gd name="T66" fmla="*/ 18 w 26"/>
                  <a:gd name="T67" fmla="*/ 17 h 35"/>
                  <a:gd name="T68" fmla="*/ 14 w 26"/>
                  <a:gd name="T69" fmla="*/ 15 h 35"/>
                  <a:gd name="T70" fmla="*/ 16 w 26"/>
                  <a:gd name="T71" fmla="*/ 11 h 35"/>
                  <a:gd name="T72" fmla="*/ 13 w 26"/>
                  <a:gd name="T73" fmla="*/ 11 h 35"/>
                  <a:gd name="T74" fmla="*/ 14 w 26"/>
                  <a:gd name="T75" fmla="*/ 7 h 35"/>
                  <a:gd name="T76" fmla="*/ 14 w 26"/>
                  <a:gd name="T77" fmla="*/ 7 h 35"/>
                  <a:gd name="T78" fmla="*/ 8 w 26"/>
                  <a:gd name="T79" fmla="*/ 5 h 35"/>
                  <a:gd name="T80" fmla="*/ 15 w 26"/>
                  <a:gd name="T81"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5">
                    <a:moveTo>
                      <a:pt x="15" y="6"/>
                    </a:moveTo>
                    <a:cubicBezTo>
                      <a:pt x="10" y="4"/>
                      <a:pt x="10" y="4"/>
                      <a:pt x="10" y="4"/>
                    </a:cubicBezTo>
                    <a:cubicBezTo>
                      <a:pt x="13" y="4"/>
                      <a:pt x="10" y="2"/>
                      <a:pt x="14" y="3"/>
                    </a:cubicBezTo>
                    <a:cubicBezTo>
                      <a:pt x="8" y="2"/>
                      <a:pt x="14" y="0"/>
                      <a:pt x="6" y="0"/>
                    </a:cubicBezTo>
                    <a:cubicBezTo>
                      <a:pt x="8" y="5"/>
                      <a:pt x="3" y="11"/>
                      <a:pt x="10" y="17"/>
                    </a:cubicBezTo>
                    <a:cubicBezTo>
                      <a:pt x="7" y="16"/>
                      <a:pt x="7" y="16"/>
                      <a:pt x="7" y="16"/>
                    </a:cubicBezTo>
                    <a:cubicBezTo>
                      <a:pt x="13" y="19"/>
                      <a:pt x="0" y="19"/>
                      <a:pt x="12" y="22"/>
                    </a:cubicBezTo>
                    <a:cubicBezTo>
                      <a:pt x="6" y="22"/>
                      <a:pt x="6" y="22"/>
                      <a:pt x="6" y="22"/>
                    </a:cubicBezTo>
                    <a:cubicBezTo>
                      <a:pt x="4" y="23"/>
                      <a:pt x="15" y="25"/>
                      <a:pt x="8" y="26"/>
                    </a:cubicBezTo>
                    <a:cubicBezTo>
                      <a:pt x="11" y="26"/>
                      <a:pt x="11" y="26"/>
                      <a:pt x="11" y="26"/>
                    </a:cubicBezTo>
                    <a:cubicBezTo>
                      <a:pt x="10" y="26"/>
                      <a:pt x="10" y="26"/>
                      <a:pt x="10" y="26"/>
                    </a:cubicBezTo>
                    <a:cubicBezTo>
                      <a:pt x="11" y="26"/>
                      <a:pt x="11" y="26"/>
                      <a:pt x="11" y="26"/>
                    </a:cubicBezTo>
                    <a:cubicBezTo>
                      <a:pt x="13" y="27"/>
                      <a:pt x="13" y="28"/>
                      <a:pt x="11" y="29"/>
                    </a:cubicBezTo>
                    <a:cubicBezTo>
                      <a:pt x="9" y="29"/>
                      <a:pt x="10" y="28"/>
                      <a:pt x="10" y="28"/>
                    </a:cubicBezTo>
                    <a:cubicBezTo>
                      <a:pt x="8" y="28"/>
                      <a:pt x="12" y="29"/>
                      <a:pt x="12" y="30"/>
                    </a:cubicBezTo>
                    <a:cubicBezTo>
                      <a:pt x="10" y="30"/>
                      <a:pt x="9" y="30"/>
                      <a:pt x="8" y="30"/>
                    </a:cubicBezTo>
                    <a:cubicBezTo>
                      <a:pt x="11" y="32"/>
                      <a:pt x="4" y="32"/>
                      <a:pt x="14" y="35"/>
                    </a:cubicBezTo>
                    <a:cubicBezTo>
                      <a:pt x="15" y="35"/>
                      <a:pt x="17" y="34"/>
                      <a:pt x="18" y="35"/>
                    </a:cubicBezTo>
                    <a:cubicBezTo>
                      <a:pt x="21" y="34"/>
                      <a:pt x="17" y="32"/>
                      <a:pt x="15" y="31"/>
                    </a:cubicBezTo>
                    <a:cubicBezTo>
                      <a:pt x="14" y="31"/>
                      <a:pt x="14" y="31"/>
                      <a:pt x="14" y="31"/>
                    </a:cubicBezTo>
                    <a:cubicBezTo>
                      <a:pt x="5" y="30"/>
                      <a:pt x="17" y="31"/>
                      <a:pt x="13" y="29"/>
                    </a:cubicBezTo>
                    <a:cubicBezTo>
                      <a:pt x="16" y="29"/>
                      <a:pt x="16" y="30"/>
                      <a:pt x="18" y="31"/>
                    </a:cubicBezTo>
                    <a:cubicBezTo>
                      <a:pt x="26" y="29"/>
                      <a:pt x="13" y="28"/>
                      <a:pt x="22" y="27"/>
                    </a:cubicBezTo>
                    <a:cubicBezTo>
                      <a:pt x="23" y="27"/>
                      <a:pt x="23" y="27"/>
                      <a:pt x="23" y="27"/>
                    </a:cubicBezTo>
                    <a:cubicBezTo>
                      <a:pt x="23" y="27"/>
                      <a:pt x="22" y="26"/>
                      <a:pt x="21" y="26"/>
                    </a:cubicBezTo>
                    <a:cubicBezTo>
                      <a:pt x="18" y="26"/>
                      <a:pt x="18" y="26"/>
                      <a:pt x="18" y="26"/>
                    </a:cubicBezTo>
                    <a:cubicBezTo>
                      <a:pt x="17" y="26"/>
                      <a:pt x="13" y="25"/>
                      <a:pt x="12" y="25"/>
                    </a:cubicBezTo>
                    <a:cubicBezTo>
                      <a:pt x="16" y="25"/>
                      <a:pt x="10" y="24"/>
                      <a:pt x="12" y="24"/>
                    </a:cubicBezTo>
                    <a:cubicBezTo>
                      <a:pt x="15" y="24"/>
                      <a:pt x="15" y="25"/>
                      <a:pt x="17" y="25"/>
                    </a:cubicBezTo>
                    <a:cubicBezTo>
                      <a:pt x="15" y="24"/>
                      <a:pt x="15" y="24"/>
                      <a:pt x="15" y="24"/>
                    </a:cubicBezTo>
                    <a:cubicBezTo>
                      <a:pt x="14" y="23"/>
                      <a:pt x="19" y="23"/>
                      <a:pt x="21" y="23"/>
                    </a:cubicBezTo>
                    <a:cubicBezTo>
                      <a:pt x="18" y="22"/>
                      <a:pt x="19" y="23"/>
                      <a:pt x="15" y="22"/>
                    </a:cubicBezTo>
                    <a:cubicBezTo>
                      <a:pt x="20" y="22"/>
                      <a:pt x="18" y="18"/>
                      <a:pt x="15" y="16"/>
                    </a:cubicBezTo>
                    <a:cubicBezTo>
                      <a:pt x="15" y="16"/>
                      <a:pt x="19" y="16"/>
                      <a:pt x="18" y="17"/>
                    </a:cubicBezTo>
                    <a:cubicBezTo>
                      <a:pt x="19" y="17"/>
                      <a:pt x="17" y="15"/>
                      <a:pt x="14" y="15"/>
                    </a:cubicBezTo>
                    <a:cubicBezTo>
                      <a:pt x="12" y="14"/>
                      <a:pt x="14" y="12"/>
                      <a:pt x="16" y="11"/>
                    </a:cubicBezTo>
                    <a:cubicBezTo>
                      <a:pt x="13" y="11"/>
                      <a:pt x="13" y="11"/>
                      <a:pt x="13" y="11"/>
                    </a:cubicBezTo>
                    <a:cubicBezTo>
                      <a:pt x="9" y="10"/>
                      <a:pt x="17" y="9"/>
                      <a:pt x="14" y="7"/>
                    </a:cubicBezTo>
                    <a:cubicBezTo>
                      <a:pt x="14" y="7"/>
                      <a:pt x="14" y="7"/>
                      <a:pt x="14" y="7"/>
                    </a:cubicBezTo>
                    <a:cubicBezTo>
                      <a:pt x="14" y="7"/>
                      <a:pt x="7" y="6"/>
                      <a:pt x="8" y="5"/>
                    </a:cubicBezTo>
                    <a:cubicBezTo>
                      <a:pt x="12" y="5"/>
                      <a:pt x="11" y="6"/>
                      <a:pt x="15"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7" name="Freeform 1658"/>
              <p:cNvSpPr>
                <a:spLocks/>
              </p:cNvSpPr>
              <p:nvPr/>
            </p:nvSpPr>
            <p:spPr bwMode="auto">
              <a:xfrm>
                <a:off x="3441" y="3027"/>
                <a:ext cx="7" cy="1"/>
              </a:xfrm>
              <a:custGeom>
                <a:avLst/>
                <a:gdLst>
                  <a:gd name="T0" fmla="*/ 3 w 8"/>
                  <a:gd name="T1" fmla="*/ 1 h 2"/>
                  <a:gd name="T2" fmla="*/ 7 w 8"/>
                  <a:gd name="T3" fmla="*/ 2 h 2"/>
                  <a:gd name="T4" fmla="*/ 1 w 8"/>
                  <a:gd name="T5" fmla="*/ 1 h 2"/>
                  <a:gd name="T6" fmla="*/ 2 w 8"/>
                  <a:gd name="T7" fmla="*/ 2 h 2"/>
                  <a:gd name="T8" fmla="*/ 3 w 8"/>
                  <a:gd name="T9" fmla="*/ 1 h 2"/>
                </a:gdLst>
                <a:ahLst/>
                <a:cxnLst>
                  <a:cxn ang="0">
                    <a:pos x="T0" y="T1"/>
                  </a:cxn>
                  <a:cxn ang="0">
                    <a:pos x="T2" y="T3"/>
                  </a:cxn>
                  <a:cxn ang="0">
                    <a:pos x="T4" y="T5"/>
                  </a:cxn>
                  <a:cxn ang="0">
                    <a:pos x="T6" y="T7"/>
                  </a:cxn>
                  <a:cxn ang="0">
                    <a:pos x="T8" y="T9"/>
                  </a:cxn>
                </a:cxnLst>
                <a:rect l="0" t="0" r="r" b="b"/>
                <a:pathLst>
                  <a:path w="8" h="2">
                    <a:moveTo>
                      <a:pt x="3" y="1"/>
                    </a:moveTo>
                    <a:cubicBezTo>
                      <a:pt x="7" y="2"/>
                      <a:pt x="7" y="2"/>
                      <a:pt x="7" y="2"/>
                    </a:cubicBezTo>
                    <a:cubicBezTo>
                      <a:pt x="8" y="1"/>
                      <a:pt x="3" y="0"/>
                      <a:pt x="1" y="1"/>
                    </a:cubicBezTo>
                    <a:cubicBezTo>
                      <a:pt x="1" y="1"/>
                      <a:pt x="0" y="2"/>
                      <a:pt x="2" y="2"/>
                    </a:cubicBezTo>
                    <a:cubicBezTo>
                      <a:pt x="2" y="2"/>
                      <a:pt x="4"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8" name="Freeform 1659"/>
              <p:cNvSpPr>
                <a:spLocks/>
              </p:cNvSpPr>
              <p:nvPr/>
            </p:nvSpPr>
            <p:spPr bwMode="auto">
              <a:xfrm>
                <a:off x="3435" y="3012"/>
                <a:ext cx="16" cy="16"/>
              </a:xfrm>
              <a:custGeom>
                <a:avLst/>
                <a:gdLst>
                  <a:gd name="T0" fmla="*/ 10 w 19"/>
                  <a:gd name="T1" fmla="*/ 6 h 18"/>
                  <a:gd name="T2" fmla="*/ 7 w 19"/>
                  <a:gd name="T3" fmla="*/ 6 h 18"/>
                  <a:gd name="T4" fmla="*/ 5 w 19"/>
                  <a:gd name="T5" fmla="*/ 13 h 18"/>
                  <a:gd name="T6" fmla="*/ 12 w 19"/>
                  <a:gd name="T7" fmla="*/ 15 h 18"/>
                  <a:gd name="T8" fmla="*/ 7 w 19"/>
                  <a:gd name="T9" fmla="*/ 15 h 18"/>
                  <a:gd name="T10" fmla="*/ 12 w 19"/>
                  <a:gd name="T11" fmla="*/ 17 h 18"/>
                  <a:gd name="T12" fmla="*/ 10 w 19"/>
                  <a:gd name="T13" fmla="*/ 16 h 18"/>
                  <a:gd name="T14" fmla="*/ 13 w 19"/>
                  <a:gd name="T15" fmla="*/ 16 h 18"/>
                  <a:gd name="T16" fmla="*/ 12 w 19"/>
                  <a:gd name="T17" fmla="*/ 15 h 18"/>
                  <a:gd name="T18" fmla="*/ 15 w 19"/>
                  <a:gd name="T19" fmla="*/ 15 h 18"/>
                  <a:gd name="T20" fmla="*/ 9 w 19"/>
                  <a:gd name="T21" fmla="*/ 12 h 18"/>
                  <a:gd name="T22" fmla="*/ 15 w 19"/>
                  <a:gd name="T23" fmla="*/ 12 h 18"/>
                  <a:gd name="T24" fmla="*/ 17 w 19"/>
                  <a:gd name="T25" fmla="*/ 9 h 18"/>
                  <a:gd name="T26" fmla="*/ 15 w 19"/>
                  <a:gd name="T27" fmla="*/ 10 h 18"/>
                  <a:gd name="T28" fmla="*/ 11 w 19"/>
                  <a:gd name="T29" fmla="*/ 10 h 18"/>
                  <a:gd name="T30" fmla="*/ 17 w 19"/>
                  <a:gd name="T31" fmla="*/ 9 h 18"/>
                  <a:gd name="T32" fmla="*/ 14 w 19"/>
                  <a:gd name="T33" fmla="*/ 3 h 18"/>
                  <a:gd name="T34" fmla="*/ 7 w 19"/>
                  <a:gd name="T35" fmla="*/ 2 h 18"/>
                  <a:gd name="T36" fmla="*/ 12 w 19"/>
                  <a:gd name="T37" fmla="*/ 2 h 18"/>
                  <a:gd name="T38" fmla="*/ 14 w 19"/>
                  <a:gd name="T39" fmla="*/ 1 h 18"/>
                  <a:gd name="T40" fmla="*/ 4 w 19"/>
                  <a:gd name="T41" fmla="*/ 0 h 18"/>
                  <a:gd name="T42" fmla="*/ 10 w 19"/>
                  <a:gd name="T4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8">
                    <a:moveTo>
                      <a:pt x="10" y="6"/>
                    </a:moveTo>
                    <a:cubicBezTo>
                      <a:pt x="7" y="6"/>
                      <a:pt x="7" y="6"/>
                      <a:pt x="7" y="6"/>
                    </a:cubicBezTo>
                    <a:cubicBezTo>
                      <a:pt x="7" y="9"/>
                      <a:pt x="9" y="12"/>
                      <a:pt x="5" y="13"/>
                    </a:cubicBezTo>
                    <a:cubicBezTo>
                      <a:pt x="4" y="14"/>
                      <a:pt x="10" y="14"/>
                      <a:pt x="12" y="15"/>
                    </a:cubicBezTo>
                    <a:cubicBezTo>
                      <a:pt x="7" y="15"/>
                      <a:pt x="7" y="15"/>
                      <a:pt x="7" y="15"/>
                    </a:cubicBezTo>
                    <a:cubicBezTo>
                      <a:pt x="10" y="16"/>
                      <a:pt x="5" y="18"/>
                      <a:pt x="12" y="17"/>
                    </a:cubicBezTo>
                    <a:cubicBezTo>
                      <a:pt x="13" y="17"/>
                      <a:pt x="9" y="17"/>
                      <a:pt x="10" y="16"/>
                    </a:cubicBezTo>
                    <a:cubicBezTo>
                      <a:pt x="13" y="16"/>
                      <a:pt x="13" y="16"/>
                      <a:pt x="13" y="16"/>
                    </a:cubicBezTo>
                    <a:cubicBezTo>
                      <a:pt x="12" y="15"/>
                      <a:pt x="12" y="15"/>
                      <a:pt x="12" y="15"/>
                    </a:cubicBezTo>
                    <a:cubicBezTo>
                      <a:pt x="15" y="15"/>
                      <a:pt x="15" y="15"/>
                      <a:pt x="15" y="15"/>
                    </a:cubicBezTo>
                    <a:cubicBezTo>
                      <a:pt x="19" y="14"/>
                      <a:pt x="6" y="14"/>
                      <a:pt x="9" y="12"/>
                    </a:cubicBezTo>
                    <a:cubicBezTo>
                      <a:pt x="15" y="12"/>
                      <a:pt x="15" y="12"/>
                      <a:pt x="15" y="12"/>
                    </a:cubicBezTo>
                    <a:cubicBezTo>
                      <a:pt x="15" y="11"/>
                      <a:pt x="13" y="10"/>
                      <a:pt x="17" y="9"/>
                    </a:cubicBezTo>
                    <a:cubicBezTo>
                      <a:pt x="17" y="9"/>
                      <a:pt x="14" y="9"/>
                      <a:pt x="15" y="10"/>
                    </a:cubicBezTo>
                    <a:cubicBezTo>
                      <a:pt x="15" y="10"/>
                      <a:pt x="12" y="10"/>
                      <a:pt x="11" y="10"/>
                    </a:cubicBezTo>
                    <a:cubicBezTo>
                      <a:pt x="6" y="8"/>
                      <a:pt x="14" y="10"/>
                      <a:pt x="17" y="9"/>
                    </a:cubicBezTo>
                    <a:cubicBezTo>
                      <a:pt x="13" y="7"/>
                      <a:pt x="9" y="4"/>
                      <a:pt x="14" y="3"/>
                    </a:cubicBezTo>
                    <a:cubicBezTo>
                      <a:pt x="11" y="4"/>
                      <a:pt x="7" y="3"/>
                      <a:pt x="7" y="2"/>
                    </a:cubicBezTo>
                    <a:cubicBezTo>
                      <a:pt x="9" y="1"/>
                      <a:pt x="11" y="2"/>
                      <a:pt x="12" y="2"/>
                    </a:cubicBezTo>
                    <a:cubicBezTo>
                      <a:pt x="13" y="2"/>
                      <a:pt x="15" y="1"/>
                      <a:pt x="14" y="1"/>
                    </a:cubicBezTo>
                    <a:cubicBezTo>
                      <a:pt x="11" y="2"/>
                      <a:pt x="6" y="1"/>
                      <a:pt x="4" y="0"/>
                    </a:cubicBezTo>
                    <a:cubicBezTo>
                      <a:pt x="0" y="2"/>
                      <a:pt x="11" y="4"/>
                      <a:pt x="10"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69" name="Freeform 1660"/>
              <p:cNvSpPr>
                <a:spLocks/>
              </p:cNvSpPr>
              <p:nvPr/>
            </p:nvSpPr>
            <p:spPr bwMode="auto">
              <a:xfrm>
                <a:off x="3439" y="3016"/>
                <a:ext cx="2" cy="1"/>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sp>
            <p:nvSpPr>
              <p:cNvPr id="70" name="Freeform 1661"/>
              <p:cNvSpPr>
                <a:spLocks/>
              </p:cNvSpPr>
              <p:nvPr/>
            </p:nvSpPr>
            <p:spPr bwMode="auto">
              <a:xfrm>
                <a:off x="3499" y="2666"/>
                <a:ext cx="12" cy="135"/>
              </a:xfrm>
              <a:custGeom>
                <a:avLst/>
                <a:gdLst>
                  <a:gd name="T0" fmla="*/ 4 w 14"/>
                  <a:gd name="T1" fmla="*/ 5 h 156"/>
                  <a:gd name="T2" fmla="*/ 2 w 14"/>
                  <a:gd name="T3" fmla="*/ 81 h 156"/>
                  <a:gd name="T4" fmla="*/ 0 w 14"/>
                  <a:gd name="T5" fmla="*/ 150 h 156"/>
                  <a:gd name="T6" fmla="*/ 5 w 14"/>
                  <a:gd name="T7" fmla="*/ 156 h 156"/>
                  <a:gd name="T8" fmla="*/ 10 w 14"/>
                  <a:gd name="T9" fmla="*/ 150 h 156"/>
                  <a:gd name="T10" fmla="*/ 12 w 14"/>
                  <a:gd name="T11" fmla="*/ 82 h 156"/>
                  <a:gd name="T12" fmla="*/ 14 w 14"/>
                  <a:gd name="T13" fmla="*/ 5 h 156"/>
                  <a:gd name="T14" fmla="*/ 9 w 14"/>
                  <a:gd name="T15" fmla="*/ 0 h 156"/>
                  <a:gd name="T16" fmla="*/ 4 w 14"/>
                  <a:gd name="T17" fmla="*/ 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6">
                    <a:moveTo>
                      <a:pt x="4" y="5"/>
                    </a:moveTo>
                    <a:cubicBezTo>
                      <a:pt x="2" y="81"/>
                      <a:pt x="2" y="81"/>
                      <a:pt x="2" y="81"/>
                    </a:cubicBezTo>
                    <a:cubicBezTo>
                      <a:pt x="0" y="150"/>
                      <a:pt x="0" y="150"/>
                      <a:pt x="0" y="150"/>
                    </a:cubicBezTo>
                    <a:cubicBezTo>
                      <a:pt x="0" y="153"/>
                      <a:pt x="2" y="156"/>
                      <a:pt x="5" y="156"/>
                    </a:cubicBezTo>
                    <a:cubicBezTo>
                      <a:pt x="7" y="156"/>
                      <a:pt x="10" y="153"/>
                      <a:pt x="10" y="150"/>
                    </a:cubicBezTo>
                    <a:cubicBezTo>
                      <a:pt x="12" y="82"/>
                      <a:pt x="12" y="82"/>
                      <a:pt x="12" y="82"/>
                    </a:cubicBezTo>
                    <a:cubicBezTo>
                      <a:pt x="14" y="5"/>
                      <a:pt x="14" y="5"/>
                      <a:pt x="14" y="5"/>
                    </a:cubicBezTo>
                    <a:cubicBezTo>
                      <a:pt x="14" y="3"/>
                      <a:pt x="12" y="0"/>
                      <a:pt x="9" y="0"/>
                    </a:cubicBezTo>
                    <a:cubicBezTo>
                      <a:pt x="6" y="0"/>
                      <a:pt x="4" y="3"/>
                      <a:pt x="4"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025">
                  <a:defRPr/>
                </a:pPr>
                <a:endParaRPr lang="zh-CN" altLang="en-US" sz="1100" kern="0">
                  <a:solidFill>
                    <a:prstClr val="black"/>
                  </a:solidFill>
                </a:endParaRPr>
              </a:p>
            </p:txBody>
          </p:sp>
        </p:grpSp>
        <p:sp>
          <p:nvSpPr>
            <p:cNvPr id="13" name="Rectangle 12"/>
            <p:cNvSpPr/>
            <p:nvPr/>
          </p:nvSpPr>
          <p:spPr>
            <a:xfrm>
              <a:off x="5335675" y="3127291"/>
              <a:ext cx="870717" cy="547650"/>
            </a:xfrm>
            <a:prstGeom prst="rect">
              <a:avLst/>
            </a:prstGeom>
            <a:solidFill>
              <a:srgbClr val="DEF7C4"/>
            </a:solidFill>
            <a:ln w="25400" cap="flat" cmpd="sng" algn="ctr">
              <a:solidFill>
                <a:srgbClr val="DEF7C4"/>
              </a:solidFill>
              <a:prstDash val="solid"/>
            </a:ln>
            <a:effectLst/>
          </p:spPr>
          <p:txBody>
            <a:bodyPr rtlCol="0" anchor="ctr"/>
            <a:lstStyle/>
            <a:p>
              <a:pPr algn="ctr" defTabSz="680025">
                <a:defRPr/>
              </a:pPr>
              <a:endParaRPr lang="en-US" kern="0">
                <a:solidFill>
                  <a:prstClr val="white"/>
                </a:solidFill>
                <a:latin typeface="Calibri"/>
              </a:endParaRPr>
            </a:p>
          </p:txBody>
        </p:sp>
      </p:grpSp>
      <p:sp>
        <p:nvSpPr>
          <p:cNvPr id="1071" name="Oval Callout 1070"/>
          <p:cNvSpPr/>
          <p:nvPr/>
        </p:nvSpPr>
        <p:spPr>
          <a:xfrm>
            <a:off x="4761817" y="-2157"/>
            <a:ext cx="6266217" cy="2790457"/>
          </a:xfrm>
          <a:prstGeom prst="wedgeEllipseCallout">
            <a:avLst>
              <a:gd name="adj1" fmla="val 62996"/>
              <a:gd name="adj2" fmla="val 64415"/>
            </a:avLst>
          </a:prstGeom>
          <a:solidFill>
            <a:srgbClr val="4BACC6">
              <a:lumMod val="20000"/>
              <a:lumOff val="80000"/>
            </a:srgbClr>
          </a:solidFill>
          <a:ln w="25400" cap="flat" cmpd="sng" algn="ctr">
            <a:solidFill>
              <a:srgbClr val="FFD4DF"/>
            </a:solidFill>
            <a:prstDash val="solid"/>
          </a:ln>
          <a:effectLst/>
        </p:spPr>
        <p:txBody>
          <a:bodyPr lIns="68899" tIns="34463" rIns="68899" bIns="34463" rtlCol="0" anchor="ctr"/>
          <a:lstStyle/>
          <a:p>
            <a:pPr algn="ctr" defTabSz="680025">
              <a:defRPr/>
            </a:pPr>
            <a:r>
              <a:rPr lang="en-US" sz="4000" b="1" kern="0" dirty="0" err="1">
                <a:solidFill>
                  <a:srgbClr val="E60044"/>
                </a:solidFill>
                <a:latin typeface="VNI-Avo" pitchFamily="2" charset="0"/>
              </a:rPr>
              <a:t>Caùc</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vaàn</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naøy</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coù</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gì</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gioáng</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vaø</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khaùc</a:t>
            </a:r>
            <a:r>
              <a:rPr lang="en-US" sz="4000" b="1" kern="0" dirty="0">
                <a:solidFill>
                  <a:srgbClr val="E60044"/>
                </a:solidFill>
                <a:latin typeface="VNI-Avo" pitchFamily="2" charset="0"/>
              </a:rPr>
              <a:t> </a:t>
            </a:r>
            <a:r>
              <a:rPr lang="en-US" sz="4000" b="1" kern="0" dirty="0" err="1">
                <a:solidFill>
                  <a:srgbClr val="E60044"/>
                </a:solidFill>
                <a:latin typeface="VNI-Avo" pitchFamily="2" charset="0"/>
              </a:rPr>
              <a:t>nhau</a:t>
            </a:r>
            <a:r>
              <a:rPr lang="en-US" sz="4000" b="1" kern="0" dirty="0">
                <a:solidFill>
                  <a:srgbClr val="E60044"/>
                </a:solidFill>
                <a:latin typeface="VNI-Avo" pitchFamily="2" charset="0"/>
              </a:rPr>
              <a:t>?</a:t>
            </a:r>
          </a:p>
        </p:txBody>
      </p:sp>
    </p:spTree>
    <p:extLst>
      <p:ext uri="{BB962C8B-B14F-4D97-AF65-F5344CB8AC3E}">
        <p14:creationId xmlns:p14="http://schemas.microsoft.com/office/powerpoint/2010/main" val="964064654"/>
      </p:ext>
    </p:extLst>
  </p:cSld>
  <p:clrMapOvr>
    <a:masterClrMapping/>
  </p:clrMapOvr>
  <p:transition spd="slow" advClick="0">
    <p:wip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p:cNvSpPr/>
          <p:nvPr/>
        </p:nvSpPr>
        <p:spPr>
          <a:xfrm>
            <a:off x="2681315" y="356342"/>
            <a:ext cx="6589905" cy="1622057"/>
          </a:xfrm>
          <a:prstGeom prst="rect">
            <a:avLst/>
          </a:prstGeom>
          <a:noFill/>
        </p:spPr>
        <p:txBody>
          <a:bodyPr wrap="none" lIns="122613" tIns="61306" rIns="122613" bIns="61306">
            <a:spAutoFit/>
            <a:scene3d>
              <a:camera prst="orthographicFront"/>
              <a:lightRig rig="soft" dir="t">
                <a:rot lat="0" lon="0" rev="15600000"/>
              </a:lightRig>
            </a:scene3d>
            <a:sp3d extrusionH="57150" prstMaterial="softEdge">
              <a:bevelT w="25400" h="38100"/>
            </a:sp3d>
          </a:bodyPr>
          <a:lstStyle/>
          <a:p>
            <a:pPr algn="ctr" defTabSz="959114"/>
            <a:r>
              <a:rPr lang="en-US" sz="9700" b="1" dirty="0" err="1">
                <a:ln/>
                <a:solidFill>
                  <a:srgbClr val="FFFF00"/>
                </a:solidFill>
                <a:latin typeface="VNI-Avo" pitchFamily="2" charset="0"/>
              </a:rPr>
              <a:t>Khôûi</a:t>
            </a:r>
            <a:r>
              <a:rPr lang="en-US" sz="9700" b="1" dirty="0">
                <a:ln/>
                <a:solidFill>
                  <a:srgbClr val="FFFF00"/>
                </a:solidFill>
                <a:latin typeface="VNI-Avo" pitchFamily="2" charset="0"/>
              </a:rPr>
              <a:t> </a:t>
            </a:r>
            <a:r>
              <a:rPr lang="en-US" sz="9700" b="1" dirty="0" err="1">
                <a:ln/>
                <a:solidFill>
                  <a:srgbClr val="FFFF00"/>
                </a:solidFill>
                <a:latin typeface="VNI-Avo" pitchFamily="2" charset="0"/>
              </a:rPr>
              <a:t>ñoäng</a:t>
            </a:r>
            <a:endParaRPr lang="en-US" sz="9700" b="1" dirty="0">
              <a:ln/>
              <a:solidFill>
                <a:srgbClr val="FFFF00"/>
              </a:solidFill>
              <a:latin typeface="VNI-Avo" pitchFamily="2" charset="0"/>
            </a:endParaRPr>
          </a:p>
        </p:txBody>
      </p:sp>
    </p:spTree>
    <p:extLst>
      <p:ext uri="{BB962C8B-B14F-4D97-AF65-F5344CB8AC3E}">
        <p14:creationId xmlns:p14="http://schemas.microsoft.com/office/powerpoint/2010/main" val="3073812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42332" y="1054390"/>
            <a:ext cx="3662127" cy="2375419"/>
            <a:chOff x="6679344" y="2634855"/>
            <a:chExt cx="3931922" cy="2268583"/>
          </a:xfrm>
        </p:grpSpPr>
        <p:sp>
          <p:nvSpPr>
            <p:cNvPr id="5" name="Rectangle 4"/>
            <p:cNvSpPr/>
            <p:nvPr/>
          </p:nvSpPr>
          <p:spPr>
            <a:xfrm>
              <a:off x="6679345" y="2634855"/>
              <a:ext cx="1933303" cy="1084217"/>
            </a:xfrm>
            <a:prstGeom prst="rect">
              <a:avLst/>
            </a:prstGeom>
            <a:solidFill>
              <a:srgbClr val="333399">
                <a:lumMod val="20000"/>
                <a:lumOff val="80000"/>
              </a:srgbClr>
            </a:solidFill>
            <a:ln w="12700" cap="flat" cmpd="sng" algn="ctr">
              <a:solidFill>
                <a:srgbClr val="BBE0E3">
                  <a:shade val="50000"/>
                </a:srgbClr>
              </a:solidFill>
              <a:prstDash val="solid"/>
              <a:miter lim="800000"/>
            </a:ln>
            <a:effectLst/>
          </p:spPr>
          <p:txBody>
            <a:bodyPr rtlCol="0" anchor="ctr"/>
            <a:lstStyle/>
            <a:p>
              <a:pPr algn="ctr" defTabSz="913179"/>
              <a:r>
                <a:rPr lang="en-US" sz="7100" b="1" kern="0">
                  <a:solidFill>
                    <a:srgbClr val="000000"/>
                  </a:solidFill>
                  <a:latin typeface="VNI-Avo" pitchFamily="2" charset="0"/>
                  <a:ea typeface="宋体"/>
                </a:rPr>
                <a:t>ng</a:t>
              </a:r>
              <a:endParaRPr lang="en-US" sz="7100" b="1" kern="0" dirty="0">
                <a:solidFill>
                  <a:srgbClr val="000000"/>
                </a:solidFill>
                <a:latin typeface="VNI-Avo" pitchFamily="2" charset="0"/>
                <a:ea typeface="宋体"/>
              </a:endParaRPr>
            </a:p>
          </p:txBody>
        </p:sp>
        <p:sp>
          <p:nvSpPr>
            <p:cNvPr id="6" name="Rectangle 5"/>
            <p:cNvSpPr/>
            <p:nvPr/>
          </p:nvSpPr>
          <p:spPr>
            <a:xfrm>
              <a:off x="8677963" y="2634855"/>
              <a:ext cx="1933303" cy="1084217"/>
            </a:xfrm>
            <a:prstGeom prst="rect">
              <a:avLst/>
            </a:prstGeom>
            <a:solidFill>
              <a:srgbClr val="333399">
                <a:lumMod val="20000"/>
                <a:lumOff val="80000"/>
              </a:srgbClr>
            </a:solidFill>
            <a:ln w="12700" cap="flat" cmpd="sng" algn="ctr">
              <a:solidFill>
                <a:srgbClr val="BBE0E3">
                  <a:shade val="50000"/>
                </a:srgbClr>
              </a:solidFill>
              <a:prstDash val="solid"/>
              <a:miter lim="800000"/>
            </a:ln>
            <a:effectLst/>
          </p:spPr>
          <p:txBody>
            <a:bodyPr rtlCol="0" anchor="ctr"/>
            <a:lstStyle/>
            <a:p>
              <a:pPr algn="ctr" defTabSz="913179"/>
              <a:r>
                <a:rPr lang="en-US" sz="7100" b="1" kern="0">
                  <a:solidFill>
                    <a:srgbClr val="FF0000"/>
                  </a:solidFill>
                  <a:latin typeface="VNI-Avo" pitchFamily="2" charset="0"/>
                  <a:ea typeface="宋体"/>
                </a:rPr>
                <a:t>oaêt</a:t>
              </a:r>
              <a:endParaRPr lang="en-US" sz="7100" b="1" kern="0" dirty="0">
                <a:solidFill>
                  <a:srgbClr val="FF0000"/>
                </a:solidFill>
                <a:latin typeface="VNI-Avo" pitchFamily="2" charset="0"/>
                <a:ea typeface="宋体"/>
              </a:endParaRPr>
            </a:p>
          </p:txBody>
        </p:sp>
        <p:sp>
          <p:nvSpPr>
            <p:cNvPr id="7" name="Rectangle 6"/>
            <p:cNvSpPr/>
            <p:nvPr/>
          </p:nvSpPr>
          <p:spPr>
            <a:xfrm>
              <a:off x="6679344" y="3819221"/>
              <a:ext cx="3931921" cy="1084217"/>
            </a:xfrm>
            <a:prstGeom prst="rect">
              <a:avLst/>
            </a:prstGeom>
            <a:solidFill>
              <a:srgbClr val="333399">
                <a:lumMod val="20000"/>
                <a:lumOff val="80000"/>
              </a:srgbClr>
            </a:solidFill>
            <a:ln w="12700" cap="flat" cmpd="sng" algn="ctr">
              <a:solidFill>
                <a:srgbClr val="BBE0E3">
                  <a:shade val="50000"/>
                </a:srgbClr>
              </a:solidFill>
              <a:prstDash val="solid"/>
              <a:miter lim="800000"/>
            </a:ln>
            <a:effectLst/>
          </p:spPr>
          <p:txBody>
            <a:bodyPr rtlCol="0" anchor="ctr"/>
            <a:lstStyle/>
            <a:p>
              <a:pPr algn="ctr" defTabSz="913179"/>
              <a:r>
                <a:rPr lang="en-US" sz="7100" b="1" kern="0">
                  <a:solidFill>
                    <a:srgbClr val="000000"/>
                  </a:solidFill>
                  <a:latin typeface="VNI-Avo" pitchFamily="2" charset="0"/>
                  <a:ea typeface="宋体"/>
                </a:rPr>
                <a:t>ngoaët</a:t>
              </a:r>
              <a:endParaRPr lang="en-US" sz="7100" b="1" kern="0" dirty="0">
                <a:solidFill>
                  <a:srgbClr val="FF0000"/>
                </a:solidFill>
                <a:latin typeface="VNI-Avo" pitchFamily="2" charset="0"/>
                <a:ea typeface="宋体"/>
              </a:endParaRPr>
            </a:p>
          </p:txBody>
        </p:sp>
      </p:grpSp>
      <p:sp>
        <p:nvSpPr>
          <p:cNvPr id="8" name="TextBox 7"/>
          <p:cNvSpPr txBox="1"/>
          <p:nvPr/>
        </p:nvSpPr>
        <p:spPr>
          <a:xfrm>
            <a:off x="2467236" y="17254"/>
            <a:ext cx="7427049" cy="1123380"/>
          </a:xfrm>
          <a:prstGeom prst="rect">
            <a:avLst/>
          </a:prstGeom>
          <a:noFill/>
        </p:spPr>
        <p:txBody>
          <a:bodyPr wrap="square" lIns="91194" tIns="45617" rIns="91194" bIns="45617" rtlCol="0">
            <a:spAutoFit/>
          </a:bodyPr>
          <a:lstStyle/>
          <a:p>
            <a:pPr lvl="1"/>
            <a:r>
              <a:rPr lang="en-US" sz="6700" b="1">
                <a:solidFill>
                  <a:srgbClr val="FF0000"/>
                </a:solidFill>
                <a:latin typeface="VNI-Avo" pitchFamily="2" charset="0"/>
                <a:cs typeface="Times New Roman" panose="02020603050405020304" pitchFamily="18" charset="0"/>
              </a:rPr>
              <a:t>oaên  uaât  uyeât</a:t>
            </a:r>
            <a:endParaRPr lang="en-US" sz="6700" b="1" dirty="0">
              <a:solidFill>
                <a:srgbClr val="FF0000"/>
              </a:solidFill>
              <a:latin typeface="VNI-Avo" pitchFamily="2" charset="0"/>
              <a:cs typeface="Times New Roman" panose="02020603050405020304" pitchFamily="18" charset="0"/>
            </a:endParaRPr>
          </a:p>
        </p:txBody>
      </p:sp>
      <p:sp>
        <p:nvSpPr>
          <p:cNvPr id="9" name="TextBox 8"/>
          <p:cNvSpPr txBox="1"/>
          <p:nvPr/>
        </p:nvSpPr>
        <p:spPr>
          <a:xfrm>
            <a:off x="32" y="5515127"/>
            <a:ext cx="4300059" cy="707882"/>
          </a:xfrm>
          <a:prstGeom prst="rect">
            <a:avLst/>
          </a:prstGeom>
          <a:noFill/>
        </p:spPr>
        <p:txBody>
          <a:bodyPr wrap="square" lIns="91194" tIns="45617" rIns="91194" bIns="45617" rtlCol="0">
            <a:spAutoFit/>
          </a:bodyPr>
          <a:lstStyle/>
          <a:p>
            <a:pPr lvl="1"/>
            <a:r>
              <a:rPr lang="en-US" sz="4000" b="1">
                <a:latin typeface="VNI-Avo" pitchFamily="2" charset="0"/>
                <a:cs typeface="Times New Roman" panose="02020603050405020304" pitchFamily="18" charset="0"/>
              </a:rPr>
              <a:t>choã ng</a:t>
            </a:r>
            <a:r>
              <a:rPr lang="en-US" sz="4000" b="1">
                <a:solidFill>
                  <a:srgbClr val="FF0000"/>
                </a:solidFill>
                <a:latin typeface="VNI-Avo" pitchFamily="2" charset="0"/>
                <a:cs typeface="Times New Roman" panose="02020603050405020304" pitchFamily="18" charset="0"/>
              </a:rPr>
              <a:t>oaët</a:t>
            </a:r>
            <a:endParaRPr lang="en-US" sz="4000" b="1" dirty="0">
              <a:solidFill>
                <a:srgbClr val="FF0000"/>
              </a:solidFill>
              <a:latin typeface="VNI-Avo" pitchFamily="2" charset="0"/>
              <a:cs typeface="Times New Roman" panose="02020603050405020304" pitchFamily="18" charset="0"/>
            </a:endParaRPr>
          </a:p>
        </p:txBody>
      </p:sp>
      <p:sp>
        <p:nvSpPr>
          <p:cNvPr id="10" name="TextBox 9"/>
          <p:cNvSpPr txBox="1"/>
          <p:nvPr/>
        </p:nvSpPr>
        <p:spPr>
          <a:xfrm>
            <a:off x="3405355" y="5541417"/>
            <a:ext cx="5186575" cy="707803"/>
          </a:xfrm>
          <a:prstGeom prst="rect">
            <a:avLst/>
          </a:prstGeom>
          <a:noFill/>
        </p:spPr>
        <p:txBody>
          <a:bodyPr wrap="square" lIns="91194" tIns="45617" rIns="91194" bIns="45617" rtlCol="0">
            <a:spAutoFit/>
          </a:bodyPr>
          <a:lstStyle/>
          <a:p>
            <a:pPr lvl="1"/>
            <a:r>
              <a:rPr lang="en-US" sz="4000" b="1">
                <a:latin typeface="VNI-Avo" pitchFamily="2" charset="0"/>
                <a:cs typeface="Times New Roman" panose="02020603050405020304" pitchFamily="18" charset="0"/>
              </a:rPr>
              <a:t>voøng ng</a:t>
            </a:r>
            <a:r>
              <a:rPr lang="en-US" sz="4000" b="1">
                <a:solidFill>
                  <a:srgbClr val="FF0000"/>
                </a:solidFill>
                <a:latin typeface="VNI-Avo" pitchFamily="2" charset="0"/>
                <a:cs typeface="Times New Roman" panose="02020603050405020304" pitchFamily="18" charset="0"/>
              </a:rPr>
              <a:t>uyeät</a:t>
            </a:r>
            <a:r>
              <a:rPr lang="en-US" sz="4000" b="1">
                <a:latin typeface="VNI-Avo" pitchFamily="2" charset="0"/>
                <a:cs typeface="Times New Roman" panose="02020603050405020304" pitchFamily="18" charset="0"/>
              </a:rPr>
              <a:t> queá</a:t>
            </a:r>
            <a:endParaRPr lang="en-US" sz="4000" b="1" dirty="0">
              <a:solidFill>
                <a:srgbClr val="FF0000"/>
              </a:solidFill>
              <a:latin typeface="VNI-Avo" pitchFamily="2" charset="0"/>
              <a:cs typeface="Times New Roman" panose="02020603050405020304" pitchFamily="18" charset="0"/>
            </a:endParaRPr>
          </a:p>
        </p:txBody>
      </p:sp>
      <p:sp>
        <p:nvSpPr>
          <p:cNvPr id="11" name="TextBox 10"/>
          <p:cNvSpPr txBox="1"/>
          <p:nvPr/>
        </p:nvSpPr>
        <p:spPr>
          <a:xfrm>
            <a:off x="8361368" y="5630542"/>
            <a:ext cx="5273777" cy="707882"/>
          </a:xfrm>
          <a:prstGeom prst="rect">
            <a:avLst/>
          </a:prstGeom>
          <a:noFill/>
        </p:spPr>
        <p:txBody>
          <a:bodyPr wrap="square" lIns="91194" tIns="45617" rIns="91194" bIns="45617" rtlCol="0">
            <a:spAutoFit/>
          </a:bodyPr>
          <a:lstStyle/>
          <a:p>
            <a:pPr lvl="1"/>
            <a:r>
              <a:rPr lang="en-US" sz="4000" b="1">
                <a:latin typeface="VNI-Avo" pitchFamily="2" charset="0"/>
                <a:cs typeface="Times New Roman" panose="02020603050405020304" pitchFamily="18" charset="0"/>
              </a:rPr>
              <a:t>x</a:t>
            </a:r>
            <a:r>
              <a:rPr lang="en-US" sz="4000" b="1">
                <a:solidFill>
                  <a:srgbClr val="FF0000"/>
                </a:solidFill>
                <a:latin typeface="VNI-Avo" pitchFamily="2" charset="0"/>
                <a:cs typeface="Times New Roman" panose="02020603050405020304" pitchFamily="18" charset="0"/>
              </a:rPr>
              <a:t>uaát</a:t>
            </a:r>
            <a:r>
              <a:rPr lang="en-US" sz="4000" b="1">
                <a:latin typeface="VNI-Avo" pitchFamily="2" charset="0"/>
                <a:cs typeface="Times New Roman" panose="02020603050405020304" pitchFamily="18" charset="0"/>
              </a:rPr>
              <a:t> phaùt</a:t>
            </a:r>
            <a:endParaRPr lang="en-US" sz="4000" b="1" dirty="0">
              <a:solidFill>
                <a:srgbClr val="FF0000"/>
              </a:solidFill>
              <a:latin typeface="VNI-Avo" pitchFamily="2" charset="0"/>
              <a:cs typeface="Times New Roman" panose="02020603050405020304" pitchFamily="18"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64266" t="54277" r="4188" b="33442"/>
          <a:stretch/>
        </p:blipFill>
        <p:spPr>
          <a:xfrm>
            <a:off x="8936986" y="3569236"/>
            <a:ext cx="2587913" cy="1857494"/>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36552" t="61805" r="34134" b="25914"/>
          <a:stretch/>
        </p:blipFill>
        <p:spPr>
          <a:xfrm>
            <a:off x="4300091" y="3683934"/>
            <a:ext cx="3263497" cy="1857494"/>
          </a:xfrm>
          <a:prstGeom prst="rect">
            <a:avLst/>
          </a:prstGeom>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4669" t="54391" r="63785" b="33328"/>
          <a:stretch/>
        </p:blipFill>
        <p:spPr>
          <a:xfrm>
            <a:off x="364374" y="3683934"/>
            <a:ext cx="3040962" cy="1857494"/>
          </a:xfrm>
          <a:prstGeom prst="rect">
            <a:avLst/>
          </a:prstGeom>
        </p:spPr>
      </p:pic>
    </p:spTree>
    <p:extLst>
      <p:ext uri="{BB962C8B-B14F-4D97-AF65-F5344CB8AC3E}">
        <p14:creationId xmlns:p14="http://schemas.microsoft.com/office/powerpoint/2010/main" val="18520794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p:cNvSpPr/>
          <p:nvPr/>
        </p:nvSpPr>
        <p:spPr>
          <a:xfrm>
            <a:off x="2379584" y="468062"/>
            <a:ext cx="7452609" cy="2084531"/>
          </a:xfrm>
          <a:prstGeom prst="rect">
            <a:avLst/>
          </a:prstGeom>
          <a:noFill/>
          <a:ln>
            <a:noFill/>
          </a:ln>
        </p:spPr>
        <p:txBody>
          <a:bodyPr wrap="square" lIns="91194" tIns="45617" rIns="91194" bIns="45617">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3938" fontAlgn="base">
              <a:spcBef>
                <a:spcPct val="0"/>
              </a:spcBef>
              <a:spcAft>
                <a:spcPct val="0"/>
              </a:spcAft>
              <a:defRPr/>
            </a:pPr>
            <a:r>
              <a:rPr lang="vi-VN" sz="9600" b="1" dirty="0">
                <a:ln w="11430">
                  <a:noFill/>
                </a:ln>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Thư giãn </a:t>
            </a:r>
            <a:endParaRPr lang="en-US" sz="9600" b="1" dirty="0">
              <a:ln w="11430">
                <a:noFill/>
              </a:ln>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9469228"/>
      </p:ext>
    </p:extLst>
  </p:cSld>
  <p:clrMapOvr>
    <a:masterClrMapping/>
  </p:clrMapOvr>
  <p:transition spd="slow">
    <p:wipe/>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ú bé loắt choắ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
            <a:ext cx="12192000" cy="6853981"/>
          </a:xfrm>
          <a:prstGeom prst="rect">
            <a:avLst/>
          </a:prstGeom>
        </p:spPr>
      </p:pic>
    </p:spTree>
    <p:extLst>
      <p:ext uri="{BB962C8B-B14F-4D97-AF65-F5344CB8AC3E}">
        <p14:creationId xmlns:p14="http://schemas.microsoft.com/office/powerpoint/2010/main" val="778711928"/>
      </p:ext>
    </p:extLst>
  </p:cSld>
  <p:clrMapOvr>
    <a:masterClrMapping/>
  </p:clrMapOvr>
  <p:transition advClick="0" advTm="0">
    <p:rand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61" y="210"/>
            <a:ext cx="12192361" cy="6857799"/>
          </a:xfrm>
          <a:prstGeom prst="rect">
            <a:avLst/>
          </a:prstGeom>
        </p:spPr>
      </p:pic>
      <p:sp>
        <p:nvSpPr>
          <p:cNvPr id="4" name="Rectangle 3"/>
          <p:cNvSpPr/>
          <p:nvPr/>
        </p:nvSpPr>
        <p:spPr>
          <a:xfrm>
            <a:off x="1426697" y="2353167"/>
            <a:ext cx="7076923" cy="2151866"/>
          </a:xfrm>
          <a:prstGeom prst="rect">
            <a:avLst/>
          </a:prstGeom>
          <a:noFill/>
        </p:spPr>
        <p:txBody>
          <a:bodyPr wrap="square" lIns="123752" tIns="61875" rIns="123752" bIns="61875">
            <a:spAutoFit/>
          </a:bodyPr>
          <a:lstStyle/>
          <a:p>
            <a:pPr algn="ctr" defTabSz="968087"/>
            <a:r>
              <a:rPr lang="en-US" sz="13200" b="1" dirty="0" err="1">
                <a:ln w="12700">
                  <a:solidFill>
                    <a:srgbClr val="4BACC6"/>
                  </a:solidFill>
                  <a:prstDash val="solid"/>
                </a:ln>
                <a:solidFill>
                  <a:srgbClr val="FFFF00"/>
                </a:solidFill>
                <a:latin typeface="HP001" panose="020B0603050302020204" pitchFamily="34" charset="0"/>
                <a:ea typeface="HP001" panose="020B0603050302020204" pitchFamily="34" charset="0"/>
              </a:rPr>
              <a:t>Tập</a:t>
            </a:r>
            <a:r>
              <a:rPr lang="en-US" sz="13200" b="1" dirty="0">
                <a:ln w="12700">
                  <a:solidFill>
                    <a:srgbClr val="4BACC6"/>
                  </a:solidFill>
                  <a:prstDash val="solid"/>
                </a:ln>
                <a:solidFill>
                  <a:srgbClr val="FFFF00"/>
                </a:solidFill>
                <a:latin typeface="HP001" panose="020B0603050302020204" pitchFamily="34" charset="0"/>
                <a:ea typeface="HP001" panose="020B0603050302020204" pitchFamily="34" charset="0"/>
              </a:rPr>
              <a:t> ȫ</a:t>
            </a:r>
            <a:r>
              <a:rPr lang="el-GR" sz="13200" b="1" dirty="0">
                <a:ln w="12700">
                  <a:solidFill>
                    <a:srgbClr val="4BACC6"/>
                  </a:solidFill>
                  <a:prstDash val="solid"/>
                </a:ln>
                <a:solidFill>
                  <a:srgbClr val="FFFF00"/>
                </a:solidFill>
                <a:latin typeface="HP001" panose="020B0603050302020204" pitchFamily="34" charset="0"/>
                <a:ea typeface="HP001" panose="020B0603050302020204" pitchFamily="34" charset="0"/>
              </a:rPr>
              <a:t>μ</a:t>
            </a:r>
            <a:r>
              <a:rPr lang="en-US" sz="13200" b="1" dirty="0" err="1">
                <a:ln w="12700">
                  <a:solidFill>
                    <a:srgbClr val="4BACC6"/>
                  </a:solidFill>
                  <a:prstDash val="solid"/>
                </a:ln>
                <a:solidFill>
                  <a:srgbClr val="FFFF00"/>
                </a:solidFill>
                <a:latin typeface="HP001" panose="020B0603050302020204" pitchFamily="34" charset="0"/>
                <a:ea typeface="HP001" panose="020B0603050302020204" pitchFamily="34" charset="0"/>
              </a:rPr>
              <a:t>ết</a:t>
            </a:r>
            <a:r>
              <a:rPr lang="en-US" sz="13200" b="1" dirty="0">
                <a:ln w="12700">
                  <a:solidFill>
                    <a:srgbClr val="4BACC6"/>
                  </a:solidFill>
                  <a:prstDash val="solid"/>
                </a:ln>
                <a:solidFill>
                  <a:srgbClr val="FFFF00"/>
                </a:solidFill>
                <a:latin typeface="HP001" panose="020B0603050302020204" pitchFamily="34" charset="0"/>
                <a:ea typeface="HP001" panose="020B0603050302020204" pitchFamily="34" charset="0"/>
              </a:rPr>
              <a:t> </a:t>
            </a:r>
          </a:p>
        </p:txBody>
      </p:sp>
    </p:spTree>
    <p:extLst>
      <p:ext uri="{BB962C8B-B14F-4D97-AF65-F5344CB8AC3E}">
        <p14:creationId xmlns:p14="http://schemas.microsoft.com/office/powerpoint/2010/main" val="43098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 xmlns:a16="http://schemas.microsoft.com/office/drawing/2014/main" id="{43B1AF0E-107B-4987-8215-BE0A32D874DA}"/>
              </a:ext>
            </a:extLst>
          </p:cNvPr>
          <p:cNvSpPr txBox="1"/>
          <p:nvPr/>
        </p:nvSpPr>
        <p:spPr>
          <a:xfrm>
            <a:off x="4307332" y="308721"/>
            <a:ext cx="2690648" cy="621337"/>
          </a:xfrm>
          <a:prstGeom prst="rect">
            <a:avLst/>
          </a:prstGeom>
          <a:noFill/>
        </p:spPr>
        <p:txBody>
          <a:bodyPr wrap="square" lIns="120988" tIns="60488" rIns="120988" bIns="60488" rtlCol="0">
            <a:spAutoFit/>
          </a:bodyPr>
          <a:lstStyle/>
          <a:p>
            <a:pPr defTabSz="1212843">
              <a:defRPr/>
            </a:pPr>
            <a:r>
              <a:rPr lang="en-US" sz="3200" b="1" kern="0">
                <a:solidFill>
                  <a:sysClr val="windowText" lastClr="000000"/>
                </a:solidFill>
                <a:latin typeface="VNI-Avo" pitchFamily="2" charset="0"/>
              </a:rPr>
              <a:t>Tö theá vieát</a:t>
            </a:r>
            <a:endParaRPr lang="vi-VN" sz="3200" b="1" kern="0">
              <a:solidFill>
                <a:sysClr val="windowText" lastClr="000000"/>
              </a:solidFill>
            </a:endParaRPr>
          </a:p>
        </p:txBody>
      </p:sp>
      <p:pic>
        <p:nvPicPr>
          <p:cNvPr id="5" name="Picture 2">
            <a:extLst>
              <a:ext uri="{FF2B5EF4-FFF2-40B4-BE49-F238E27FC236}">
                <a16:creationId xmlns="" xmlns:a16="http://schemas.microsoft.com/office/drawing/2014/main"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3530113" y="1340731"/>
            <a:ext cx="4245303" cy="4918252"/>
          </a:xfrm>
          <a:prstGeom prst="rect">
            <a:avLst/>
          </a:prstGeom>
        </p:spPr>
      </p:pic>
      <p:pic>
        <p:nvPicPr>
          <p:cNvPr id="6" name="Kí hiệu sách - viết">
            <a:extLst>
              <a:ext uri="{FF2B5EF4-FFF2-40B4-BE49-F238E27FC236}">
                <a16:creationId xmlns="" xmlns:a16="http://schemas.microsoft.com/office/drawing/2014/main"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508" y="32075"/>
            <a:ext cx="1139883" cy="1559367"/>
          </a:xfrm>
          <a:prstGeom prst="rect">
            <a:avLst/>
          </a:prstGeom>
        </p:spPr>
      </p:pic>
    </p:spTree>
    <p:extLst>
      <p:ext uri="{BB962C8B-B14F-4D97-AF65-F5344CB8AC3E}">
        <p14:creationId xmlns:p14="http://schemas.microsoft.com/office/powerpoint/2010/main" val="215060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6" y="32528"/>
            <a:ext cx="752153" cy="1028951"/>
          </a:xfrm>
          <a:prstGeom prst="rect">
            <a:avLst/>
          </a:prstGeom>
        </p:spPr>
      </p:pic>
      <p:pic>
        <p:nvPicPr>
          <p:cNvPr id="5" name="Picture 4">
            <a:extLst>
              <a:ext uri="{FF2B5EF4-FFF2-40B4-BE49-F238E27FC236}">
                <a16:creationId xmlns="" xmlns:a16="http://schemas.microsoft.com/office/drawing/2014/main" id="{BC8D1283-23A8-4C5D-B3FE-04DE5175E182}"/>
              </a:ext>
            </a:extLst>
          </p:cNvPr>
          <p:cNvPicPr>
            <a:picLocks noChangeAspect="1" noChangeArrowheads="1"/>
          </p:cNvPicPr>
          <p:nvPr/>
        </p:nvPicPr>
        <p:blipFill rotWithShape="1">
          <a:blip r:embed="rId3">
            <a:duotone>
              <a:srgbClr val="5B9BD5">
                <a:shade val="45000"/>
                <a:satMod val="135000"/>
              </a:srgbClr>
              <a:prstClr val="white"/>
            </a:duotone>
          </a:blip>
          <a:srcRect b="9759"/>
          <a:stretch/>
        </p:blipFill>
        <p:spPr bwMode="auto">
          <a:xfrm>
            <a:off x="599339" y="1061348"/>
            <a:ext cx="11212201" cy="5213359"/>
          </a:xfrm>
          <a:prstGeom prst="rect">
            <a:avLst/>
          </a:prstGeom>
          <a:noFill/>
          <a:ln>
            <a:noFill/>
          </a:ln>
        </p:spPr>
      </p:pic>
      <p:sp>
        <p:nvSpPr>
          <p:cNvPr id="6" name="TextBox 5">
            <a:extLst>
              <a:ext uri="{FF2B5EF4-FFF2-40B4-BE49-F238E27FC236}">
                <a16:creationId xmlns="" xmlns:a16="http://schemas.microsoft.com/office/drawing/2014/main" id="{833B67F7-ABA1-410F-AB46-8AC7B24296AA}"/>
              </a:ext>
            </a:extLst>
          </p:cNvPr>
          <p:cNvSpPr txBox="1">
            <a:spLocks noChangeArrowheads="1"/>
          </p:cNvSpPr>
          <p:nvPr/>
        </p:nvSpPr>
        <p:spPr bwMode="auto">
          <a:xfrm>
            <a:off x="732527" y="1577460"/>
            <a:ext cx="1727552" cy="20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36" tIns="45471" rIns="90936" bIns="4547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pPr defTabSz="912345">
              <a:buClr>
                <a:srgbClr val="000000"/>
              </a:buClr>
            </a:pPr>
            <a:r>
              <a:rPr lang="en-US" altLang="en-US" sz="6300" b="1" kern="0">
                <a:latin typeface="HP001 4 hàng"/>
                <a:cs typeface="Arial"/>
                <a:sym typeface="Arial"/>
              </a:rPr>
              <a:t>φăt</a:t>
            </a:r>
            <a:endParaRPr lang="en-US" altLang="en-US" sz="6300" b="1" kern="0" dirty="0">
              <a:latin typeface="HP001 4 hàng" panose="020B0603050302020204" pitchFamily="34" charset="0"/>
              <a:cs typeface="Arial"/>
              <a:sym typeface="Arial"/>
            </a:endParaRPr>
          </a:p>
          <a:p>
            <a:pPr defTabSz="912345">
              <a:buClr>
                <a:srgbClr val="000000"/>
              </a:buClr>
            </a:pPr>
            <a:r>
              <a:rPr lang="en-US" altLang="en-US" sz="6300" b="1" kern="0" dirty="0">
                <a:latin typeface="HP001 4 hàng" panose="020B0603050302020204" pitchFamily="34" charset="0"/>
                <a:cs typeface="Arial"/>
                <a:sym typeface="Arial"/>
              </a:rPr>
              <a:t>  </a:t>
            </a:r>
          </a:p>
        </p:txBody>
      </p:sp>
      <p:sp>
        <p:nvSpPr>
          <p:cNvPr id="7" name="TextBox 6">
            <a:extLst>
              <a:ext uri="{FF2B5EF4-FFF2-40B4-BE49-F238E27FC236}">
                <a16:creationId xmlns="" xmlns:a16="http://schemas.microsoft.com/office/drawing/2014/main" id="{833B67F7-ABA1-410F-AB46-8AC7B24296AA}"/>
              </a:ext>
            </a:extLst>
          </p:cNvPr>
          <p:cNvSpPr txBox="1">
            <a:spLocks noChangeArrowheads="1"/>
          </p:cNvSpPr>
          <p:nvPr/>
        </p:nvSpPr>
        <p:spPr bwMode="auto">
          <a:xfrm>
            <a:off x="3318680" y="1577549"/>
            <a:ext cx="5922320" cy="203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36" tIns="45471" rIns="90936" bIns="4547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pPr defTabSz="912345">
              <a:buClr>
                <a:srgbClr val="000000"/>
              </a:buClr>
            </a:pPr>
            <a:r>
              <a:rPr lang="en-US" altLang="en-US" sz="6300" b="1" kern="0">
                <a:latin typeface="HP001 4 hàng"/>
                <a:cs typeface="Arial"/>
                <a:sym typeface="Arial"/>
              </a:rPr>
              <a:t>chỗ ng</a:t>
            </a:r>
            <a:r>
              <a:rPr lang="el-GR" altLang="en-US" sz="6300" b="1" kern="0">
                <a:latin typeface="HP001 4 hàng"/>
                <a:cs typeface="Arial"/>
                <a:sym typeface="Arial"/>
              </a:rPr>
              <a:t>φ</a:t>
            </a:r>
            <a:r>
              <a:rPr lang="en-US" altLang="en-US" sz="6300" b="1" kern="0">
                <a:latin typeface="HP001 4 hàng"/>
                <a:cs typeface="Arial"/>
                <a:sym typeface="Arial"/>
              </a:rPr>
              <a:t>ặt</a:t>
            </a:r>
            <a:endParaRPr lang="en-US" altLang="en-US" sz="6300" b="1" kern="0" dirty="0">
              <a:latin typeface="HP001 4 hàng" panose="020B0603050302020204" pitchFamily="34" charset="0"/>
              <a:cs typeface="Arial"/>
              <a:sym typeface="Arial"/>
            </a:endParaRPr>
          </a:p>
          <a:p>
            <a:pPr defTabSz="912345">
              <a:buClr>
                <a:srgbClr val="000000"/>
              </a:buClr>
            </a:pPr>
            <a:r>
              <a:rPr lang="en-US" altLang="en-US" sz="6300" b="1" kern="0" dirty="0">
                <a:latin typeface="HP001 4 hàng" panose="020B0603050302020204" pitchFamily="34" charset="0"/>
                <a:cs typeface="Arial"/>
                <a:sym typeface="Arial"/>
              </a:rPr>
              <a:t>  </a:t>
            </a:r>
          </a:p>
        </p:txBody>
      </p:sp>
      <p:sp>
        <p:nvSpPr>
          <p:cNvPr id="8" name="TextBox 7">
            <a:extLst>
              <a:ext uri="{FF2B5EF4-FFF2-40B4-BE49-F238E27FC236}">
                <a16:creationId xmlns="" xmlns:a16="http://schemas.microsoft.com/office/drawing/2014/main" id="{833B67F7-ABA1-410F-AB46-8AC7B24296AA}"/>
              </a:ext>
            </a:extLst>
          </p:cNvPr>
          <p:cNvSpPr txBox="1">
            <a:spLocks noChangeArrowheads="1"/>
          </p:cNvSpPr>
          <p:nvPr/>
        </p:nvSpPr>
        <p:spPr bwMode="auto">
          <a:xfrm>
            <a:off x="678115" y="2744083"/>
            <a:ext cx="2176276" cy="20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36" tIns="45471" rIns="90936" bIns="4547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pPr defTabSz="912345">
              <a:buClr>
                <a:srgbClr val="000000"/>
              </a:buClr>
            </a:pPr>
            <a:r>
              <a:rPr lang="en-US" altLang="en-US" sz="6300" b="1" kern="0">
                <a:latin typeface="HP001 4 hàng"/>
                <a:cs typeface="Arial"/>
                <a:sym typeface="Arial"/>
              </a:rPr>
              <a:t>uât</a:t>
            </a:r>
            <a:endParaRPr lang="en-US" altLang="en-US" sz="6300" b="1" kern="0" dirty="0">
              <a:latin typeface="HP001 4 hàng" panose="020B0603050302020204" pitchFamily="34" charset="0"/>
              <a:cs typeface="Arial"/>
              <a:sym typeface="Arial"/>
            </a:endParaRPr>
          </a:p>
          <a:p>
            <a:pPr defTabSz="912345">
              <a:buClr>
                <a:srgbClr val="000000"/>
              </a:buClr>
            </a:pPr>
            <a:r>
              <a:rPr lang="en-US" altLang="en-US" sz="6300" b="1" kern="0" dirty="0">
                <a:latin typeface="HP001 4 hàng" panose="020B0603050302020204" pitchFamily="34" charset="0"/>
                <a:cs typeface="Arial"/>
                <a:sym typeface="Arial"/>
              </a:rPr>
              <a:t>  </a:t>
            </a:r>
          </a:p>
        </p:txBody>
      </p:sp>
      <p:sp>
        <p:nvSpPr>
          <p:cNvPr id="9" name="TextBox 8">
            <a:extLst>
              <a:ext uri="{FF2B5EF4-FFF2-40B4-BE49-F238E27FC236}">
                <a16:creationId xmlns="" xmlns:a16="http://schemas.microsoft.com/office/drawing/2014/main" id="{833B67F7-ABA1-410F-AB46-8AC7B24296AA}"/>
              </a:ext>
            </a:extLst>
          </p:cNvPr>
          <p:cNvSpPr txBox="1">
            <a:spLocks noChangeArrowheads="1"/>
          </p:cNvSpPr>
          <p:nvPr/>
        </p:nvSpPr>
        <p:spPr bwMode="auto">
          <a:xfrm>
            <a:off x="3264362" y="2744132"/>
            <a:ext cx="5771648" cy="203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36" tIns="45471" rIns="90936" bIns="4547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pPr defTabSz="912345">
              <a:buClr>
                <a:srgbClr val="000000"/>
              </a:buClr>
            </a:pPr>
            <a:r>
              <a:rPr lang="en-US" altLang="en-US" sz="6300" b="1" kern="0">
                <a:latin typeface="HP001 4 hàng" panose="020B0603050302020204" pitchFamily="34" charset="0"/>
                <a:cs typeface="Arial"/>
                <a:sym typeface="Arial"/>
              </a:rPr>
              <a:t>xuất phát</a:t>
            </a:r>
            <a:endParaRPr lang="en-US" altLang="en-US" sz="6300" b="1" kern="0" dirty="0">
              <a:latin typeface="HP001 4 hàng" panose="020B0603050302020204" pitchFamily="34" charset="0"/>
              <a:cs typeface="Arial"/>
              <a:sym typeface="Arial"/>
            </a:endParaRPr>
          </a:p>
          <a:p>
            <a:pPr defTabSz="912345">
              <a:buClr>
                <a:srgbClr val="000000"/>
              </a:buClr>
            </a:pPr>
            <a:r>
              <a:rPr lang="en-US" altLang="en-US" sz="6300" b="1" kern="0" dirty="0">
                <a:latin typeface="HP001 4 hàng" panose="020B0603050302020204" pitchFamily="34" charset="0"/>
                <a:cs typeface="Arial"/>
                <a:sym typeface="Arial"/>
              </a:rPr>
              <a:t>  </a:t>
            </a:r>
          </a:p>
        </p:txBody>
      </p:sp>
      <p:sp>
        <p:nvSpPr>
          <p:cNvPr id="10" name="TextBox 9">
            <a:extLst>
              <a:ext uri="{FF2B5EF4-FFF2-40B4-BE49-F238E27FC236}">
                <a16:creationId xmlns="" xmlns:a16="http://schemas.microsoft.com/office/drawing/2014/main" id="{833B67F7-ABA1-410F-AB46-8AC7B24296AA}"/>
              </a:ext>
            </a:extLst>
          </p:cNvPr>
          <p:cNvSpPr txBox="1">
            <a:spLocks noChangeArrowheads="1"/>
          </p:cNvSpPr>
          <p:nvPr/>
        </p:nvSpPr>
        <p:spPr bwMode="auto">
          <a:xfrm>
            <a:off x="678197" y="3895074"/>
            <a:ext cx="2176194" cy="203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36" tIns="45471" rIns="90936" bIns="4547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pPr defTabSz="912345">
              <a:buClr>
                <a:srgbClr val="000000"/>
              </a:buClr>
            </a:pPr>
            <a:r>
              <a:rPr lang="en-US" altLang="en-US" sz="6300" b="1" kern="0">
                <a:latin typeface="HP001 4 hàng" panose="020B0603050302020204" pitchFamily="34" charset="0"/>
                <a:cs typeface="Arial"/>
                <a:sym typeface="Arial"/>
              </a:rPr>
              <a:t>uyêt</a:t>
            </a:r>
            <a:endParaRPr lang="en-US" altLang="en-US" sz="6300" b="1" kern="0" dirty="0">
              <a:latin typeface="HP001 4 hàng" panose="020B0603050302020204" pitchFamily="34" charset="0"/>
              <a:cs typeface="Arial"/>
              <a:sym typeface="Arial"/>
            </a:endParaRPr>
          </a:p>
          <a:p>
            <a:pPr defTabSz="912345">
              <a:buClr>
                <a:srgbClr val="000000"/>
              </a:buClr>
            </a:pPr>
            <a:r>
              <a:rPr lang="en-US" altLang="en-US" sz="6300" b="1" kern="0" dirty="0">
                <a:latin typeface="HP001 4 hàng" panose="020B0603050302020204" pitchFamily="34" charset="0"/>
                <a:cs typeface="Arial"/>
                <a:sym typeface="Arial"/>
              </a:rPr>
              <a:t>  </a:t>
            </a:r>
          </a:p>
        </p:txBody>
      </p:sp>
      <p:sp>
        <p:nvSpPr>
          <p:cNvPr id="11" name="TextBox 10">
            <a:extLst>
              <a:ext uri="{FF2B5EF4-FFF2-40B4-BE49-F238E27FC236}">
                <a16:creationId xmlns="" xmlns:a16="http://schemas.microsoft.com/office/drawing/2014/main" id="{833B67F7-ABA1-410F-AB46-8AC7B24296AA}"/>
              </a:ext>
            </a:extLst>
          </p:cNvPr>
          <p:cNvSpPr txBox="1">
            <a:spLocks noChangeArrowheads="1"/>
          </p:cNvSpPr>
          <p:nvPr/>
        </p:nvSpPr>
        <p:spPr bwMode="auto">
          <a:xfrm>
            <a:off x="3264358" y="3894984"/>
            <a:ext cx="7553180" cy="20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36" tIns="45471" rIns="90936" bIns="4547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pPr defTabSz="912345">
              <a:buClr>
                <a:srgbClr val="000000"/>
              </a:buClr>
            </a:pPr>
            <a:r>
              <a:rPr lang="en-US" altLang="en-US" sz="6300" b="1" kern="0">
                <a:latin typeface="HP001 4 hàng" panose="020B0603050302020204" pitchFamily="34" charset="0"/>
                <a:cs typeface="Arial"/>
                <a:sym typeface="Arial"/>
              </a:rPr>
              <a:t>vòng nguyệt quế</a:t>
            </a:r>
            <a:endParaRPr lang="en-US" altLang="en-US" sz="6300" b="1" kern="0" dirty="0">
              <a:latin typeface="HP001 4 hàng" panose="020B0603050302020204" pitchFamily="34" charset="0"/>
              <a:cs typeface="Arial"/>
              <a:sym typeface="Arial"/>
            </a:endParaRPr>
          </a:p>
          <a:p>
            <a:pPr defTabSz="912345">
              <a:buClr>
                <a:srgbClr val="000000"/>
              </a:buClr>
            </a:pPr>
            <a:r>
              <a:rPr lang="en-US" altLang="en-US" sz="6300" b="1" kern="0" dirty="0">
                <a:latin typeface="HP001 4 hàng" panose="020B0603050302020204" pitchFamily="34" charset="0"/>
                <a:cs typeface="Arial"/>
                <a:sym typeface="Arial"/>
              </a:rPr>
              <a:t>  </a:t>
            </a:r>
          </a:p>
        </p:txBody>
      </p:sp>
    </p:spTree>
    <p:extLst>
      <p:ext uri="{BB962C8B-B14F-4D97-AF65-F5344CB8AC3E}">
        <p14:creationId xmlns:p14="http://schemas.microsoft.com/office/powerpoint/2010/main" val="134078858"/>
      </p:ext>
    </p:extLst>
  </p:cSld>
  <p:clrMapOvr>
    <a:masterClrMapping/>
  </p:clrMapOvr>
  <p:transition advTm="6645"/>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645565" y="120770"/>
            <a:ext cx="7441713" cy="6737230"/>
          </a:xfrm>
          <a:prstGeom prst="rect">
            <a:avLst/>
          </a:prstGeom>
        </p:spPr>
      </p:pic>
      <p:grpSp>
        <p:nvGrpSpPr>
          <p:cNvPr id="6" name="Group 5"/>
          <p:cNvGrpSpPr/>
          <p:nvPr/>
        </p:nvGrpSpPr>
        <p:grpSpPr>
          <a:xfrm>
            <a:off x="8868405" y="2480602"/>
            <a:ext cx="3058821" cy="2334518"/>
            <a:chOff x="8963610" y="2664470"/>
            <a:chExt cx="2808312" cy="2088232"/>
          </a:xfrm>
        </p:grpSpPr>
        <p:sp>
          <p:nvSpPr>
            <p:cNvPr id="2" name="Cloud 1"/>
            <p:cNvSpPr/>
            <p:nvPr/>
          </p:nvSpPr>
          <p:spPr>
            <a:xfrm>
              <a:off x="9245034" y="2664470"/>
              <a:ext cx="2526888" cy="2088232"/>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8739"/>
              <a:endParaRPr lang="en-US">
                <a:solidFill>
                  <a:prstClr val="white"/>
                </a:solidFill>
              </a:endParaRPr>
            </a:p>
          </p:txBody>
        </p:sp>
        <p:sp>
          <p:nvSpPr>
            <p:cNvPr id="5" name="TextBox 4"/>
            <p:cNvSpPr txBox="1"/>
            <p:nvPr/>
          </p:nvSpPr>
          <p:spPr>
            <a:xfrm>
              <a:off x="8963610" y="3056014"/>
              <a:ext cx="2808312" cy="1059906"/>
            </a:xfrm>
            <a:prstGeom prst="rect">
              <a:avLst/>
            </a:prstGeom>
            <a:noFill/>
          </p:spPr>
          <p:txBody>
            <a:bodyPr wrap="square" rtlCol="0">
              <a:spAutoFit/>
            </a:bodyPr>
            <a:lstStyle/>
            <a:p>
              <a:pPr marL="463157" lvl="1" defTabSz="926314"/>
              <a:r>
                <a:rPr lang="en-US" sz="7100" b="1" dirty="0">
                  <a:solidFill>
                    <a:srgbClr val="002060"/>
                  </a:solidFill>
                  <a:latin typeface="VNI-Avo" pitchFamily="2" charset="0"/>
                  <a:cs typeface="Times New Roman" panose="02020603050405020304" pitchFamily="18" charset="0"/>
                </a:rPr>
                <a:t>tr. </a:t>
              </a:r>
            </a:p>
          </p:txBody>
        </p:sp>
      </p:grpSp>
    </p:spTree>
    <p:extLst>
      <p:ext uri="{BB962C8B-B14F-4D97-AF65-F5344CB8AC3E}">
        <p14:creationId xmlns:p14="http://schemas.microsoft.com/office/powerpoint/2010/main" val="40288314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a:extLst>
              <a:ext uri="{FF2B5EF4-FFF2-40B4-BE49-F238E27FC236}">
                <a16:creationId xmlns:a16="http://schemas.microsoft.com/office/drawing/2014/main" xmlns="" id="{7517A938-F323-49E9-A14B-938518F72785}"/>
              </a:ext>
            </a:extLst>
          </p:cNvPr>
          <p:cNvPicPr>
            <a:picLocks noChangeAspect="1"/>
          </p:cNvPicPr>
          <p:nvPr>
            <p:custDataLst>
              <p:tags r:id="rId1"/>
            </p:custDataLst>
          </p:nvPr>
        </p:nvPicPr>
        <p:blipFill>
          <a:blip r:embed="rId5"/>
          <a:stretch>
            <a:fillRect/>
          </a:stretch>
        </p:blipFill>
        <p:spPr>
          <a:xfrm>
            <a:off x="1410662" y="-91590"/>
            <a:ext cx="9396076" cy="5656000"/>
          </a:xfrm>
          <a:prstGeom prst="rect">
            <a:avLst/>
          </a:prstGeom>
        </p:spPr>
      </p:pic>
      <p:pic>
        <p:nvPicPr>
          <p:cNvPr id="7" name="PA_图片 6" descr="图片包含 运输, 气球, 航空器&#10;&#10;已生成极高可信度的说明">
            <a:extLst>
              <a:ext uri="{FF2B5EF4-FFF2-40B4-BE49-F238E27FC236}">
                <a16:creationId xmlns:a16="http://schemas.microsoft.com/office/drawing/2014/main" xmlns="" id="{65B10939-80C9-4752-A2F6-96A949F70696}"/>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8372206" y="3752481"/>
            <a:ext cx="3565400" cy="3105519"/>
          </a:xfrm>
          <a:prstGeom prst="rect">
            <a:avLst/>
          </a:prstGeom>
        </p:spPr>
      </p:pic>
      <p:sp>
        <p:nvSpPr>
          <p:cNvPr id="8" name="TextBox 7"/>
          <p:cNvSpPr txBox="1"/>
          <p:nvPr/>
        </p:nvSpPr>
        <p:spPr>
          <a:xfrm>
            <a:off x="-139479" y="1466695"/>
            <a:ext cx="11294772" cy="2939828"/>
          </a:xfrm>
          <a:prstGeom prst="rect">
            <a:avLst/>
          </a:prstGeom>
          <a:noFill/>
        </p:spPr>
        <p:txBody>
          <a:bodyPr wrap="square" lIns="91721" tIns="45897" rIns="91721" bIns="45897" rtlCol="0">
            <a:spAutoFit/>
          </a:bodyPr>
          <a:lstStyle/>
          <a:p>
            <a:pPr algn="ctr" defTabSz="905261"/>
            <a:endParaRPr lang="en-US" sz="5300" b="1" dirty="0">
              <a:solidFill>
                <a:srgbClr val="FF0000"/>
              </a:solidFill>
              <a:latin typeface="VNI-Avo" pitchFamily="2" charset="0"/>
            </a:endParaRPr>
          </a:p>
          <a:p>
            <a:pPr algn="ctr" defTabSz="905261"/>
            <a:r>
              <a:rPr lang="en-US" sz="13200" b="1">
                <a:solidFill>
                  <a:srgbClr val="FF0000"/>
                </a:solidFill>
                <a:latin typeface="VNI-Avo" pitchFamily="2" charset="0"/>
              </a:rPr>
              <a:t>  </a:t>
            </a:r>
            <a:r>
              <a:rPr lang="en-US" sz="11100" b="1">
                <a:solidFill>
                  <a:srgbClr val="FF0000"/>
                </a:solidFill>
                <a:latin typeface="VNI-Avo" pitchFamily="2" charset="0"/>
              </a:rPr>
              <a:t>TIEÁT 2</a:t>
            </a:r>
            <a:endParaRPr lang="en-US" sz="11100" b="1" dirty="0">
              <a:solidFill>
                <a:srgbClr val="FF0000"/>
              </a:solidFill>
              <a:latin typeface="VNI-Avo" pitchFamily="2" charset="0"/>
            </a:endParaRPr>
          </a:p>
        </p:txBody>
      </p:sp>
    </p:spTree>
    <p:extLst>
      <p:ext uri="{BB962C8B-B14F-4D97-AF65-F5344CB8AC3E}">
        <p14:creationId xmlns:p14="http://schemas.microsoft.com/office/powerpoint/2010/main" val="3370139925"/>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6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2650"/>
                            </p:stCondLst>
                            <p:childTnLst>
                              <p:par>
                                <p:cTn id="16" presetID="26" presetClass="emph" presetSubtype="0" repeatCount="2000" fill="hold" nodeType="after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7"/>
                                        </p:tgtEl>
                                        <p:attrNameLst>
                                          <p:attrName>r</p:attrName>
                                        </p:attrNameLst>
                                      </p:cBhvr>
                                    </p:animRot>
                                    <p:animRot by="-240000">
                                      <p:cBhvr>
                                        <p:cTn id="21" dur="200" fill="hold">
                                          <p:stCondLst>
                                            <p:cond delay="200"/>
                                          </p:stCondLst>
                                        </p:cTn>
                                        <p:tgtEl>
                                          <p:spTgt spid="7"/>
                                        </p:tgtEl>
                                        <p:attrNameLst>
                                          <p:attrName>r</p:attrName>
                                        </p:attrNameLst>
                                      </p:cBhvr>
                                    </p:animRot>
                                    <p:animRot by="240000">
                                      <p:cBhvr>
                                        <p:cTn id="22" dur="200" fill="hold">
                                          <p:stCondLst>
                                            <p:cond delay="400"/>
                                          </p:stCondLst>
                                        </p:cTn>
                                        <p:tgtEl>
                                          <p:spTgt spid="7"/>
                                        </p:tgtEl>
                                        <p:attrNameLst>
                                          <p:attrName>r</p:attrName>
                                        </p:attrNameLst>
                                      </p:cBhvr>
                                    </p:animRot>
                                    <p:animRot by="-240000">
                                      <p:cBhvr>
                                        <p:cTn id="23" dur="200" fill="hold">
                                          <p:stCondLst>
                                            <p:cond delay="600"/>
                                          </p:stCondLst>
                                        </p:cTn>
                                        <p:tgtEl>
                                          <p:spTgt spid="7"/>
                                        </p:tgtEl>
                                        <p:attrNameLst>
                                          <p:attrName>r</p:attrName>
                                        </p:attrNameLst>
                                      </p:cBhvr>
                                    </p:animRot>
                                    <p:animRot by="120000">
                                      <p:cBhvr>
                                        <p:cTn id="24" dur="200" fill="hold">
                                          <p:stCondLst>
                                            <p:cond delay="800"/>
                                          </p:stCondLst>
                                        </p:cTn>
                                        <p:tgtEl>
                                          <p:spTgt spid="7"/>
                                        </p:tgtEl>
                                        <p:attrNameLst>
                                          <p:attrName>r</p:attrName>
                                        </p:attrNameLst>
                                      </p:cBhvr>
                                    </p:animRot>
                                  </p:childTnLst>
                                </p:cTn>
                              </p:par>
                              <p:par>
                                <p:cTn id="25" presetID="6"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 y="-16317"/>
            <a:ext cx="12192000" cy="687412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05403" y="-185233"/>
            <a:ext cx="12111024" cy="7362925"/>
          </a:xfrm>
          <a:prstGeom prst="rect">
            <a:avLst/>
          </a:prstGeom>
        </p:spPr>
      </p:pic>
      <p:sp>
        <p:nvSpPr>
          <p:cNvPr id="5" name="Rectangle 4"/>
          <p:cNvSpPr/>
          <p:nvPr/>
        </p:nvSpPr>
        <p:spPr>
          <a:xfrm>
            <a:off x="3689350" y="1897080"/>
            <a:ext cx="4813356" cy="1122158"/>
          </a:xfrm>
          <a:prstGeom prst="rect">
            <a:avLst/>
          </a:prstGeom>
          <a:ln>
            <a:noFill/>
          </a:ln>
        </p:spPr>
        <p:txBody>
          <a:bodyPr wrap="square" lIns="91930" tIns="45990" rIns="91930" bIns="45990">
            <a:spAutoFit/>
          </a:bodyPr>
          <a:lstStyle/>
          <a:p>
            <a:pPr algn="ctr" defTabSz="1228930">
              <a:defRPr/>
            </a:pPr>
            <a:r>
              <a:rPr lang="en-US" sz="6700" b="1" err="1">
                <a:ln w="22225">
                  <a:solidFill>
                    <a:srgbClr val="ED7D31"/>
                  </a:solidFill>
                  <a:prstDash val="solid"/>
                </a:ln>
                <a:solidFill>
                  <a:srgbClr val="FFFF00"/>
                </a:solidFill>
                <a:latin typeface="VNI-Avo" pitchFamily="2" charset="0"/>
              </a:rPr>
              <a:t>Luyeän</a:t>
            </a:r>
            <a:r>
              <a:rPr lang="en-US" sz="6700" b="1">
                <a:ln w="22225">
                  <a:solidFill>
                    <a:srgbClr val="ED7D31"/>
                  </a:solidFill>
                  <a:prstDash val="solid"/>
                </a:ln>
                <a:solidFill>
                  <a:srgbClr val="FFFF00"/>
                </a:solidFill>
                <a:latin typeface="VNI-Avo" pitchFamily="2" charset="0"/>
              </a:rPr>
              <a:t> ñoïc</a:t>
            </a:r>
            <a:endParaRPr lang="en-US" sz="6700" b="1" dirty="0">
              <a:ln w="22225">
                <a:solidFill>
                  <a:srgbClr val="ED7D31"/>
                </a:solidFill>
                <a:prstDash val="solid"/>
              </a:ln>
              <a:solidFill>
                <a:srgbClr val="FFFF00"/>
              </a:solidFill>
              <a:latin typeface="VNI-Avo" pitchFamily="2" charset="0"/>
            </a:endParaRPr>
          </a:p>
        </p:txBody>
      </p:sp>
    </p:spTree>
    <p:extLst>
      <p:ext uri="{BB962C8B-B14F-4D97-AF65-F5344CB8AC3E}">
        <p14:creationId xmlns:p14="http://schemas.microsoft.com/office/powerpoint/2010/main" val="1616232186"/>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 xmlns:a16="http://schemas.microsoft.com/office/drawing/2014/main" id="{6A77160E-4CEC-42FD-BAFE-AF7AC57F96B5}"/>
              </a:ext>
            </a:extLst>
          </p:cNvPr>
          <p:cNvSpPr txBox="1"/>
          <p:nvPr/>
        </p:nvSpPr>
        <p:spPr>
          <a:xfrm>
            <a:off x="8560877" y="5739370"/>
            <a:ext cx="3042058" cy="653250"/>
          </a:xfrm>
          <a:prstGeom prst="rect">
            <a:avLst/>
          </a:prstGeom>
          <a:noFill/>
        </p:spPr>
        <p:txBody>
          <a:bodyPr wrap="square" lIns="90885" tIns="45445" rIns="90885" bIns="45445">
            <a:spAutoFit/>
          </a:bodyPr>
          <a:lstStyle>
            <a:defPPr>
              <a:defRPr lang="en-US"/>
            </a:defPPr>
            <a:lvl1pPr algn="ctr">
              <a:defRPr sz="4000">
                <a:solidFill>
                  <a:srgbClr val="C00000"/>
                </a:solidFill>
                <a:latin typeface="Quicksand Medium" pitchFamily="2" charset="0"/>
                <a:cs typeface="Arial-SGK-TV" pitchFamily="2" charset="0"/>
              </a:defRPr>
            </a:lvl1pPr>
          </a:lstStyle>
          <a:p>
            <a:pPr defTabSz="912345">
              <a:defRPr/>
            </a:pPr>
            <a:r>
              <a:rPr lang="en-US" sz="3600" b="1" kern="0">
                <a:solidFill>
                  <a:sysClr val="windowText" lastClr="000000"/>
                </a:solidFill>
                <a:latin typeface="VNI-Avo" pitchFamily="2" charset="0"/>
              </a:rPr>
              <a:t>ngöôøi tuyeát</a:t>
            </a:r>
            <a:endParaRPr lang="vi-VN" sz="3600" b="1" kern="0" dirty="0"/>
          </a:p>
        </p:txBody>
      </p:sp>
      <p:sp>
        <p:nvSpPr>
          <p:cNvPr id="3" name="TextBox 1">
            <a:extLst>
              <a:ext uri="{FF2B5EF4-FFF2-40B4-BE49-F238E27FC236}">
                <a16:creationId xmlns="" xmlns:a16="http://schemas.microsoft.com/office/drawing/2014/main" id="{5466E5C3-5571-413C-8C37-57AF8026F0B3}"/>
              </a:ext>
            </a:extLst>
          </p:cNvPr>
          <p:cNvSpPr txBox="1"/>
          <p:nvPr/>
        </p:nvSpPr>
        <p:spPr>
          <a:xfrm>
            <a:off x="293331" y="5733370"/>
            <a:ext cx="3791615" cy="653250"/>
          </a:xfrm>
          <a:prstGeom prst="rect">
            <a:avLst/>
          </a:prstGeom>
          <a:noFill/>
        </p:spPr>
        <p:txBody>
          <a:bodyPr wrap="square" lIns="90885" tIns="45445" rIns="90885" bIns="45445">
            <a:spAutoFit/>
          </a:bodyPr>
          <a:lstStyle>
            <a:defPPr>
              <a:defRPr lang="en-US"/>
            </a:defPPr>
            <a:lvl1pPr algn="ctr">
              <a:defRPr sz="4000">
                <a:solidFill>
                  <a:srgbClr val="C00000"/>
                </a:solidFill>
                <a:latin typeface="Quicksand Medium" pitchFamily="2" charset="0"/>
                <a:cs typeface="Arial-SGK-TV" pitchFamily="2" charset="0"/>
              </a:defRPr>
            </a:lvl1pPr>
          </a:lstStyle>
          <a:p>
            <a:pPr defTabSz="912345">
              <a:defRPr/>
            </a:pPr>
            <a:r>
              <a:rPr lang="en-US" sz="3600" b="1" kern="0">
                <a:solidFill>
                  <a:srgbClr val="000000"/>
                </a:solidFill>
                <a:latin typeface="VNI-Avo" pitchFamily="2" charset="0"/>
              </a:rPr>
              <a:t>beù loaét choaét</a:t>
            </a:r>
            <a:endParaRPr lang="vi-VN" sz="3600" b="1" kern="0" dirty="0">
              <a:solidFill>
                <a:sysClr val="windowText" lastClr="000000"/>
              </a:solidFill>
            </a:endParaRPr>
          </a:p>
        </p:txBody>
      </p:sp>
      <p:sp>
        <p:nvSpPr>
          <p:cNvPr id="4" name="TextBox 1">
            <a:extLst>
              <a:ext uri="{FF2B5EF4-FFF2-40B4-BE49-F238E27FC236}">
                <a16:creationId xmlns="" xmlns:a16="http://schemas.microsoft.com/office/drawing/2014/main" id="{5466E5C3-5571-413C-8C37-57AF8026F0B3}"/>
              </a:ext>
            </a:extLst>
          </p:cNvPr>
          <p:cNvSpPr txBox="1"/>
          <p:nvPr/>
        </p:nvSpPr>
        <p:spPr>
          <a:xfrm>
            <a:off x="4603212" y="3475912"/>
            <a:ext cx="2699329" cy="1214524"/>
          </a:xfrm>
          <a:prstGeom prst="rect">
            <a:avLst/>
          </a:prstGeom>
          <a:noFill/>
        </p:spPr>
        <p:txBody>
          <a:bodyPr wrap="square" lIns="90885" tIns="45445" rIns="90885" bIns="45445">
            <a:spAutoFit/>
          </a:bodyPr>
          <a:lstStyle>
            <a:defPPr>
              <a:defRPr lang="en-US"/>
            </a:defPPr>
            <a:lvl1pPr algn="ctr">
              <a:defRPr sz="4000">
                <a:solidFill>
                  <a:srgbClr val="C00000"/>
                </a:solidFill>
                <a:latin typeface="Quicksand Medium" pitchFamily="2" charset="0"/>
                <a:cs typeface="Arial-SGK-TV" pitchFamily="2" charset="0"/>
              </a:defRPr>
            </a:lvl1pPr>
          </a:lstStyle>
          <a:p>
            <a:pPr defTabSz="912345">
              <a:defRPr/>
            </a:pPr>
            <a:r>
              <a:rPr lang="en-US" sz="3600" b="1" kern="0">
                <a:solidFill>
                  <a:srgbClr val="000000"/>
                </a:solidFill>
                <a:latin typeface="VNI-Avo" pitchFamily="2" charset="0"/>
              </a:rPr>
              <a:t>phoá xaù saàm uaát</a:t>
            </a:r>
            <a:endParaRPr lang="vi-VN" sz="3600" b="1" kern="0" dirty="0">
              <a:solidFill>
                <a:srgbClr val="D2232A"/>
              </a:solidFill>
            </a:endParaRPr>
          </a:p>
        </p:txBody>
      </p:sp>
      <p:pic>
        <p:nvPicPr>
          <p:cNvPr id="5" name="Kí hiệu sách - đọc">
            <a:extLst>
              <a:ext uri="{FF2B5EF4-FFF2-40B4-BE49-F238E27FC236}">
                <a16:creationId xmlns="" xmlns:a16="http://schemas.microsoft.com/office/drawing/2014/main"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1194" y="19043"/>
            <a:ext cx="705433" cy="695465"/>
          </a:xfrm>
          <a:prstGeom prst="rect">
            <a:avLst/>
          </a:prstGeom>
        </p:spPr>
      </p:pic>
      <p:cxnSp>
        <p:nvCxnSpPr>
          <p:cNvPr id="6" name="Straight Connector 5"/>
          <p:cNvCxnSpPr/>
          <p:nvPr/>
        </p:nvCxnSpPr>
        <p:spPr>
          <a:xfrm>
            <a:off x="6161759" y="4690436"/>
            <a:ext cx="760515" cy="0"/>
          </a:xfrm>
          <a:prstGeom prst="line">
            <a:avLst/>
          </a:prstGeom>
          <a:noFill/>
          <a:ln w="38100" cap="flat" cmpd="sng" algn="ctr">
            <a:solidFill>
              <a:srgbClr val="FF0000"/>
            </a:solidFill>
            <a:prstDash val="solid"/>
          </a:ln>
          <a:effectLst/>
        </p:spPr>
      </p:cxnSp>
      <p:cxnSp>
        <p:nvCxnSpPr>
          <p:cNvPr id="7" name="Straight Connector 6"/>
          <p:cNvCxnSpPr/>
          <p:nvPr/>
        </p:nvCxnSpPr>
        <p:spPr>
          <a:xfrm flipV="1">
            <a:off x="10182689" y="6352107"/>
            <a:ext cx="1186926" cy="2"/>
          </a:xfrm>
          <a:prstGeom prst="line">
            <a:avLst/>
          </a:prstGeom>
          <a:noFill/>
          <a:ln w="38100" cap="flat" cmpd="sng" algn="ctr">
            <a:solidFill>
              <a:srgbClr val="FF0000"/>
            </a:solidFill>
            <a:prstDash val="solid"/>
          </a:ln>
          <a:effectLst/>
        </p:spPr>
      </p:cxn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4509" t="7296" r="70981" b="75597"/>
          <a:stretch/>
        </p:blipFill>
        <p:spPr>
          <a:xfrm>
            <a:off x="669435" y="1352373"/>
            <a:ext cx="3264216" cy="4294251"/>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35489" t="10664" r="36302" b="75590"/>
          <a:stretch/>
        </p:blipFill>
        <p:spPr>
          <a:xfrm>
            <a:off x="3726053" y="19026"/>
            <a:ext cx="4453645" cy="3456886"/>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4506" t="8314" r="10581" b="76386"/>
          <a:stretch/>
        </p:blipFill>
        <p:spPr>
          <a:xfrm>
            <a:off x="8077040" y="2659584"/>
            <a:ext cx="4154674" cy="2847219"/>
          </a:xfrm>
          <a:prstGeom prst="rect">
            <a:avLst/>
          </a:prstGeom>
        </p:spPr>
      </p:pic>
      <p:cxnSp>
        <p:nvCxnSpPr>
          <p:cNvPr id="11" name="Straight Connector 10"/>
          <p:cNvCxnSpPr/>
          <p:nvPr/>
        </p:nvCxnSpPr>
        <p:spPr>
          <a:xfrm flipV="1">
            <a:off x="1460586" y="6352108"/>
            <a:ext cx="2110750" cy="2"/>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205064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Cấm BUÔN BÁN, câm REU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5371" y="2738258"/>
            <a:ext cx="1801292" cy="2221593"/>
          </a:xfrm>
          <a:prstGeom prst="rect">
            <a:avLst/>
          </a:prstGeom>
        </p:spPr>
      </p:pic>
      <p:pic>
        <p:nvPicPr>
          <p:cNvPr id="40" name="Được chia sẻ MIỄN PHÍ bởi NK PowerSKill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937" y="3002189"/>
            <a:ext cx="1629625" cy="1945821"/>
          </a:xfrm>
          <a:prstGeom prst="rect">
            <a:avLst/>
          </a:prstGeom>
        </p:spPr>
      </p:pic>
      <p:pic>
        <p:nvPicPr>
          <p:cNvPr id="45" name="Cấm BUÔN BÁN, câm REU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5394" y="3557776"/>
            <a:ext cx="1636725" cy="1476462"/>
          </a:xfrm>
          <a:prstGeom prst="rect">
            <a:avLst/>
          </a:prstGeom>
        </p:spPr>
      </p:pic>
      <p:pic>
        <p:nvPicPr>
          <p:cNvPr id="46" name="Được chia sẻ MIỄN PHÍ bởi NK PowerSKill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4857" y="3391963"/>
            <a:ext cx="2185835" cy="1502762"/>
          </a:xfrm>
          <a:prstGeom prst="rect">
            <a:avLst/>
          </a:prstGeom>
        </p:spPr>
      </p:pic>
      <p:pic>
        <p:nvPicPr>
          <p:cNvPr id="47" name="Ghé FB: https://www.facebook.com/nkpowerskills"/>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flipH="1">
            <a:off x="8989089" y="3678208"/>
            <a:ext cx="2712059" cy="2712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1" name="Được chia sẻ MIỄN PHÍ bởi NK PowerSKills"/>
          <p:cNvSpPr/>
          <p:nvPr/>
        </p:nvSpPr>
        <p:spPr>
          <a:xfrm>
            <a:off x="543701" y="762905"/>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00"/>
            <a:endParaRPr lang="en-US" sz="1800">
              <a:solidFill>
                <a:prstClr val="white"/>
              </a:solidFill>
            </a:endParaRPr>
          </a:p>
        </p:txBody>
      </p:sp>
      <p:sp>
        <p:nvSpPr>
          <p:cNvPr id="42" name="Ghé FB: https://www.facebook.com/nkpowerskills"/>
          <p:cNvSpPr txBox="1"/>
          <p:nvPr/>
        </p:nvSpPr>
        <p:spPr>
          <a:xfrm>
            <a:off x="1304367" y="1085207"/>
            <a:ext cx="9837415" cy="1107996"/>
          </a:xfrm>
          <a:prstGeom prst="rect">
            <a:avLst/>
          </a:prstGeom>
          <a:noFill/>
        </p:spPr>
        <p:txBody>
          <a:bodyPr wrap="square" rtlCol="0">
            <a:spAutoFit/>
          </a:bodyPr>
          <a:lstStyle/>
          <a:p>
            <a:pPr algn="ctr" defTabSz="914400"/>
            <a:r>
              <a:rPr lang="en-US" sz="6600" smtClean="0">
                <a:solidFill>
                  <a:prstClr val="white"/>
                </a:solidFill>
                <a:latin typeface="Times New Roman" pitchFamily="18" charset="0"/>
                <a:cs typeface="Times New Roman" pitchFamily="18" charset="0"/>
              </a:rPr>
              <a:t>RÙA </a:t>
            </a:r>
            <a:r>
              <a:rPr lang="en-US" sz="6600" smtClean="0">
                <a:solidFill>
                  <a:prstClr val="white"/>
                </a:solidFill>
                <a:latin typeface="Times New Roman" pitchFamily="18" charset="0"/>
                <a:cs typeface="Times New Roman" pitchFamily="18" charset="0"/>
              </a:rPr>
              <a:t>VỀ ĐÍCH</a:t>
            </a:r>
            <a:endParaRPr lang="en-US" sz="66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51518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8863" y="586629"/>
            <a:ext cx="11938000" cy="6090249"/>
          </a:xfrm>
          <a:prstGeom prst="roundRect">
            <a:avLst/>
          </a:prstGeom>
          <a:solidFill>
            <a:srgbClr val="FBB5FA"/>
          </a:solidFill>
          <a:ln w="53975">
            <a:solidFill>
              <a:srgbClr val="FF33CC"/>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lIns="91233" tIns="45619" rIns="91233" bIns="45619" rtlCol="0" anchor="ctr"/>
          <a:lstStyle/>
          <a:p>
            <a:pPr algn="ctr" defTabSz="456153">
              <a:lnSpc>
                <a:spcPct val="150000"/>
              </a:lnSpc>
            </a:pPr>
            <a:r>
              <a:rPr lang="en-US" sz="3200" b="1">
                <a:solidFill>
                  <a:srgbClr val="00B050"/>
                </a:solidFill>
                <a:latin typeface="VNI-Avo" pitchFamily="2" charset="0"/>
              </a:rPr>
              <a:t>ÔÛ nhaø saùch</a:t>
            </a:r>
            <a:endParaRPr lang="en-US" sz="3200" b="1" dirty="0">
              <a:solidFill>
                <a:srgbClr val="00B050"/>
              </a:solidFill>
              <a:latin typeface="VNI-Avo" pitchFamily="2" charset="0"/>
            </a:endParaRPr>
          </a:p>
          <a:p>
            <a:pPr algn="just" defTabSz="456153">
              <a:lnSpc>
                <a:spcPct val="150000"/>
              </a:lnSpc>
            </a:pPr>
            <a:r>
              <a:rPr lang="en-US" sz="3200" b="1">
                <a:solidFill>
                  <a:srgbClr val="E7E6E6">
                    <a:lumMod val="10000"/>
                  </a:srgbClr>
                </a:solidFill>
                <a:latin typeface="VNI-Avo" pitchFamily="2" charset="0"/>
              </a:rPr>
              <a:t> 	Boá ñöa anh em Nguyeät ñi nhaø saùch.</a:t>
            </a:r>
          </a:p>
          <a:p>
            <a:pPr algn="just" defTabSz="456153">
              <a:lnSpc>
                <a:spcPct val="150000"/>
              </a:lnSpc>
            </a:pPr>
            <a:r>
              <a:rPr lang="en-US" sz="3200" b="1">
                <a:solidFill>
                  <a:srgbClr val="E7E6E6">
                    <a:lumMod val="10000"/>
                  </a:srgbClr>
                </a:solidFill>
                <a:latin typeface="VNI-Avo" pitchFamily="2" charset="0"/>
              </a:rPr>
              <a:t>    Nhaø saùch naèm ôû moät khu phoá saàm uaát. Gian saùch daønh cho thieáu nhi coù gheá ngoài ñeå ñoïc saùch. Nguyeät vaø anh Cöôøng haøo höùng tìm saùch ñoïc. Nguyeät ñoïc cuoán </a:t>
            </a:r>
            <a:r>
              <a:rPr lang="en-US" sz="3200" b="1" i="1">
                <a:solidFill>
                  <a:srgbClr val="E7E6E6">
                    <a:lumMod val="10000"/>
                  </a:srgbClr>
                </a:solidFill>
                <a:latin typeface="VNI-Avo" pitchFamily="2" charset="0"/>
              </a:rPr>
              <a:t>Naøng Baïch Tuyeát vaø baûy chuù luøn</a:t>
            </a:r>
            <a:r>
              <a:rPr lang="en-US" sz="3200" b="1">
                <a:solidFill>
                  <a:srgbClr val="E7E6E6">
                    <a:lumMod val="10000"/>
                  </a:srgbClr>
                </a:solidFill>
                <a:latin typeface="VNI-Avo" pitchFamily="2" charset="0"/>
              </a:rPr>
              <a:t>. Anh Cöôøng ñoïc truyeän </a:t>
            </a:r>
            <a:r>
              <a:rPr lang="en-US" sz="3200" b="1" i="1">
                <a:solidFill>
                  <a:srgbClr val="E7E6E6">
                    <a:lumMod val="10000"/>
                  </a:srgbClr>
                </a:solidFill>
                <a:latin typeface="VNI-Avo" pitchFamily="2" charset="0"/>
              </a:rPr>
              <a:t>Khuaát phuïc teân cöôùp bieån. </a:t>
            </a:r>
          </a:p>
          <a:p>
            <a:pPr algn="just" defTabSz="456153">
              <a:lnSpc>
                <a:spcPct val="150000"/>
              </a:lnSpc>
            </a:pPr>
            <a:r>
              <a:rPr lang="en-US" sz="3200" b="1">
                <a:solidFill>
                  <a:srgbClr val="E7E6E6">
                    <a:lumMod val="10000"/>
                  </a:srgbClr>
                </a:solidFill>
                <a:latin typeface="VNI-Avo" pitchFamily="2" charset="0"/>
              </a:rPr>
              <a:t>     Caû hai anh em raát vui vì ñöôïc ñi nhaø saùch vôùi boá.</a:t>
            </a:r>
            <a:endParaRPr lang="en-US" sz="3200" b="1" dirty="0">
              <a:solidFill>
                <a:srgbClr val="E7E6E6">
                  <a:lumMod val="10000"/>
                </a:srgbClr>
              </a:solidFill>
              <a:latin typeface="VNI-Avo" pitchFamily="2" charset="0"/>
            </a:endParaRPr>
          </a:p>
        </p:txBody>
      </p:sp>
      <p:cxnSp>
        <p:nvCxnSpPr>
          <p:cNvPr id="6" name="Straight Connector 5"/>
          <p:cNvCxnSpPr/>
          <p:nvPr/>
        </p:nvCxnSpPr>
        <p:spPr>
          <a:xfrm flipV="1">
            <a:off x="4175186" y="2139384"/>
            <a:ext cx="1500996"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695427" y="2846719"/>
            <a:ext cx="6556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0248180" y="3640379"/>
            <a:ext cx="1311216"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9184282" y="4313209"/>
            <a:ext cx="1414733" cy="172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364998" y="5003355"/>
            <a:ext cx="1311215" cy="172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Kí hiệu sách - đọc">
            <a:extLst>
              <a:ext uri="{FF2B5EF4-FFF2-40B4-BE49-F238E27FC236}">
                <a16:creationId xmlns="" xmlns:a16="http://schemas.microsoft.com/office/drawing/2014/main" id="{81FAAED1-05F9-4773-B94E-2B7264D3BC9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4" y="19043"/>
            <a:ext cx="705433" cy="695465"/>
          </a:xfrm>
          <a:prstGeom prst="rect">
            <a:avLst/>
          </a:prstGeom>
        </p:spPr>
      </p:pic>
      <p:pic>
        <p:nvPicPr>
          <p:cNvPr id="3" name="[hanhtrangso.nxbgd.vn] Đọc_ Ở nhà sách.mp3_H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4220" y="830935"/>
            <a:ext cx="609601" cy="609600"/>
          </a:xfrm>
          <a:prstGeom prst="rect">
            <a:avLst/>
          </a:prstGeom>
        </p:spPr>
      </p:pic>
      <p:cxnSp>
        <p:nvCxnSpPr>
          <p:cNvPr id="15" name="Straight Connector 14"/>
          <p:cNvCxnSpPr/>
          <p:nvPr/>
        </p:nvCxnSpPr>
        <p:spPr>
          <a:xfrm flipV="1">
            <a:off x="2863969" y="5745226"/>
            <a:ext cx="1311215" cy="172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64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6586" fill="hold"/>
                                        <p:tgtEl>
                                          <p:spTgt spid="3"/>
                                        </p:tgtEl>
                                      </p:cBhvr>
                                    </p:cmd>
                                  </p:childTnLst>
                                </p:cTn>
                              </p:par>
                            </p:childTnLst>
                          </p:cTn>
                        </p:par>
                      </p:childTnLst>
                    </p:cTn>
                  </p:par>
                </p:childTnLst>
              </p:cTn>
              <p:nextCondLst>
                <p:cond evt="onClick" delay="0">
                  <p:tgtEl>
                    <p:spTgt spid="3"/>
                  </p:tgtEl>
                </p:cond>
              </p:nextCondLst>
            </p:seq>
            <p:audio>
              <p:cMediaNode vol="80000">
                <p:cTn id="38"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62+] Children Background Images on WallpaperSafari"/>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362110" y="939015"/>
            <a:ext cx="5432659" cy="1021352"/>
            <a:chOff x="3568352" y="2594608"/>
            <a:chExt cx="5760641" cy="1195255"/>
          </a:xfrm>
        </p:grpSpPr>
        <p:sp>
          <p:nvSpPr>
            <p:cNvPr id="2" name="Wave 1"/>
            <p:cNvSpPr/>
            <p:nvPr/>
          </p:nvSpPr>
          <p:spPr>
            <a:xfrm>
              <a:off x="3568352" y="2594608"/>
              <a:ext cx="5760641" cy="1195255"/>
            </a:xfrm>
            <a:prstGeom prst="wav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6698"/>
              <a:endParaRPr lang="en-US">
                <a:solidFill>
                  <a:prstClr val="white"/>
                </a:solidFill>
              </a:endParaRPr>
            </a:p>
          </p:txBody>
        </p:sp>
        <p:sp>
          <p:nvSpPr>
            <p:cNvPr id="3" name="文本框 6"/>
            <p:cNvSpPr txBox="1">
              <a:spLocks noChangeArrowheads="1"/>
            </p:cNvSpPr>
            <p:nvPr/>
          </p:nvSpPr>
          <p:spPr bwMode="auto">
            <a:xfrm>
              <a:off x="4168462" y="2765359"/>
              <a:ext cx="4488410" cy="76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3195" fontAlgn="base">
                <a:spcBef>
                  <a:spcPct val="0"/>
                </a:spcBef>
                <a:spcAft>
                  <a:spcPct val="0"/>
                </a:spcAft>
                <a:defRPr/>
              </a:pPr>
              <a:r>
                <a:rPr lang="en-US" altLang="zh-CN" sz="3600" b="1" dirty="0" err="1">
                  <a:solidFill>
                    <a:prstClr val="black"/>
                  </a:solidFill>
                  <a:latin typeface="VNI-Avo" pitchFamily="2" charset="0"/>
                  <a:ea typeface="华康海报体W12(P)" panose="040B0C00000000000000" pitchFamily="82" charset="-122"/>
                </a:rPr>
                <a:t>Luyeän</a:t>
              </a:r>
              <a:r>
                <a:rPr lang="en-US" altLang="zh-CN" sz="3600" b="1" dirty="0">
                  <a:solidFill>
                    <a:prstClr val="black"/>
                  </a:solidFill>
                  <a:latin typeface="VNI-Avo" pitchFamily="2" charset="0"/>
                  <a:ea typeface="华康海报体W12(P)" panose="040B0C00000000000000" pitchFamily="82" charset="-122"/>
                </a:rPr>
                <a:t> </a:t>
              </a:r>
              <a:r>
                <a:rPr lang="en-US" altLang="zh-CN" sz="3600" b="1" dirty="0" err="1">
                  <a:solidFill>
                    <a:prstClr val="black"/>
                  </a:solidFill>
                  <a:latin typeface="VNI-Avo" pitchFamily="2" charset="0"/>
                  <a:ea typeface="华康海报体W12(P)" panose="040B0C00000000000000" pitchFamily="82" charset="-122"/>
                </a:rPr>
                <a:t>ñoïc</a:t>
              </a:r>
              <a:r>
                <a:rPr lang="en-US" altLang="zh-CN" sz="3600" b="1" dirty="0">
                  <a:solidFill>
                    <a:prstClr val="black"/>
                  </a:solidFill>
                  <a:latin typeface="VNI-Avo" pitchFamily="2" charset="0"/>
                  <a:ea typeface="华康海报体W12(P)" panose="040B0C00000000000000" pitchFamily="82" charset="-122"/>
                </a:rPr>
                <a:t> </a:t>
              </a:r>
              <a:r>
                <a:rPr lang="en-US" altLang="zh-CN" sz="3600" b="1" dirty="0" err="1">
                  <a:solidFill>
                    <a:prstClr val="black"/>
                  </a:solidFill>
                  <a:latin typeface="VNI-Avo" pitchFamily="2" charset="0"/>
                  <a:ea typeface="华康海报体W12(P)" panose="040B0C00000000000000" pitchFamily="82" charset="-122"/>
                </a:rPr>
                <a:t>töø</a:t>
              </a:r>
              <a:r>
                <a:rPr lang="en-US" altLang="zh-CN" sz="3600" b="1" dirty="0">
                  <a:solidFill>
                    <a:prstClr val="black"/>
                  </a:solidFill>
                  <a:latin typeface="VNI-Avo" pitchFamily="2" charset="0"/>
                  <a:ea typeface="华康海报体W12(P)" panose="040B0C00000000000000" pitchFamily="82" charset="-122"/>
                </a:rPr>
                <a:t> </a:t>
              </a:r>
              <a:r>
                <a:rPr lang="en-US" altLang="zh-CN" sz="3600" b="1" dirty="0" err="1">
                  <a:solidFill>
                    <a:prstClr val="black"/>
                  </a:solidFill>
                  <a:latin typeface="VNI-Avo" pitchFamily="2" charset="0"/>
                  <a:ea typeface="华康海报体W12(P)" panose="040B0C00000000000000" pitchFamily="82" charset="-122"/>
                </a:rPr>
                <a:t>khoù</a:t>
              </a:r>
              <a:endParaRPr lang="zh-CN" altLang="en-US" sz="3600" b="1" dirty="0">
                <a:solidFill>
                  <a:prstClr val="black"/>
                </a:solidFill>
                <a:latin typeface="VNI-Avo" pitchFamily="2" charset="0"/>
                <a:ea typeface="华康海报体W12(P)" panose="040B0C00000000000000" pitchFamily="82" charset="-122"/>
              </a:endParaRPr>
            </a:p>
          </p:txBody>
        </p:sp>
      </p:grpSp>
      <p:sp>
        <p:nvSpPr>
          <p:cNvPr id="5" name="TextBox 4"/>
          <p:cNvSpPr txBox="1"/>
          <p:nvPr/>
        </p:nvSpPr>
        <p:spPr>
          <a:xfrm>
            <a:off x="1499670" y="2540790"/>
            <a:ext cx="3164091" cy="724485"/>
          </a:xfrm>
          <a:prstGeom prst="rect">
            <a:avLst/>
          </a:prstGeom>
          <a:noFill/>
        </p:spPr>
        <p:txBody>
          <a:bodyPr wrap="square" lIns="92437" tIns="46221" rIns="92437" bIns="46221" rtlCol="0">
            <a:spAutoFit/>
          </a:bodyPr>
          <a:lstStyle/>
          <a:p>
            <a:pPr defTabSz="966698"/>
            <a:r>
              <a:rPr lang="en-US" sz="4100" b="1">
                <a:solidFill>
                  <a:srgbClr val="FF0000"/>
                </a:solidFill>
                <a:latin typeface="VNI-Avo" pitchFamily="2" charset="0"/>
              </a:rPr>
              <a:t>saàm uaát</a:t>
            </a:r>
            <a:endParaRPr lang="en-US" sz="4100" b="1" dirty="0">
              <a:solidFill>
                <a:srgbClr val="FF0000"/>
              </a:solidFill>
              <a:latin typeface="VNI-Avo" pitchFamily="2" charset="0"/>
            </a:endParaRPr>
          </a:p>
        </p:txBody>
      </p:sp>
      <p:sp>
        <p:nvSpPr>
          <p:cNvPr id="12" name="TextBox 11"/>
          <p:cNvSpPr txBox="1"/>
          <p:nvPr/>
        </p:nvSpPr>
        <p:spPr>
          <a:xfrm>
            <a:off x="6828822" y="2628933"/>
            <a:ext cx="3164091" cy="724485"/>
          </a:xfrm>
          <a:prstGeom prst="rect">
            <a:avLst/>
          </a:prstGeom>
          <a:noFill/>
        </p:spPr>
        <p:txBody>
          <a:bodyPr wrap="square" lIns="92437" tIns="46221" rIns="92437" bIns="46221" rtlCol="0">
            <a:spAutoFit/>
          </a:bodyPr>
          <a:lstStyle/>
          <a:p>
            <a:pPr defTabSz="966698"/>
            <a:r>
              <a:rPr lang="en-US" sz="4100" b="1">
                <a:solidFill>
                  <a:srgbClr val="FF0000"/>
                </a:solidFill>
                <a:latin typeface="VNI-Avo" pitchFamily="2" charset="0"/>
              </a:rPr>
              <a:t>gian saùch</a:t>
            </a:r>
            <a:endParaRPr lang="en-US" sz="4100" b="1" dirty="0">
              <a:solidFill>
                <a:srgbClr val="FF0000"/>
              </a:solidFill>
              <a:latin typeface="VNI-Avo" pitchFamily="2" charset="0"/>
            </a:endParaRPr>
          </a:p>
        </p:txBody>
      </p:sp>
      <p:sp>
        <p:nvSpPr>
          <p:cNvPr id="13" name="TextBox 12"/>
          <p:cNvSpPr txBox="1"/>
          <p:nvPr/>
        </p:nvSpPr>
        <p:spPr>
          <a:xfrm>
            <a:off x="1424432" y="4231499"/>
            <a:ext cx="3164091" cy="724485"/>
          </a:xfrm>
          <a:prstGeom prst="rect">
            <a:avLst/>
          </a:prstGeom>
          <a:noFill/>
        </p:spPr>
        <p:txBody>
          <a:bodyPr wrap="square" lIns="92437" tIns="46221" rIns="92437" bIns="46221" rtlCol="0">
            <a:spAutoFit/>
          </a:bodyPr>
          <a:lstStyle/>
          <a:p>
            <a:pPr defTabSz="966698"/>
            <a:r>
              <a:rPr lang="en-US" sz="4100" b="1">
                <a:solidFill>
                  <a:srgbClr val="FF0000"/>
                </a:solidFill>
                <a:latin typeface="VNI-Avo" pitchFamily="2" charset="0"/>
              </a:rPr>
              <a:t>Baïch Tuyeát</a:t>
            </a:r>
            <a:endParaRPr lang="en-US" sz="4100" b="1" dirty="0">
              <a:solidFill>
                <a:srgbClr val="FF0000"/>
              </a:solidFill>
              <a:latin typeface="VNI-Avo" pitchFamily="2" charset="0"/>
            </a:endParaRPr>
          </a:p>
        </p:txBody>
      </p:sp>
      <p:sp>
        <p:nvSpPr>
          <p:cNvPr id="14" name="TextBox 13"/>
          <p:cNvSpPr txBox="1"/>
          <p:nvPr/>
        </p:nvSpPr>
        <p:spPr>
          <a:xfrm>
            <a:off x="6834516" y="4195565"/>
            <a:ext cx="3164091" cy="724485"/>
          </a:xfrm>
          <a:prstGeom prst="rect">
            <a:avLst/>
          </a:prstGeom>
          <a:noFill/>
        </p:spPr>
        <p:txBody>
          <a:bodyPr wrap="square" lIns="92437" tIns="46221" rIns="92437" bIns="46221" rtlCol="0">
            <a:spAutoFit/>
          </a:bodyPr>
          <a:lstStyle/>
          <a:p>
            <a:pPr defTabSz="966698"/>
            <a:r>
              <a:rPr lang="en-US" sz="4100" b="1">
                <a:solidFill>
                  <a:srgbClr val="FF0000"/>
                </a:solidFill>
                <a:latin typeface="VNI-Avo" pitchFamily="2" charset="0"/>
              </a:rPr>
              <a:t>khuaát phuïc</a:t>
            </a:r>
            <a:endParaRPr lang="en-US" sz="4100" b="1" dirty="0">
              <a:solidFill>
                <a:srgbClr val="FF0000"/>
              </a:solidFill>
              <a:latin typeface="VNI-Avo" pitchFamily="2" charset="0"/>
            </a:endParaRPr>
          </a:p>
        </p:txBody>
      </p:sp>
    </p:spTree>
    <p:extLst>
      <p:ext uri="{BB962C8B-B14F-4D97-AF65-F5344CB8AC3E}">
        <p14:creationId xmlns:p14="http://schemas.microsoft.com/office/powerpoint/2010/main" val="7991937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khung viền mầm non vector [share] – xưởng sỉ áo thun form rộ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4233" y="0"/>
            <a:ext cx="12176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78935" y="1314826"/>
            <a:ext cx="8169423" cy="2340287"/>
          </a:xfrm>
          <a:prstGeom prst="rect">
            <a:avLst/>
          </a:prstGeom>
        </p:spPr>
        <p:txBody>
          <a:bodyPr wrap="square" lIns="92488" tIns="46245" rIns="92488" bIns="46245">
            <a:spAutoFit/>
          </a:bodyPr>
          <a:lstStyle/>
          <a:p>
            <a:pPr algn="ctr" defTabSz="1236473">
              <a:defRPr/>
            </a:pPr>
            <a:r>
              <a:rPr lang="en-US" sz="7300" b="1" dirty="0" err="1">
                <a:ln w="22225">
                  <a:solidFill>
                    <a:srgbClr val="ED7D31"/>
                  </a:solidFill>
                  <a:prstDash val="solid"/>
                </a:ln>
                <a:solidFill>
                  <a:srgbClr val="FF0000"/>
                </a:solidFill>
                <a:latin typeface="VNI-Avo" pitchFamily="2" charset="0"/>
              </a:rPr>
              <a:t>Luyeän</a:t>
            </a:r>
            <a:r>
              <a:rPr lang="en-US" sz="7300" b="1" dirty="0">
                <a:ln w="22225">
                  <a:solidFill>
                    <a:srgbClr val="ED7D31"/>
                  </a:solidFill>
                  <a:prstDash val="solid"/>
                </a:ln>
                <a:solidFill>
                  <a:srgbClr val="FF0000"/>
                </a:solidFill>
                <a:latin typeface="VNI-Avo" pitchFamily="2" charset="0"/>
              </a:rPr>
              <a:t> </a:t>
            </a:r>
            <a:r>
              <a:rPr lang="en-US" sz="7300" b="1" dirty="0" err="1">
                <a:ln w="22225">
                  <a:solidFill>
                    <a:srgbClr val="ED7D31"/>
                  </a:solidFill>
                  <a:prstDash val="solid"/>
                </a:ln>
                <a:solidFill>
                  <a:srgbClr val="FF0000"/>
                </a:solidFill>
                <a:latin typeface="VNI-Avo" pitchFamily="2" charset="0"/>
              </a:rPr>
              <a:t>ñoïc</a:t>
            </a:r>
            <a:endParaRPr lang="en-US" sz="7300" b="1" dirty="0">
              <a:ln w="22225">
                <a:solidFill>
                  <a:srgbClr val="ED7D31"/>
                </a:solidFill>
                <a:prstDash val="solid"/>
              </a:ln>
              <a:solidFill>
                <a:srgbClr val="FF0000"/>
              </a:solidFill>
              <a:latin typeface="VNI-Avo" pitchFamily="2" charset="0"/>
            </a:endParaRPr>
          </a:p>
          <a:p>
            <a:pPr algn="ctr" defTabSz="1236473">
              <a:defRPr/>
            </a:pPr>
            <a:r>
              <a:rPr lang="en-US" sz="7300" b="1">
                <a:ln w="22225">
                  <a:solidFill>
                    <a:srgbClr val="ED7D31"/>
                  </a:solidFill>
                  <a:prstDash val="solid"/>
                </a:ln>
                <a:solidFill>
                  <a:srgbClr val="FF0000"/>
                </a:solidFill>
                <a:latin typeface="VNI-Avo" pitchFamily="2" charset="0"/>
              </a:rPr>
              <a:t>nhoùm</a:t>
            </a:r>
            <a:endParaRPr lang="en-US" sz="10800" b="1" dirty="0">
              <a:ln w="22225">
                <a:solidFill>
                  <a:srgbClr val="ED7D31"/>
                </a:solidFill>
                <a:prstDash val="solid"/>
              </a:ln>
              <a:solidFill>
                <a:srgbClr val="FF0000"/>
              </a:solidFill>
              <a:latin typeface="VNI-Avo" pitchFamily="2" charset="0"/>
            </a:endParaRPr>
          </a:p>
        </p:txBody>
      </p:sp>
      <p:pic>
        <p:nvPicPr>
          <p:cNvPr id="6" name="Đồng hồ đếm ngược 2 phút - 2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15203" y="2043335"/>
            <a:ext cx="2044421" cy="1149918"/>
          </a:xfrm>
          <a:prstGeom prst="rect">
            <a:avLst/>
          </a:prstGeom>
        </p:spPr>
      </p:pic>
    </p:spTree>
    <p:extLst>
      <p:ext uri="{BB962C8B-B14F-4D97-AF65-F5344CB8AC3E}">
        <p14:creationId xmlns:p14="http://schemas.microsoft.com/office/powerpoint/2010/main" val="2587762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rường Mầm Non Ba Sơ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106300"/>
            <a:ext cx="12192000" cy="69643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345325" y="110717"/>
            <a:ext cx="5836639" cy="802667"/>
            <a:chOff x="3568352" y="2594608"/>
            <a:chExt cx="5760641" cy="1195255"/>
          </a:xfrm>
        </p:grpSpPr>
        <p:sp>
          <p:nvSpPr>
            <p:cNvPr id="4" name="Rounded Rectangle 3"/>
            <p:cNvSpPr/>
            <p:nvPr/>
          </p:nvSpPr>
          <p:spPr>
            <a:xfrm>
              <a:off x="3568352" y="2594608"/>
              <a:ext cx="5760641" cy="119525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7377"/>
              <a:endParaRPr lang="en-US">
                <a:solidFill>
                  <a:prstClr val="white"/>
                </a:solidFill>
              </a:endParaRPr>
            </a:p>
          </p:txBody>
        </p:sp>
        <p:sp>
          <p:nvSpPr>
            <p:cNvPr id="5" name="文本框 6"/>
            <p:cNvSpPr txBox="1">
              <a:spLocks noChangeArrowheads="1"/>
            </p:cNvSpPr>
            <p:nvPr/>
          </p:nvSpPr>
          <p:spPr bwMode="auto">
            <a:xfrm>
              <a:off x="3864535" y="2765358"/>
              <a:ext cx="5096268" cy="97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3555" fontAlgn="base">
                <a:spcBef>
                  <a:spcPct val="0"/>
                </a:spcBef>
                <a:spcAft>
                  <a:spcPct val="0"/>
                </a:spcAft>
                <a:defRPr/>
              </a:pPr>
              <a:r>
                <a:rPr lang="en-US" altLang="zh-CN" sz="3600" b="1" dirty="0" err="1">
                  <a:solidFill>
                    <a:srgbClr val="FF0000"/>
                  </a:solidFill>
                  <a:latin typeface="VNI-Avo" pitchFamily="2" charset="0"/>
                  <a:ea typeface="华康海报体W12(P)" panose="040B0C00000000000000" pitchFamily="82" charset="-122"/>
                </a:rPr>
                <a:t>Tìm</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hieåu</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noäi</a:t>
              </a:r>
              <a:r>
                <a:rPr lang="en-US" altLang="zh-CN" sz="3600" b="1" dirty="0">
                  <a:solidFill>
                    <a:srgbClr val="FF0000"/>
                  </a:solidFill>
                  <a:latin typeface="VNI-Avo" pitchFamily="2" charset="0"/>
                  <a:ea typeface="华康海报体W12(P)" panose="040B0C00000000000000" pitchFamily="82" charset="-122"/>
                </a:rPr>
                <a:t> dung </a:t>
              </a:r>
              <a:r>
                <a:rPr lang="en-US" altLang="zh-CN" sz="3600" b="1" dirty="0" err="1">
                  <a:solidFill>
                    <a:srgbClr val="FF0000"/>
                  </a:solidFill>
                  <a:latin typeface="VNI-Avo" pitchFamily="2" charset="0"/>
                  <a:ea typeface="华康海报体W12(P)" panose="040B0C00000000000000" pitchFamily="82" charset="-122"/>
                </a:rPr>
                <a:t>baøi</a:t>
              </a:r>
              <a:endParaRPr lang="zh-CN" altLang="en-US" sz="3600" b="1" dirty="0">
                <a:solidFill>
                  <a:srgbClr val="FF0000"/>
                </a:solidFill>
                <a:latin typeface="VNI-Avo" pitchFamily="2" charset="0"/>
                <a:ea typeface="华康海报体W12(P)" panose="040B0C00000000000000" pitchFamily="82" charset="-122"/>
              </a:endParaRPr>
            </a:p>
          </p:txBody>
        </p:sp>
      </p:grpSp>
      <p:sp>
        <p:nvSpPr>
          <p:cNvPr id="6" name="文本框 6"/>
          <p:cNvSpPr txBox="1">
            <a:spLocks noChangeArrowheads="1"/>
          </p:cNvSpPr>
          <p:nvPr/>
        </p:nvSpPr>
        <p:spPr bwMode="auto">
          <a:xfrm>
            <a:off x="2304614" y="2724325"/>
            <a:ext cx="7918023" cy="109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01" tIns="46251" rIns="92501" bIns="46251">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2506" indent="-462506" algn="ctr" defTabSz="513555" fontAlgn="base">
              <a:spcBef>
                <a:spcPct val="0"/>
              </a:spcBef>
              <a:spcAft>
                <a:spcPct val="0"/>
              </a:spcAft>
              <a:buFont typeface="Wingdings" panose="05000000000000000000" pitchFamily="2" charset="2"/>
              <a:buChar char="v"/>
              <a:defRPr/>
            </a:pPr>
            <a:r>
              <a:rPr lang="en-US" altLang="zh-CN" sz="3200" b="1">
                <a:solidFill>
                  <a:srgbClr val="FF0000"/>
                </a:solidFill>
                <a:latin typeface="VNI-Avo" pitchFamily="2" charset="0"/>
                <a:ea typeface="华康海报体W12(P)" panose="040B0C00000000000000" pitchFamily="82" charset="-122"/>
              </a:rPr>
              <a:t>Neâu teân truyeän maø anh em Nguyeät </a:t>
            </a:r>
          </a:p>
          <a:p>
            <a:pPr algn="ctr" defTabSz="513555" fontAlgn="base">
              <a:spcBef>
                <a:spcPct val="0"/>
              </a:spcBef>
              <a:spcAft>
                <a:spcPct val="0"/>
              </a:spcAft>
              <a:defRPr/>
            </a:pPr>
            <a:r>
              <a:rPr lang="en-US" altLang="zh-CN" sz="3200" b="1">
                <a:solidFill>
                  <a:srgbClr val="FF0000"/>
                </a:solidFill>
                <a:latin typeface="VNI-Avo" pitchFamily="2" charset="0"/>
                <a:ea typeface="华康海报体W12(P)" panose="040B0C00000000000000" pitchFamily="82" charset="-122"/>
              </a:rPr>
              <a:t>ñaõ ñoïc ôû nhaø saùch?</a:t>
            </a:r>
            <a:endParaRPr lang="zh-CN" altLang="en-US" sz="3200" b="1" dirty="0">
              <a:solidFill>
                <a:srgbClr val="FF0000"/>
              </a:solidFill>
              <a:latin typeface="VNI-Avo" pitchFamily="2" charset="0"/>
              <a:ea typeface="华康海报体W12(P)" panose="040B0C00000000000000" pitchFamily="82" charset="-122"/>
            </a:endParaRPr>
          </a:p>
        </p:txBody>
      </p:sp>
      <p:sp>
        <p:nvSpPr>
          <p:cNvPr id="8" name="文本框 6"/>
          <p:cNvSpPr txBox="1">
            <a:spLocks noChangeArrowheads="1"/>
          </p:cNvSpPr>
          <p:nvPr/>
        </p:nvSpPr>
        <p:spPr bwMode="auto">
          <a:xfrm>
            <a:off x="2278536" y="1161476"/>
            <a:ext cx="5278777" cy="5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01" tIns="46251" rIns="92501" bIns="46251">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2506" indent="-462506" algn="ctr" defTabSz="513555" fontAlgn="base">
              <a:spcBef>
                <a:spcPct val="0"/>
              </a:spcBef>
              <a:spcAft>
                <a:spcPct val="0"/>
              </a:spcAft>
              <a:buFont typeface="Wingdings" panose="05000000000000000000" pitchFamily="2" charset="2"/>
              <a:buChar char="v"/>
              <a:defRPr/>
            </a:pPr>
            <a:r>
              <a:rPr lang="en-US" altLang="zh-CN" sz="3200" b="1">
                <a:solidFill>
                  <a:srgbClr val="FF0000"/>
                </a:solidFill>
                <a:latin typeface="VNI-Avo" pitchFamily="2" charset="0"/>
                <a:ea typeface="华康海报体W12(P)" panose="040B0C00000000000000" pitchFamily="82" charset="-122"/>
              </a:rPr>
              <a:t>Nhaø saùch naèm ôû ñaâu?</a:t>
            </a:r>
            <a:endParaRPr lang="zh-CN" altLang="en-US" sz="3200" b="1" dirty="0">
              <a:solidFill>
                <a:srgbClr val="0070C0"/>
              </a:solidFill>
              <a:latin typeface="VNI-Avo" pitchFamily="2" charset="0"/>
              <a:ea typeface="华康海报体W12(P)" panose="040B0C00000000000000" pitchFamily="82" charset="-122"/>
            </a:endParaRPr>
          </a:p>
        </p:txBody>
      </p:sp>
      <p:sp>
        <p:nvSpPr>
          <p:cNvPr id="10" name="文本框 6"/>
          <p:cNvSpPr txBox="1">
            <a:spLocks noChangeArrowheads="1"/>
          </p:cNvSpPr>
          <p:nvPr/>
        </p:nvSpPr>
        <p:spPr bwMode="auto">
          <a:xfrm>
            <a:off x="2366380" y="1901687"/>
            <a:ext cx="9082539" cy="5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01" tIns="46251" rIns="92501" bIns="46251">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2506" indent="-462506" algn="ctr" defTabSz="513555" fontAlgn="base">
              <a:spcBef>
                <a:spcPct val="0"/>
              </a:spcBef>
              <a:spcAft>
                <a:spcPct val="0"/>
              </a:spcAft>
              <a:buFont typeface="Wingdings" panose="05000000000000000000" pitchFamily="2" charset="2"/>
              <a:buChar char="Ø"/>
              <a:defRPr/>
            </a:pPr>
            <a:r>
              <a:rPr lang="vi-VN" altLang="zh-CN" sz="3200" b="1" i="1">
                <a:solidFill>
                  <a:srgbClr val="7030A0"/>
                </a:solidFill>
                <a:latin typeface="VNI-Avo" pitchFamily="2" charset="0"/>
                <a:ea typeface="华康海报体W12(P)" panose="040B0C00000000000000" pitchFamily="82" charset="-122"/>
              </a:rPr>
              <a:t>Nhaø saùch naèm ôû moät khu phoá saàm uaát</a:t>
            </a:r>
            <a:endParaRPr lang="zh-CN" altLang="en-US" sz="3200" b="1" i="1" dirty="0">
              <a:solidFill>
                <a:srgbClr val="7030A0"/>
              </a:solidFill>
              <a:latin typeface="VNI-Avo" pitchFamily="2" charset="0"/>
              <a:ea typeface="华康海报体W12(P)" panose="040B0C00000000000000" pitchFamily="82" charset="-122"/>
            </a:endParaRPr>
          </a:p>
        </p:txBody>
      </p:sp>
      <p:sp>
        <p:nvSpPr>
          <p:cNvPr id="11" name="文本框 6"/>
          <p:cNvSpPr txBox="1">
            <a:spLocks noChangeArrowheads="1"/>
          </p:cNvSpPr>
          <p:nvPr/>
        </p:nvSpPr>
        <p:spPr bwMode="auto">
          <a:xfrm>
            <a:off x="2631933" y="3834033"/>
            <a:ext cx="7519179" cy="5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501" tIns="46251" rIns="92501" bIns="46251">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2506" indent="-462506" algn="ctr" defTabSz="513555" fontAlgn="base">
              <a:spcBef>
                <a:spcPct val="0"/>
              </a:spcBef>
              <a:spcAft>
                <a:spcPct val="0"/>
              </a:spcAft>
              <a:buFont typeface="Wingdings" panose="05000000000000000000" pitchFamily="2" charset="2"/>
              <a:buChar char="Ø"/>
              <a:defRPr/>
            </a:pPr>
            <a:r>
              <a:rPr lang="en-US" altLang="zh-CN" sz="3200" b="1">
                <a:solidFill>
                  <a:srgbClr val="7030A0"/>
                </a:solidFill>
                <a:latin typeface="VNI-Avo" pitchFamily="2" charset="0"/>
                <a:ea typeface="华康海报体W12(P)" panose="040B0C00000000000000" pitchFamily="82" charset="-122"/>
              </a:rPr>
              <a:t>Naøng Baïch Tuyeát vaø baûy chuù luøn.</a:t>
            </a:r>
            <a:endParaRPr lang="zh-CN" altLang="en-US" sz="3200" b="1" dirty="0">
              <a:solidFill>
                <a:srgbClr val="7030A0"/>
              </a:solidFill>
              <a:latin typeface="VNI-Avo" pitchFamily="2" charset="0"/>
              <a:ea typeface="华康海报体W12(P)" panose="040B0C00000000000000" pitchFamily="82" charset="-122"/>
            </a:endParaRPr>
          </a:p>
        </p:txBody>
      </p:sp>
      <p:sp>
        <p:nvSpPr>
          <p:cNvPr id="12" name="文本框 6"/>
          <p:cNvSpPr txBox="1">
            <a:spLocks noChangeArrowheads="1"/>
          </p:cNvSpPr>
          <p:nvPr/>
        </p:nvSpPr>
        <p:spPr bwMode="auto">
          <a:xfrm>
            <a:off x="1943366" y="4696674"/>
            <a:ext cx="7519179" cy="5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501" tIns="46251" rIns="92501" bIns="46251">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2506" indent="-462506" algn="ctr" defTabSz="513555" fontAlgn="base">
              <a:spcBef>
                <a:spcPct val="0"/>
              </a:spcBef>
              <a:spcAft>
                <a:spcPct val="0"/>
              </a:spcAft>
              <a:buFont typeface="Wingdings" panose="05000000000000000000" pitchFamily="2" charset="2"/>
              <a:buChar char="Ø"/>
              <a:defRPr/>
            </a:pPr>
            <a:r>
              <a:rPr lang="en-US" altLang="zh-CN" sz="3200" b="1">
                <a:solidFill>
                  <a:srgbClr val="7030A0"/>
                </a:solidFill>
                <a:latin typeface="VNI-Avo" pitchFamily="2" charset="0"/>
                <a:ea typeface="华康海报体W12(P)" panose="040B0C00000000000000" pitchFamily="82" charset="-122"/>
              </a:rPr>
              <a:t>Khuaát phuïc teân cöôùp bieån.</a:t>
            </a:r>
            <a:endParaRPr lang="zh-CN" altLang="en-US" sz="3200" b="1" dirty="0">
              <a:solidFill>
                <a:srgbClr val="7030A0"/>
              </a:solidFill>
              <a:latin typeface="VNI-Avo" pitchFamily="2" charset="0"/>
              <a:ea typeface="华康海报体W12(P)" panose="040B0C00000000000000" pitchFamily="82" charset="-122"/>
            </a:endParaRPr>
          </a:p>
        </p:txBody>
      </p:sp>
    </p:spTree>
    <p:extLst>
      <p:ext uri="{BB962C8B-B14F-4D97-AF65-F5344CB8AC3E}">
        <p14:creationId xmlns:p14="http://schemas.microsoft.com/office/powerpoint/2010/main" val="45487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63914" y="534857"/>
            <a:ext cx="11354293" cy="5727952"/>
          </a:xfrm>
          <a:prstGeom prst="roundRect">
            <a:avLst/>
          </a:prstGeom>
          <a:solidFill>
            <a:srgbClr val="FBB5FA"/>
          </a:solidFill>
          <a:ln w="53975">
            <a:solidFill>
              <a:srgbClr val="FF33CC"/>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lIns="91233" tIns="45619" rIns="91233" bIns="45619" rtlCol="0" anchor="ctr"/>
          <a:lstStyle/>
          <a:p>
            <a:pPr algn="ctr" defTabSz="456153">
              <a:lnSpc>
                <a:spcPct val="150000"/>
              </a:lnSpc>
            </a:pPr>
            <a:r>
              <a:rPr lang="en-US" sz="3000" b="1">
                <a:solidFill>
                  <a:srgbClr val="00B050"/>
                </a:solidFill>
                <a:latin typeface="VNI-Avo" pitchFamily="2" charset="0"/>
              </a:rPr>
              <a:t>ÔÛ nhaø saùch</a:t>
            </a:r>
            <a:endParaRPr lang="en-US" sz="3000" b="1" dirty="0">
              <a:solidFill>
                <a:srgbClr val="00B050"/>
              </a:solidFill>
              <a:latin typeface="VNI-Avo" pitchFamily="2" charset="0"/>
            </a:endParaRPr>
          </a:p>
          <a:p>
            <a:pPr algn="just" defTabSz="456153">
              <a:lnSpc>
                <a:spcPct val="150000"/>
              </a:lnSpc>
            </a:pPr>
            <a:r>
              <a:rPr lang="en-US" sz="3000" b="1">
                <a:solidFill>
                  <a:srgbClr val="E7E6E6">
                    <a:lumMod val="10000"/>
                  </a:srgbClr>
                </a:solidFill>
                <a:latin typeface="VNI-Avo" pitchFamily="2" charset="0"/>
              </a:rPr>
              <a:t> 	Boá ñöa anh em Nguyeät ñi nhaø saùch.</a:t>
            </a:r>
          </a:p>
          <a:p>
            <a:pPr algn="just" defTabSz="456153">
              <a:lnSpc>
                <a:spcPct val="150000"/>
              </a:lnSpc>
            </a:pPr>
            <a:r>
              <a:rPr lang="en-US" sz="3000" b="1">
                <a:solidFill>
                  <a:srgbClr val="E7E6E6">
                    <a:lumMod val="10000"/>
                  </a:srgbClr>
                </a:solidFill>
                <a:latin typeface="VNI-Avo" pitchFamily="2" charset="0"/>
              </a:rPr>
              <a:t>    Nhaø saùch naèm ôû moät khu phoá saàm uaát. Gian saùch daønh cho thieáu nhi coù gheá ngoài ñeå ñoïc saùch. Nguyeät vaø anh Cöôøng haøo höùng tìm saùch ñoïc. Nguyeät ñoïc cuoán </a:t>
            </a:r>
            <a:r>
              <a:rPr lang="en-US" sz="3000" b="1" i="1">
                <a:solidFill>
                  <a:srgbClr val="E7E6E6">
                    <a:lumMod val="10000"/>
                  </a:srgbClr>
                </a:solidFill>
                <a:latin typeface="VNI-Avo" pitchFamily="2" charset="0"/>
              </a:rPr>
              <a:t>Naøng Baïch Tuyeát vaø baûy chuù luøn</a:t>
            </a:r>
            <a:r>
              <a:rPr lang="en-US" sz="3000" b="1">
                <a:solidFill>
                  <a:srgbClr val="E7E6E6">
                    <a:lumMod val="10000"/>
                  </a:srgbClr>
                </a:solidFill>
                <a:latin typeface="VNI-Avo" pitchFamily="2" charset="0"/>
              </a:rPr>
              <a:t>. Anh Cöôøng ñoïc truyeän </a:t>
            </a:r>
            <a:r>
              <a:rPr lang="en-US" sz="3000" b="1" i="1">
                <a:solidFill>
                  <a:srgbClr val="E7E6E6">
                    <a:lumMod val="10000"/>
                  </a:srgbClr>
                </a:solidFill>
                <a:latin typeface="VNI-Avo" pitchFamily="2" charset="0"/>
              </a:rPr>
              <a:t>Khuaát phuïc teân cöôùp bieån. </a:t>
            </a:r>
          </a:p>
          <a:p>
            <a:pPr algn="just" defTabSz="456153">
              <a:lnSpc>
                <a:spcPct val="150000"/>
              </a:lnSpc>
            </a:pPr>
            <a:r>
              <a:rPr lang="en-US" sz="3000" b="1">
                <a:solidFill>
                  <a:srgbClr val="E7E6E6">
                    <a:lumMod val="10000"/>
                  </a:srgbClr>
                </a:solidFill>
                <a:latin typeface="VNI-Avo" pitchFamily="2" charset="0"/>
              </a:rPr>
              <a:t>     Caû hai anh em raát vui vì ñöôïc ñi nhaø saùch vôùi boá.</a:t>
            </a:r>
            <a:endParaRPr lang="en-US" sz="3000" b="1" dirty="0">
              <a:solidFill>
                <a:srgbClr val="E7E6E6">
                  <a:lumMod val="10000"/>
                </a:srgbClr>
              </a:solidFill>
              <a:latin typeface="VNI-Avo" pitchFamily="2" charset="0"/>
            </a:endParaRPr>
          </a:p>
        </p:txBody>
      </p:sp>
      <p:pic>
        <p:nvPicPr>
          <p:cNvPr id="8" name="Kí hiệu sách - đọc">
            <a:extLst>
              <a:ext uri="{FF2B5EF4-FFF2-40B4-BE49-F238E27FC236}">
                <a16:creationId xmlns="" xmlns:a16="http://schemas.microsoft.com/office/drawing/2014/main"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1194" y="19043"/>
            <a:ext cx="705433" cy="695465"/>
          </a:xfrm>
          <a:prstGeom prst="rect">
            <a:avLst/>
          </a:prstGeom>
        </p:spPr>
      </p:pic>
    </p:spTree>
    <p:extLst>
      <p:ext uri="{BB962C8B-B14F-4D97-AF65-F5344CB8AC3E}">
        <p14:creationId xmlns:p14="http://schemas.microsoft.com/office/powerpoint/2010/main" val="9554432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65950"/>
          <a:stretch/>
        </p:blipFill>
        <p:spPr bwMode="auto">
          <a:xfrm>
            <a:off x="121" y="108233"/>
            <a:ext cx="2190205" cy="150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1837074" y="550317"/>
            <a:ext cx="7255168" cy="617265"/>
          </a:xfrm>
          <a:prstGeom prst="roundRect">
            <a:avLst/>
          </a:prstGeom>
          <a:solidFill>
            <a:sysClr val="window" lastClr="FFFFFF"/>
          </a:solidFill>
          <a:ln w="25400" cap="flat" cmpd="sng" algn="ctr">
            <a:solidFill>
              <a:sysClr val="window" lastClr="FFFFFF"/>
            </a:solidFill>
            <a:prstDash val="solid"/>
          </a:ln>
          <a:effectLst/>
        </p:spPr>
        <p:txBody>
          <a:bodyPr lIns="91233" tIns="45619" rIns="91233" bIns="45619" rtlCol="0" anchor="ctr"/>
          <a:lstStyle/>
          <a:p>
            <a:pPr algn="just" defTabSz="456153">
              <a:defRPr/>
            </a:pPr>
            <a:r>
              <a:rPr lang="en-US" sz="4800" b="1" kern="0">
                <a:latin typeface="VNI-Avo" pitchFamily="2" charset="0"/>
              </a:rPr>
              <a:t>Giôùi thieäu baøi ñaõ ñoïc?</a:t>
            </a:r>
            <a:endParaRPr lang="en-US" sz="4800" b="1" kern="0" dirty="0">
              <a:latin typeface="VNI-Avo" pitchFamily="2"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0491" t="72705" r="3498"/>
          <a:stretch/>
        </p:blipFill>
        <p:spPr>
          <a:xfrm>
            <a:off x="1414752" y="1368106"/>
            <a:ext cx="9023229" cy="5489894"/>
          </a:xfrm>
          <a:prstGeom prst="rect">
            <a:avLst/>
          </a:prstGeom>
        </p:spPr>
      </p:pic>
    </p:spTree>
    <p:extLst>
      <p:ext uri="{BB962C8B-B14F-4D97-AF65-F5344CB8AC3E}">
        <p14:creationId xmlns:p14="http://schemas.microsoft.com/office/powerpoint/2010/main" val="20265249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 y="0"/>
            <a:ext cx="12198868" cy="6858000"/>
          </a:xfrm>
          <a:prstGeom prst="rect">
            <a:avLst/>
          </a:prstGeom>
        </p:spPr>
      </p:pic>
      <p:sp>
        <p:nvSpPr>
          <p:cNvPr id="3" name="Rectangle 2"/>
          <p:cNvSpPr/>
          <p:nvPr/>
        </p:nvSpPr>
        <p:spPr>
          <a:xfrm>
            <a:off x="2329869" y="2571409"/>
            <a:ext cx="6844375" cy="1155851"/>
          </a:xfrm>
          <a:prstGeom prst="rect">
            <a:avLst/>
          </a:prstGeom>
          <a:noFill/>
        </p:spPr>
        <p:txBody>
          <a:bodyPr wrap="square" lIns="123282" tIns="61641" rIns="123282" bIns="61641">
            <a:spAutoFit/>
            <a:scene3d>
              <a:camera prst="orthographicFront"/>
              <a:lightRig rig="soft" dir="t">
                <a:rot lat="0" lon="0" rev="15600000"/>
              </a:lightRig>
            </a:scene3d>
            <a:sp3d extrusionH="57150" prstMaterial="softEdge">
              <a:bevelT w="25400" h="38100"/>
            </a:sp3d>
          </a:bodyPr>
          <a:lstStyle/>
          <a:p>
            <a:pPr algn="ctr" defTabSz="964388">
              <a:defRPr/>
            </a:pPr>
            <a:r>
              <a:rPr lang="en-US" sz="6700" b="1">
                <a:ln/>
                <a:solidFill>
                  <a:srgbClr val="FF0000"/>
                </a:solidFill>
                <a:latin typeface="VNI-Avo" pitchFamily="2" charset="0"/>
              </a:rPr>
              <a:t>CUÛNG COÁ</a:t>
            </a:r>
            <a:endParaRPr lang="en-US" sz="6700" b="1" dirty="0">
              <a:ln/>
              <a:solidFill>
                <a:srgbClr val="FF0000"/>
              </a:solidFill>
              <a:latin typeface="VNI-Avo" pitchFamily="2" charset="0"/>
            </a:endParaRPr>
          </a:p>
        </p:txBody>
      </p:sp>
    </p:spTree>
    <p:extLst>
      <p:ext uri="{BB962C8B-B14F-4D97-AF65-F5344CB8AC3E}">
        <p14:creationId xmlns:p14="http://schemas.microsoft.com/office/powerpoint/2010/main" val="130409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95620"/>
          </a:xfrm>
          <a:prstGeom prst="rect">
            <a:avLst/>
          </a:prstGeom>
        </p:spPr>
      </p:pic>
      <p:sp>
        <p:nvSpPr>
          <p:cNvPr id="4" name="Rectangle 3"/>
          <p:cNvSpPr/>
          <p:nvPr/>
        </p:nvSpPr>
        <p:spPr>
          <a:xfrm>
            <a:off x="1207757" y="5210356"/>
            <a:ext cx="9851365" cy="1086928"/>
          </a:xfrm>
          <a:prstGeom prst="rect">
            <a:avLst/>
          </a:prstGeom>
        </p:spPr>
        <p:style>
          <a:lnRef idx="2">
            <a:schemeClr val="accent6"/>
          </a:lnRef>
          <a:fillRef idx="1">
            <a:schemeClr val="lt1"/>
          </a:fillRef>
          <a:effectRef idx="0">
            <a:schemeClr val="accent6"/>
          </a:effectRef>
          <a:fontRef idx="minor">
            <a:schemeClr val="dk1"/>
          </a:fontRef>
        </p:style>
        <p:txBody>
          <a:bodyPr lIns="91235" tIns="45620" rIns="91235" bIns="45620" rtlCol="0" anchor="ctr"/>
          <a:lstStyle/>
          <a:p>
            <a:pPr algn="ctr"/>
            <a:r>
              <a:rPr lang="vi-VN" sz="5400" b="1">
                <a:solidFill>
                  <a:srgbClr val="FF0000"/>
                </a:solidFill>
              </a:rPr>
              <a:t>TIÊU DIỆT VIRUS</a:t>
            </a:r>
          </a:p>
        </p:txBody>
      </p:sp>
    </p:spTree>
    <p:extLst>
      <p:ext uri="{BB962C8B-B14F-4D97-AF65-F5344CB8AC3E}">
        <p14:creationId xmlns:p14="http://schemas.microsoft.com/office/powerpoint/2010/main" val="42218341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46441" y="138034"/>
            <a:ext cx="2541666" cy="2745002"/>
          </a:xfrm>
          <a:prstGeom prst="rect">
            <a:avLst/>
          </a:prstGeom>
        </p:spPr>
      </p:pic>
      <p:pic>
        <p:nvPicPr>
          <p:cNvPr id="8" name="Picture 7">
            <a:hlinkClick r:id="rId7" action="ppaction://hlinksldjump"/>
          </p:cNvPr>
          <p:cNvPicPr>
            <a:picLocks noChangeAspect="1"/>
          </p:cNvPicPr>
          <p:nvPr/>
        </p:nvPicPr>
        <p:blipFill>
          <a:blip r:embed="rId8" cstate="print">
            <a:duotone>
              <a:prstClr val="black"/>
              <a:schemeClr val="accent6">
                <a:tint val="45000"/>
                <a:satMod val="400000"/>
              </a:schemeClr>
            </a:duotone>
            <a:extLst>
              <a:ext uri="{BEBA8EAE-BF5A-486C-A8C5-ECC9F3942E4B}">
                <a14:imgProps xmlns:a14="http://schemas.microsoft.com/office/drawing/2010/main">
                  <a14:imgLayer r:embed="rId9">
                    <a14:imgEffect>
                      <a14:backgroundRemoval t="10000" b="90000" l="10000" r="90000">
                        <a14:foregroundMark x1="27413" y1="49129" x2="63320" y2="4564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4037486" y="827741"/>
            <a:ext cx="3267345" cy="2987580"/>
          </a:xfrm>
          <a:prstGeom prst="rect">
            <a:avLst/>
          </a:prstGeom>
        </p:spPr>
      </p:pic>
      <p:pic>
        <p:nvPicPr>
          <p:cNvPr id="10" name="Picture 9">
            <a:hlinkClick r:id="rId10" action="ppaction://hlinksldjump"/>
          </p:cNvPr>
          <p:cNvPicPr>
            <a:picLocks noChangeAspect="1"/>
          </p:cNvPicPr>
          <p:nvPr/>
        </p:nvPicPr>
        <p:blipFill>
          <a:blip r:embed="rId11" cstate="print">
            <a:biLevel thresh="75000"/>
            <a:extLst>
              <a:ext uri="{BEBA8EAE-BF5A-486C-A8C5-ECC9F3942E4B}">
                <a14:imgProps xmlns:a14="http://schemas.microsoft.com/office/drawing/2010/main">
                  <a14:imgLayer r:embed="rId12">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347008"/>
            <a:ext cx="3229668" cy="3488042"/>
          </a:xfrm>
          <a:prstGeom prst="rect">
            <a:avLst/>
          </a:prstGeom>
        </p:spPr>
      </p:pic>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023" y="5131233"/>
            <a:ext cx="812800" cy="812800"/>
          </a:xfrm>
          <a:prstGeom prst="rect">
            <a:avLst/>
          </a:prstGeom>
        </p:spPr>
      </p:pic>
      <p:sp>
        <p:nvSpPr>
          <p:cNvPr id="18" name="Notched Right Arrow 17">
            <a:hlinkClick r:id="rId14" action="ppaction://hlinksldjump"/>
          </p:cNvPr>
          <p:cNvSpPr/>
          <p:nvPr/>
        </p:nvSpPr>
        <p:spPr>
          <a:xfrm>
            <a:off x="10988134" y="6383961"/>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lIns="121621" tIns="60809" rIns="121621" bIns="60809" rtlCol="0" anchor="ctr"/>
          <a:lstStyle/>
          <a:p>
            <a:pPr algn="ctr" defTabSz="1216162"/>
            <a:endParaRPr lang="en-US" sz="2400">
              <a:solidFill>
                <a:prstClr val="white"/>
              </a:solidFill>
            </a:endParaRPr>
          </a:p>
        </p:txBody>
      </p:sp>
    </p:spTree>
    <p:extLst>
      <p:ext uri="{BB962C8B-B14F-4D97-AF65-F5344CB8AC3E}">
        <p14:creationId xmlns:p14="http://schemas.microsoft.com/office/powerpoint/2010/main" val="387877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withEffect">
                                  <p:stCondLst>
                                    <p:cond delay="0"/>
                                  </p:stCondLst>
                                  <p:childTnLst>
                                    <p:anim calcmode="lin" valueType="num">
                                      <p:cBhvr>
                                        <p:cTn id="17" dur="1000"/>
                                        <p:tgtEl>
                                          <p:spTgt spid="6"/>
                                        </p:tgtEl>
                                        <p:attrNameLst>
                                          <p:attrName>ppt_w</p:attrName>
                                        </p:attrNameLst>
                                      </p:cBhvr>
                                      <p:tavLst>
                                        <p:tav tm="0">
                                          <p:val>
                                            <p:strVal val="ppt_w"/>
                                          </p:val>
                                        </p:tav>
                                        <p:tav tm="100000">
                                          <p:val>
                                            <p:fltVal val="0"/>
                                          </p:val>
                                        </p:tav>
                                      </p:tavLst>
                                    </p:anim>
                                    <p:anim calcmode="lin" valueType="num">
                                      <p:cBhvr>
                                        <p:cTn id="18" dur="1000"/>
                                        <p:tgtEl>
                                          <p:spTgt spid="6"/>
                                        </p:tgtEl>
                                        <p:attrNameLst>
                                          <p:attrName>ppt_h</p:attrName>
                                        </p:attrNameLst>
                                      </p:cBhvr>
                                      <p:tavLst>
                                        <p:tav tm="0">
                                          <p:val>
                                            <p:strVal val="ppt_h"/>
                                          </p:val>
                                        </p:tav>
                                        <p:tav tm="100000">
                                          <p:val>
                                            <p:fltVal val="0"/>
                                          </p:val>
                                        </p:tav>
                                      </p:tavLst>
                                    </p:anim>
                                    <p:anim calcmode="lin" valueType="num">
                                      <p:cBhvr>
                                        <p:cTn id="19" dur="1000"/>
                                        <p:tgtEl>
                                          <p:spTgt spid="6"/>
                                        </p:tgtEl>
                                        <p:attrNameLst>
                                          <p:attrName>style.rotation</p:attrName>
                                        </p:attrNameLst>
                                      </p:cBhvr>
                                      <p:tavLst>
                                        <p:tav tm="0">
                                          <p:val>
                                            <p:fltVal val="0"/>
                                          </p:val>
                                        </p:tav>
                                        <p:tav tm="100000">
                                          <p:val>
                                            <p:fltVal val="90"/>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31" presetClass="exit" presetSubtype="0" fill="hold" nodeType="clickEffect">
                                  <p:stCondLst>
                                    <p:cond delay="0"/>
                                  </p:stCondLst>
                                  <p:childTnLst>
                                    <p:anim calcmode="lin" valueType="num">
                                      <p:cBhvr>
                                        <p:cTn id="26" dur="1000"/>
                                        <p:tgtEl>
                                          <p:spTgt spid="10"/>
                                        </p:tgtEl>
                                        <p:attrNameLst>
                                          <p:attrName>ppt_w</p:attrName>
                                        </p:attrNameLst>
                                      </p:cBhvr>
                                      <p:tavLst>
                                        <p:tav tm="0">
                                          <p:val>
                                            <p:strVal val="ppt_w"/>
                                          </p:val>
                                        </p:tav>
                                        <p:tav tm="100000">
                                          <p:val>
                                            <p:fltVal val="0"/>
                                          </p:val>
                                        </p:tav>
                                      </p:tavLst>
                                    </p:anim>
                                    <p:anim calcmode="lin" valueType="num">
                                      <p:cBhvr>
                                        <p:cTn id="27" dur="1000"/>
                                        <p:tgtEl>
                                          <p:spTgt spid="10"/>
                                        </p:tgtEl>
                                        <p:attrNameLst>
                                          <p:attrName>ppt_h</p:attrName>
                                        </p:attrNameLst>
                                      </p:cBhvr>
                                      <p:tavLst>
                                        <p:tav tm="0">
                                          <p:val>
                                            <p:strVal val="ppt_h"/>
                                          </p:val>
                                        </p:tav>
                                        <p:tav tm="100000">
                                          <p:val>
                                            <p:fltVal val="0"/>
                                          </p:val>
                                        </p:tav>
                                      </p:tavLst>
                                    </p:anim>
                                    <p:anim calcmode="lin" valueType="num">
                                      <p:cBhvr>
                                        <p:cTn id="28" dur="1000"/>
                                        <p:tgtEl>
                                          <p:spTgt spid="10"/>
                                        </p:tgtEl>
                                        <p:attrNameLst>
                                          <p:attrName>style.rotation</p:attrName>
                                        </p:attrNameLst>
                                      </p:cBhvr>
                                      <p:tavLst>
                                        <p:tav tm="0">
                                          <p:val>
                                            <p:fltVal val="0"/>
                                          </p:val>
                                        </p:tav>
                                        <p:tav tm="100000">
                                          <p:val>
                                            <p:fltVal val="90"/>
                                          </p:val>
                                        </p:tav>
                                      </p:tavLst>
                                    </p:anim>
                                    <p:animEffect transition="out" filter="fade">
                                      <p:cBhvr>
                                        <p:cTn id="29" dur="1000"/>
                                        <p:tgtEl>
                                          <p:spTgt spid="10"/>
                                        </p:tgtEl>
                                      </p:cBhvr>
                                    </p:animEffect>
                                    <p:set>
                                      <p:cBhvr>
                                        <p:cTn id="30"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31" presetClass="exit" presetSubtype="0" fill="hold" nodeType="clickEffect">
                                  <p:stCondLst>
                                    <p:cond delay="0"/>
                                  </p:stCondLst>
                                  <p:childTnLst>
                                    <p:anim calcmode="lin" valueType="num">
                                      <p:cBhvr>
                                        <p:cTn id="35" dur="1000"/>
                                        <p:tgtEl>
                                          <p:spTgt spid="8"/>
                                        </p:tgtEl>
                                        <p:attrNameLst>
                                          <p:attrName>ppt_w</p:attrName>
                                        </p:attrNameLst>
                                      </p:cBhvr>
                                      <p:tavLst>
                                        <p:tav tm="0">
                                          <p:val>
                                            <p:strVal val="ppt_w"/>
                                          </p:val>
                                        </p:tav>
                                        <p:tav tm="100000">
                                          <p:val>
                                            <p:fltVal val="0"/>
                                          </p:val>
                                        </p:tav>
                                      </p:tavLst>
                                    </p:anim>
                                    <p:anim calcmode="lin" valueType="num">
                                      <p:cBhvr>
                                        <p:cTn id="36" dur="1000"/>
                                        <p:tgtEl>
                                          <p:spTgt spid="8"/>
                                        </p:tgtEl>
                                        <p:attrNameLst>
                                          <p:attrName>ppt_h</p:attrName>
                                        </p:attrNameLst>
                                      </p:cBhvr>
                                      <p:tavLst>
                                        <p:tav tm="0">
                                          <p:val>
                                            <p:strVal val="ppt_h"/>
                                          </p:val>
                                        </p:tav>
                                        <p:tav tm="100000">
                                          <p:val>
                                            <p:fltVal val="0"/>
                                          </p:val>
                                        </p:tav>
                                      </p:tavLst>
                                    </p:anim>
                                    <p:anim calcmode="lin" valueType="num">
                                      <p:cBhvr>
                                        <p:cTn id="37" dur="1000"/>
                                        <p:tgtEl>
                                          <p:spTgt spid="8"/>
                                        </p:tgtEl>
                                        <p:attrNameLst>
                                          <p:attrName>style.rotation</p:attrName>
                                        </p:attrNameLst>
                                      </p:cBhvr>
                                      <p:tavLst>
                                        <p:tav tm="0">
                                          <p:val>
                                            <p:fltVal val="0"/>
                                          </p:val>
                                        </p:tav>
                                        <p:tav tm="100000">
                                          <p:val>
                                            <p:fltVal val="90"/>
                                          </p:val>
                                        </p:tav>
                                      </p:tavLst>
                                    </p:anim>
                                    <p:animEffect transition="out" filter="fade">
                                      <p:cBhvr>
                                        <p:cTn id="38" dur="1000"/>
                                        <p:tgtEl>
                                          <p:spTgt spid="8"/>
                                        </p:tgtEl>
                                      </p:cBhvr>
                                    </p:animEffect>
                                    <p:set>
                                      <p:cBhvr>
                                        <p:cTn id="3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7547" numSld="8">
                <p:cTn id="40" fill="hold" display="0">
                  <p:stCondLst>
                    <p:cond delay="indefinite"/>
                  </p:stCondLst>
                  <p:endCondLst>
                    <p:cond evt="onStopAudio" delay="0">
                      <p:tgtEl>
                        <p:sldTgt/>
                      </p:tgtEl>
                    </p:cond>
                  </p:endCondLst>
                </p:cTn>
                <p:tgtEl>
                  <p:spTgt spid="1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67139" y="403755"/>
            <a:ext cx="9419769" cy="1939779"/>
            <a:chOff x="1012373" y="354915"/>
            <a:chExt cx="7064827" cy="914400"/>
          </a:xfrm>
        </p:grpSpPr>
        <p:sp>
          <p:nvSpPr>
            <p:cNvPr id="5" name="Rounded Rectangle 4"/>
            <p:cNvSpPr/>
            <p:nvPr/>
          </p:nvSpPr>
          <p:spPr>
            <a:xfrm>
              <a:off x="1012373" y="354915"/>
              <a:ext cx="7064827"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162"/>
              <a:endParaRPr lang="en-US" sz="2400" dirty="0">
                <a:solidFill>
                  <a:prstClr val="white"/>
                </a:solidFill>
              </a:endParaRPr>
            </a:p>
          </p:txBody>
        </p:sp>
        <p:sp>
          <p:nvSpPr>
            <p:cNvPr id="6" name="TextBox 5"/>
            <p:cNvSpPr txBox="1"/>
            <p:nvPr/>
          </p:nvSpPr>
          <p:spPr>
            <a:xfrm>
              <a:off x="1012373" y="529201"/>
              <a:ext cx="6831872" cy="565828"/>
            </a:xfrm>
            <a:prstGeom prst="rect">
              <a:avLst/>
            </a:prstGeom>
            <a:noFill/>
          </p:spPr>
          <p:txBody>
            <a:bodyPr wrap="square" rtlCol="0">
              <a:spAutoFit/>
            </a:bodyPr>
            <a:lstStyle/>
            <a:p>
              <a:pPr algn="ctr" defTabSz="1216162"/>
              <a:r>
                <a:rPr lang="en-US" sz="7200" b="1">
                  <a:solidFill>
                    <a:srgbClr val="FF0000"/>
                  </a:solidFill>
                  <a:latin typeface="AvantGarde" pitchFamily="2" charset="0"/>
                  <a:ea typeface="AvantGarde" pitchFamily="2" charset="0"/>
                  <a:cs typeface="AvantGarde" pitchFamily="2" charset="0"/>
                </a:rPr>
                <a:t>xuất phát </a:t>
              </a:r>
              <a:endParaRPr lang="en-US" sz="7200" b="1" dirty="0">
                <a:solidFill>
                  <a:srgbClr val="FF0000"/>
                </a:solidFill>
                <a:latin typeface="AvantGarde" pitchFamily="2" charset="0"/>
                <a:ea typeface="AvantGarde" pitchFamily="2" charset="0"/>
                <a:cs typeface="AvantGarde" pitchFamily="2" charset="0"/>
              </a:endParaRPr>
            </a:p>
          </p:txBody>
        </p:sp>
      </p:grpSp>
      <p:sp>
        <p:nvSpPr>
          <p:cNvPr id="9" name="Notched Right Arrow 8">
            <a:hlinkClick r:id="rId2" action="ppaction://hlinksldjump"/>
          </p:cNvPr>
          <p:cNvSpPr/>
          <p:nvPr/>
        </p:nvSpPr>
        <p:spPr>
          <a:xfrm>
            <a:off x="10827659" y="6186808"/>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lIns="121621" tIns="60809" rIns="121621" bIns="60809" rtlCol="0" anchor="ctr"/>
          <a:lstStyle/>
          <a:p>
            <a:pPr algn="ctr" defTabSz="1216162"/>
            <a:endParaRPr lang="en-US" sz="2400">
              <a:solidFill>
                <a:prstClr val="white"/>
              </a:solidFill>
            </a:endParaRPr>
          </a:p>
        </p:txBody>
      </p:sp>
      <p:pic>
        <p:nvPicPr>
          <p:cNvPr id="21" name="Picture 20">
            <a:hlinkClick r:id="rId3" action="ppaction://hlinksldjump"/>
          </p:cNvPr>
          <p:cNvPicPr>
            <a:picLocks noChangeAspect="1"/>
          </p:cNvPicPr>
          <p:nvPr/>
        </p:nvPicPr>
        <p:blipFill>
          <a:blip r:embed="rId4" cstate="print">
            <a:biLevel thresh="75000"/>
            <a:extLst>
              <a:ext uri="{BEBA8EAE-BF5A-486C-A8C5-ECC9F3942E4B}">
                <a14:imgProps xmlns:a14="http://schemas.microsoft.com/office/drawing/2010/main">
                  <a14:imgLayer r:embed="rId5">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91707" y="2343528"/>
            <a:ext cx="3820640" cy="4126295"/>
          </a:xfrm>
          <a:prstGeom prst="rect">
            <a:avLst/>
          </a:prstGeom>
        </p:spPr>
      </p:pic>
    </p:spTree>
    <p:extLst>
      <p:ext uri="{BB962C8B-B14F-4D97-AF65-F5344CB8AC3E}">
        <p14:creationId xmlns:p14="http://schemas.microsoft.com/office/powerpoint/2010/main" val="159384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10"/>
                                        <p:tgtEl>
                                          <p:spTgt spid="21"/>
                                        </p:tgtEl>
                                        <p:attrNameLst>
                                          <p:attrName>ppt_w</p:attrName>
                                        </p:attrNameLst>
                                      </p:cBhvr>
                                      <p:tavLst>
                                        <p:tav tm="0">
                                          <p:val>
                                            <p:strVal val="ppt_w"/>
                                          </p:val>
                                        </p:tav>
                                        <p:tav tm="100000">
                                          <p:val>
                                            <p:fltVal val="0"/>
                                          </p:val>
                                        </p:tav>
                                      </p:tavLst>
                                    </p:anim>
                                    <p:anim calcmode="lin" valueType="num">
                                      <p:cBhvr>
                                        <p:cTn id="7" dur="10"/>
                                        <p:tgtEl>
                                          <p:spTgt spid="21"/>
                                        </p:tgtEl>
                                        <p:attrNameLst>
                                          <p:attrName>ppt_h</p:attrName>
                                        </p:attrNameLst>
                                      </p:cBhvr>
                                      <p:tavLst>
                                        <p:tav tm="0">
                                          <p:val>
                                            <p:strVal val="ppt_h"/>
                                          </p:val>
                                        </p:tav>
                                        <p:tav tm="100000">
                                          <p:val>
                                            <p:fltVal val="0"/>
                                          </p:val>
                                        </p:tav>
                                      </p:tavLst>
                                    </p:anim>
                                    <p:animEffect transition="out" filter="fade">
                                      <p:cBhvr>
                                        <p:cTn id="8" dur="10"/>
                                        <p:tgtEl>
                                          <p:spTgt spid="21"/>
                                        </p:tgtEl>
                                      </p:cBhvr>
                                    </p:animEffect>
                                    <p:set>
                                      <p:cBhvr>
                                        <p:cTn id="9" dur="1" fill="hold">
                                          <p:stCondLst>
                                            <p:cond delay="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5371" y="2738258"/>
            <a:ext cx="1801292" cy="2221593"/>
          </a:xfrm>
          <a:prstGeom prst="rect">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937" y="3002189"/>
            <a:ext cx="1629625" cy="1945821"/>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5394" y="3557776"/>
            <a:ext cx="1636725" cy="1476462"/>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4857" y="3391963"/>
            <a:ext cx="2185835" cy="1502762"/>
          </a:xfrm>
          <a:prstGeom prst="rect">
            <a:avLst/>
          </a:prstGeom>
        </p:spPr>
      </p:pic>
      <p:pic>
        <p:nvPicPr>
          <p:cNvPr id="4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flipH="1">
            <a:off x="9075353" y="3822837"/>
            <a:ext cx="2712059" cy="2712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Rounded Rectangle 1"/>
          <p:cNvSpPr/>
          <p:nvPr/>
        </p:nvSpPr>
        <p:spPr>
          <a:xfrm>
            <a:off x="2728687" y="197701"/>
            <a:ext cx="7431314" cy="3184721"/>
          </a:xfrm>
          <a:prstGeom prst="roundRect">
            <a:avLst/>
          </a:prstGeom>
          <a:solidFill>
            <a:schemeClr val="bg1"/>
          </a:solidFill>
          <a:ln w="571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3" name="TextBox 2"/>
          <p:cNvSpPr txBox="1"/>
          <p:nvPr/>
        </p:nvSpPr>
        <p:spPr>
          <a:xfrm>
            <a:off x="3004457" y="799266"/>
            <a:ext cx="7003337" cy="1938992"/>
          </a:xfrm>
          <a:prstGeom prst="rect">
            <a:avLst/>
          </a:prstGeom>
          <a:noFill/>
        </p:spPr>
        <p:txBody>
          <a:bodyPr wrap="square" rtlCol="0">
            <a:spAutoFit/>
          </a:bodyPr>
          <a:lstStyle/>
          <a:p>
            <a:pPr algn="ctr" defTabSz="914400"/>
            <a:r>
              <a:rPr lang="en-US" sz="4000" b="1" smtClean="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ontserrat Alternates Black" panose="00000A00000000000000" pitchFamily="50" charset="0"/>
              </a:rPr>
              <a:t>Em hãy giúp bạn rùa về tới đích thật nhanh bằng cách đọc thật to rõ ràng nhé</a:t>
            </a:r>
            <a:endParaRPr lang="en-US" sz="4000" dirty="0">
              <a:solidFill>
                <a:srgbClr val="FF0000"/>
              </a:solidFill>
              <a:latin typeface="Montserrat Alternates Black" panose="00000A00000000000000" pitchFamily="50" charset="0"/>
            </a:endParaRPr>
          </a:p>
        </p:txBody>
      </p:sp>
    </p:spTree>
    <p:extLst>
      <p:ext uri="{BB962C8B-B14F-4D97-AF65-F5344CB8AC3E}">
        <p14:creationId xmlns:p14="http://schemas.microsoft.com/office/powerpoint/2010/main" val="2666080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20" y="473222"/>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162"/>
              <a:endParaRPr lang="en-US" sz="2400" dirty="0">
                <a:solidFill>
                  <a:prstClr val="white"/>
                </a:solidFill>
              </a:endParaRPr>
            </a:p>
          </p:txBody>
        </p:sp>
        <p:sp>
          <p:nvSpPr>
            <p:cNvPr id="6" name="TextBox 5"/>
            <p:cNvSpPr txBox="1"/>
            <p:nvPr/>
          </p:nvSpPr>
          <p:spPr>
            <a:xfrm>
              <a:off x="1676400" y="451711"/>
              <a:ext cx="6172200" cy="623861"/>
            </a:xfrm>
            <a:prstGeom prst="rect">
              <a:avLst/>
            </a:prstGeom>
            <a:noFill/>
          </p:spPr>
          <p:txBody>
            <a:bodyPr wrap="square" rtlCol="0">
              <a:spAutoFit/>
            </a:bodyPr>
            <a:lstStyle/>
            <a:p>
              <a:pPr algn="ctr" defTabSz="1216162"/>
              <a:r>
                <a:rPr lang="en-US" sz="8000" b="1">
                  <a:solidFill>
                    <a:srgbClr val="FF0000"/>
                  </a:solidFill>
                  <a:latin typeface="AvantGarde" pitchFamily="2" charset="0"/>
                  <a:ea typeface="AvantGarde" pitchFamily="2" charset="0"/>
                  <a:cs typeface="AvantGarde" pitchFamily="2" charset="0"/>
                </a:rPr>
                <a:t>chỗ ngoặt</a:t>
              </a:r>
              <a:endParaRPr lang="en-US" sz="8000" b="1" dirty="0">
                <a:solidFill>
                  <a:srgbClr val="FF0000"/>
                </a:solidFill>
                <a:latin typeface="AvantGarde" pitchFamily="2" charset="0"/>
                <a:ea typeface="AvantGarde" pitchFamily="2" charset="0"/>
                <a:cs typeface="AvantGarde" pitchFamily="2" charset="0"/>
              </a:endParaRPr>
            </a:p>
          </p:txBody>
        </p:sp>
      </p:grpSp>
      <p:sp>
        <p:nvSpPr>
          <p:cNvPr id="9" name="Notched Right Arrow 8">
            <a:hlinkClick r:id="rId2" action="ppaction://hlinksldjump"/>
          </p:cNvPr>
          <p:cNvSpPr/>
          <p:nvPr/>
        </p:nvSpPr>
        <p:spPr>
          <a:xfrm>
            <a:off x="10827659" y="6186808"/>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lIns="121621" tIns="60809" rIns="121621" bIns="60809" rtlCol="0" anchor="ctr"/>
          <a:lstStyle/>
          <a:p>
            <a:pPr algn="ctr" defTabSz="1216162"/>
            <a:endParaRPr lang="en-US" sz="2400">
              <a:solidFill>
                <a:prstClr val="white"/>
              </a:solidFill>
            </a:endParaRPr>
          </a:p>
        </p:txBody>
      </p:sp>
      <p:pic>
        <p:nvPicPr>
          <p:cNvPr id="21" name="Picture 20">
            <a:hlinkClick r:id="rId3" action="ppaction://hlinksldjump"/>
          </p:cNvPr>
          <p:cNvPicPr>
            <a:picLocks noChangeAspect="1"/>
          </p:cNvPicPr>
          <p:nvPr/>
        </p:nvPicPr>
        <p:blipFill>
          <a:blip r:embed="rId4" cstate="print">
            <a:duotone>
              <a:prstClr val="black"/>
              <a:schemeClr val="accent6">
                <a:tint val="45000"/>
                <a:satMod val="400000"/>
              </a:schemeClr>
            </a:duotone>
            <a:extLst>
              <a:ext uri="{BEBA8EAE-BF5A-486C-A8C5-ECC9F3942E4B}">
                <a14:imgProps xmlns:a14="http://schemas.microsoft.com/office/drawing/2010/main">
                  <a14:imgLayer r:embed="rId5">
                    <a14:imgEffect>
                      <a14:backgroundRemoval t="10000" b="90000" l="10000" r="90000">
                        <a14:foregroundMark x1="27413" y1="49129" x2="63320" y2="4564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3998155" y="2172566"/>
            <a:ext cx="4435308" cy="4055535"/>
          </a:xfrm>
          <a:prstGeom prst="rect">
            <a:avLst/>
          </a:prstGeom>
        </p:spPr>
      </p:pic>
    </p:spTree>
    <p:extLst>
      <p:ext uri="{BB962C8B-B14F-4D97-AF65-F5344CB8AC3E}">
        <p14:creationId xmlns:p14="http://schemas.microsoft.com/office/powerpoint/2010/main" val="243854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1"/>
                                        </p:tgtEl>
                                        <p:attrNameLst>
                                          <p:attrName>ppt_w</p:attrName>
                                        </p:attrNameLst>
                                      </p:cBhvr>
                                      <p:tavLst>
                                        <p:tav tm="0">
                                          <p:val>
                                            <p:strVal val="ppt_w"/>
                                          </p:val>
                                        </p:tav>
                                        <p:tav tm="100000">
                                          <p:val>
                                            <p:fltVal val="0"/>
                                          </p:val>
                                        </p:tav>
                                      </p:tavLst>
                                    </p:anim>
                                    <p:anim calcmode="lin" valueType="num">
                                      <p:cBhvr>
                                        <p:cTn id="7" dur="500"/>
                                        <p:tgtEl>
                                          <p:spTgt spid="21"/>
                                        </p:tgtEl>
                                        <p:attrNameLst>
                                          <p:attrName>ppt_h</p:attrName>
                                        </p:attrNameLst>
                                      </p:cBhvr>
                                      <p:tavLst>
                                        <p:tav tm="0">
                                          <p:val>
                                            <p:strVal val="ppt_h"/>
                                          </p:val>
                                        </p:tav>
                                        <p:tav tm="100000">
                                          <p:val>
                                            <p:fltVal val="0"/>
                                          </p:val>
                                        </p:tav>
                                      </p:tavLst>
                                    </p:anim>
                                    <p:animEffect transition="out" filter="fade">
                                      <p:cBhvr>
                                        <p:cTn id="8" dur="500"/>
                                        <p:tgtEl>
                                          <p:spTgt spid="21"/>
                                        </p:tgtEl>
                                      </p:cBhvr>
                                    </p:animEffect>
                                    <p:set>
                                      <p:cBhvr>
                                        <p:cTn id="9"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76094" y="309399"/>
            <a:ext cx="8908268" cy="1422400"/>
            <a:chOff x="1395999" y="282064"/>
            <a:chExt cx="6681201" cy="800099"/>
          </a:xfrm>
        </p:grpSpPr>
        <p:sp>
          <p:nvSpPr>
            <p:cNvPr id="5" name="Rounded Rectangle 4"/>
            <p:cNvSpPr/>
            <p:nvPr/>
          </p:nvSpPr>
          <p:spPr>
            <a:xfrm>
              <a:off x="1524000" y="282064"/>
              <a:ext cx="6553200" cy="800099"/>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162"/>
              <a:endParaRPr lang="en-US" sz="2400" dirty="0">
                <a:solidFill>
                  <a:prstClr val="white"/>
                </a:solidFill>
              </a:endParaRPr>
            </a:p>
          </p:txBody>
        </p:sp>
        <p:sp>
          <p:nvSpPr>
            <p:cNvPr id="6" name="TextBox 5"/>
            <p:cNvSpPr txBox="1"/>
            <p:nvPr/>
          </p:nvSpPr>
          <p:spPr>
            <a:xfrm>
              <a:off x="1395999" y="324324"/>
              <a:ext cx="6553200" cy="744434"/>
            </a:xfrm>
            <a:prstGeom prst="rect">
              <a:avLst/>
            </a:prstGeom>
            <a:noFill/>
          </p:spPr>
          <p:txBody>
            <a:bodyPr wrap="square" rtlCol="0">
              <a:spAutoFit/>
            </a:bodyPr>
            <a:lstStyle/>
            <a:p>
              <a:pPr algn="ctr" defTabSz="1216162"/>
              <a:r>
                <a:rPr lang="en-US" sz="8000" b="1">
                  <a:solidFill>
                    <a:srgbClr val="FF0000"/>
                  </a:solidFill>
                  <a:latin typeface="AvantGarde" pitchFamily="2" charset="0"/>
                  <a:ea typeface="AvantGarde" pitchFamily="2" charset="0"/>
                  <a:cs typeface="AvantGarde" pitchFamily="2" charset="0"/>
                </a:rPr>
                <a:t>trượt tuyết</a:t>
              </a:r>
              <a:endParaRPr lang="en-US" sz="8000" b="1" dirty="0">
                <a:solidFill>
                  <a:srgbClr val="FF0000"/>
                </a:solidFill>
                <a:latin typeface="AvantGarde" pitchFamily="2" charset="0"/>
                <a:ea typeface="AvantGarde" pitchFamily="2" charset="0"/>
                <a:cs typeface="AvantGarde" pitchFamily="2" charset="0"/>
              </a:endParaRPr>
            </a:p>
          </p:txBody>
        </p:sp>
      </p:grpSp>
      <p:sp>
        <p:nvSpPr>
          <p:cNvPr id="9" name="Notched Right Arrow 8">
            <a:hlinkClick r:id="rId2" action="ppaction://hlinksldjump"/>
          </p:cNvPr>
          <p:cNvSpPr/>
          <p:nvPr/>
        </p:nvSpPr>
        <p:spPr>
          <a:xfrm>
            <a:off x="10827659" y="6186808"/>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lIns="121621" tIns="60809" rIns="121621" bIns="60809" rtlCol="0" anchor="ctr"/>
          <a:lstStyle/>
          <a:p>
            <a:pPr algn="ctr" defTabSz="1216162"/>
            <a:endParaRPr lang="en-US" sz="2400">
              <a:solidFill>
                <a:prstClr val="white"/>
              </a:solidFill>
            </a:endParaRPr>
          </a:p>
        </p:txBody>
      </p:sp>
      <p:pic>
        <p:nvPicPr>
          <p:cNvPr id="22" name="Picture 2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883178" y="1848355"/>
            <a:ext cx="3915155" cy="4228368"/>
          </a:xfrm>
          <a:prstGeom prst="rect">
            <a:avLst/>
          </a:prstGeom>
        </p:spPr>
      </p:pic>
    </p:spTree>
    <p:extLst>
      <p:ext uri="{BB962C8B-B14F-4D97-AF65-F5344CB8AC3E}">
        <p14:creationId xmlns:p14="http://schemas.microsoft.com/office/powerpoint/2010/main" val="97499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2"/>
                                        </p:tgtEl>
                                        <p:attrNameLst>
                                          <p:attrName>ppt_w</p:attrName>
                                        </p:attrNameLst>
                                      </p:cBhvr>
                                      <p:tavLst>
                                        <p:tav tm="0">
                                          <p:val>
                                            <p:strVal val="ppt_w"/>
                                          </p:val>
                                        </p:tav>
                                        <p:tav tm="100000">
                                          <p:val>
                                            <p:fltVal val="0"/>
                                          </p:val>
                                        </p:tav>
                                      </p:tavLst>
                                    </p:anim>
                                    <p:anim calcmode="lin" valueType="num">
                                      <p:cBhvr>
                                        <p:cTn id="7" dur="500"/>
                                        <p:tgtEl>
                                          <p:spTgt spid="22"/>
                                        </p:tgtEl>
                                        <p:attrNameLst>
                                          <p:attrName>ppt_h</p:attrName>
                                        </p:attrNameLst>
                                      </p:cBhvr>
                                      <p:tavLst>
                                        <p:tav tm="0">
                                          <p:val>
                                            <p:strVal val="ppt_h"/>
                                          </p:val>
                                        </p:tav>
                                        <p:tav tm="100000">
                                          <p:val>
                                            <p:fltVal val="0"/>
                                          </p:val>
                                        </p:tav>
                                      </p:tavLst>
                                    </p:anim>
                                    <p:animEffect transition="out" filter="fade">
                                      <p:cBhvr>
                                        <p:cTn id="8" dur="500"/>
                                        <p:tgtEl>
                                          <p:spTgt spid="22"/>
                                        </p:tgtEl>
                                      </p:cBhvr>
                                    </p:animEffect>
                                    <p:set>
                                      <p:cBhvr>
                                        <p:cTn id="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artoon Cute Childrens Day Holiday Background Design, Cartoon, Colorful  Background, Childrens Day Background Background Image for Free Downloa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0506" y="0"/>
            <a:ext cx="12151510" cy="69307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63899" y="1896985"/>
            <a:ext cx="6844375" cy="2183060"/>
          </a:xfrm>
          <a:prstGeom prst="rect">
            <a:avLst/>
          </a:prstGeom>
          <a:noFill/>
        </p:spPr>
        <p:txBody>
          <a:bodyPr wrap="square" lIns="123705" tIns="61852" rIns="123705" bIns="61852">
            <a:spAutoFit/>
            <a:scene3d>
              <a:camera prst="orthographicFront"/>
              <a:lightRig rig="soft" dir="t">
                <a:rot lat="0" lon="0" rev="15600000"/>
              </a:lightRig>
            </a:scene3d>
            <a:sp3d extrusionH="57150" prstMaterial="softEdge">
              <a:bevelT w="25400" h="38100"/>
            </a:sp3d>
          </a:bodyPr>
          <a:lstStyle/>
          <a:p>
            <a:pPr algn="ctr" defTabSz="967717">
              <a:defRPr/>
            </a:pPr>
            <a:r>
              <a:rPr lang="en-US" sz="6700" b="1" dirty="0" err="1">
                <a:ln/>
                <a:solidFill>
                  <a:srgbClr val="FF0000"/>
                </a:solidFill>
                <a:latin typeface="VNI-Avo" pitchFamily="2" charset="0"/>
              </a:rPr>
              <a:t>Chaøo</a:t>
            </a:r>
            <a:r>
              <a:rPr lang="en-US" sz="6700" b="1" dirty="0">
                <a:ln/>
                <a:solidFill>
                  <a:srgbClr val="FF0000"/>
                </a:solidFill>
                <a:latin typeface="VNI-Avo" pitchFamily="2" charset="0"/>
              </a:rPr>
              <a:t> </a:t>
            </a:r>
            <a:r>
              <a:rPr lang="en-US" sz="6700" b="1" dirty="0" err="1">
                <a:ln/>
                <a:solidFill>
                  <a:srgbClr val="FF0000"/>
                </a:solidFill>
                <a:latin typeface="VNI-Avo" pitchFamily="2" charset="0"/>
              </a:rPr>
              <a:t>taïm</a:t>
            </a:r>
            <a:r>
              <a:rPr lang="en-US" sz="6700" b="1" dirty="0">
                <a:ln/>
                <a:solidFill>
                  <a:srgbClr val="FF0000"/>
                </a:solidFill>
                <a:latin typeface="VNI-Avo" pitchFamily="2" charset="0"/>
              </a:rPr>
              <a:t> </a:t>
            </a:r>
            <a:r>
              <a:rPr lang="en-US" sz="6700" b="1" dirty="0" err="1">
                <a:ln/>
                <a:solidFill>
                  <a:srgbClr val="FF0000"/>
                </a:solidFill>
                <a:latin typeface="VNI-Avo" pitchFamily="2" charset="0"/>
              </a:rPr>
              <a:t>bieät</a:t>
            </a:r>
            <a:r>
              <a:rPr lang="en-US" sz="6700" b="1" dirty="0">
                <a:ln/>
                <a:solidFill>
                  <a:srgbClr val="FF0000"/>
                </a:solidFill>
                <a:latin typeface="VNI-Avo" pitchFamily="2" charset="0"/>
              </a:rPr>
              <a:t> </a:t>
            </a:r>
          </a:p>
          <a:p>
            <a:pPr algn="ctr" defTabSz="967717">
              <a:defRPr/>
            </a:pPr>
            <a:r>
              <a:rPr lang="en-US" sz="6700" b="1" dirty="0" err="1">
                <a:ln/>
                <a:solidFill>
                  <a:srgbClr val="FF0000"/>
                </a:solidFill>
                <a:latin typeface="VNI-Avo" pitchFamily="2" charset="0"/>
              </a:rPr>
              <a:t>caùc</a:t>
            </a:r>
            <a:r>
              <a:rPr lang="en-US" sz="6700" b="1" dirty="0">
                <a:ln/>
                <a:solidFill>
                  <a:srgbClr val="FF0000"/>
                </a:solidFill>
                <a:latin typeface="VNI-Avo" pitchFamily="2" charset="0"/>
              </a:rPr>
              <a:t> con</a:t>
            </a:r>
          </a:p>
        </p:txBody>
      </p:sp>
    </p:spTree>
    <p:extLst>
      <p:ext uri="{BB962C8B-B14F-4D97-AF65-F5344CB8AC3E}">
        <p14:creationId xmlns:p14="http://schemas.microsoft.com/office/powerpoint/2010/main" val="281477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hé FB: https://www.facebook.com/nkpowerskil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371" y="2738258"/>
            <a:ext cx="1801292" cy="2221593"/>
          </a:xfrm>
          <a:prstGeom prst="rect">
            <a:avLst/>
          </a:prstGeom>
        </p:spPr>
      </p:pic>
      <p:pic>
        <p:nvPicPr>
          <p:cNvPr id="44" name="Cấm BUÔN BÁN, cấm REU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937" y="3002189"/>
            <a:ext cx="1629625" cy="1945821"/>
          </a:xfrm>
          <a:prstGeom prst="rect">
            <a:avLst/>
          </a:prstGeom>
        </p:spPr>
      </p:pic>
      <p:pic>
        <p:nvPicPr>
          <p:cNvPr id="45" name="Được chia sẻ MIỄN PHÍ bởi NK PowerSKill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5394" y="3557776"/>
            <a:ext cx="1636725" cy="1476462"/>
          </a:xfrm>
          <a:prstGeom prst="rect">
            <a:avLst/>
          </a:prstGeom>
        </p:spPr>
      </p:pic>
      <p:pic>
        <p:nvPicPr>
          <p:cNvPr id="46" name="Ghé FB: https://www.facebook.com/nkpowerskill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4857" y="3391963"/>
            <a:ext cx="2185835" cy="1502762"/>
          </a:xfrm>
          <a:prstGeom prst="rect">
            <a:avLst/>
          </a:prstGeom>
        </p:spPr>
      </p:pic>
      <p:sp>
        <p:nvSpPr>
          <p:cNvPr id="69" name="Cấm BUÔN BÁN, cấm REUP"/>
          <p:cNvSpPr/>
          <p:nvPr/>
        </p:nvSpPr>
        <p:spPr>
          <a:xfrm>
            <a:off x="8148600" y="71511"/>
            <a:ext cx="3370299" cy="810047"/>
          </a:xfrm>
          <a:prstGeom prst="roundRect">
            <a:avLst/>
          </a:prstGeom>
          <a:ln w="57150">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400"/>
            <a:endParaRPr lang="en-US" sz="1800">
              <a:solidFill>
                <a:prstClr val="black"/>
              </a:solidFill>
            </a:endParaRPr>
          </a:p>
        </p:txBody>
      </p:sp>
      <p:pic>
        <p:nvPicPr>
          <p:cNvPr id="6" name="Được chia sẻ MIỄN PHÍ bởi NK PowerSKills"/>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flipH="1">
            <a:off x="8462119" y="3849054"/>
            <a:ext cx="2712059" cy="2712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Ghé FB: https://www.facebook.com/nkpowerskills"/>
          <p:cNvSpPr>
            <a:spLocks noChangeArrowheads="1"/>
          </p:cNvSpPr>
          <p:nvPr/>
        </p:nvSpPr>
        <p:spPr bwMode="auto">
          <a:xfrm>
            <a:off x="9197318" y="208461"/>
            <a:ext cx="1272862" cy="54609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36576" tIns="36576" rIns="36576" bIns="36576"/>
          <a:lstStyle/>
          <a:p>
            <a:pPr algn="ctr" defTabSz="914400">
              <a:defRPr/>
            </a:pPr>
            <a:r>
              <a:rPr lang="en-US" sz="3200" b="1" dirty="0" smtClean="0">
                <a:solidFill>
                  <a:prstClr val="white"/>
                </a:solidFill>
                <a:latin typeface="Verdana" pitchFamily="34" charset="0"/>
              </a:rPr>
              <a:t>RÙA</a:t>
            </a:r>
            <a:endParaRPr lang="en-US" sz="3200" b="1" dirty="0">
              <a:solidFill>
                <a:prstClr val="white"/>
              </a:solidFill>
              <a:latin typeface="Verdana" pitchFamily="34" charset="0"/>
            </a:endParaRPr>
          </a:p>
        </p:txBody>
      </p:sp>
      <p:pic>
        <p:nvPicPr>
          <p:cNvPr id="47" name="Cấm BUÔN BÁN, cấm REUP">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45" y="1124"/>
            <a:ext cx="998574" cy="982911"/>
          </a:xfrm>
          <a:prstGeom prst="rect">
            <a:avLst/>
          </a:prstGeom>
        </p:spPr>
      </p:pic>
      <p:pic>
        <p:nvPicPr>
          <p:cNvPr id="48" name="Được chia sẻ MIỄN PHÍ bởi NK PowerSKills">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8136" y="10881"/>
            <a:ext cx="1022465" cy="1010435"/>
          </a:xfrm>
          <a:prstGeom prst="rect">
            <a:avLst/>
          </a:prstGeom>
        </p:spPr>
      </p:pic>
      <p:pic>
        <p:nvPicPr>
          <p:cNvPr id="49" name="Ghé FB: https://www.facebook.com/nkpowerskills">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10927" y="2620"/>
            <a:ext cx="1006659" cy="998733"/>
          </a:xfrm>
          <a:prstGeom prst="rect">
            <a:avLst/>
          </a:prstGeom>
        </p:spPr>
      </p:pic>
    </p:spTree>
    <p:extLst>
      <p:ext uri="{BB962C8B-B14F-4D97-AF65-F5344CB8AC3E}">
        <p14:creationId xmlns:p14="http://schemas.microsoft.com/office/powerpoint/2010/main" val="167993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49"/>
                                        </p:tgtEl>
                                        <p:attrNameLst>
                                          <p:attrName>r</p:attrName>
                                        </p:attrNameLst>
                                      </p:cBhvr>
                                    </p:animRot>
                                    <p:animRot by="-240000">
                                      <p:cBhvr>
                                        <p:cTn id="19" dur="200" fill="hold">
                                          <p:stCondLst>
                                            <p:cond delay="200"/>
                                          </p:stCondLst>
                                        </p:cTn>
                                        <p:tgtEl>
                                          <p:spTgt spid="49"/>
                                        </p:tgtEl>
                                        <p:attrNameLst>
                                          <p:attrName>r</p:attrName>
                                        </p:attrNameLst>
                                      </p:cBhvr>
                                    </p:animRot>
                                    <p:animRot by="240000">
                                      <p:cBhvr>
                                        <p:cTn id="20" dur="200" fill="hold">
                                          <p:stCondLst>
                                            <p:cond delay="400"/>
                                          </p:stCondLst>
                                        </p:cTn>
                                        <p:tgtEl>
                                          <p:spTgt spid="49"/>
                                        </p:tgtEl>
                                        <p:attrNameLst>
                                          <p:attrName>r</p:attrName>
                                        </p:attrNameLst>
                                      </p:cBhvr>
                                    </p:animRot>
                                    <p:animRot by="-240000">
                                      <p:cBhvr>
                                        <p:cTn id="21" dur="200" fill="hold">
                                          <p:stCondLst>
                                            <p:cond delay="600"/>
                                          </p:stCondLst>
                                        </p:cTn>
                                        <p:tgtEl>
                                          <p:spTgt spid="49"/>
                                        </p:tgtEl>
                                        <p:attrNameLst>
                                          <p:attrName>r</p:attrName>
                                        </p:attrNameLst>
                                      </p:cBhvr>
                                    </p:animRot>
                                    <p:animRot by="120000">
                                      <p:cBhvr>
                                        <p:cTn id="22" dur="200" fill="hold">
                                          <p:stCondLst>
                                            <p:cond delay="8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35" presetClass="path" presetSubtype="0" fill="hold" nodeType="clickEffect">
                                  <p:stCondLst>
                                    <p:cond delay="0"/>
                                  </p:stCondLst>
                                  <p:childTnLst>
                                    <p:animMotion origin="layout" path="M 3.96148E-6 -4.79769E-6 L -0.20888 0.01018 " pathEditMode="relative" rAng="0" ptsTypes="AA">
                                      <p:cBhvr>
                                        <p:cTn id="27" dur="2000" fill="hold"/>
                                        <p:tgtEl>
                                          <p:spTgt spid="6"/>
                                        </p:tgtEl>
                                        <p:attrNameLst>
                                          <p:attrName>ppt_x</p:attrName>
                                          <p:attrName>ppt_y</p:attrName>
                                        </p:attrNameLst>
                                      </p:cBhvr>
                                      <p:rCtr x="-10450" y="509"/>
                                    </p:animMotion>
                                  </p:childTnLst>
                                  <p:subTnLst>
                                    <p:audio>
                                      <p:cMediaNode>
                                        <p:cTn display="0" masterRel="sameClick">
                                          <p:stCondLst>
                                            <p:cond evt="begin" delay="0">
                                              <p:tn val="26"/>
                                            </p:cond>
                                          </p:stCondLst>
                                          <p:endCondLst>
                                            <p:cond evt="onStopAudio" delay="0">
                                              <p:tgtEl>
                                                <p:sldTgt/>
                                              </p:tgtEl>
                                            </p:cond>
                                          </p:endCondLst>
                                        </p:cTn>
                                        <p:tgtEl>
                                          <p:sndTgt r:embed="rId2" name="Tieng-vo-tay-hoan-ho-co-vu-www_nhacchuongvui_com (mp3cut.net).wav"/>
                                        </p:tgtEl>
                                      </p:cMediaNode>
                                    </p:audio>
                                  </p:subTnLst>
                                </p:cTn>
                              </p:par>
                            </p:childTnLst>
                          </p:cTn>
                        </p:par>
                      </p:childTnLst>
                    </p:cTn>
                  </p:par>
                  <p:par>
                    <p:cTn id="28" fill="hold">
                      <p:stCondLst>
                        <p:cond delay="indefinite"/>
                      </p:stCondLst>
                      <p:childTnLst>
                        <p:par>
                          <p:cTn id="29" fill="hold">
                            <p:stCondLst>
                              <p:cond delay="0"/>
                            </p:stCondLst>
                            <p:childTnLst>
                              <p:par>
                                <p:cTn id="30" presetID="35" presetClass="path" presetSubtype="0" fill="hold" nodeType="clickEffect">
                                  <p:stCondLst>
                                    <p:cond delay="0"/>
                                  </p:stCondLst>
                                  <p:childTnLst>
                                    <p:animMotion origin="layout" path="M -0.19326 0.04532 L -0.42361 0.05318 " pathEditMode="relative" rAng="0" ptsTypes="AA">
                                      <p:cBhvr>
                                        <p:cTn id="31" dur="2000" fill="hold"/>
                                        <p:tgtEl>
                                          <p:spTgt spid="6"/>
                                        </p:tgtEl>
                                        <p:attrNameLst>
                                          <p:attrName>ppt_x</p:attrName>
                                          <p:attrName>ppt_y</p:attrName>
                                        </p:attrNameLst>
                                      </p:cBhvr>
                                      <p:rCtr x="-11517" y="393"/>
                                    </p:animMotion>
                                  </p:childTnLst>
                                  <p:subTnLst>
                                    <p:audio>
                                      <p:cMediaNode>
                                        <p:cTn display="0" masterRel="sameClick">
                                          <p:stCondLst>
                                            <p:cond evt="begin" delay="0">
                                              <p:tn val="30"/>
                                            </p:cond>
                                          </p:stCondLst>
                                          <p:endCondLst>
                                            <p:cond evt="onStopAudio" delay="0">
                                              <p:tgtEl>
                                                <p:sldTgt/>
                                              </p:tgtEl>
                                            </p:cond>
                                          </p:endCondLst>
                                        </p:cTn>
                                        <p:tgtEl>
                                          <p:sndTgt r:embed="rId2" name="Tieng-vo-tay-hoan-ho-co-vu-www_nhacchuongvui_com (mp3cut.net).wav"/>
                                        </p:tgtEl>
                                      </p:cMediaNode>
                                    </p:audio>
                                  </p:subTnLst>
                                </p:cTn>
                              </p:par>
                            </p:childTnLst>
                          </p:cTn>
                        </p:par>
                      </p:childTnLst>
                    </p:cTn>
                  </p:par>
                  <p:par>
                    <p:cTn id="32" fill="hold">
                      <p:stCondLst>
                        <p:cond delay="indefinite"/>
                      </p:stCondLst>
                      <p:childTnLst>
                        <p:par>
                          <p:cTn id="33" fill="hold">
                            <p:stCondLst>
                              <p:cond delay="0"/>
                            </p:stCondLst>
                            <p:childTnLst>
                              <p:par>
                                <p:cTn id="34" presetID="35" presetClass="path" presetSubtype="0" fill="hold" nodeType="clickEffect">
                                  <p:stCondLst>
                                    <p:cond delay="0"/>
                                  </p:stCondLst>
                                  <p:childTnLst>
                                    <p:animMotion origin="layout" path="M -0.42361 0.05318 L -0.68831 0.04971 " pathEditMode="relative" rAng="0" ptsTypes="AA">
                                      <p:cBhvr>
                                        <p:cTn id="35" dur="2000" fill="hold"/>
                                        <p:tgtEl>
                                          <p:spTgt spid="6"/>
                                        </p:tgtEl>
                                        <p:attrNameLst>
                                          <p:attrName>ppt_x</p:attrName>
                                          <p:attrName>ppt_y</p:attrName>
                                        </p:attrNameLst>
                                      </p:cBhvr>
                                      <p:rCtr x="-13235" y="-185"/>
                                    </p:animMotion>
                                  </p:childTnLst>
                                  <p:subTnLst>
                                    <p:audio>
                                      <p:cMediaNode>
                                        <p:cTn display="0" masterRel="sameClick">
                                          <p:stCondLst>
                                            <p:cond evt="begin" delay="0">
                                              <p:tn val="34"/>
                                            </p:cond>
                                          </p:stCondLst>
                                          <p:endCondLst>
                                            <p:cond evt="onStopAudio" delay="0">
                                              <p:tgtEl>
                                                <p:sldTgt/>
                                              </p:tgtEl>
                                            </p:cond>
                                          </p:endCondLst>
                                        </p:cTn>
                                        <p:tgtEl>
                                          <p:sndTgt r:embed="rId2" name="Tieng-vo-tay-hoan-ho-co-vu-www_nhacchuongvui_com (mp3cut.net).wav"/>
                                        </p:tgtEl>
                                      </p:cMediaNode>
                                    </p:audio>
                                  </p:sub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4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47"/>
                                        </p:tgtEl>
                                      </p:cBhvr>
                                    </p:animEffect>
                                    <p:set>
                                      <p:cBhvr>
                                        <p:cTn id="4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8"/>
                                        </p:tgtEl>
                                      </p:cBhvr>
                                    </p:animEffect>
                                    <p:set>
                                      <p:cBhvr>
                                        <p:cTn id="47"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8" restart="whenNotActive" fill="hold" evtFilter="cancelBubble" nodeType="interactiveSeq">
                <p:stCondLst>
                  <p:cond evt="onClick" delay="0">
                    <p:tgtEl>
                      <p:spTgt spid="4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49"/>
                                        </p:tgtEl>
                                      </p:cBhvr>
                                    </p:animEffect>
                                    <p:set>
                                      <p:cBhvr>
                                        <p:cTn id="53"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13" y="5635387"/>
            <a:ext cx="1321703" cy="1268078"/>
          </a:xfrm>
          <a:prstGeom prst="rect">
            <a:avLst/>
          </a:prstGeom>
        </p:spPr>
      </p:pic>
      <p:sp>
        <p:nvSpPr>
          <p:cNvPr id="19" name="Rectangle 18"/>
          <p:cNvSpPr/>
          <p:nvPr/>
        </p:nvSpPr>
        <p:spPr>
          <a:xfrm>
            <a:off x="1147849" y="137466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00"/>
            <a:endParaRPr lang="en-US" sz="1800" dirty="0">
              <a:solidFill>
                <a:prstClr val="white"/>
              </a:solidFill>
            </a:endParaRPr>
          </a:p>
        </p:txBody>
      </p:sp>
      <p:sp>
        <p:nvSpPr>
          <p:cNvPr id="30" name="TextBox 29"/>
          <p:cNvSpPr txBox="1"/>
          <p:nvPr/>
        </p:nvSpPr>
        <p:spPr>
          <a:xfrm>
            <a:off x="3025949" y="2132938"/>
            <a:ext cx="8084873" cy="1446550"/>
          </a:xfrm>
          <a:prstGeom prst="rect">
            <a:avLst/>
          </a:prstGeom>
          <a:noFill/>
        </p:spPr>
        <p:txBody>
          <a:bodyPr wrap="square" rtlCol="0">
            <a:spAutoFit/>
          </a:bodyPr>
          <a:lstStyle/>
          <a:p>
            <a:pPr algn="ctr" defTabSz="914400"/>
            <a:r>
              <a:rPr lang="en-US" sz="8800">
                <a:solidFill>
                  <a:prstClr val="white"/>
                </a:solidFill>
                <a:latin typeface="Montserrat Alternates Black" panose="00000A00000000000000" pitchFamily="50" charset="0"/>
              </a:rPr>
              <a:t>c</a:t>
            </a:r>
            <a:r>
              <a:rPr lang="en-US" sz="8800" smtClean="0">
                <a:solidFill>
                  <a:prstClr val="white"/>
                </a:solidFill>
                <a:latin typeface="Montserrat Alternates Black" panose="00000A00000000000000" pitchFamily="50" charset="0"/>
              </a:rPr>
              <a:t>ờ luân lưu</a:t>
            </a:r>
            <a:endParaRPr lang="en-US" sz="8800" dirty="0">
              <a:solidFill>
                <a:prstClr val="white"/>
              </a:solidFill>
              <a:latin typeface="Montserrat Alternates Black" panose="00000A00000000000000" pitchFamily="50" charset="0"/>
            </a:endParaRPr>
          </a:p>
        </p:txBody>
      </p:sp>
    </p:spTree>
    <p:extLst>
      <p:ext uri="{BB962C8B-B14F-4D97-AF65-F5344CB8AC3E}">
        <p14:creationId xmlns:p14="http://schemas.microsoft.com/office/powerpoint/2010/main" val="3284648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13" y="5635387"/>
            <a:ext cx="1321703" cy="1268078"/>
          </a:xfrm>
          <a:prstGeom prst="rect">
            <a:avLst/>
          </a:prstGeom>
        </p:spPr>
      </p:pic>
      <p:sp>
        <p:nvSpPr>
          <p:cNvPr id="19" name="Rectangle 18"/>
          <p:cNvSpPr/>
          <p:nvPr/>
        </p:nvSpPr>
        <p:spPr>
          <a:xfrm>
            <a:off x="1147849" y="137466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00"/>
            <a:endParaRPr lang="en-US" sz="1800" dirty="0">
              <a:solidFill>
                <a:prstClr val="white"/>
              </a:solidFill>
            </a:endParaRPr>
          </a:p>
        </p:txBody>
      </p:sp>
      <p:sp>
        <p:nvSpPr>
          <p:cNvPr id="30" name="TextBox 29"/>
          <p:cNvSpPr txBox="1"/>
          <p:nvPr/>
        </p:nvSpPr>
        <p:spPr>
          <a:xfrm>
            <a:off x="3025949" y="2132938"/>
            <a:ext cx="8084873" cy="1446550"/>
          </a:xfrm>
          <a:prstGeom prst="rect">
            <a:avLst/>
          </a:prstGeom>
          <a:noFill/>
        </p:spPr>
        <p:txBody>
          <a:bodyPr wrap="square" rtlCol="0">
            <a:spAutoFit/>
          </a:bodyPr>
          <a:lstStyle/>
          <a:p>
            <a:pPr algn="ctr" defTabSz="914400"/>
            <a:r>
              <a:rPr lang="en-US" sz="8800">
                <a:solidFill>
                  <a:prstClr val="white"/>
                </a:solidFill>
                <a:latin typeface="Montserrat Alternates Black" panose="00000A00000000000000" pitchFamily="50" charset="0"/>
              </a:rPr>
              <a:t>x</a:t>
            </a:r>
            <a:r>
              <a:rPr lang="en-US" sz="8800" smtClean="0">
                <a:solidFill>
                  <a:prstClr val="white"/>
                </a:solidFill>
                <a:latin typeface="Montserrat Alternates Black" panose="00000A00000000000000" pitchFamily="50" charset="0"/>
              </a:rPr>
              <a:t>uất phát</a:t>
            </a:r>
            <a:endParaRPr lang="en-US" sz="8800" dirty="0">
              <a:solidFill>
                <a:prstClr val="white"/>
              </a:solidFill>
              <a:latin typeface="Montserrat Alternates Black" panose="00000A00000000000000" pitchFamily="50" charset="0"/>
            </a:endParaRPr>
          </a:p>
        </p:txBody>
      </p:sp>
    </p:spTree>
    <p:extLst>
      <p:ext uri="{BB962C8B-B14F-4D97-AF65-F5344CB8AC3E}">
        <p14:creationId xmlns:p14="http://schemas.microsoft.com/office/powerpoint/2010/main" val="2415552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13" y="5635387"/>
            <a:ext cx="1321703" cy="1268078"/>
          </a:xfrm>
          <a:prstGeom prst="rect">
            <a:avLst/>
          </a:prstGeom>
        </p:spPr>
      </p:pic>
      <p:sp>
        <p:nvSpPr>
          <p:cNvPr id="19" name="Rectangle 18"/>
          <p:cNvSpPr/>
          <p:nvPr/>
        </p:nvSpPr>
        <p:spPr>
          <a:xfrm>
            <a:off x="1147849" y="137466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00"/>
            <a:endParaRPr lang="en-US" sz="1800" dirty="0">
              <a:solidFill>
                <a:prstClr val="white"/>
              </a:solidFill>
            </a:endParaRPr>
          </a:p>
        </p:txBody>
      </p:sp>
      <p:sp>
        <p:nvSpPr>
          <p:cNvPr id="30" name="TextBox 29"/>
          <p:cNvSpPr txBox="1"/>
          <p:nvPr/>
        </p:nvSpPr>
        <p:spPr>
          <a:xfrm>
            <a:off x="3025949" y="2132938"/>
            <a:ext cx="8084873" cy="1446550"/>
          </a:xfrm>
          <a:prstGeom prst="rect">
            <a:avLst/>
          </a:prstGeom>
          <a:noFill/>
        </p:spPr>
        <p:txBody>
          <a:bodyPr wrap="square" rtlCol="0">
            <a:spAutoFit/>
          </a:bodyPr>
          <a:lstStyle/>
          <a:p>
            <a:pPr algn="ctr" defTabSz="914400"/>
            <a:r>
              <a:rPr lang="en-US" sz="8800">
                <a:solidFill>
                  <a:prstClr val="white"/>
                </a:solidFill>
                <a:latin typeface="Montserrat Alternates Black" panose="00000A00000000000000" pitchFamily="50" charset="0"/>
              </a:rPr>
              <a:t>h</a:t>
            </a:r>
            <a:r>
              <a:rPr lang="en-US" sz="8800" smtClean="0">
                <a:solidFill>
                  <a:prstClr val="white"/>
                </a:solidFill>
                <a:latin typeface="Montserrat Alternates Black" panose="00000A00000000000000" pitchFamily="50" charset="0"/>
              </a:rPr>
              <a:t>uýt còi</a:t>
            </a:r>
            <a:endParaRPr lang="en-US" sz="8800" dirty="0">
              <a:solidFill>
                <a:prstClr val="white"/>
              </a:solidFill>
              <a:latin typeface="Montserrat Alternates Black" panose="00000A00000000000000" pitchFamily="50" charset="0"/>
            </a:endParaRPr>
          </a:p>
        </p:txBody>
      </p:sp>
    </p:spTree>
    <p:extLst>
      <p:ext uri="{BB962C8B-B14F-4D97-AF65-F5344CB8AC3E}">
        <p14:creationId xmlns:p14="http://schemas.microsoft.com/office/powerpoint/2010/main" val="2415552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134885" y="1969415"/>
            <a:ext cx="11294772" cy="2539607"/>
          </a:xfrm>
          <a:prstGeom prst="rect">
            <a:avLst/>
          </a:prstGeom>
          <a:noFill/>
        </p:spPr>
        <p:txBody>
          <a:bodyPr wrap="square" lIns="91721" tIns="45897" rIns="91721" bIns="45897" rtlCol="0">
            <a:spAutoFit/>
          </a:bodyPr>
          <a:lstStyle/>
          <a:p>
            <a:pPr algn="ctr" defTabSz="905261"/>
            <a:endParaRPr lang="en-US" sz="4800" b="1" dirty="0">
              <a:solidFill>
                <a:srgbClr val="FF0000"/>
              </a:solidFill>
              <a:latin typeface="VNI-Avo" pitchFamily="2" charset="0"/>
            </a:endParaRPr>
          </a:p>
          <a:p>
            <a:pPr defTabSz="905261"/>
            <a:r>
              <a:rPr lang="en-US" sz="11000" b="1">
                <a:solidFill>
                  <a:srgbClr val="FF0000"/>
                </a:solidFill>
                <a:latin typeface="VNI-Avo" pitchFamily="2" charset="0"/>
              </a:rPr>
              <a:t>  </a:t>
            </a:r>
            <a:r>
              <a:rPr lang="en-US" sz="9600" b="1">
                <a:solidFill>
                  <a:srgbClr val="FF0000"/>
                </a:solidFill>
                <a:latin typeface="VNI-Avo" pitchFamily="2" charset="0"/>
              </a:rPr>
              <a:t>oaêt  uaât  uyeât</a:t>
            </a:r>
            <a:endParaRPr lang="en-US" sz="9600" b="1" dirty="0">
              <a:solidFill>
                <a:srgbClr val="FF0000"/>
              </a:solidFill>
              <a:latin typeface="VNI-Avo" pitchFamily="2" charset="0"/>
            </a:endParaRPr>
          </a:p>
        </p:txBody>
      </p:sp>
      <p:grpSp>
        <p:nvGrpSpPr>
          <p:cNvPr id="6" name="Group 5"/>
          <p:cNvGrpSpPr/>
          <p:nvPr/>
        </p:nvGrpSpPr>
        <p:grpSpPr>
          <a:xfrm>
            <a:off x="3826326" y="583807"/>
            <a:ext cx="2480571" cy="2289040"/>
            <a:chOff x="-104055" y="-71834"/>
            <a:chExt cx="3240360" cy="324036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55" y="-71834"/>
              <a:ext cx="3240360" cy="3240360"/>
            </a:xfrm>
            <a:prstGeom prst="rect">
              <a:avLst/>
            </a:prstGeom>
          </p:spPr>
        </p:pic>
        <p:sp>
          <p:nvSpPr>
            <p:cNvPr id="8" name="Rectangle 7"/>
            <p:cNvSpPr/>
            <p:nvPr/>
          </p:nvSpPr>
          <p:spPr>
            <a:xfrm>
              <a:off x="896401" y="825072"/>
              <a:ext cx="1239452" cy="1544935"/>
            </a:xfrm>
            <a:prstGeom prst="rect">
              <a:avLst/>
            </a:prstGeom>
          </p:spPr>
          <p:txBody>
            <a:bodyPr wrap="none">
              <a:spAutoFit/>
            </a:bodyPr>
            <a:lstStyle/>
            <a:p>
              <a:pPr algn="ctr" defTabSz="905261"/>
              <a:r>
                <a:rPr lang="en-US" sz="3200" b="1" dirty="0" err="1">
                  <a:solidFill>
                    <a:prstClr val="white"/>
                  </a:solidFill>
                  <a:latin typeface="VNI-Avo" pitchFamily="2" charset="0"/>
                </a:rPr>
                <a:t>Baøi</a:t>
              </a:r>
              <a:r>
                <a:rPr lang="en-US" sz="3200" b="1" dirty="0">
                  <a:solidFill>
                    <a:prstClr val="white"/>
                  </a:solidFill>
                  <a:latin typeface="VNI-Avo" pitchFamily="2" charset="0"/>
                </a:rPr>
                <a:t> </a:t>
              </a:r>
            </a:p>
            <a:p>
              <a:pPr algn="ctr" defTabSz="905261"/>
              <a:r>
                <a:rPr lang="en-US" sz="3200" b="1" dirty="0">
                  <a:solidFill>
                    <a:prstClr val="white"/>
                  </a:solidFill>
                  <a:latin typeface="VNI-Avo" pitchFamily="2" charset="0"/>
                </a:rPr>
                <a:t>2</a:t>
              </a:r>
            </a:p>
          </p:txBody>
        </p:sp>
      </p:grpSp>
    </p:spTree>
    <p:extLst>
      <p:ext uri="{BB962C8B-B14F-4D97-AF65-F5344CB8AC3E}">
        <p14:creationId xmlns:p14="http://schemas.microsoft.com/office/powerpoint/2010/main" val="257999543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6"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432273&quot;&gt;&lt;object type=&quot;3&quot; unique_id=&quot;432284&quot;&gt;&lt;property id=&quot;20148&quot; value=&quot;5&quot;/&gt;&lt;property id=&quot;20300&quot; value=&quot;Slide 19&quot;/&gt;&lt;property id=&quot;20307&quot; value=&quot;266&quot;/&gt;&lt;/object&gt;&lt;object type=&quot;3&quot; unique_id=&quot;432286&quot;&gt;&lt;property id=&quot;20148&quot; value=&quot;5&quot;/&gt;&lt;property id=&quot;20300&quot; value=&quot;Slide 21&quot;/&gt;&lt;property id=&quot;20307&quot; value=&quot;268&quot;/&gt;&lt;/object&gt;&lt;object type=&quot;3&quot; unique_id=&quot;433178&quot;&gt;&lt;property id=&quot;20148&quot; value=&quot;5&quot;/&gt;&lt;property id=&quot;20300&quot; value=&quot;Slide 11&quot;/&gt;&lt;property id=&quot;20307&quot; value=&quot;291&quot;/&gt;&lt;/object&gt;&lt;object type=&quot;3&quot; unique_id=&quot;433179&quot;&gt;&lt;property id=&quot;20148&quot; value=&quot;5&quot;/&gt;&lt;property id=&quot;20300&quot; value=&quot;Slide 12&quot;/&gt;&lt;property id=&quot;20307&quot; value=&quot;292&quot;/&gt;&lt;/object&gt;&lt;object type=&quot;3&quot; unique_id=&quot;434016&quot;&gt;&lt;property id=&quot;20148&quot; value=&quot;5&quot;/&gt;&lt;property id=&quot;20300&quot; value=&quot;Slide 14&quot;/&gt;&lt;property id=&quot;20307&quot; value=&quot;296&quot;/&gt;&lt;/object&gt;&lt;object type=&quot;3&quot; unique_id=&quot;434250&quot;&gt;&lt;property id=&quot;20148&quot; value=&quot;5&quot;/&gt;&lt;property id=&quot;20300&quot; value=&quot;Slide 16&quot;/&gt;&lt;property id=&quot;20307&quot; value=&quot;298&quot;/&gt;&lt;/object&gt;&lt;object type=&quot;3&quot; unique_id=&quot;434251&quot;&gt;&lt;property id=&quot;20148&quot; value=&quot;5&quot;/&gt;&lt;property id=&quot;20300&quot; value=&quot;Slide 18&quot;/&gt;&lt;property id=&quot;20307&quot; value=&quot;300&quot;/&gt;&lt;/object&gt;&lt;object type=&quot;3&quot; unique_id=&quot;435334&quot;&gt;&lt;property id=&quot;20148&quot; value=&quot;5&quot;/&gt;&lt;property id=&quot;20300&quot; value=&quot;Slide 24&quot;/&gt;&lt;property id=&quot;20307&quot; value=&quot;306&quot;/&gt;&lt;/object&gt;&lt;object type=&quot;3&quot; unique_id=&quot;443758&quot;&gt;&lt;property id=&quot;20148&quot; value=&quot;5&quot;/&gt;&lt;property id=&quot;20300&quot; value=&quot;Slide 28&quot;/&gt;&lt;property id=&quot;20307&quot; value=&quot;322&quot;/&gt;&lt;/object&gt;&lt;object type=&quot;3&quot; unique_id=&quot;443761&quot;&gt;&lt;property id=&quot;20148&quot; value=&quot;5&quot;/&gt;&lt;property id=&quot;20300&quot; value=&quot;Slide 30&quot;/&gt;&lt;property id=&quot;20307&quot; value=&quot;325&quot;/&gt;&lt;/object&gt;&lt;object type=&quot;3&quot; unique_id=&quot;443764&quot;&gt;&lt;property id=&quot;20148&quot; value=&quot;5&quot;/&gt;&lt;property id=&quot;20300&quot; value=&quot;Slide 35&quot;/&gt;&lt;property id=&quot;20307&quot; value=&quot;328&quot;/&gt;&lt;/object&gt;&lt;object type=&quot;3&quot; unique_id=&quot;478205&quot;&gt;&lt;property id=&quot;20148&quot; value=&quot;5&quot;/&gt;&lt;property id=&quot;20300&quot; value=&quot;Slide 22&quot;/&gt;&lt;property id=&quot;20307&quot; value=&quot;331&quot;/&gt;&lt;/object&gt;&lt;object type=&quot;3&quot; unique_id=&quot;478206&quot;&gt;&lt;property id=&quot;20148&quot; value=&quot;5&quot;/&gt;&lt;property id=&quot;20300&quot; value=&quot;Slide 25&quot;/&gt;&lt;property id=&quot;20307&quot; value=&quot;332&quot;/&gt;&lt;/object&gt;&lt;object type=&quot;3&quot; unique_id=&quot;478524&quot;&gt;&lt;property id=&quot;20148&quot; value=&quot;5&quot;/&gt;&lt;property id=&quot;20300&quot; value=&quot;Slide 2&quot;/&gt;&lt;property id=&quot;20307&quot; value=&quot;334&quot;/&gt;&lt;/object&gt;&lt;object type=&quot;3&quot; unique_id=&quot;479044&quot;&gt;&lt;property id=&quot;20148&quot; value=&quot;5&quot;/&gt;&lt;property id=&quot;20300&quot; value=&quot;Slide 31&quot;/&gt;&lt;property id=&quot;20307&quot; value=&quot;335&quot;/&gt;&lt;/object&gt;&lt;object type=&quot;3&quot; unique_id=&quot;479225&quot;&gt;&lt;property id=&quot;20148&quot; value=&quot;5&quot;/&gt;&lt;property id=&quot;20300&quot; value=&quot;Slide 32&quot;/&gt;&lt;property id=&quot;20307&quot; value=&quot;336&quot;/&gt;&lt;/object&gt;&lt;object type=&quot;3&quot; unique_id=&quot;479226&quot;&gt;&lt;property id=&quot;20148&quot; value=&quot;5&quot;/&gt;&lt;property id=&quot;20300&quot; value=&quot;Slide 33&quot;/&gt;&lt;property id=&quot;20307&quot; value=&quot;337&quot;/&gt;&lt;/object&gt;&lt;object type=&quot;3&quot; unique_id=&quot;479417&quot;&gt;&lt;property id=&quot;20148&quot; value=&quot;5&quot;/&gt;&lt;property id=&quot;20300&quot; value=&quot;Slide 29&quot;/&gt;&lt;property id=&quot;20307&quot; value=&quot;339&quot;/&gt;&lt;/object&gt;&lt;object type=&quot;3&quot; unique_id=&quot;479418&quot;&gt;&lt;property id=&quot;20148&quot; value=&quot;5&quot;/&gt;&lt;property id=&quot;20300&quot; value=&quot;Slide 34&quot;/&gt;&lt;property id=&quot;20307&quot; value=&quot;338&quot;/&gt;&lt;/object&gt;&lt;object type=&quot;3&quot; unique_id=&quot;479718&quot;&gt;&lt;property id=&quot;20148&quot; value=&quot;5&quot;/&gt;&lt;property id=&quot;20300&quot; value=&quot;Slide 36&quot;/&gt;&lt;property id=&quot;20307&quot; value=&quot;340&quot;/&gt;&lt;/object&gt;&lt;object type=&quot;3&quot; unique_id=&quot;479719&quot;&gt;&lt;property id=&quot;20148&quot; value=&quot;5&quot;/&gt;&lt;property id=&quot;20300&quot; value=&quot;Slide 37&quot;/&gt;&lt;property id=&quot;20307&quot; value=&quot;341&quot;/&gt;&lt;/object&gt;&lt;object type=&quot;3&quot; unique_id=&quot;479720&quot;&gt;&lt;property id=&quot;20148&quot; value=&quot;5&quot;/&gt;&lt;property id=&quot;20300&quot; value=&quot;Slide 38&quot;/&gt;&lt;property id=&quot;20307&quot; value=&quot;342&quot;/&gt;&lt;/object&gt;&lt;object type=&quot;3&quot; unique_id=&quot;479721&quot;&gt;&lt;property id=&quot;20148&quot; value=&quot;5&quot;/&gt;&lt;property id=&quot;20300&quot; value=&quot;Slide 39&quot;/&gt;&lt;property id=&quot;20307&quot; value=&quot;343&quot;/&gt;&lt;/object&gt;&lt;object type=&quot;3&quot; unique_id=&quot;479722&quot;&gt;&lt;property id=&quot;20148&quot; value=&quot;5&quot;/&gt;&lt;property id=&quot;20300&quot; value=&quot;Slide 40&quot;/&gt;&lt;property id=&quot;20307&quot; value=&quot;344&quot;/&gt;&lt;/object&gt;&lt;object type=&quot;3&quot; unique_id=&quot;479723&quot;&gt;&lt;property id=&quot;20148&quot; value=&quot;5&quot;/&gt;&lt;property id=&quot;20300&quot; value=&quot;Slide 41&quot;/&gt;&lt;property id=&quot;20307&quot; value=&quot;345&quot;/&gt;&lt;/object&gt;&lt;object type=&quot;3&quot; unique_id=&quot;480091&quot;&gt;&lt;property id=&quot;20148&quot; value=&quot;5&quot;/&gt;&lt;property id=&quot;20300&quot; value=&quot;Slide 20&quot;/&gt;&lt;property id=&quot;20307&quot; value=&quot;346&quot;/&gt;&lt;/object&gt;&lt;object type=&quot;3&quot; unique_id=&quot;480273&quot;&gt;&lt;property id=&quot;20148&quot; value=&quot;5&quot;/&gt;&lt;property id=&quot;20300&quot; value=&quot;Slide 42&quot;/&gt;&lt;property id=&quot;20307&quot; value=&quot;347&quot;/&gt;&lt;/object&gt;&lt;object type=&quot;3&quot; unique_id=&quot;480504&quot;&gt;&lt;property id=&quot;20148&quot; value=&quot;5&quot;/&gt;&lt;property id=&quot;20300&quot; value=&quot;Slide 1&quot;/&gt;&lt;property id=&quot;20307&quot; value=&quot;348&quot;/&gt;&lt;/object&gt;&lt;object type=&quot;3&quot; unique_id=&quot;480827&quot;&gt;&lt;property id=&quot;20148&quot; value=&quot;5&quot;/&gt;&lt;property id=&quot;20300&quot; value=&quot;Slide 9&quot;/&gt;&lt;property id=&quot;20307&quot; value=&quot;349&quot;/&gt;&lt;/object&gt;&lt;object type=&quot;3&quot; unique_id=&quot;480828&quot;&gt;&lt;property id=&quot;20148&quot; value=&quot;5&quot;/&gt;&lt;property id=&quot;20300&quot; value=&quot;Slide 10&quot;/&gt;&lt;property id=&quot;20307&quot; value=&quot;350&quot;/&gt;&lt;/object&gt;&lt;object type=&quot;3&quot; unique_id=&quot;480981&quot;&gt;&lt;property id=&quot;20148&quot; value=&quot;5&quot;/&gt;&lt;property id=&quot;20300&quot; value=&quot;Slide 13&quot;/&gt;&lt;property id=&quot;20307&quot; value=&quot;351&quot;/&gt;&lt;/object&gt;&lt;object type=&quot;3&quot; unique_id=&quot;481131&quot;&gt;&lt;property id=&quot;20148&quot; value=&quot;5&quot;/&gt;&lt;property id=&quot;20300&quot; value=&quot;Slide 15&quot;/&gt;&lt;property id=&quot;20307&quot; value=&quot;352&quot;/&gt;&lt;/object&gt;&lt;object type=&quot;3&quot; unique_id=&quot;481132&quot;&gt;&lt;property id=&quot;20148&quot; value=&quot;5&quot;/&gt;&lt;property id=&quot;20300&quot; value=&quot;Slide 17&quot;/&gt;&lt;property id=&quot;20307&quot; value=&quot;353&quot;/&gt;&lt;/object&gt;&lt;object type=&quot;3&quot; unique_id=&quot;481553&quot;&gt;&lt;property id=&quot;20148&quot; value=&quot;5&quot;/&gt;&lt;property id=&quot;20300&quot; value=&quot;Slide 23&quot;/&gt;&lt;property id=&quot;20307&quot; value=&quot;354&quot;/&gt;&lt;/object&gt;&lt;object type=&quot;3&quot; unique_id=&quot;481777&quot;&gt;&lt;property id=&quot;20148&quot; value=&quot;5&quot;/&gt;&lt;property id=&quot;20300&quot; value=&quot;Slide 26&quot;/&gt;&lt;property id=&quot;20307&quot; value=&quot;355&quot;/&gt;&lt;/object&gt;&lt;object type=&quot;3&quot; unique_id=&quot;481778&quot;&gt;&lt;property id=&quot;20148&quot; value=&quot;5&quot;/&gt;&lt;property id=&quot;20300&quot; value=&quot;Slide 27&quot;/&gt;&lt;property id=&quot;20307&quot; value=&quot;356&quot;/&gt;&lt;/object&gt;&lt;object type=&quot;3&quot; unique_id=&quot;482150&quot;&gt;&lt;property id=&quot;20148&quot; value=&quot;5&quot;/&gt;&lt;property id=&quot;20300&quot; value=&quot;Slide 3&quot;/&gt;&lt;property id=&quot;20307&quot; value=&quot;357&quot;/&gt;&lt;/object&gt;&lt;object type=&quot;3&quot; unique_id=&quot;482151&quot;&gt;&lt;property id=&quot;20148&quot; value=&quot;5&quot;/&gt;&lt;property id=&quot;20300&quot; value=&quot;Slide 4&quot;/&gt;&lt;property id=&quot;20307&quot; value=&quot;358&quot;/&gt;&lt;/object&gt;&lt;object type=&quot;3&quot; unique_id=&quot;482152&quot;&gt;&lt;property id=&quot;20148&quot; value=&quot;5&quot;/&gt;&lt;property id=&quot;20300&quot; value=&quot;Slide 5&quot;/&gt;&lt;property id=&quot;20307&quot; value=&quot;359&quot;/&gt;&lt;/object&gt;&lt;object type=&quot;3&quot; unique_id=&quot;482153&quot;&gt;&lt;property id=&quot;20148&quot; value=&quot;5&quot;/&gt;&lt;property id=&quot;20300&quot; value=&quot;Slide 6&quot;/&gt;&lt;property id=&quot;20307&quot; value=&quot;360&quot;/&gt;&lt;/object&gt;&lt;object type=&quot;3&quot; unique_id=&quot;482382&quot;&gt;&lt;property id=&quot;20148&quot; value=&quot;5&quot;/&gt;&lt;property id=&quot;20300&quot; value=&quot;Slide 7&quot;/&gt;&lt;property id=&quot;20307&quot; value=&quot;364&quot;/&gt;&lt;/object&gt;&lt;object type=&quot;3&quot; unique_id=&quot;482383&quot;&gt;&lt;property id=&quot;20148&quot; value=&quot;5&quot;/&gt;&lt;property id=&quot;20300&quot; value=&quot;Slide 8&quot;/&gt;&lt;property id=&quot;20307&quot; value=&quot;365&quot;/&gt;&lt;/object&gt;&lt;/object&gt;&lt;object type=&quot;8&quot; unique_id=&quot;432323&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李旭科漫画体v1.0"/>
        <a:ea typeface="李旭科漫画体v1.0"/>
        <a:cs typeface=""/>
      </a:majorFont>
      <a:minorFont>
        <a:latin typeface="李旭科漫画体v1.0"/>
        <a:ea typeface="李旭科漫画体v1.0"/>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688</TotalTime>
  <Words>263</Words>
  <Application>Microsoft Office PowerPoint</Application>
  <PresentationFormat>Custom</PresentationFormat>
  <Paragraphs>114</Paragraphs>
  <Slides>42</Slides>
  <Notes>12</Notes>
  <HiddenSlides>0</HiddenSlides>
  <MMClips>4</MMClips>
  <ScaleCrop>false</ScaleCrop>
  <HeadingPairs>
    <vt:vector size="4" baseType="variant">
      <vt:variant>
        <vt:lpstr>Theme</vt:lpstr>
      </vt:variant>
      <vt:variant>
        <vt:i4>25</vt:i4>
      </vt:variant>
      <vt:variant>
        <vt:lpstr>Slide Titles</vt:lpstr>
      </vt:variant>
      <vt:variant>
        <vt:i4>42</vt:i4>
      </vt:variant>
    </vt:vector>
  </HeadingPairs>
  <TitlesOfParts>
    <vt:vector size="67" baseType="lpstr">
      <vt:lpstr>2_默认设计模板</vt:lpstr>
      <vt:lpstr>9_Office Theme</vt:lpstr>
      <vt:lpstr>Office 主题</vt:lpstr>
      <vt:lpstr>Office 主题​​</vt:lpstr>
      <vt:lpstr>3_Office Theme</vt:lpstr>
      <vt:lpstr>4_Office Theme</vt:lpstr>
      <vt:lpstr>5_Office Theme</vt:lpstr>
      <vt:lpstr>12_Office Theme</vt:lpstr>
      <vt:lpstr>2_Default Design</vt:lpstr>
      <vt:lpstr>2_Office 主题​​</vt:lpstr>
      <vt:lpstr>6_Office Theme</vt:lpstr>
      <vt:lpstr>4_Office 主题​​</vt:lpstr>
      <vt:lpstr>3_Office 主题​​</vt:lpstr>
      <vt:lpstr>Office Theme</vt:lpstr>
      <vt:lpstr>5_Office 主题​​</vt:lpstr>
      <vt:lpstr>1_Office 主题​​</vt:lpstr>
      <vt:lpstr>1_Office 主题</vt:lpstr>
      <vt:lpstr>6_Office 主题​​</vt:lpstr>
      <vt:lpstr>7_Office 主题​​</vt:lpstr>
      <vt:lpstr>8_Office 主题​​</vt:lpstr>
      <vt:lpstr>9_Office 主题​​</vt:lpstr>
      <vt:lpstr>7_Office Theme</vt:lpstr>
      <vt:lpstr>8_Office Theme</vt:lpstr>
      <vt:lpstr>10_Office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224</cp:revision>
  <dcterms:created xsi:type="dcterms:W3CDTF">2020-11-01T03:17:36Z</dcterms:created>
  <dcterms:modified xsi:type="dcterms:W3CDTF">2021-01-15T04:39:15Z</dcterms:modified>
</cp:coreProperties>
</file>