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5" r:id="rId10"/>
    <p:sldId id="265" r:id="rId11"/>
    <p:sldId id="266" r:id="rId12"/>
    <p:sldId id="274" r:id="rId13"/>
    <p:sldId id="279" r:id="rId14"/>
    <p:sldId id="267" r:id="rId15"/>
    <p:sldId id="276" r:id="rId16"/>
    <p:sldId id="271" r:id="rId17"/>
    <p:sldId id="272" r:id="rId18"/>
    <p:sldId id="280" r:id="rId19"/>
    <p:sldId id="281" r:id="rId20"/>
    <p:sldId id="282" r:id="rId21"/>
    <p:sldId id="27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EEDB7A-2421-46D9-BE3F-7B4E5BD041F5}" v="1442" dt="2022-11-14T07:55:00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48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E8A2FA-9902-4298-B9B3-CD45DDD948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A7FCB-1389-F371-86F4-98E30AC63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8C683-C419-4043-9B65-4DB4F246F8BA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84F45-BFF0-A2E5-7456-E6FFAD3516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03217-8C06-001A-313D-28490E41CD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977C2-F36C-4246-9597-66250916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29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C366CA-B051-FE08-E806-9D8DD99B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336D5E8-FFD8-CA96-DD58-4A0B92F6D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ED416E-3E7B-E580-D144-E076402C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CCBD23-B547-BAF3-FAF3-EE9368D7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268FB9-3AC4-39F0-A27D-4D5BD20D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5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503C08-901C-F953-58AB-0A61768C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680BDC-0EC4-B261-09EE-A2315E71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2C7AF9-EF5F-B063-9483-AC26A6C5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D43B7-53B9-8839-7CAD-B52A0DD1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C7B1CC-2F87-4E9C-9D6E-C977C004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A087760-39BF-6469-629A-C4D6502D2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ED9D0-132C-99E5-554C-219D985D4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23E50-A1AB-B4B1-26D5-A49B0477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5ADE6C-C8FA-7D6F-5CC6-E50B92BD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7D210B-5BE1-8CFC-0C26-F7FD373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2C986C-7330-8150-DB5A-C797D0ED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3851DD-6242-4D47-3F5B-7A8F22025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5D927-BCFC-CF5C-C44C-F57280EE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C6DBBE-9908-F4D1-2BEB-E5245F02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7F2D1B-16A2-57D5-229A-A25C000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2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29759F-D2B5-B0C3-89AF-82853A9D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BCA40C-25E1-9EF4-BB33-13975A80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C71C7B-D823-D317-6BC5-27D7D664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A0F5A5-6E18-0AE3-3D18-50CBC6CC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A7856-CEDF-46BF-6A6B-DA696BF9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3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795B90-5894-5A12-6119-8152B1BD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7D26AE-C969-05C4-AC96-6DFFB8378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0F1825-793C-B39F-BA03-85E4B344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C72FF5-BCE2-BC70-DF96-D6399BEC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17BCA36-CBA0-919E-97BF-82FC121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6384D3-9444-82AA-83D0-06A02C09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75FB1-85E2-B9DB-B2B1-7F5C690D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1F1FAD-20A0-5FA5-739B-CCA95FA9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3E93D1-3E44-0254-EEB5-D3544E838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3426DCD-B8D8-A070-AD88-C178BD770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2E90A24-E252-F76D-B5D6-1B3555407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DA509F-4075-1AB0-5891-363C078D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FC6E6B-0F13-3328-7A94-2CC0D7E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3537723-4C4F-D760-254D-1EE1189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9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04C537-A475-DF47-0533-F3586D2A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6A864E5-9FB4-6591-0623-8566D6B6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E144F8-7AD2-DF37-DBA7-89651824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E5A006-462A-31E4-A8F4-DEE6C3CF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8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2FD79D-5FC9-AC77-BA75-45FD9362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15787F-D888-C39D-6332-01535182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BEEC9FF-D40B-4334-9D51-3379E778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3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4D0277-A023-E12A-401A-61293209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7E11A7-9FF4-D0D9-53AF-35FCD8B7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15F9C8-E988-B67E-971A-8C3B0D875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4C589C9-95C9-0E86-2A02-542F821E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684C35F-8BF8-FEA6-93FE-9E5BAF61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CF398E-BB96-75D2-35FA-BDA4C3BD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0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6EAD6-3975-238C-0849-D069979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2639B40-5ABC-D947-93C5-C7D38F28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611EECB-D453-9056-A44E-F2EC76D6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1D708F-3324-DE9A-CB3C-028B2B84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99EF5-DC63-4F6C-881D-8A47E373558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AE38F4-836C-EA97-F2DF-89EB3E0E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3BB9AF-FA48-62E8-2DAD-261622A5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E3ACE107-928D-CAC2-5113-B4329F744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9731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10.jp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>
            <a:extLst>
              <a:ext uri="{FF2B5EF4-FFF2-40B4-BE49-F238E27FC236}">
                <a16:creationId xmlns:a16="http://schemas.microsoft.com/office/drawing/2014/main" id="{E68790CA-BEBB-3268-A25C-A97C9A8F83A0}"/>
              </a:ext>
            </a:extLst>
          </p:cNvPr>
          <p:cNvSpPr txBox="1"/>
          <p:nvPr/>
        </p:nvSpPr>
        <p:spPr>
          <a:xfrm>
            <a:off x="2884779" y="48168"/>
            <a:ext cx="6422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Tự</a:t>
            </a:r>
            <a:r>
              <a:rPr kumimoji="0" lang="en-US" sz="42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nhiên</a:t>
            </a:r>
            <a:r>
              <a:rPr kumimoji="0" lang="en-US" sz="42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 và xã </a:t>
            </a:r>
            <a:r>
              <a:rPr kumimoji="0" lang="en-US" sz="42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Banh Mi" pitchFamily="2" charset="0"/>
                <a:ea typeface="LNTH-LuoLuoNotangYuanTi 1" charset="-128"/>
                <a:cs typeface="LNTH-LuoLuoNotangYuanTi 1" charset="-128"/>
              </a:rPr>
              <a:t>hội</a:t>
            </a:r>
            <a:endParaRPr kumimoji="0" lang="en-US" sz="42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VN Banh Mi" pitchFamily="2" charset="0"/>
              <a:ea typeface="LNTH-LuoLuoNotangYuanTi 1" charset="-128"/>
              <a:cs typeface="LNTH-LuoLuoNotangYuanTi 1" charset="-128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DF23B85-EAF0-24AF-131A-ADAD68F5B55D}"/>
              </a:ext>
            </a:extLst>
          </p:cNvPr>
          <p:cNvSpPr txBox="1"/>
          <p:nvPr/>
        </p:nvSpPr>
        <p:spPr>
          <a:xfrm>
            <a:off x="5088987" y="719909"/>
            <a:ext cx="2014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Chủ đề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B6F32D-EB63-B52C-108A-AB65724802AE}"/>
              </a:ext>
            </a:extLst>
          </p:cNvPr>
          <p:cNvSpPr txBox="1"/>
          <p:nvPr/>
        </p:nvSpPr>
        <p:spPr>
          <a:xfrm>
            <a:off x="-265043" y="1530827"/>
            <a:ext cx="127220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53148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369212" y="1189751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5BDF79F-BF16-9F40-16F7-A0F225C69047}"/>
              </a:ext>
            </a:extLst>
          </p:cNvPr>
          <p:cNvSpPr txBox="1"/>
          <p:nvPr/>
        </p:nvSpPr>
        <p:spPr>
          <a:xfrm>
            <a:off x="1140339" y="634389"/>
            <a:ext cx="98688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O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Ạ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T 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Ộ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191E2A-423C-AD56-E853-038C0EC8581A}"/>
              </a:ext>
            </a:extLst>
          </p:cNvPr>
          <p:cNvSpPr txBox="1"/>
          <p:nvPr/>
        </p:nvSpPr>
        <p:spPr>
          <a:xfrm>
            <a:off x="2390720" y="2597140"/>
            <a:ext cx="725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Làm áp phích</a:t>
            </a:r>
          </a:p>
        </p:txBody>
      </p:sp>
    </p:spTree>
    <p:extLst>
      <p:ext uri="{BB962C8B-B14F-4D97-AF65-F5344CB8AC3E}">
        <p14:creationId xmlns:p14="http://schemas.microsoft.com/office/powerpoint/2010/main" val="35756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BC9A73-B113-9E9B-B04F-D89F0172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781">
                        <a14:foregroundMark x1="90781" y1="56056" x2="90781" y2="56056"/>
                        <a14:foregroundMark x1="65781" y1="83662" x2="65781" y2="83662"/>
                        <a14:foregroundMark x1="63750" y1="79577" x2="63750" y2="79577"/>
                        <a14:foregroundMark x1="63281" y1="36197" x2="63281" y2="36197"/>
                        <a14:foregroundMark x1="72188" y1="38732" x2="72188" y2="38732"/>
                        <a14:foregroundMark x1="84219" y1="53099" x2="84219" y2="53099"/>
                        <a14:foregroundMark x1="61875" y1="37042" x2="61875" y2="37042"/>
                        <a14:foregroundMark x1="71719" y1="39437" x2="71719" y2="3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33" y="2032352"/>
            <a:ext cx="4866170" cy="5398407"/>
          </a:xfrm>
          <a:prstGeom prst="rect">
            <a:avLst/>
          </a:prstGeom>
        </p:spPr>
      </p:pic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55B9487-64A7-440A-7DB7-D1AA57358038}"/>
              </a:ext>
            </a:extLst>
          </p:cNvPr>
          <p:cNvSpPr/>
          <p:nvPr/>
        </p:nvSpPr>
        <p:spPr>
          <a:xfrm flipH="1">
            <a:off x="2145964" y="478913"/>
            <a:ext cx="8260438" cy="2049701"/>
          </a:xfrm>
          <a:custGeom>
            <a:avLst/>
            <a:gdLst>
              <a:gd name="connsiteX0" fmla="*/ 0 w 8260438"/>
              <a:gd name="connsiteY0" fmla="*/ 341624 h 2049701"/>
              <a:gd name="connsiteX1" fmla="*/ 341624 w 8260438"/>
              <a:gd name="connsiteY1" fmla="*/ 0 h 2049701"/>
              <a:gd name="connsiteX2" fmla="*/ 846881 w 8260438"/>
              <a:gd name="connsiteY2" fmla="*/ 0 h 2049701"/>
              <a:gd name="connsiteX3" fmla="*/ 1531218 w 8260438"/>
              <a:gd name="connsiteY3" fmla="*/ 0 h 2049701"/>
              <a:gd name="connsiteX4" fmla="*/ 2170784 w 8260438"/>
              <a:gd name="connsiteY4" fmla="*/ 0 h 2049701"/>
              <a:gd name="connsiteX5" fmla="*/ 2899890 w 8260438"/>
              <a:gd name="connsiteY5" fmla="*/ 0 h 2049701"/>
              <a:gd name="connsiteX6" fmla="*/ 3628995 w 8260438"/>
              <a:gd name="connsiteY6" fmla="*/ 0 h 2049701"/>
              <a:gd name="connsiteX7" fmla="*/ 4268562 w 8260438"/>
              <a:gd name="connsiteY7" fmla="*/ 0 h 2049701"/>
              <a:gd name="connsiteX8" fmla="*/ 4818589 w 8260438"/>
              <a:gd name="connsiteY8" fmla="*/ 0 h 2049701"/>
              <a:gd name="connsiteX9" fmla="*/ 4818589 w 8260438"/>
              <a:gd name="connsiteY9" fmla="*/ 0 h 2049701"/>
              <a:gd name="connsiteX10" fmla="*/ 5445005 w 8260438"/>
              <a:gd name="connsiteY10" fmla="*/ 0 h 2049701"/>
              <a:gd name="connsiteX11" fmla="*/ 6092073 w 8260438"/>
              <a:gd name="connsiteY11" fmla="*/ 0 h 2049701"/>
              <a:gd name="connsiteX12" fmla="*/ 6883698 w 8260438"/>
              <a:gd name="connsiteY12" fmla="*/ 0 h 2049701"/>
              <a:gd name="connsiteX13" fmla="*/ 7390905 w 8260438"/>
              <a:gd name="connsiteY13" fmla="*/ 0 h 2049701"/>
              <a:gd name="connsiteX14" fmla="*/ 7918814 w 8260438"/>
              <a:gd name="connsiteY14" fmla="*/ 0 h 2049701"/>
              <a:gd name="connsiteX15" fmla="*/ 8260438 w 8260438"/>
              <a:gd name="connsiteY15" fmla="*/ 341624 h 2049701"/>
              <a:gd name="connsiteX16" fmla="*/ 8260438 w 8260438"/>
              <a:gd name="connsiteY16" fmla="*/ 785722 h 2049701"/>
              <a:gd name="connsiteX17" fmla="*/ 8260438 w 8260438"/>
              <a:gd name="connsiteY17" fmla="*/ 1195659 h 2049701"/>
              <a:gd name="connsiteX18" fmla="*/ 8260438 w 8260438"/>
              <a:gd name="connsiteY18" fmla="*/ 1195659 h 2049701"/>
              <a:gd name="connsiteX19" fmla="*/ 8260438 w 8260438"/>
              <a:gd name="connsiteY19" fmla="*/ 1708084 h 2049701"/>
              <a:gd name="connsiteX20" fmla="*/ 8260438 w 8260438"/>
              <a:gd name="connsiteY20" fmla="*/ 1708077 h 2049701"/>
              <a:gd name="connsiteX21" fmla="*/ 7918814 w 8260438"/>
              <a:gd name="connsiteY21" fmla="*/ 2049701 h 2049701"/>
              <a:gd name="connsiteX22" fmla="*/ 7432309 w 8260438"/>
              <a:gd name="connsiteY22" fmla="*/ 2049701 h 2049701"/>
              <a:gd name="connsiteX23" fmla="*/ 6883698 w 8260438"/>
              <a:gd name="connsiteY23" fmla="*/ 2049701 h 2049701"/>
              <a:gd name="connsiteX24" fmla="*/ 6453892 w 8260438"/>
              <a:gd name="connsiteY24" fmla="*/ 2256813 h 2049701"/>
              <a:gd name="connsiteX25" fmla="*/ 6010793 w 8260438"/>
              <a:gd name="connsiteY25" fmla="*/ 2470330 h 2049701"/>
              <a:gd name="connsiteX26" fmla="*/ 5554401 w 8260438"/>
              <a:gd name="connsiteY26" fmla="*/ 2690253 h 2049701"/>
              <a:gd name="connsiteX27" fmla="*/ 5171779 w 8260438"/>
              <a:gd name="connsiteY27" fmla="*/ 2357166 h 2049701"/>
              <a:gd name="connsiteX28" fmla="*/ 4818589 w 8260438"/>
              <a:gd name="connsiteY28" fmla="*/ 2049701 h 2049701"/>
              <a:gd name="connsiteX29" fmla="*/ 4179023 w 8260438"/>
              <a:gd name="connsiteY29" fmla="*/ 2049701 h 2049701"/>
              <a:gd name="connsiteX30" fmla="*/ 3494686 w 8260438"/>
              <a:gd name="connsiteY30" fmla="*/ 2049701 h 2049701"/>
              <a:gd name="connsiteX31" fmla="*/ 2989429 w 8260438"/>
              <a:gd name="connsiteY31" fmla="*/ 2049701 h 2049701"/>
              <a:gd name="connsiteX32" fmla="*/ 2439402 w 8260438"/>
              <a:gd name="connsiteY32" fmla="*/ 2049701 h 2049701"/>
              <a:gd name="connsiteX33" fmla="*/ 1755066 w 8260438"/>
              <a:gd name="connsiteY33" fmla="*/ 2049701 h 2049701"/>
              <a:gd name="connsiteX34" fmla="*/ 1070730 w 8260438"/>
              <a:gd name="connsiteY34" fmla="*/ 2049701 h 2049701"/>
              <a:gd name="connsiteX35" fmla="*/ 341624 w 8260438"/>
              <a:gd name="connsiteY35" fmla="*/ 2049701 h 2049701"/>
              <a:gd name="connsiteX36" fmla="*/ 0 w 8260438"/>
              <a:gd name="connsiteY36" fmla="*/ 1708077 h 2049701"/>
              <a:gd name="connsiteX37" fmla="*/ 0 w 8260438"/>
              <a:gd name="connsiteY37" fmla="*/ 1708084 h 2049701"/>
              <a:gd name="connsiteX38" fmla="*/ 0 w 8260438"/>
              <a:gd name="connsiteY38" fmla="*/ 1195659 h 2049701"/>
              <a:gd name="connsiteX39" fmla="*/ 0 w 8260438"/>
              <a:gd name="connsiteY39" fmla="*/ 1195659 h 2049701"/>
              <a:gd name="connsiteX40" fmla="*/ 0 w 8260438"/>
              <a:gd name="connsiteY40" fmla="*/ 777182 h 2049701"/>
              <a:gd name="connsiteX41" fmla="*/ 0 w 8260438"/>
              <a:gd name="connsiteY41" fmla="*/ 341624 h 204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260438" h="2049701" fill="none" extrusionOk="0">
                <a:moveTo>
                  <a:pt x="0" y="341624"/>
                </a:moveTo>
                <a:cubicBezTo>
                  <a:pt x="18993" y="168980"/>
                  <a:pt x="129812" y="3167"/>
                  <a:pt x="341624" y="0"/>
                </a:cubicBezTo>
                <a:cubicBezTo>
                  <a:pt x="537503" y="-5482"/>
                  <a:pt x="632012" y="9522"/>
                  <a:pt x="846881" y="0"/>
                </a:cubicBezTo>
                <a:cubicBezTo>
                  <a:pt x="1061750" y="-9522"/>
                  <a:pt x="1222856" y="-15657"/>
                  <a:pt x="1531218" y="0"/>
                </a:cubicBezTo>
                <a:cubicBezTo>
                  <a:pt x="1839580" y="15657"/>
                  <a:pt x="2034416" y="11509"/>
                  <a:pt x="2170784" y="0"/>
                </a:cubicBezTo>
                <a:cubicBezTo>
                  <a:pt x="2307152" y="-11509"/>
                  <a:pt x="2541174" y="13869"/>
                  <a:pt x="2899890" y="0"/>
                </a:cubicBezTo>
                <a:cubicBezTo>
                  <a:pt x="3258606" y="-13869"/>
                  <a:pt x="3319979" y="13480"/>
                  <a:pt x="3628995" y="0"/>
                </a:cubicBezTo>
                <a:cubicBezTo>
                  <a:pt x="3938011" y="-13480"/>
                  <a:pt x="4052651" y="20791"/>
                  <a:pt x="4268562" y="0"/>
                </a:cubicBezTo>
                <a:cubicBezTo>
                  <a:pt x="4484473" y="-20791"/>
                  <a:pt x="4651126" y="-9740"/>
                  <a:pt x="4818589" y="0"/>
                </a:cubicBezTo>
                <a:lnTo>
                  <a:pt x="4818589" y="0"/>
                </a:lnTo>
                <a:cubicBezTo>
                  <a:pt x="5090833" y="24237"/>
                  <a:pt x="5176845" y="-27633"/>
                  <a:pt x="5445005" y="0"/>
                </a:cubicBezTo>
                <a:cubicBezTo>
                  <a:pt x="5713165" y="27633"/>
                  <a:pt x="5818583" y="17212"/>
                  <a:pt x="6092073" y="0"/>
                </a:cubicBezTo>
                <a:cubicBezTo>
                  <a:pt x="6365563" y="-17212"/>
                  <a:pt x="6722851" y="-4170"/>
                  <a:pt x="6883698" y="0"/>
                </a:cubicBezTo>
                <a:cubicBezTo>
                  <a:pt x="7009856" y="-17266"/>
                  <a:pt x="7154795" y="5027"/>
                  <a:pt x="7390905" y="0"/>
                </a:cubicBezTo>
                <a:cubicBezTo>
                  <a:pt x="7627015" y="-5027"/>
                  <a:pt x="7753591" y="-20040"/>
                  <a:pt x="7918814" y="0"/>
                </a:cubicBezTo>
                <a:cubicBezTo>
                  <a:pt x="8087156" y="25318"/>
                  <a:pt x="8292148" y="148593"/>
                  <a:pt x="8260438" y="341624"/>
                </a:cubicBezTo>
                <a:cubicBezTo>
                  <a:pt x="8270631" y="455847"/>
                  <a:pt x="8273213" y="672110"/>
                  <a:pt x="8260438" y="785722"/>
                </a:cubicBezTo>
                <a:cubicBezTo>
                  <a:pt x="8247663" y="899334"/>
                  <a:pt x="8274373" y="998119"/>
                  <a:pt x="8260438" y="1195659"/>
                </a:cubicBezTo>
                <a:lnTo>
                  <a:pt x="8260438" y="1195659"/>
                </a:lnTo>
                <a:cubicBezTo>
                  <a:pt x="8256515" y="1331220"/>
                  <a:pt x="8266335" y="1513094"/>
                  <a:pt x="8260438" y="1708084"/>
                </a:cubicBezTo>
                <a:lnTo>
                  <a:pt x="8260438" y="1708077"/>
                </a:lnTo>
                <a:cubicBezTo>
                  <a:pt x="8278812" y="1926846"/>
                  <a:pt x="8087205" y="2076280"/>
                  <a:pt x="7918814" y="2049701"/>
                </a:cubicBezTo>
                <a:cubicBezTo>
                  <a:pt x="7769164" y="2068244"/>
                  <a:pt x="7638335" y="2054702"/>
                  <a:pt x="7432309" y="2049701"/>
                </a:cubicBezTo>
                <a:cubicBezTo>
                  <a:pt x="7226283" y="2044700"/>
                  <a:pt x="7113317" y="2062247"/>
                  <a:pt x="6883698" y="2049701"/>
                </a:cubicBezTo>
                <a:cubicBezTo>
                  <a:pt x="6750230" y="2087926"/>
                  <a:pt x="6639502" y="2148088"/>
                  <a:pt x="6453892" y="2256813"/>
                </a:cubicBezTo>
                <a:cubicBezTo>
                  <a:pt x="6268282" y="2365538"/>
                  <a:pt x="6200812" y="2362902"/>
                  <a:pt x="6010793" y="2470330"/>
                </a:cubicBezTo>
                <a:cubicBezTo>
                  <a:pt x="5820774" y="2577758"/>
                  <a:pt x="5687039" y="2622131"/>
                  <a:pt x="5554401" y="2690253"/>
                </a:cubicBezTo>
                <a:cubicBezTo>
                  <a:pt x="5398643" y="2531968"/>
                  <a:pt x="5354142" y="2485207"/>
                  <a:pt x="5171779" y="2357166"/>
                </a:cubicBezTo>
                <a:cubicBezTo>
                  <a:pt x="4989416" y="2229126"/>
                  <a:pt x="4972516" y="2211533"/>
                  <a:pt x="4818589" y="2049701"/>
                </a:cubicBezTo>
                <a:cubicBezTo>
                  <a:pt x="4677924" y="2057844"/>
                  <a:pt x="4376016" y="2042069"/>
                  <a:pt x="4179023" y="2049701"/>
                </a:cubicBezTo>
                <a:cubicBezTo>
                  <a:pt x="3982030" y="2057333"/>
                  <a:pt x="3661461" y="2016009"/>
                  <a:pt x="3494686" y="2049701"/>
                </a:cubicBezTo>
                <a:cubicBezTo>
                  <a:pt x="3327911" y="2083393"/>
                  <a:pt x="3159417" y="2050421"/>
                  <a:pt x="2989429" y="2049701"/>
                </a:cubicBezTo>
                <a:cubicBezTo>
                  <a:pt x="2819441" y="2048981"/>
                  <a:pt x="2627948" y="2075913"/>
                  <a:pt x="2439402" y="2049701"/>
                </a:cubicBezTo>
                <a:cubicBezTo>
                  <a:pt x="2250856" y="2023489"/>
                  <a:pt x="2049674" y="2070734"/>
                  <a:pt x="1755066" y="2049701"/>
                </a:cubicBezTo>
                <a:cubicBezTo>
                  <a:pt x="1460458" y="2028668"/>
                  <a:pt x="1314333" y="2034259"/>
                  <a:pt x="1070730" y="2049701"/>
                </a:cubicBezTo>
                <a:cubicBezTo>
                  <a:pt x="827127" y="2065143"/>
                  <a:pt x="517848" y="2023402"/>
                  <a:pt x="341624" y="2049701"/>
                </a:cubicBezTo>
                <a:cubicBezTo>
                  <a:pt x="140723" y="2025625"/>
                  <a:pt x="5870" y="1922310"/>
                  <a:pt x="0" y="1708077"/>
                </a:cubicBezTo>
                <a:lnTo>
                  <a:pt x="0" y="1708084"/>
                </a:lnTo>
                <a:cubicBezTo>
                  <a:pt x="16561" y="1482058"/>
                  <a:pt x="15694" y="1447707"/>
                  <a:pt x="0" y="1195659"/>
                </a:cubicBezTo>
                <a:lnTo>
                  <a:pt x="0" y="1195659"/>
                </a:lnTo>
                <a:cubicBezTo>
                  <a:pt x="-16258" y="1046977"/>
                  <a:pt x="-7056" y="899723"/>
                  <a:pt x="0" y="777182"/>
                </a:cubicBezTo>
                <a:cubicBezTo>
                  <a:pt x="7056" y="654641"/>
                  <a:pt x="13835" y="458695"/>
                  <a:pt x="0" y="341624"/>
                </a:cubicBezTo>
                <a:close/>
              </a:path>
              <a:path w="8260438" h="2049701" stroke="0" extrusionOk="0">
                <a:moveTo>
                  <a:pt x="0" y="341624"/>
                </a:moveTo>
                <a:cubicBezTo>
                  <a:pt x="1847" y="146939"/>
                  <a:pt x="145973" y="7195"/>
                  <a:pt x="341624" y="0"/>
                </a:cubicBezTo>
                <a:cubicBezTo>
                  <a:pt x="611315" y="18772"/>
                  <a:pt x="710862" y="4716"/>
                  <a:pt x="1070730" y="0"/>
                </a:cubicBezTo>
                <a:cubicBezTo>
                  <a:pt x="1430598" y="-4716"/>
                  <a:pt x="1416135" y="-6228"/>
                  <a:pt x="1575987" y="0"/>
                </a:cubicBezTo>
                <a:cubicBezTo>
                  <a:pt x="1735839" y="6228"/>
                  <a:pt x="1968104" y="-10422"/>
                  <a:pt x="2305093" y="0"/>
                </a:cubicBezTo>
                <a:cubicBezTo>
                  <a:pt x="2642082" y="10422"/>
                  <a:pt x="2694418" y="-3335"/>
                  <a:pt x="3034199" y="0"/>
                </a:cubicBezTo>
                <a:cubicBezTo>
                  <a:pt x="3373980" y="3335"/>
                  <a:pt x="3426903" y="9389"/>
                  <a:pt x="3673765" y="0"/>
                </a:cubicBezTo>
                <a:cubicBezTo>
                  <a:pt x="3920627" y="-9389"/>
                  <a:pt x="4574663" y="-22872"/>
                  <a:pt x="4818589" y="0"/>
                </a:cubicBezTo>
                <a:lnTo>
                  <a:pt x="4818589" y="0"/>
                </a:lnTo>
                <a:cubicBezTo>
                  <a:pt x="5018608" y="2086"/>
                  <a:pt x="5192469" y="-23184"/>
                  <a:pt x="5445005" y="0"/>
                </a:cubicBezTo>
                <a:cubicBezTo>
                  <a:pt x="5697541" y="23184"/>
                  <a:pt x="5883423" y="5077"/>
                  <a:pt x="6133375" y="0"/>
                </a:cubicBezTo>
                <a:cubicBezTo>
                  <a:pt x="6383327" y="-5077"/>
                  <a:pt x="6718313" y="-10810"/>
                  <a:pt x="6883698" y="0"/>
                </a:cubicBezTo>
                <a:cubicBezTo>
                  <a:pt x="6986736" y="-21636"/>
                  <a:pt x="7207061" y="-15976"/>
                  <a:pt x="7370203" y="0"/>
                </a:cubicBezTo>
                <a:cubicBezTo>
                  <a:pt x="7533346" y="15976"/>
                  <a:pt x="7771992" y="-18201"/>
                  <a:pt x="7918814" y="0"/>
                </a:cubicBezTo>
                <a:cubicBezTo>
                  <a:pt x="8107056" y="29725"/>
                  <a:pt x="8273744" y="166862"/>
                  <a:pt x="8260438" y="341624"/>
                </a:cubicBezTo>
                <a:cubicBezTo>
                  <a:pt x="8252296" y="446014"/>
                  <a:pt x="8247298" y="632953"/>
                  <a:pt x="8260438" y="751561"/>
                </a:cubicBezTo>
                <a:cubicBezTo>
                  <a:pt x="8273578" y="870169"/>
                  <a:pt x="8261157" y="1072814"/>
                  <a:pt x="8260438" y="1195659"/>
                </a:cubicBezTo>
                <a:lnTo>
                  <a:pt x="8260438" y="1195659"/>
                </a:lnTo>
                <a:cubicBezTo>
                  <a:pt x="8271977" y="1379356"/>
                  <a:pt x="8281740" y="1543633"/>
                  <a:pt x="8260438" y="1708084"/>
                </a:cubicBezTo>
                <a:lnTo>
                  <a:pt x="8260438" y="1708077"/>
                </a:lnTo>
                <a:cubicBezTo>
                  <a:pt x="8252885" y="1905830"/>
                  <a:pt x="8116344" y="2025742"/>
                  <a:pt x="7918814" y="2049701"/>
                </a:cubicBezTo>
                <a:cubicBezTo>
                  <a:pt x="7725049" y="2057535"/>
                  <a:pt x="7559480" y="2069506"/>
                  <a:pt x="7421958" y="2049701"/>
                </a:cubicBezTo>
                <a:cubicBezTo>
                  <a:pt x="7284436" y="2029896"/>
                  <a:pt x="7088235" y="2065180"/>
                  <a:pt x="6883698" y="2049701"/>
                </a:cubicBezTo>
                <a:cubicBezTo>
                  <a:pt x="6751813" y="2115719"/>
                  <a:pt x="6523104" y="2211809"/>
                  <a:pt x="6427306" y="2269624"/>
                </a:cubicBezTo>
                <a:cubicBezTo>
                  <a:pt x="6331507" y="2327439"/>
                  <a:pt x="6161190" y="2381740"/>
                  <a:pt x="5984207" y="2483141"/>
                </a:cubicBezTo>
                <a:cubicBezTo>
                  <a:pt x="5807224" y="2584542"/>
                  <a:pt x="5728507" y="2590262"/>
                  <a:pt x="5554401" y="2690253"/>
                </a:cubicBezTo>
                <a:cubicBezTo>
                  <a:pt x="5408906" y="2536160"/>
                  <a:pt x="5293824" y="2435894"/>
                  <a:pt x="5193853" y="2376383"/>
                </a:cubicBezTo>
                <a:cubicBezTo>
                  <a:pt x="5093882" y="2316872"/>
                  <a:pt x="4915423" y="2138073"/>
                  <a:pt x="4818589" y="2049701"/>
                </a:cubicBezTo>
                <a:cubicBezTo>
                  <a:pt x="4566336" y="2069917"/>
                  <a:pt x="4472240" y="2029711"/>
                  <a:pt x="4313332" y="2049701"/>
                </a:cubicBezTo>
                <a:cubicBezTo>
                  <a:pt x="4154424" y="2069691"/>
                  <a:pt x="3816420" y="2044660"/>
                  <a:pt x="3628995" y="2049701"/>
                </a:cubicBezTo>
                <a:cubicBezTo>
                  <a:pt x="3441570" y="2054742"/>
                  <a:pt x="3254944" y="2035598"/>
                  <a:pt x="2989429" y="2049701"/>
                </a:cubicBezTo>
                <a:cubicBezTo>
                  <a:pt x="2723914" y="2063804"/>
                  <a:pt x="2563893" y="2076368"/>
                  <a:pt x="2439402" y="2049701"/>
                </a:cubicBezTo>
                <a:cubicBezTo>
                  <a:pt x="2314911" y="2023034"/>
                  <a:pt x="2061347" y="2042623"/>
                  <a:pt x="1934144" y="2049701"/>
                </a:cubicBezTo>
                <a:cubicBezTo>
                  <a:pt x="1806941" y="2056779"/>
                  <a:pt x="1579786" y="2024110"/>
                  <a:pt x="1384117" y="2049701"/>
                </a:cubicBezTo>
                <a:cubicBezTo>
                  <a:pt x="1188448" y="2075292"/>
                  <a:pt x="637373" y="2041523"/>
                  <a:pt x="341624" y="2049701"/>
                </a:cubicBezTo>
                <a:cubicBezTo>
                  <a:pt x="143544" y="2073173"/>
                  <a:pt x="-2692" y="1938147"/>
                  <a:pt x="0" y="1708077"/>
                </a:cubicBezTo>
                <a:lnTo>
                  <a:pt x="0" y="1708084"/>
                </a:lnTo>
                <a:cubicBezTo>
                  <a:pt x="-6416" y="1500817"/>
                  <a:pt x="6246" y="1298235"/>
                  <a:pt x="0" y="1195659"/>
                </a:cubicBezTo>
                <a:lnTo>
                  <a:pt x="0" y="1195659"/>
                </a:lnTo>
                <a:cubicBezTo>
                  <a:pt x="9832" y="1003426"/>
                  <a:pt x="7897" y="932990"/>
                  <a:pt x="0" y="785722"/>
                </a:cubicBezTo>
                <a:cubicBezTo>
                  <a:pt x="-7897" y="638454"/>
                  <a:pt x="-2457" y="501632"/>
                  <a:pt x="0" y="341624"/>
                </a:cubicBezTo>
                <a:close/>
              </a:path>
            </a:pathLst>
          </a:custGeom>
          <a:solidFill>
            <a:srgbClr val="FFFF66"/>
          </a:solidFill>
          <a:ln w="38100" cap="flat" cmpd="sng" algn="ctr">
            <a:solidFill>
              <a:srgbClr val="FFC00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17241"/>
                      <a:gd name="adj2" fmla="val 8125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 tầm hình ảnh, vẽ, viết về một trong các nội dung của chủ đề: Thực vật và động vật để làm áp phích và chia sẻ với bạn.</a:t>
            </a:r>
            <a:endParaRPr kumimoji="0" lang="vi-VN" sz="3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 rot="4280606">
            <a:off x="417735" y="3399852"/>
            <a:ext cx="1287714" cy="109354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10235203" y="0"/>
            <a:ext cx="823873" cy="10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BC9A73-B113-9E9B-B04F-D89F0172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781">
                        <a14:foregroundMark x1="90781" y1="56056" x2="90781" y2="56056"/>
                        <a14:foregroundMark x1="65781" y1="83662" x2="65781" y2="83662"/>
                        <a14:foregroundMark x1="63750" y1="79577" x2="63750" y2="79577"/>
                        <a14:foregroundMark x1="63281" y1="36197" x2="63281" y2="36197"/>
                        <a14:foregroundMark x1="72188" y1="38732" x2="72188" y2="38732"/>
                        <a14:foregroundMark x1="84219" y1="53099" x2="84219" y2="53099"/>
                        <a14:foregroundMark x1="61875" y1="37042" x2="61875" y2="37042"/>
                        <a14:foregroundMark x1="71719" y1="39437" x2="71719" y2="3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26" y="2090169"/>
            <a:ext cx="4866170" cy="539840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 rot="4280606">
            <a:off x="417735" y="2530361"/>
            <a:ext cx="1287714" cy="109354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C13B3518-BCED-E06A-C1AE-4585C2472864}"/>
              </a:ext>
            </a:extLst>
          </p:cNvPr>
          <p:cNvGrpSpPr/>
          <p:nvPr/>
        </p:nvGrpSpPr>
        <p:grpSpPr>
          <a:xfrm>
            <a:off x="5644931" y="334177"/>
            <a:ext cx="6209483" cy="3094823"/>
            <a:chOff x="5748054" y="778059"/>
            <a:chExt cx="6209483" cy="3094823"/>
          </a:xfrm>
        </p:grpSpPr>
        <p:sp>
          <p:nvSpPr>
            <p:cNvPr id="2" name="椭圆 31">
              <a:extLst>
                <a:ext uri="{FF2B5EF4-FFF2-40B4-BE49-F238E27FC236}">
                  <a16:creationId xmlns:a16="http://schemas.microsoft.com/office/drawing/2014/main" id="{230D3B8B-7394-3F6E-B4BB-89FA0C1DE2A1}"/>
                </a:ext>
              </a:extLst>
            </p:cNvPr>
            <p:cNvSpPr/>
            <p:nvPr/>
          </p:nvSpPr>
          <p:spPr>
            <a:xfrm rot="10800000" flipH="1">
              <a:off x="5748054" y="778059"/>
              <a:ext cx="6209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23E4FCF-4725-A707-42D7-6F69213E9440}"/>
                </a:ext>
              </a:extLst>
            </p:cNvPr>
            <p:cNvSpPr txBox="1"/>
            <p:nvPr/>
          </p:nvSpPr>
          <p:spPr>
            <a:xfrm>
              <a:off x="6536811" y="938482"/>
              <a:ext cx="4048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n w="2222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latin typeface="UTM Cookies" panose="02040603050506020204" pitchFamily="18" charset="0"/>
                </a:rPr>
                <a:t>TIÊU CHÍ ĐÁNH GIÁ</a:t>
              </a:r>
            </a:p>
          </p:txBody>
        </p:sp>
        <p:pic>
          <p:nvPicPr>
            <p:cNvPr id="7" name="Hình ảnh 6" descr="Ảnh có chứa vải&#10;&#10;Mô tả được tạo tự động">
              <a:extLst>
                <a:ext uri="{FF2B5EF4-FFF2-40B4-BE49-F238E27FC236}">
                  <a16:creationId xmlns:a16="http://schemas.microsoft.com/office/drawing/2014/main" id="{6A13A9A8-7411-CD15-36D3-289CF55B2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06" b="97423" l="75973" r="973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03" t="74229" r="4790" b="6962"/>
            <a:stretch/>
          </p:blipFill>
          <p:spPr>
            <a:xfrm>
              <a:off x="5759104" y="1472420"/>
              <a:ext cx="922097" cy="79171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159CC86E-CC1B-8594-1340-C2441B740C90}"/>
                </a:ext>
              </a:extLst>
            </p:cNvPr>
            <p:cNvSpPr txBox="1"/>
            <p:nvPr/>
          </p:nvSpPr>
          <p:spPr>
            <a:xfrm>
              <a:off x="6536812" y="1664667"/>
              <a:ext cx="3947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Đúng chủ đề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CC648ED-F8F3-0AAD-7633-61DCF070B306}"/>
                </a:ext>
              </a:extLst>
            </p:cNvPr>
            <p:cNvSpPr txBox="1"/>
            <p:nvPr/>
          </p:nvSpPr>
          <p:spPr>
            <a:xfrm>
              <a:off x="6536812" y="2297405"/>
              <a:ext cx="3947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Đúng nội dung</a:t>
              </a:r>
            </a:p>
          </p:txBody>
        </p:sp>
        <p:pic>
          <p:nvPicPr>
            <p:cNvPr id="13" name="Hình ảnh 12" descr="Ảnh có chứa vải&#10;&#10;Mô tả được tạo tự động">
              <a:extLst>
                <a:ext uri="{FF2B5EF4-FFF2-40B4-BE49-F238E27FC236}">
                  <a16:creationId xmlns:a16="http://schemas.microsoft.com/office/drawing/2014/main" id="{0230E846-1D04-A11E-0274-392BA408B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06" b="97423" l="75973" r="973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03" t="74229" r="4790" b="6962"/>
            <a:stretch/>
          </p:blipFill>
          <p:spPr>
            <a:xfrm>
              <a:off x="5753579" y="2138430"/>
              <a:ext cx="922097" cy="791713"/>
            </a:xfrm>
            <a:prstGeom prst="rect">
              <a:avLst/>
            </a:prstGeom>
          </p:spPr>
        </p:pic>
        <p:pic>
          <p:nvPicPr>
            <p:cNvPr id="14" name="Hình ảnh 13" descr="Ảnh có chứa vải&#10;&#10;Mô tả được tạo tự động">
              <a:extLst>
                <a:ext uri="{FF2B5EF4-FFF2-40B4-BE49-F238E27FC236}">
                  <a16:creationId xmlns:a16="http://schemas.microsoft.com/office/drawing/2014/main" id="{59D4E439-5BD7-9A99-3E05-69F52709A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06" b="97423" l="75973" r="973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03" t="74229" r="4790" b="6962"/>
            <a:stretch/>
          </p:blipFill>
          <p:spPr>
            <a:xfrm>
              <a:off x="5748054" y="2804440"/>
              <a:ext cx="922097" cy="791713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9AE64B72-A730-82F1-4C89-A03EE0EF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091" b="88312" l="2475" r="93564">
                          <a14:foregroundMark x1="15347" y1="66234" x2="15347" y2="66234"/>
                          <a14:foregroundMark x1="2970" y1="46753" x2="2970" y2="46753"/>
                          <a14:foregroundMark x1="81683" y1="57143" x2="81683" y2="57143"/>
                          <a14:foregroundMark x1="93564" y1="54545" x2="93564" y2="54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472" y="1579748"/>
              <a:ext cx="1628632" cy="620815"/>
            </a:xfrm>
            <a:prstGeom prst="rect">
              <a:avLst/>
            </a:prstGeom>
          </p:spPr>
        </p:pic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FE451890-5EBD-47C8-A40C-3328472F3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091" b="88312" l="2475" r="93564">
                          <a14:foregroundMark x1="15347" y1="66234" x2="15347" y2="66234"/>
                          <a14:foregroundMark x1="2970" y1="46753" x2="2970" y2="46753"/>
                          <a14:foregroundMark x1="81683" y1="57143" x2="81683" y2="57143"/>
                          <a14:foregroundMark x1="93564" y1="54545" x2="93564" y2="54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65" y="2183625"/>
              <a:ext cx="1628632" cy="620815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2FF986D4-EA9E-713A-585C-493489DC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091" b="88312" l="2475" r="93564">
                          <a14:foregroundMark x1="15347" y1="66234" x2="15347" y2="66234"/>
                          <a14:foregroundMark x1="2970" y1="46753" x2="2970" y2="46753"/>
                          <a14:foregroundMark x1="81683" y1="57143" x2="81683" y2="57143"/>
                          <a14:foregroundMark x1="93564" y1="54545" x2="93564" y2="54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551" y="2878272"/>
              <a:ext cx="1628632" cy="620815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286B2130-95F1-D0E6-0238-BCCA2B6553CB}"/>
                </a:ext>
              </a:extLst>
            </p:cNvPr>
            <p:cNvSpPr txBox="1"/>
            <p:nvPr/>
          </p:nvSpPr>
          <p:spPr>
            <a:xfrm>
              <a:off x="6536811" y="2997795"/>
              <a:ext cx="3947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Đẹp, độc, lạ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6F937AF-E332-EB07-EA19-C9E79685AB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79" b="84472" l="20623" r="32107">
                        <a14:foregroundMark x1="24141" y1="71330" x2="24141" y2="71330"/>
                        <a14:foregroundMark x1="26001" y1="70279" x2="26001" y2="70279"/>
                        <a14:foregroundMark x1="28387" y1="71169" x2="28387" y2="71169"/>
                        <a14:foregroundMark x1="28306" y1="71654" x2="28306" y2="71654"/>
                        <a14:foregroundMark x1="28670" y1="71088" x2="28670" y2="71088"/>
                        <a14:foregroundMark x1="28629" y1="70805" x2="28629" y2="70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69124" r="66425" b="13817"/>
          <a:stretch/>
        </p:blipFill>
        <p:spPr>
          <a:xfrm>
            <a:off x="7834983" y="2924392"/>
            <a:ext cx="1426543" cy="169296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2B62433-5D3C-B0CF-F854-997478BD764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94" b="39224" l="72907" r="85241">
                        <a14:foregroundMark x1="82167" y1="24181" x2="82167" y2="24181"/>
                        <a14:foregroundMark x1="82734" y1="23575" x2="82734" y2="23575"/>
                        <a14:foregroundMark x1="82572" y1="23494" x2="82572" y2="23494"/>
                        <a14:foregroundMark x1="85241" y1="34371" x2="85241" y2="34371"/>
                        <a14:foregroundMark x1="81237" y1="28265" x2="81076" y2="32188"/>
                        <a14:foregroundMark x1="81076" y1="32188" x2="81076" y2="32188"/>
                        <a14:foregroundMark x1="72988" y1="36191" x2="72988" y2="36191"/>
                        <a14:foregroundMark x1="72907" y1="36191" x2="72907" y2="36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36" t="21867" r="13478" b="58795"/>
          <a:stretch/>
        </p:blipFill>
        <p:spPr>
          <a:xfrm>
            <a:off x="9590894" y="4027813"/>
            <a:ext cx="1580375" cy="20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uyên truyền, bảo vệ động vật, thực vật hoang dã, nguy cấp, quý hiếm">
            <a:extLst>
              <a:ext uri="{FF2B5EF4-FFF2-40B4-BE49-F238E27FC236}">
                <a16:creationId xmlns:a16="http://schemas.microsoft.com/office/drawing/2014/main" id="{B2C87C80-3318-F87C-CC38-C7015C5C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"/>
            <a:ext cx="91821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0773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4717B-ED9A-3F66-A8D3-83944BC9F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9" y="0"/>
            <a:ext cx="10553631" cy="56474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2928113" y="0"/>
            <a:ext cx="823873" cy="107195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493C1BD1-04DE-FA6A-EFE3-C5D3F20C6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30" y="3114143"/>
            <a:ext cx="5554184" cy="392611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D1B4A25-5F8D-90FA-92FD-823117182B85}"/>
              </a:ext>
            </a:extLst>
          </p:cNvPr>
          <p:cNvSpPr txBox="1"/>
          <p:nvPr/>
        </p:nvSpPr>
        <p:spPr>
          <a:xfrm>
            <a:off x="3243369" y="198665"/>
            <a:ext cx="7484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C000"/>
                </a:solidFill>
                <a:latin typeface="#9Slide07 SVNBeachwood Sans" pitchFamily="2" charset="0"/>
              </a:rPr>
              <a:t>CHIA SẺ TRƯỚC LỚP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9532CF6-EE7E-404F-153A-5CC99BAC12B7}"/>
              </a:ext>
            </a:extLst>
          </p:cNvPr>
          <p:cNvSpPr/>
          <p:nvPr/>
        </p:nvSpPr>
        <p:spPr>
          <a:xfrm>
            <a:off x="8257350" y="3967223"/>
            <a:ext cx="3225130" cy="13416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357">
            <a:extLst>
              <a:ext uri="{FF2B5EF4-FFF2-40B4-BE49-F238E27FC236}">
                <a16:creationId xmlns:a16="http://schemas.microsoft.com/office/drawing/2014/main" id="{8DFDCE6B-F01D-D5AB-42A9-5E8B9E83A1E6}"/>
              </a:ext>
            </a:extLst>
          </p:cNvPr>
          <p:cNvGrpSpPr/>
          <p:nvPr/>
        </p:nvGrpSpPr>
        <p:grpSpPr>
          <a:xfrm>
            <a:off x="8981905" y="4592644"/>
            <a:ext cx="1706445" cy="1627044"/>
            <a:chOff x="7451028" y="-43747"/>
            <a:chExt cx="7576527" cy="7311931"/>
          </a:xfrm>
        </p:grpSpPr>
        <p:pic>
          <p:nvPicPr>
            <p:cNvPr id="22" name="Graphic 359">
              <a:extLst>
                <a:ext uri="{FF2B5EF4-FFF2-40B4-BE49-F238E27FC236}">
                  <a16:creationId xmlns:a16="http://schemas.microsoft.com/office/drawing/2014/main" id="{31374207-9112-EA22-4DE5-3804CF51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23" name="Graphic 360">
              <a:extLst>
                <a:ext uri="{FF2B5EF4-FFF2-40B4-BE49-F238E27FC236}">
                  <a16:creationId xmlns:a16="http://schemas.microsoft.com/office/drawing/2014/main" id="{EF55D1D2-C93F-DA59-2FE3-8154CEB52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24" name="Graphic 361">
              <a:extLst>
                <a:ext uri="{FF2B5EF4-FFF2-40B4-BE49-F238E27FC236}">
                  <a16:creationId xmlns:a16="http://schemas.microsoft.com/office/drawing/2014/main" id="{89BDA836-82EC-B5F4-1C84-F56D32FFC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25" name="Picture 362">
              <a:extLst>
                <a:ext uri="{FF2B5EF4-FFF2-40B4-BE49-F238E27FC236}">
                  <a16:creationId xmlns:a16="http://schemas.microsoft.com/office/drawing/2014/main" id="{97D5623D-6207-4EE8-9C2B-6CA3B0189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26" name="Graphic 363">
              <a:extLst>
                <a:ext uri="{FF2B5EF4-FFF2-40B4-BE49-F238E27FC236}">
                  <a16:creationId xmlns:a16="http://schemas.microsoft.com/office/drawing/2014/main" id="{4D1DD2E5-3D2A-C0A5-13F3-0F8AF7E8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27" name="Graphic 365">
              <a:extLst>
                <a:ext uri="{FF2B5EF4-FFF2-40B4-BE49-F238E27FC236}">
                  <a16:creationId xmlns:a16="http://schemas.microsoft.com/office/drawing/2014/main" id="{2A9C0971-7A26-60EC-AD9E-3C3C7D5C6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sp>
        <p:nvSpPr>
          <p:cNvPr id="28" name="TextBox 373">
            <a:extLst>
              <a:ext uri="{FF2B5EF4-FFF2-40B4-BE49-F238E27FC236}">
                <a16:creationId xmlns:a16="http://schemas.microsoft.com/office/drawing/2014/main" id="{BABE55D4-EA44-5EB4-9B59-ADD6EAFE6D28}"/>
              </a:ext>
            </a:extLst>
          </p:cNvPr>
          <p:cNvSpPr txBox="1"/>
          <p:nvPr/>
        </p:nvSpPr>
        <p:spPr>
          <a:xfrm>
            <a:off x="8427829" y="3970090"/>
            <a:ext cx="293254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UTM Cookies" panose="02040603050506020204" pitchFamily="18" charset="0"/>
                <a:cs typeface="Calibri" panose="020F0502020204030204" pitchFamily="34" charset="0"/>
              </a:rPr>
              <a:t>TRƯNG BÀY</a:t>
            </a:r>
            <a:endParaRPr lang="en-US" sz="4400" dirty="0">
              <a:solidFill>
                <a:srgbClr val="FF0000"/>
              </a:solidFill>
              <a:latin typeface="UTM Cookies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EE421C1A-C300-A7B9-AF04-8AFABE424E5C}"/>
              </a:ext>
            </a:extLst>
          </p:cNvPr>
          <p:cNvGrpSpPr/>
          <p:nvPr/>
        </p:nvGrpSpPr>
        <p:grpSpPr>
          <a:xfrm>
            <a:off x="1375513" y="38553"/>
            <a:ext cx="9440970" cy="1354570"/>
            <a:chOff x="2114281" y="-45592"/>
            <a:chExt cx="11932633" cy="135457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2813AA89-2760-243E-D8B7-3AA2B88ECD41}"/>
                </a:ext>
              </a:extLst>
            </p:cNvPr>
            <p:cNvSpPr txBox="1"/>
            <p:nvPr/>
          </p:nvSpPr>
          <p:spPr>
            <a:xfrm>
              <a:off x="2114281" y="108649"/>
              <a:ext cx="119326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>
                  <a:ln w="292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BÌNH CHỌN ÁP PHÍCH ĐẸP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5E8920D2-0C97-EEC7-2355-579DD5481ED1}"/>
                </a:ext>
              </a:extLst>
            </p:cNvPr>
            <p:cNvSpPr txBox="1"/>
            <p:nvPr/>
          </p:nvSpPr>
          <p:spPr>
            <a:xfrm>
              <a:off x="2114281" y="-45592"/>
              <a:ext cx="119326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CC"/>
                    </a:outerShdw>
                  </a:effectLst>
                  <a:latin typeface="#9Slide05 SVNClementine" panose="020F0502020204030203" pitchFamily="34" charset="0"/>
                </a:rPr>
                <a:t>BÌNH </a:t>
              </a:r>
              <a:r>
                <a:rPr lang="en-US" sz="7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CC"/>
                    </a:outerShdw>
                  </a:effectLst>
                  <a:latin typeface="#9Slide05 SVNClementine" panose="020F0502020204030203" pitchFamily="34" charset="0"/>
                </a:rPr>
                <a:t>CHỌN ÁP PHÍCH </a:t>
              </a:r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CC"/>
                    </a:outerShdw>
                  </a:effectLst>
                  <a:latin typeface="#9Slide05 SVNClementine" panose="020F0502020204030203" pitchFamily="34" charset="0"/>
                </a:rPr>
                <a:t>ĐẸP</a:t>
              </a:r>
            </a:p>
          </p:txBody>
        </p:sp>
      </p:grpSp>
      <p:sp>
        <p:nvSpPr>
          <p:cNvPr id="20" name="Cuộn: Ngang 19">
            <a:extLst>
              <a:ext uri="{FF2B5EF4-FFF2-40B4-BE49-F238E27FC236}">
                <a16:creationId xmlns:a16="http://schemas.microsoft.com/office/drawing/2014/main" id="{FC6E458C-7A28-2BB8-28F3-12C26C7C808C}"/>
              </a:ext>
            </a:extLst>
          </p:cNvPr>
          <p:cNvSpPr/>
          <p:nvPr/>
        </p:nvSpPr>
        <p:spPr>
          <a:xfrm>
            <a:off x="3207024" y="1414747"/>
            <a:ext cx="5486399" cy="1897924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8180959-66EA-ADB5-B702-CAAEAEF71C05}"/>
              </a:ext>
            </a:extLst>
          </p:cNvPr>
          <p:cNvSpPr txBox="1"/>
          <p:nvPr/>
        </p:nvSpPr>
        <p:spPr>
          <a:xfrm>
            <a:off x="3922643" y="1880361"/>
            <a:ext cx="4346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…….</a:t>
            </a:r>
          </a:p>
        </p:txBody>
      </p:sp>
      <p:pic>
        <p:nvPicPr>
          <p:cNvPr id="30" name="Hình ảnh 29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B7B328AD-763F-2B57-4B7F-24BDBAEF5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70" y="2571828"/>
            <a:ext cx="6342857" cy="4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369212" y="1189751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5BDF79F-BF16-9F40-16F7-A0F225C69047}"/>
              </a:ext>
            </a:extLst>
          </p:cNvPr>
          <p:cNvSpPr txBox="1"/>
          <p:nvPr/>
        </p:nvSpPr>
        <p:spPr>
          <a:xfrm>
            <a:off x="1121800" y="364347"/>
            <a:ext cx="9868888" cy="3461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Cùng</a:t>
            </a:r>
          </a:p>
          <a:p>
            <a:pPr algn="ctr">
              <a:lnSpc>
                <a:spcPct val="120000"/>
              </a:lnSpc>
            </a:pPr>
            <a:r>
              <a:rPr lang="en-US" sz="96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 sáng tạo </a:t>
            </a:r>
            <a:endParaRPr lang="en-US" sz="96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FF33CC"/>
                </a:outerShdw>
              </a:effectLst>
              <a:latin typeface="SVN-Poky's" panose="020B0606040200020203" pitchFamily="34" charset="0"/>
            </a:endParaRPr>
          </a:p>
        </p:txBody>
      </p:sp>
      <p:pic>
        <p:nvPicPr>
          <p:cNvPr id="2" name="Hình ảnh 1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C6EF4944-DA51-593E-1EBE-687332D6BF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359827" y="3165231"/>
            <a:ext cx="7353151" cy="21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287157" y="1176798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83CAC6-F9EC-0635-B604-9E3FBDC23A0D}"/>
              </a:ext>
            </a:extLst>
          </p:cNvPr>
          <p:cNvSpPr txBox="1"/>
          <p:nvPr/>
        </p:nvSpPr>
        <p:spPr>
          <a:xfrm>
            <a:off x="2492325" y="896031"/>
            <a:ext cx="7207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UTM Cookies" panose="02040603050506020204" pitchFamily="18" charset="0"/>
              </a:rPr>
              <a:t>Thiết kế bình tưới nước nhỏ giọt cho cây trồng giúp tiết kiệm nước.</a:t>
            </a:r>
            <a:endParaRPr lang="en-US" sz="440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50" name="Picture 2" descr="Đầu tưới nhỏ giọt tiện dụng">
            <a:extLst>
              <a:ext uri="{FF2B5EF4-FFF2-40B4-BE49-F238E27FC236}">
                <a16:creationId xmlns:a16="http://schemas.microsoft.com/office/drawing/2014/main" id="{3619FE67-FB82-F6EF-A9F8-ADE22033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01968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4C8136-8F6C-7096-295F-AB31A73C7986}"/>
              </a:ext>
            </a:extLst>
          </p:cNvPr>
          <p:cNvSpPr/>
          <p:nvPr/>
        </p:nvSpPr>
        <p:spPr>
          <a:xfrm>
            <a:off x="438150" y="57150"/>
            <a:ext cx="11106150" cy="6667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15E20-A2B5-0CB5-4807-39A0BFA37ED8}"/>
              </a:ext>
            </a:extLst>
          </p:cNvPr>
          <p:cNvSpPr txBox="1"/>
          <p:nvPr/>
        </p:nvSpPr>
        <p:spPr>
          <a:xfrm>
            <a:off x="1104900" y="342900"/>
            <a:ext cx="977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>
                <a:solidFill>
                  <a:srgbClr val="FF0000"/>
                </a:solidFill>
              </a:rPr>
              <a:t>Chuẩn bị: </a:t>
            </a:r>
            <a:r>
              <a:rPr lang="vi-VN" sz="3600"/>
              <a:t>Chai đựng nước đã qua sử dụng, dây buộc, dùi nhọn, đoạn dây vải.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DA75F-4968-129F-E457-FA4A17E8DF5F}"/>
              </a:ext>
            </a:extLst>
          </p:cNvPr>
          <p:cNvSpPr txBox="1"/>
          <p:nvPr/>
        </p:nvSpPr>
        <p:spPr>
          <a:xfrm>
            <a:off x="1104900" y="1495867"/>
            <a:ext cx="977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>
                <a:solidFill>
                  <a:srgbClr val="FF0000"/>
                </a:solidFill>
              </a:rPr>
              <a:t>Thực hiện</a:t>
            </a:r>
            <a:r>
              <a:rPr lang="vi-VN" sz="3600"/>
              <a:t> : Làm theo các bước gợi ý như hình dưới đây để hoàn thiện </a:t>
            </a:r>
            <a:endParaRPr lang="en-US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22D6B-6970-F074-5D03-5448E1133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38" y="2656066"/>
            <a:ext cx="4801987" cy="3765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A64F8-B26E-FCD7-49FB-7887D2507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43" y="2696196"/>
            <a:ext cx="4729851" cy="37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5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4C8136-8F6C-7096-295F-AB31A73C7986}"/>
              </a:ext>
            </a:extLst>
          </p:cNvPr>
          <p:cNvSpPr/>
          <p:nvPr/>
        </p:nvSpPr>
        <p:spPr>
          <a:xfrm>
            <a:off x="438150" y="57150"/>
            <a:ext cx="11106150" cy="6667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9EA00-B1CF-274B-9560-3BFE35611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5" y="625328"/>
            <a:ext cx="5286401" cy="4537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8E90C-80C8-871A-13A1-292CA9783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72" y="2470211"/>
            <a:ext cx="4707221" cy="36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12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540B41DA-E43A-4B45-7B1F-4929AB268C11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47C4805E-5253-7606-BA43-E43F751F2C81}"/>
              </a:ext>
            </a:extLst>
          </p:cNvPr>
          <p:cNvSpPr txBox="1"/>
          <p:nvPr/>
        </p:nvSpPr>
        <p:spPr>
          <a:xfrm>
            <a:off x="2884776" y="1120051"/>
            <a:ext cx="642244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charset="-128"/>
                <a:cs typeface="LNTH-LuoLuoNotangYuanTi 1" charset="-128"/>
              </a:rPr>
              <a:t>KHOA HỌC</a:t>
            </a:r>
            <a:endParaRPr kumimoji="0" lang="en-US" sz="4900" b="0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LNTH-LuoLuoNotangYuanTi 1" charset="-128"/>
              <a:cs typeface="LNTH-LuoLuoNotangYuanTi 1" charset="-128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AB90AE5-ED48-CB24-A688-AF4CD02224DB}"/>
              </a:ext>
            </a:extLst>
          </p:cNvPr>
          <p:cNvSpPr txBox="1"/>
          <p:nvPr/>
        </p:nvSpPr>
        <p:spPr>
          <a:xfrm>
            <a:off x="2639119" y="473720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Thứ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ngày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tháng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năm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FAC0C0-16CC-A6B4-C773-37261EAC60CC}"/>
              </a:ext>
            </a:extLst>
          </p:cNvPr>
          <p:cNvSpPr txBox="1"/>
          <p:nvPr/>
        </p:nvSpPr>
        <p:spPr>
          <a:xfrm>
            <a:off x="2639119" y="1766382"/>
            <a:ext cx="7694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VN Banh Mi" pitchFamily="2" charset="0"/>
              </a:rPr>
              <a:t>Ôn tập chủ đề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VN Banh Mi" pitchFamily="2" charset="0"/>
              </a:rPr>
              <a:t>Thực vật và động vật</a:t>
            </a:r>
            <a:endParaRPr kumimoji="0" lang="en-US" sz="70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7037E-6 L -1.25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4C8136-8F6C-7096-295F-AB31A73C7986}"/>
              </a:ext>
            </a:extLst>
          </p:cNvPr>
          <p:cNvSpPr/>
          <p:nvPr/>
        </p:nvSpPr>
        <p:spPr>
          <a:xfrm>
            <a:off x="438150" y="57150"/>
            <a:ext cx="11106150" cy="6667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15E20-A2B5-0CB5-4807-39A0BFA37ED8}"/>
              </a:ext>
            </a:extLst>
          </p:cNvPr>
          <p:cNvSpPr txBox="1"/>
          <p:nvPr/>
        </p:nvSpPr>
        <p:spPr>
          <a:xfrm>
            <a:off x="1104900" y="342900"/>
            <a:ext cx="97726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 cầu đối với sản phẩm:</a:t>
            </a:r>
          </a:p>
          <a:p>
            <a:pPr lvl="0"/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Lỗ ở nắp chai nhựa không quá to, vừa phải để đủ cho dây vải luôn qua.</a:t>
            </a:r>
          </a:p>
          <a:p>
            <a:pPr lvl="0"/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Dây dẫn nước phải là dây vải coton (là phương án tối ưu) vì khả năng dẫn nước tốt. </a:t>
            </a:r>
            <a:endParaRPr lang="en-US" sz="3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Nước chảy ra theo dạng nhỏ giọt, càng chậm càng tốt, giọt nước vừa phải.</a:t>
            </a:r>
          </a:p>
          <a:p>
            <a:pPr lvl="0"/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Chai nhựa được cố định chắc chắn vào cọc. Cọc được cắm đúng vị trí, không quá xa gốc cây để nước có thể thấm vào rễ cây dễ dàng.</a:t>
            </a:r>
          </a:p>
          <a:p>
            <a:pPr lvl="0"/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Khoảng cách từ nắp chai đến mặt đất không quá xa, khoảng 10 – 15 cm là vừa phải. </a:t>
            </a:r>
          </a:p>
        </p:txBody>
      </p:sp>
    </p:spTree>
    <p:extLst>
      <p:ext uri="{BB962C8B-B14F-4D97-AF65-F5344CB8AC3E}">
        <p14:creationId xmlns:p14="http://schemas.microsoft.com/office/powerpoint/2010/main" val="405118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369212" y="1189751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387292" y="-23970"/>
            <a:ext cx="2153529" cy="18288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83CAC6-F9EC-0635-B604-9E3FBDC23A0D}"/>
              </a:ext>
            </a:extLst>
          </p:cNvPr>
          <p:cNvSpPr txBox="1"/>
          <p:nvPr/>
        </p:nvSpPr>
        <p:spPr>
          <a:xfrm>
            <a:off x="3531760" y="803988"/>
            <a:ext cx="4965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UTM Cookies" panose="02040603050506020204" pitchFamily="18" charset="0"/>
              </a:rPr>
              <a:t>TRƯNG BÀY SẢN PHẨM</a:t>
            </a:r>
          </a:p>
        </p:txBody>
      </p:sp>
      <p:pic>
        <p:nvPicPr>
          <p:cNvPr id="3074" name="Picture 2" descr="Đầu tưới nhỏ giọt tiện dụng">
            <a:extLst>
              <a:ext uri="{FF2B5EF4-FFF2-40B4-BE49-F238E27FC236}">
                <a16:creationId xmlns:a16="http://schemas.microsoft.com/office/drawing/2014/main" id="{3A81269D-1D3F-E151-B6B8-15746366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70" y="3032642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5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540B41DA-E43A-4B45-7B1F-4929AB268C11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FAC0C0-16CC-A6B4-C773-37261EAC60CC}"/>
              </a:ext>
            </a:extLst>
          </p:cNvPr>
          <p:cNvSpPr txBox="1"/>
          <p:nvPr/>
        </p:nvSpPr>
        <p:spPr>
          <a:xfrm>
            <a:off x="2248553" y="1084564"/>
            <a:ext cx="78645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VN Banh Mi" pitchFamily="2" charset="0"/>
              </a:rPr>
              <a:t>Ôn tập chủ đề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VN Banh Mi" pitchFamily="2" charset="0"/>
              </a:rPr>
              <a:t> thực vật và động vật</a:t>
            </a:r>
            <a:endParaRPr kumimoji="0" lang="en-US" sz="7000" b="1" i="0" u="none" strike="noStrike" kern="1200" cap="none" spc="0" normalizeH="0" baseline="0" noProof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4" name="Picture 373" descr="Logo&#10;&#10;Description automatically generated">
            <a:extLst>
              <a:ext uri="{FF2B5EF4-FFF2-40B4-BE49-F238E27FC236}">
                <a16:creationId xmlns:a16="http://schemas.microsoft.com/office/drawing/2014/main" id="{17861BE5-773D-70E0-E769-705004F1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444" y="4157420"/>
            <a:ext cx="1262219" cy="1262219"/>
          </a:xfrm>
          <a:prstGeom prst="rect">
            <a:avLst/>
          </a:prstGeom>
        </p:spPr>
      </p:pic>
      <p:sp>
        <p:nvSpPr>
          <p:cNvPr id="13" name="Đám mây 12">
            <a:extLst>
              <a:ext uri="{FF2B5EF4-FFF2-40B4-BE49-F238E27FC236}">
                <a16:creationId xmlns:a16="http://schemas.microsoft.com/office/drawing/2014/main" id="{53D90905-C2A0-E406-4549-203A7B649A42}"/>
              </a:ext>
            </a:extLst>
          </p:cNvPr>
          <p:cNvSpPr/>
          <p:nvPr/>
        </p:nvSpPr>
        <p:spPr>
          <a:xfrm rot="729267">
            <a:off x="7952320" y="3842140"/>
            <a:ext cx="3818685" cy="2127788"/>
          </a:xfrm>
          <a:custGeom>
            <a:avLst/>
            <a:gdLst>
              <a:gd name="connsiteX0" fmla="*/ 344742 w 3818685"/>
              <a:gd name="connsiteY0" fmla="*/ 707785 h 2127788"/>
              <a:gd name="connsiteX1" fmla="*/ 497047 w 3818685"/>
              <a:gd name="connsiteY1" fmla="*/ 340199 h 2127788"/>
              <a:gd name="connsiteX2" fmla="*/ 1237978 w 3818685"/>
              <a:gd name="connsiteY2" fmla="*/ 256221 h 2127788"/>
              <a:gd name="connsiteX3" fmla="*/ 1985009 w 3818685"/>
              <a:gd name="connsiteY3" fmla="*/ 169040 h 2127788"/>
              <a:gd name="connsiteX4" fmla="*/ 2276095 w 3818685"/>
              <a:gd name="connsiteY4" fmla="*/ 9850 h 2127788"/>
              <a:gd name="connsiteX5" fmla="*/ 2637102 w 3818685"/>
              <a:gd name="connsiteY5" fmla="*/ 122200 h 2127788"/>
              <a:gd name="connsiteX6" fmla="*/ 3134769 w 3818685"/>
              <a:gd name="connsiteY6" fmla="*/ 33985 h 2127788"/>
              <a:gd name="connsiteX7" fmla="*/ 3387138 w 3818685"/>
              <a:gd name="connsiteY7" fmla="*/ 274642 h 2127788"/>
              <a:gd name="connsiteX8" fmla="*/ 3711019 w 3818685"/>
              <a:gd name="connsiteY8" fmla="*/ 508206 h 2127788"/>
              <a:gd name="connsiteX9" fmla="*/ 3696522 w 3818685"/>
              <a:gd name="connsiteY9" fmla="*/ 761472 h 2127788"/>
              <a:gd name="connsiteX10" fmla="*/ 3802420 w 3818685"/>
              <a:gd name="connsiteY10" fmla="*/ 1148709 h 2127788"/>
              <a:gd name="connsiteX11" fmla="*/ 3306344 w 3818685"/>
              <a:gd name="connsiteY11" fmla="*/ 1487678 h 2127788"/>
              <a:gd name="connsiteX12" fmla="*/ 3128758 w 3818685"/>
              <a:gd name="connsiteY12" fmla="*/ 1778131 h 2127788"/>
              <a:gd name="connsiteX13" fmla="*/ 2524133 w 3818685"/>
              <a:gd name="connsiteY13" fmla="*/ 1813298 h 2127788"/>
              <a:gd name="connsiteX14" fmla="*/ 2092055 w 3818685"/>
              <a:gd name="connsiteY14" fmla="*/ 2123158 h 2127788"/>
              <a:gd name="connsiteX15" fmla="*/ 1456757 w 3818685"/>
              <a:gd name="connsiteY15" fmla="*/ 1934021 h 2127788"/>
              <a:gd name="connsiteX16" fmla="*/ 513047 w 3818685"/>
              <a:gd name="connsiteY16" fmla="*/ 1747150 h 2127788"/>
              <a:gd name="connsiteX17" fmla="*/ 98118 w 3818685"/>
              <a:gd name="connsiteY17" fmla="*/ 1539198 h 2127788"/>
              <a:gd name="connsiteX18" fmla="*/ 186779 w 3818685"/>
              <a:gd name="connsiteY18" fmla="*/ 1258497 h 2127788"/>
              <a:gd name="connsiteX19" fmla="*/ -442 w 3818685"/>
              <a:gd name="connsiteY19" fmla="*/ 970507 h 2127788"/>
              <a:gd name="connsiteX20" fmla="*/ 341471 w 3818685"/>
              <a:gd name="connsiteY20" fmla="*/ 714532 h 2127788"/>
              <a:gd name="connsiteX21" fmla="*/ 344742 w 3818685"/>
              <a:gd name="connsiteY21" fmla="*/ 707785 h 2127788"/>
              <a:gd name="connsiteX0" fmla="*/ 414840 w 3818685"/>
              <a:gd name="connsiteY0" fmla="*/ 1289331 h 2127788"/>
              <a:gd name="connsiteX1" fmla="*/ 190934 w 3818685"/>
              <a:gd name="connsiteY1" fmla="*/ 1250075 h 2127788"/>
              <a:gd name="connsiteX2" fmla="*/ 612403 w 3818685"/>
              <a:gd name="connsiteY2" fmla="*/ 1718927 h 2127788"/>
              <a:gd name="connsiteX3" fmla="*/ 514461 w 3818685"/>
              <a:gd name="connsiteY3" fmla="*/ 1737693 h 2127788"/>
              <a:gd name="connsiteX4" fmla="*/ 1456580 w 3818685"/>
              <a:gd name="connsiteY4" fmla="*/ 1925352 h 2127788"/>
              <a:gd name="connsiteX5" fmla="*/ 1397532 w 3818685"/>
              <a:gd name="connsiteY5" fmla="*/ 1839650 h 2127788"/>
              <a:gd name="connsiteX6" fmla="*/ 2548176 w 3818685"/>
              <a:gd name="connsiteY6" fmla="*/ 1711637 h 2127788"/>
              <a:gd name="connsiteX7" fmla="*/ 2524575 w 3818685"/>
              <a:gd name="connsiteY7" fmla="*/ 1805664 h 2127788"/>
              <a:gd name="connsiteX8" fmla="*/ 3016849 w 3818685"/>
              <a:gd name="connsiteY8" fmla="*/ 1130584 h 2127788"/>
              <a:gd name="connsiteX9" fmla="*/ 3304223 w 3818685"/>
              <a:gd name="connsiteY9" fmla="*/ 1482063 h 2127788"/>
              <a:gd name="connsiteX10" fmla="*/ 3694754 w 3818685"/>
              <a:gd name="connsiteY10" fmla="*/ 756251 h 2127788"/>
              <a:gd name="connsiteX11" fmla="*/ 3566757 w 3818685"/>
              <a:gd name="connsiteY11" fmla="*/ 888055 h 2127788"/>
              <a:gd name="connsiteX12" fmla="*/ 3387668 w 3818685"/>
              <a:gd name="connsiteY12" fmla="*/ 267254 h 2127788"/>
              <a:gd name="connsiteX13" fmla="*/ 3394386 w 3818685"/>
              <a:gd name="connsiteY13" fmla="*/ 329511 h 2127788"/>
              <a:gd name="connsiteX14" fmla="*/ 2570363 w 3818685"/>
              <a:gd name="connsiteY14" fmla="*/ 194653 h 2127788"/>
              <a:gd name="connsiteX15" fmla="*/ 2635953 w 3818685"/>
              <a:gd name="connsiteY15" fmla="*/ 115255 h 2127788"/>
              <a:gd name="connsiteX16" fmla="*/ 1957164 w 3818685"/>
              <a:gd name="connsiteY16" fmla="*/ 232480 h 2127788"/>
              <a:gd name="connsiteX17" fmla="*/ 1988898 w 3818685"/>
              <a:gd name="connsiteY17" fmla="*/ 164016 h 2127788"/>
              <a:gd name="connsiteX18" fmla="*/ 1237536 w 3818685"/>
              <a:gd name="connsiteY18" fmla="*/ 255728 h 2127788"/>
              <a:gd name="connsiteX19" fmla="*/ 1352450 w 3818685"/>
              <a:gd name="connsiteY19" fmla="*/ 322123 h 2127788"/>
              <a:gd name="connsiteX20" fmla="*/ 364808 w 3818685"/>
              <a:gd name="connsiteY20" fmla="*/ 777676 h 2127788"/>
              <a:gd name="connsiteX21" fmla="*/ 344742 w 3818685"/>
              <a:gd name="connsiteY21" fmla="*/ 707785 h 212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18685" h="2127788" fill="none" extrusionOk="0">
                <a:moveTo>
                  <a:pt x="344742" y="707785"/>
                </a:moveTo>
                <a:cubicBezTo>
                  <a:pt x="316449" y="600018"/>
                  <a:pt x="351868" y="447026"/>
                  <a:pt x="497047" y="340199"/>
                </a:cubicBezTo>
                <a:cubicBezTo>
                  <a:pt x="694408" y="194988"/>
                  <a:pt x="994647" y="143554"/>
                  <a:pt x="1237978" y="256221"/>
                </a:cubicBezTo>
                <a:cubicBezTo>
                  <a:pt x="1369215" y="93795"/>
                  <a:pt x="1762752" y="-41955"/>
                  <a:pt x="1985009" y="169040"/>
                </a:cubicBezTo>
                <a:cubicBezTo>
                  <a:pt x="2051716" y="60776"/>
                  <a:pt x="2154048" y="3796"/>
                  <a:pt x="2276095" y="9850"/>
                </a:cubicBezTo>
                <a:cubicBezTo>
                  <a:pt x="2414432" y="10863"/>
                  <a:pt x="2554448" y="45948"/>
                  <a:pt x="2637102" y="122200"/>
                </a:cubicBezTo>
                <a:cubicBezTo>
                  <a:pt x="2745525" y="32176"/>
                  <a:pt x="2945071" y="-37932"/>
                  <a:pt x="3134769" y="33985"/>
                </a:cubicBezTo>
                <a:cubicBezTo>
                  <a:pt x="3256648" y="87650"/>
                  <a:pt x="3345984" y="179612"/>
                  <a:pt x="3387138" y="274642"/>
                </a:cubicBezTo>
                <a:cubicBezTo>
                  <a:pt x="3542160" y="295941"/>
                  <a:pt x="3643679" y="381659"/>
                  <a:pt x="3711019" y="508206"/>
                </a:cubicBezTo>
                <a:cubicBezTo>
                  <a:pt x="3735197" y="597727"/>
                  <a:pt x="3747817" y="689306"/>
                  <a:pt x="3696522" y="761472"/>
                </a:cubicBezTo>
                <a:cubicBezTo>
                  <a:pt x="3821639" y="865298"/>
                  <a:pt x="3869846" y="1029577"/>
                  <a:pt x="3802420" y="1148709"/>
                </a:cubicBezTo>
                <a:cubicBezTo>
                  <a:pt x="3751466" y="1330377"/>
                  <a:pt x="3540739" y="1460720"/>
                  <a:pt x="3306344" y="1487678"/>
                </a:cubicBezTo>
                <a:cubicBezTo>
                  <a:pt x="3316599" y="1614329"/>
                  <a:pt x="3237665" y="1696464"/>
                  <a:pt x="3128758" y="1778131"/>
                </a:cubicBezTo>
                <a:cubicBezTo>
                  <a:pt x="2936471" y="1861860"/>
                  <a:pt x="2696418" y="1910127"/>
                  <a:pt x="2524133" y="1813298"/>
                </a:cubicBezTo>
                <a:cubicBezTo>
                  <a:pt x="2466493" y="1966448"/>
                  <a:pt x="2297484" y="2090072"/>
                  <a:pt x="2092055" y="2123158"/>
                </a:cubicBezTo>
                <a:cubicBezTo>
                  <a:pt x="1868071" y="2159275"/>
                  <a:pt x="1581723" y="2088355"/>
                  <a:pt x="1456757" y="1934021"/>
                </a:cubicBezTo>
                <a:cubicBezTo>
                  <a:pt x="1126380" y="2067514"/>
                  <a:pt x="706687" y="2010679"/>
                  <a:pt x="513047" y="1747150"/>
                </a:cubicBezTo>
                <a:cubicBezTo>
                  <a:pt x="326440" y="1758298"/>
                  <a:pt x="157773" y="1649412"/>
                  <a:pt x="98118" y="1539198"/>
                </a:cubicBezTo>
                <a:cubicBezTo>
                  <a:pt x="78537" y="1435311"/>
                  <a:pt x="110638" y="1325522"/>
                  <a:pt x="186779" y="1258497"/>
                </a:cubicBezTo>
                <a:cubicBezTo>
                  <a:pt x="62582" y="1215798"/>
                  <a:pt x="-34599" y="1099706"/>
                  <a:pt x="-442" y="970507"/>
                </a:cubicBezTo>
                <a:cubicBezTo>
                  <a:pt x="30440" y="855404"/>
                  <a:pt x="136747" y="706153"/>
                  <a:pt x="341471" y="714532"/>
                </a:cubicBezTo>
                <a:cubicBezTo>
                  <a:pt x="342320" y="712022"/>
                  <a:pt x="343773" y="709984"/>
                  <a:pt x="344742" y="707785"/>
                </a:cubicBezTo>
                <a:close/>
              </a:path>
              <a:path w="3818685" h="2127788" fill="none" extrusionOk="0">
                <a:moveTo>
                  <a:pt x="414840" y="1289331"/>
                </a:moveTo>
                <a:cubicBezTo>
                  <a:pt x="335080" y="1291610"/>
                  <a:pt x="262062" y="1281945"/>
                  <a:pt x="190934" y="1250075"/>
                </a:cubicBezTo>
                <a:moveTo>
                  <a:pt x="612403" y="1718927"/>
                </a:moveTo>
                <a:cubicBezTo>
                  <a:pt x="581370" y="1725982"/>
                  <a:pt x="554259" y="1732238"/>
                  <a:pt x="514461" y="1737693"/>
                </a:cubicBezTo>
                <a:moveTo>
                  <a:pt x="1456580" y="1925352"/>
                </a:moveTo>
                <a:cubicBezTo>
                  <a:pt x="1428545" y="1895953"/>
                  <a:pt x="1412303" y="1869736"/>
                  <a:pt x="1397532" y="1839650"/>
                </a:cubicBezTo>
                <a:moveTo>
                  <a:pt x="2548176" y="1711637"/>
                </a:moveTo>
                <a:cubicBezTo>
                  <a:pt x="2539901" y="1743802"/>
                  <a:pt x="2540461" y="1773487"/>
                  <a:pt x="2524575" y="1805664"/>
                </a:cubicBezTo>
                <a:moveTo>
                  <a:pt x="3016849" y="1130584"/>
                </a:moveTo>
                <a:cubicBezTo>
                  <a:pt x="3169973" y="1189655"/>
                  <a:pt x="3294876" y="1333016"/>
                  <a:pt x="3304223" y="1482063"/>
                </a:cubicBezTo>
                <a:moveTo>
                  <a:pt x="3694754" y="756251"/>
                </a:moveTo>
                <a:cubicBezTo>
                  <a:pt x="3666377" y="809582"/>
                  <a:pt x="3615924" y="847975"/>
                  <a:pt x="3566757" y="888055"/>
                </a:cubicBezTo>
                <a:moveTo>
                  <a:pt x="3387668" y="267254"/>
                </a:moveTo>
                <a:cubicBezTo>
                  <a:pt x="3394167" y="289626"/>
                  <a:pt x="3397207" y="306058"/>
                  <a:pt x="3394386" y="329511"/>
                </a:cubicBezTo>
                <a:moveTo>
                  <a:pt x="2570363" y="194653"/>
                </a:moveTo>
                <a:cubicBezTo>
                  <a:pt x="2580865" y="166280"/>
                  <a:pt x="2611352" y="137180"/>
                  <a:pt x="2635953" y="115255"/>
                </a:cubicBezTo>
                <a:moveTo>
                  <a:pt x="1957164" y="232480"/>
                </a:moveTo>
                <a:cubicBezTo>
                  <a:pt x="1963497" y="209530"/>
                  <a:pt x="1976182" y="184817"/>
                  <a:pt x="1988898" y="164016"/>
                </a:cubicBezTo>
                <a:moveTo>
                  <a:pt x="1237536" y="255728"/>
                </a:moveTo>
                <a:cubicBezTo>
                  <a:pt x="1277851" y="274081"/>
                  <a:pt x="1316115" y="291202"/>
                  <a:pt x="1352450" y="322123"/>
                </a:cubicBezTo>
                <a:moveTo>
                  <a:pt x="364808" y="777676"/>
                </a:moveTo>
                <a:cubicBezTo>
                  <a:pt x="353509" y="758375"/>
                  <a:pt x="350135" y="729634"/>
                  <a:pt x="344742" y="707785"/>
                </a:cubicBezTo>
              </a:path>
              <a:path w="3818685" h="2127788" stroke="0" extrusionOk="0">
                <a:moveTo>
                  <a:pt x="344742" y="707785"/>
                </a:moveTo>
                <a:cubicBezTo>
                  <a:pt x="311909" y="556781"/>
                  <a:pt x="354162" y="440648"/>
                  <a:pt x="497047" y="340199"/>
                </a:cubicBezTo>
                <a:cubicBezTo>
                  <a:pt x="694789" y="185376"/>
                  <a:pt x="987271" y="129408"/>
                  <a:pt x="1237978" y="256221"/>
                </a:cubicBezTo>
                <a:cubicBezTo>
                  <a:pt x="1405887" y="83281"/>
                  <a:pt x="1778478" y="13843"/>
                  <a:pt x="1985009" y="169040"/>
                </a:cubicBezTo>
                <a:cubicBezTo>
                  <a:pt x="2039856" y="83172"/>
                  <a:pt x="2152493" y="23938"/>
                  <a:pt x="2276095" y="9850"/>
                </a:cubicBezTo>
                <a:cubicBezTo>
                  <a:pt x="2421332" y="5014"/>
                  <a:pt x="2551879" y="41725"/>
                  <a:pt x="2637102" y="122200"/>
                </a:cubicBezTo>
                <a:cubicBezTo>
                  <a:pt x="2786934" y="12041"/>
                  <a:pt x="2961265" y="1135"/>
                  <a:pt x="3134769" y="33985"/>
                </a:cubicBezTo>
                <a:cubicBezTo>
                  <a:pt x="3258695" y="80207"/>
                  <a:pt x="3361837" y="166097"/>
                  <a:pt x="3387138" y="274642"/>
                </a:cubicBezTo>
                <a:cubicBezTo>
                  <a:pt x="3541148" y="319425"/>
                  <a:pt x="3667395" y="380813"/>
                  <a:pt x="3711019" y="508206"/>
                </a:cubicBezTo>
                <a:cubicBezTo>
                  <a:pt x="3749923" y="581761"/>
                  <a:pt x="3737058" y="681065"/>
                  <a:pt x="3696522" y="761472"/>
                </a:cubicBezTo>
                <a:cubicBezTo>
                  <a:pt x="3795439" y="848354"/>
                  <a:pt x="3834783" y="1005166"/>
                  <a:pt x="3802420" y="1148709"/>
                </a:cubicBezTo>
                <a:cubicBezTo>
                  <a:pt x="3732228" y="1353319"/>
                  <a:pt x="3564027" y="1468353"/>
                  <a:pt x="3306344" y="1487678"/>
                </a:cubicBezTo>
                <a:cubicBezTo>
                  <a:pt x="3307344" y="1590623"/>
                  <a:pt x="3248130" y="1722571"/>
                  <a:pt x="3128758" y="1778131"/>
                </a:cubicBezTo>
                <a:cubicBezTo>
                  <a:pt x="2970101" y="1911114"/>
                  <a:pt x="2730132" y="1902214"/>
                  <a:pt x="2524133" y="1813298"/>
                </a:cubicBezTo>
                <a:cubicBezTo>
                  <a:pt x="2459675" y="1930245"/>
                  <a:pt x="2273759" y="2101869"/>
                  <a:pt x="2092055" y="2123158"/>
                </a:cubicBezTo>
                <a:cubicBezTo>
                  <a:pt x="1846561" y="2130507"/>
                  <a:pt x="1590916" y="2082105"/>
                  <a:pt x="1456757" y="1934021"/>
                </a:cubicBezTo>
                <a:cubicBezTo>
                  <a:pt x="1137159" y="2080142"/>
                  <a:pt x="709630" y="1942000"/>
                  <a:pt x="513047" y="1747150"/>
                </a:cubicBezTo>
                <a:cubicBezTo>
                  <a:pt x="346929" y="1758783"/>
                  <a:pt x="149005" y="1678892"/>
                  <a:pt x="98118" y="1539198"/>
                </a:cubicBezTo>
                <a:cubicBezTo>
                  <a:pt x="73399" y="1426135"/>
                  <a:pt x="86414" y="1324448"/>
                  <a:pt x="186779" y="1258497"/>
                </a:cubicBezTo>
                <a:cubicBezTo>
                  <a:pt x="52323" y="1192988"/>
                  <a:pt x="-20265" y="1093185"/>
                  <a:pt x="-442" y="970507"/>
                </a:cubicBezTo>
                <a:cubicBezTo>
                  <a:pt x="22608" y="840956"/>
                  <a:pt x="163089" y="719455"/>
                  <a:pt x="341471" y="714532"/>
                </a:cubicBezTo>
                <a:cubicBezTo>
                  <a:pt x="342506" y="712241"/>
                  <a:pt x="344056" y="710194"/>
                  <a:pt x="344742" y="707785"/>
                </a:cubicBezTo>
                <a:close/>
              </a:path>
              <a:path w="3818685" h="2127788" fill="none" stroke="0" extrusionOk="0">
                <a:moveTo>
                  <a:pt x="414840" y="1289331"/>
                </a:moveTo>
                <a:cubicBezTo>
                  <a:pt x="335898" y="1295924"/>
                  <a:pt x="259692" y="1284628"/>
                  <a:pt x="190934" y="1250075"/>
                </a:cubicBezTo>
                <a:moveTo>
                  <a:pt x="612403" y="1718927"/>
                </a:moveTo>
                <a:cubicBezTo>
                  <a:pt x="581535" y="1727362"/>
                  <a:pt x="549450" y="1737688"/>
                  <a:pt x="514461" y="1737693"/>
                </a:cubicBezTo>
                <a:moveTo>
                  <a:pt x="1456580" y="1925352"/>
                </a:moveTo>
                <a:cubicBezTo>
                  <a:pt x="1428703" y="1900063"/>
                  <a:pt x="1409851" y="1868530"/>
                  <a:pt x="1397532" y="1839650"/>
                </a:cubicBezTo>
                <a:moveTo>
                  <a:pt x="2548176" y="1711637"/>
                </a:moveTo>
                <a:cubicBezTo>
                  <a:pt x="2545646" y="1745102"/>
                  <a:pt x="2540980" y="1774433"/>
                  <a:pt x="2524575" y="1805664"/>
                </a:cubicBezTo>
                <a:moveTo>
                  <a:pt x="3016849" y="1130584"/>
                </a:moveTo>
                <a:cubicBezTo>
                  <a:pt x="3191792" y="1169929"/>
                  <a:pt x="3300293" y="1308709"/>
                  <a:pt x="3304223" y="1482063"/>
                </a:cubicBezTo>
                <a:moveTo>
                  <a:pt x="3694754" y="756251"/>
                </a:moveTo>
                <a:cubicBezTo>
                  <a:pt x="3673822" y="812681"/>
                  <a:pt x="3624122" y="850042"/>
                  <a:pt x="3566757" y="888055"/>
                </a:cubicBezTo>
                <a:moveTo>
                  <a:pt x="3387668" y="267254"/>
                </a:moveTo>
                <a:cubicBezTo>
                  <a:pt x="3394130" y="288293"/>
                  <a:pt x="3395029" y="308314"/>
                  <a:pt x="3394386" y="329511"/>
                </a:cubicBezTo>
                <a:moveTo>
                  <a:pt x="2570363" y="194653"/>
                </a:moveTo>
                <a:cubicBezTo>
                  <a:pt x="2587669" y="168152"/>
                  <a:pt x="2609581" y="135003"/>
                  <a:pt x="2635953" y="115255"/>
                </a:cubicBezTo>
                <a:moveTo>
                  <a:pt x="1957164" y="232480"/>
                </a:moveTo>
                <a:cubicBezTo>
                  <a:pt x="1961962" y="207247"/>
                  <a:pt x="1974450" y="185307"/>
                  <a:pt x="1988898" y="164016"/>
                </a:cubicBezTo>
                <a:moveTo>
                  <a:pt x="1237536" y="255728"/>
                </a:moveTo>
                <a:cubicBezTo>
                  <a:pt x="1281773" y="277863"/>
                  <a:pt x="1325093" y="298164"/>
                  <a:pt x="1352450" y="322123"/>
                </a:cubicBezTo>
                <a:moveTo>
                  <a:pt x="364808" y="777676"/>
                </a:moveTo>
                <a:cubicBezTo>
                  <a:pt x="355816" y="754521"/>
                  <a:pt x="349722" y="732314"/>
                  <a:pt x="344742" y="707785"/>
                </a:cubicBezTo>
              </a:path>
            </a:pathLst>
          </a:custGeom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409673108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Đám mây 4">
            <a:extLst>
              <a:ext uri="{FF2B5EF4-FFF2-40B4-BE49-F238E27FC236}">
                <a16:creationId xmlns:a16="http://schemas.microsoft.com/office/drawing/2014/main" id="{748BF961-8E16-F145-6E7F-452C4680E85D}"/>
              </a:ext>
            </a:extLst>
          </p:cNvPr>
          <p:cNvSpPr/>
          <p:nvPr/>
        </p:nvSpPr>
        <p:spPr>
          <a:xfrm>
            <a:off x="273511" y="3842140"/>
            <a:ext cx="3818685" cy="2127788"/>
          </a:xfrm>
          <a:custGeom>
            <a:avLst/>
            <a:gdLst>
              <a:gd name="connsiteX0" fmla="*/ 344742 w 3818685"/>
              <a:gd name="connsiteY0" fmla="*/ 707785 h 2127788"/>
              <a:gd name="connsiteX1" fmla="*/ 497047 w 3818685"/>
              <a:gd name="connsiteY1" fmla="*/ 340199 h 2127788"/>
              <a:gd name="connsiteX2" fmla="*/ 1237978 w 3818685"/>
              <a:gd name="connsiteY2" fmla="*/ 256221 h 2127788"/>
              <a:gd name="connsiteX3" fmla="*/ 1985009 w 3818685"/>
              <a:gd name="connsiteY3" fmla="*/ 169040 h 2127788"/>
              <a:gd name="connsiteX4" fmla="*/ 2276095 w 3818685"/>
              <a:gd name="connsiteY4" fmla="*/ 9850 h 2127788"/>
              <a:gd name="connsiteX5" fmla="*/ 2637102 w 3818685"/>
              <a:gd name="connsiteY5" fmla="*/ 122200 h 2127788"/>
              <a:gd name="connsiteX6" fmla="*/ 3134769 w 3818685"/>
              <a:gd name="connsiteY6" fmla="*/ 33985 h 2127788"/>
              <a:gd name="connsiteX7" fmla="*/ 3387138 w 3818685"/>
              <a:gd name="connsiteY7" fmla="*/ 274642 h 2127788"/>
              <a:gd name="connsiteX8" fmla="*/ 3711019 w 3818685"/>
              <a:gd name="connsiteY8" fmla="*/ 508206 h 2127788"/>
              <a:gd name="connsiteX9" fmla="*/ 3696522 w 3818685"/>
              <a:gd name="connsiteY9" fmla="*/ 761472 h 2127788"/>
              <a:gd name="connsiteX10" fmla="*/ 3802420 w 3818685"/>
              <a:gd name="connsiteY10" fmla="*/ 1148709 h 2127788"/>
              <a:gd name="connsiteX11" fmla="*/ 3306344 w 3818685"/>
              <a:gd name="connsiteY11" fmla="*/ 1487678 h 2127788"/>
              <a:gd name="connsiteX12" fmla="*/ 3128758 w 3818685"/>
              <a:gd name="connsiteY12" fmla="*/ 1778131 h 2127788"/>
              <a:gd name="connsiteX13" fmla="*/ 2524133 w 3818685"/>
              <a:gd name="connsiteY13" fmla="*/ 1813298 h 2127788"/>
              <a:gd name="connsiteX14" fmla="*/ 2092055 w 3818685"/>
              <a:gd name="connsiteY14" fmla="*/ 2123158 h 2127788"/>
              <a:gd name="connsiteX15" fmla="*/ 1456757 w 3818685"/>
              <a:gd name="connsiteY15" fmla="*/ 1934021 h 2127788"/>
              <a:gd name="connsiteX16" fmla="*/ 513047 w 3818685"/>
              <a:gd name="connsiteY16" fmla="*/ 1747150 h 2127788"/>
              <a:gd name="connsiteX17" fmla="*/ 98118 w 3818685"/>
              <a:gd name="connsiteY17" fmla="*/ 1539198 h 2127788"/>
              <a:gd name="connsiteX18" fmla="*/ 186779 w 3818685"/>
              <a:gd name="connsiteY18" fmla="*/ 1258497 h 2127788"/>
              <a:gd name="connsiteX19" fmla="*/ -442 w 3818685"/>
              <a:gd name="connsiteY19" fmla="*/ 970507 h 2127788"/>
              <a:gd name="connsiteX20" fmla="*/ 341471 w 3818685"/>
              <a:gd name="connsiteY20" fmla="*/ 714532 h 2127788"/>
              <a:gd name="connsiteX21" fmla="*/ 344742 w 3818685"/>
              <a:gd name="connsiteY21" fmla="*/ 707785 h 2127788"/>
              <a:gd name="connsiteX0" fmla="*/ 414840 w 3818685"/>
              <a:gd name="connsiteY0" fmla="*/ 1289331 h 2127788"/>
              <a:gd name="connsiteX1" fmla="*/ 190934 w 3818685"/>
              <a:gd name="connsiteY1" fmla="*/ 1250075 h 2127788"/>
              <a:gd name="connsiteX2" fmla="*/ 612403 w 3818685"/>
              <a:gd name="connsiteY2" fmla="*/ 1718927 h 2127788"/>
              <a:gd name="connsiteX3" fmla="*/ 514461 w 3818685"/>
              <a:gd name="connsiteY3" fmla="*/ 1737693 h 2127788"/>
              <a:gd name="connsiteX4" fmla="*/ 1456580 w 3818685"/>
              <a:gd name="connsiteY4" fmla="*/ 1925352 h 2127788"/>
              <a:gd name="connsiteX5" fmla="*/ 1397532 w 3818685"/>
              <a:gd name="connsiteY5" fmla="*/ 1839650 h 2127788"/>
              <a:gd name="connsiteX6" fmla="*/ 2548176 w 3818685"/>
              <a:gd name="connsiteY6" fmla="*/ 1711637 h 2127788"/>
              <a:gd name="connsiteX7" fmla="*/ 2524575 w 3818685"/>
              <a:gd name="connsiteY7" fmla="*/ 1805664 h 2127788"/>
              <a:gd name="connsiteX8" fmla="*/ 3016849 w 3818685"/>
              <a:gd name="connsiteY8" fmla="*/ 1130584 h 2127788"/>
              <a:gd name="connsiteX9" fmla="*/ 3304223 w 3818685"/>
              <a:gd name="connsiteY9" fmla="*/ 1482063 h 2127788"/>
              <a:gd name="connsiteX10" fmla="*/ 3694754 w 3818685"/>
              <a:gd name="connsiteY10" fmla="*/ 756251 h 2127788"/>
              <a:gd name="connsiteX11" fmla="*/ 3566757 w 3818685"/>
              <a:gd name="connsiteY11" fmla="*/ 888055 h 2127788"/>
              <a:gd name="connsiteX12" fmla="*/ 3387668 w 3818685"/>
              <a:gd name="connsiteY12" fmla="*/ 267254 h 2127788"/>
              <a:gd name="connsiteX13" fmla="*/ 3394386 w 3818685"/>
              <a:gd name="connsiteY13" fmla="*/ 329511 h 2127788"/>
              <a:gd name="connsiteX14" fmla="*/ 2570363 w 3818685"/>
              <a:gd name="connsiteY14" fmla="*/ 194653 h 2127788"/>
              <a:gd name="connsiteX15" fmla="*/ 2635953 w 3818685"/>
              <a:gd name="connsiteY15" fmla="*/ 115255 h 2127788"/>
              <a:gd name="connsiteX16" fmla="*/ 1957164 w 3818685"/>
              <a:gd name="connsiteY16" fmla="*/ 232480 h 2127788"/>
              <a:gd name="connsiteX17" fmla="*/ 1988898 w 3818685"/>
              <a:gd name="connsiteY17" fmla="*/ 164016 h 2127788"/>
              <a:gd name="connsiteX18" fmla="*/ 1237536 w 3818685"/>
              <a:gd name="connsiteY18" fmla="*/ 255728 h 2127788"/>
              <a:gd name="connsiteX19" fmla="*/ 1352450 w 3818685"/>
              <a:gd name="connsiteY19" fmla="*/ 322123 h 2127788"/>
              <a:gd name="connsiteX20" fmla="*/ 364808 w 3818685"/>
              <a:gd name="connsiteY20" fmla="*/ 777676 h 2127788"/>
              <a:gd name="connsiteX21" fmla="*/ 344742 w 3818685"/>
              <a:gd name="connsiteY21" fmla="*/ 707785 h 212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18685" h="2127788" fill="none" extrusionOk="0">
                <a:moveTo>
                  <a:pt x="344742" y="707785"/>
                </a:moveTo>
                <a:cubicBezTo>
                  <a:pt x="316449" y="600018"/>
                  <a:pt x="351868" y="447026"/>
                  <a:pt x="497047" y="340199"/>
                </a:cubicBezTo>
                <a:cubicBezTo>
                  <a:pt x="694408" y="194988"/>
                  <a:pt x="994647" y="143554"/>
                  <a:pt x="1237978" y="256221"/>
                </a:cubicBezTo>
                <a:cubicBezTo>
                  <a:pt x="1369215" y="93795"/>
                  <a:pt x="1762752" y="-41955"/>
                  <a:pt x="1985009" y="169040"/>
                </a:cubicBezTo>
                <a:cubicBezTo>
                  <a:pt x="2051716" y="60776"/>
                  <a:pt x="2154048" y="3796"/>
                  <a:pt x="2276095" y="9850"/>
                </a:cubicBezTo>
                <a:cubicBezTo>
                  <a:pt x="2414432" y="10863"/>
                  <a:pt x="2554448" y="45948"/>
                  <a:pt x="2637102" y="122200"/>
                </a:cubicBezTo>
                <a:cubicBezTo>
                  <a:pt x="2745525" y="32176"/>
                  <a:pt x="2945071" y="-37932"/>
                  <a:pt x="3134769" y="33985"/>
                </a:cubicBezTo>
                <a:cubicBezTo>
                  <a:pt x="3256648" y="87650"/>
                  <a:pt x="3345984" y="179612"/>
                  <a:pt x="3387138" y="274642"/>
                </a:cubicBezTo>
                <a:cubicBezTo>
                  <a:pt x="3542160" y="295941"/>
                  <a:pt x="3643679" y="381659"/>
                  <a:pt x="3711019" y="508206"/>
                </a:cubicBezTo>
                <a:cubicBezTo>
                  <a:pt x="3735197" y="597727"/>
                  <a:pt x="3747817" y="689306"/>
                  <a:pt x="3696522" y="761472"/>
                </a:cubicBezTo>
                <a:cubicBezTo>
                  <a:pt x="3821639" y="865298"/>
                  <a:pt x="3869846" y="1029577"/>
                  <a:pt x="3802420" y="1148709"/>
                </a:cubicBezTo>
                <a:cubicBezTo>
                  <a:pt x="3751466" y="1330377"/>
                  <a:pt x="3540739" y="1460720"/>
                  <a:pt x="3306344" y="1487678"/>
                </a:cubicBezTo>
                <a:cubicBezTo>
                  <a:pt x="3316599" y="1614329"/>
                  <a:pt x="3237665" y="1696464"/>
                  <a:pt x="3128758" y="1778131"/>
                </a:cubicBezTo>
                <a:cubicBezTo>
                  <a:pt x="2936471" y="1861860"/>
                  <a:pt x="2696418" y="1910127"/>
                  <a:pt x="2524133" y="1813298"/>
                </a:cubicBezTo>
                <a:cubicBezTo>
                  <a:pt x="2466493" y="1966448"/>
                  <a:pt x="2297484" y="2090072"/>
                  <a:pt x="2092055" y="2123158"/>
                </a:cubicBezTo>
                <a:cubicBezTo>
                  <a:pt x="1868071" y="2159275"/>
                  <a:pt x="1581723" y="2088355"/>
                  <a:pt x="1456757" y="1934021"/>
                </a:cubicBezTo>
                <a:cubicBezTo>
                  <a:pt x="1126380" y="2067514"/>
                  <a:pt x="706687" y="2010679"/>
                  <a:pt x="513047" y="1747150"/>
                </a:cubicBezTo>
                <a:cubicBezTo>
                  <a:pt x="326440" y="1758298"/>
                  <a:pt x="157773" y="1649412"/>
                  <a:pt x="98118" y="1539198"/>
                </a:cubicBezTo>
                <a:cubicBezTo>
                  <a:pt x="78537" y="1435311"/>
                  <a:pt x="110638" y="1325522"/>
                  <a:pt x="186779" y="1258497"/>
                </a:cubicBezTo>
                <a:cubicBezTo>
                  <a:pt x="62582" y="1215798"/>
                  <a:pt x="-34599" y="1099706"/>
                  <a:pt x="-442" y="970507"/>
                </a:cubicBezTo>
                <a:cubicBezTo>
                  <a:pt x="30440" y="855404"/>
                  <a:pt x="136747" y="706153"/>
                  <a:pt x="341471" y="714532"/>
                </a:cubicBezTo>
                <a:cubicBezTo>
                  <a:pt x="342320" y="712022"/>
                  <a:pt x="343773" y="709984"/>
                  <a:pt x="344742" y="707785"/>
                </a:cubicBezTo>
                <a:close/>
              </a:path>
              <a:path w="3818685" h="2127788" fill="none" extrusionOk="0">
                <a:moveTo>
                  <a:pt x="414840" y="1289331"/>
                </a:moveTo>
                <a:cubicBezTo>
                  <a:pt x="335080" y="1291610"/>
                  <a:pt x="262062" y="1281945"/>
                  <a:pt x="190934" y="1250075"/>
                </a:cubicBezTo>
                <a:moveTo>
                  <a:pt x="612403" y="1718927"/>
                </a:moveTo>
                <a:cubicBezTo>
                  <a:pt x="581370" y="1725982"/>
                  <a:pt x="554259" y="1732238"/>
                  <a:pt x="514461" y="1737693"/>
                </a:cubicBezTo>
                <a:moveTo>
                  <a:pt x="1456580" y="1925352"/>
                </a:moveTo>
                <a:cubicBezTo>
                  <a:pt x="1428545" y="1895953"/>
                  <a:pt x="1412303" y="1869736"/>
                  <a:pt x="1397532" y="1839650"/>
                </a:cubicBezTo>
                <a:moveTo>
                  <a:pt x="2548176" y="1711637"/>
                </a:moveTo>
                <a:cubicBezTo>
                  <a:pt x="2539901" y="1743802"/>
                  <a:pt x="2540461" y="1773487"/>
                  <a:pt x="2524575" y="1805664"/>
                </a:cubicBezTo>
                <a:moveTo>
                  <a:pt x="3016849" y="1130584"/>
                </a:moveTo>
                <a:cubicBezTo>
                  <a:pt x="3169973" y="1189655"/>
                  <a:pt x="3294876" y="1333016"/>
                  <a:pt x="3304223" y="1482063"/>
                </a:cubicBezTo>
                <a:moveTo>
                  <a:pt x="3694754" y="756251"/>
                </a:moveTo>
                <a:cubicBezTo>
                  <a:pt x="3666377" y="809582"/>
                  <a:pt x="3615924" y="847975"/>
                  <a:pt x="3566757" y="888055"/>
                </a:cubicBezTo>
                <a:moveTo>
                  <a:pt x="3387668" y="267254"/>
                </a:moveTo>
                <a:cubicBezTo>
                  <a:pt x="3394167" y="289626"/>
                  <a:pt x="3397207" y="306058"/>
                  <a:pt x="3394386" y="329511"/>
                </a:cubicBezTo>
                <a:moveTo>
                  <a:pt x="2570363" y="194653"/>
                </a:moveTo>
                <a:cubicBezTo>
                  <a:pt x="2580865" y="166280"/>
                  <a:pt x="2611352" y="137180"/>
                  <a:pt x="2635953" y="115255"/>
                </a:cubicBezTo>
                <a:moveTo>
                  <a:pt x="1957164" y="232480"/>
                </a:moveTo>
                <a:cubicBezTo>
                  <a:pt x="1963497" y="209530"/>
                  <a:pt x="1976182" y="184817"/>
                  <a:pt x="1988898" y="164016"/>
                </a:cubicBezTo>
                <a:moveTo>
                  <a:pt x="1237536" y="255728"/>
                </a:moveTo>
                <a:cubicBezTo>
                  <a:pt x="1277851" y="274081"/>
                  <a:pt x="1316115" y="291202"/>
                  <a:pt x="1352450" y="322123"/>
                </a:cubicBezTo>
                <a:moveTo>
                  <a:pt x="364808" y="777676"/>
                </a:moveTo>
                <a:cubicBezTo>
                  <a:pt x="353509" y="758375"/>
                  <a:pt x="350135" y="729634"/>
                  <a:pt x="344742" y="707785"/>
                </a:cubicBezTo>
              </a:path>
              <a:path w="3818685" h="2127788" stroke="0" extrusionOk="0">
                <a:moveTo>
                  <a:pt x="344742" y="707785"/>
                </a:moveTo>
                <a:cubicBezTo>
                  <a:pt x="311909" y="556781"/>
                  <a:pt x="354162" y="440648"/>
                  <a:pt x="497047" y="340199"/>
                </a:cubicBezTo>
                <a:cubicBezTo>
                  <a:pt x="694789" y="185376"/>
                  <a:pt x="987271" y="129408"/>
                  <a:pt x="1237978" y="256221"/>
                </a:cubicBezTo>
                <a:cubicBezTo>
                  <a:pt x="1405887" y="83281"/>
                  <a:pt x="1778478" y="13843"/>
                  <a:pt x="1985009" y="169040"/>
                </a:cubicBezTo>
                <a:cubicBezTo>
                  <a:pt x="2039856" y="83172"/>
                  <a:pt x="2152493" y="23938"/>
                  <a:pt x="2276095" y="9850"/>
                </a:cubicBezTo>
                <a:cubicBezTo>
                  <a:pt x="2421332" y="5014"/>
                  <a:pt x="2551879" y="41725"/>
                  <a:pt x="2637102" y="122200"/>
                </a:cubicBezTo>
                <a:cubicBezTo>
                  <a:pt x="2786934" y="12041"/>
                  <a:pt x="2961265" y="1135"/>
                  <a:pt x="3134769" y="33985"/>
                </a:cubicBezTo>
                <a:cubicBezTo>
                  <a:pt x="3258695" y="80207"/>
                  <a:pt x="3361837" y="166097"/>
                  <a:pt x="3387138" y="274642"/>
                </a:cubicBezTo>
                <a:cubicBezTo>
                  <a:pt x="3541148" y="319425"/>
                  <a:pt x="3667395" y="380813"/>
                  <a:pt x="3711019" y="508206"/>
                </a:cubicBezTo>
                <a:cubicBezTo>
                  <a:pt x="3749923" y="581761"/>
                  <a:pt x="3737058" y="681065"/>
                  <a:pt x="3696522" y="761472"/>
                </a:cubicBezTo>
                <a:cubicBezTo>
                  <a:pt x="3795439" y="848354"/>
                  <a:pt x="3834783" y="1005166"/>
                  <a:pt x="3802420" y="1148709"/>
                </a:cubicBezTo>
                <a:cubicBezTo>
                  <a:pt x="3732228" y="1353319"/>
                  <a:pt x="3564027" y="1468353"/>
                  <a:pt x="3306344" y="1487678"/>
                </a:cubicBezTo>
                <a:cubicBezTo>
                  <a:pt x="3307344" y="1590623"/>
                  <a:pt x="3248130" y="1722571"/>
                  <a:pt x="3128758" y="1778131"/>
                </a:cubicBezTo>
                <a:cubicBezTo>
                  <a:pt x="2970101" y="1911114"/>
                  <a:pt x="2730132" y="1902214"/>
                  <a:pt x="2524133" y="1813298"/>
                </a:cubicBezTo>
                <a:cubicBezTo>
                  <a:pt x="2459675" y="1930245"/>
                  <a:pt x="2273759" y="2101869"/>
                  <a:pt x="2092055" y="2123158"/>
                </a:cubicBezTo>
                <a:cubicBezTo>
                  <a:pt x="1846561" y="2130507"/>
                  <a:pt x="1590916" y="2082105"/>
                  <a:pt x="1456757" y="1934021"/>
                </a:cubicBezTo>
                <a:cubicBezTo>
                  <a:pt x="1137159" y="2080142"/>
                  <a:pt x="709630" y="1942000"/>
                  <a:pt x="513047" y="1747150"/>
                </a:cubicBezTo>
                <a:cubicBezTo>
                  <a:pt x="346929" y="1758783"/>
                  <a:pt x="149005" y="1678892"/>
                  <a:pt x="98118" y="1539198"/>
                </a:cubicBezTo>
                <a:cubicBezTo>
                  <a:pt x="73399" y="1426135"/>
                  <a:pt x="86414" y="1324448"/>
                  <a:pt x="186779" y="1258497"/>
                </a:cubicBezTo>
                <a:cubicBezTo>
                  <a:pt x="52323" y="1192988"/>
                  <a:pt x="-20265" y="1093185"/>
                  <a:pt x="-442" y="970507"/>
                </a:cubicBezTo>
                <a:cubicBezTo>
                  <a:pt x="22608" y="840956"/>
                  <a:pt x="163089" y="719455"/>
                  <a:pt x="341471" y="714532"/>
                </a:cubicBezTo>
                <a:cubicBezTo>
                  <a:pt x="342506" y="712241"/>
                  <a:pt x="344056" y="710194"/>
                  <a:pt x="344742" y="707785"/>
                </a:cubicBezTo>
                <a:close/>
              </a:path>
              <a:path w="3818685" h="2127788" fill="none" stroke="0" extrusionOk="0">
                <a:moveTo>
                  <a:pt x="414840" y="1289331"/>
                </a:moveTo>
                <a:cubicBezTo>
                  <a:pt x="335898" y="1295924"/>
                  <a:pt x="259692" y="1284628"/>
                  <a:pt x="190934" y="1250075"/>
                </a:cubicBezTo>
                <a:moveTo>
                  <a:pt x="612403" y="1718927"/>
                </a:moveTo>
                <a:cubicBezTo>
                  <a:pt x="581535" y="1727362"/>
                  <a:pt x="549450" y="1737688"/>
                  <a:pt x="514461" y="1737693"/>
                </a:cubicBezTo>
                <a:moveTo>
                  <a:pt x="1456580" y="1925352"/>
                </a:moveTo>
                <a:cubicBezTo>
                  <a:pt x="1428703" y="1900063"/>
                  <a:pt x="1409851" y="1868530"/>
                  <a:pt x="1397532" y="1839650"/>
                </a:cubicBezTo>
                <a:moveTo>
                  <a:pt x="2548176" y="1711637"/>
                </a:moveTo>
                <a:cubicBezTo>
                  <a:pt x="2545646" y="1745102"/>
                  <a:pt x="2540980" y="1774433"/>
                  <a:pt x="2524575" y="1805664"/>
                </a:cubicBezTo>
                <a:moveTo>
                  <a:pt x="3016849" y="1130584"/>
                </a:moveTo>
                <a:cubicBezTo>
                  <a:pt x="3191792" y="1169929"/>
                  <a:pt x="3300293" y="1308709"/>
                  <a:pt x="3304223" y="1482063"/>
                </a:cubicBezTo>
                <a:moveTo>
                  <a:pt x="3694754" y="756251"/>
                </a:moveTo>
                <a:cubicBezTo>
                  <a:pt x="3673822" y="812681"/>
                  <a:pt x="3624122" y="850042"/>
                  <a:pt x="3566757" y="888055"/>
                </a:cubicBezTo>
                <a:moveTo>
                  <a:pt x="3387668" y="267254"/>
                </a:moveTo>
                <a:cubicBezTo>
                  <a:pt x="3394130" y="288293"/>
                  <a:pt x="3395029" y="308314"/>
                  <a:pt x="3394386" y="329511"/>
                </a:cubicBezTo>
                <a:moveTo>
                  <a:pt x="2570363" y="194653"/>
                </a:moveTo>
                <a:cubicBezTo>
                  <a:pt x="2587669" y="168152"/>
                  <a:pt x="2609581" y="135003"/>
                  <a:pt x="2635953" y="115255"/>
                </a:cubicBezTo>
                <a:moveTo>
                  <a:pt x="1957164" y="232480"/>
                </a:moveTo>
                <a:cubicBezTo>
                  <a:pt x="1961962" y="207247"/>
                  <a:pt x="1974450" y="185307"/>
                  <a:pt x="1988898" y="164016"/>
                </a:cubicBezTo>
                <a:moveTo>
                  <a:pt x="1237536" y="255728"/>
                </a:moveTo>
                <a:cubicBezTo>
                  <a:pt x="1281773" y="277863"/>
                  <a:pt x="1325093" y="298164"/>
                  <a:pt x="1352450" y="322123"/>
                </a:cubicBezTo>
                <a:moveTo>
                  <a:pt x="364808" y="777676"/>
                </a:moveTo>
                <a:cubicBezTo>
                  <a:pt x="355816" y="754521"/>
                  <a:pt x="349722" y="732314"/>
                  <a:pt x="344742" y="707785"/>
                </a:cubicBezTo>
              </a:path>
            </a:pathLst>
          </a:custGeom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409673108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9502E6F5-6B6C-2B93-CDB7-16B8A10CEF6D}"/>
              </a:ext>
            </a:extLst>
          </p:cNvPr>
          <p:cNvSpPr txBox="1"/>
          <p:nvPr/>
        </p:nvSpPr>
        <p:spPr>
          <a:xfrm rot="21063588">
            <a:off x="322898" y="4240329"/>
            <a:ext cx="368046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  <a:latin typeface="UVN Banh Mi" pitchFamily="2" charset="0"/>
              </a:rPr>
              <a:t>Tạm</a:t>
            </a:r>
            <a:r>
              <a:rPr lang="en-US" sz="66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  <a:latin typeface="UVN Banh Mi" pitchFamily="2" charset="0"/>
              </a:rPr>
              <a:t> </a:t>
            </a:r>
            <a:r>
              <a:rPr lang="en-US" sz="6600" dirty="0" err="1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  <a:latin typeface="UVN Banh Mi" pitchFamily="2" charset="0"/>
              </a:rPr>
              <a:t>biệt</a:t>
            </a:r>
            <a:endParaRPr lang="en-US" sz="6600" dirty="0">
              <a:ln w="28575">
                <a:solidFill>
                  <a:schemeClr val="accent5">
                    <a:lumMod val="50000"/>
                  </a:schemeClr>
                </a:solidFill>
              </a:ln>
              <a:solidFill>
                <a:srgbClr val="00FFFF"/>
              </a:solidFill>
              <a:latin typeface="UVN Banh Mi" pitchFamily="2" charset="0"/>
            </a:endParaRPr>
          </a:p>
        </p:txBody>
      </p: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621560CE-110D-06A6-A98D-D0EAA380D825}"/>
              </a:ext>
            </a:extLst>
          </p:cNvPr>
          <p:cNvSpPr txBox="1"/>
          <p:nvPr/>
        </p:nvSpPr>
        <p:spPr>
          <a:xfrm rot="366338">
            <a:off x="8007683" y="3844206"/>
            <a:ext cx="3680464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  <a:latin typeface="UVN Banh Mi" pitchFamily="2" charset="0"/>
              </a:rPr>
              <a:t>Hẹn gặp lại</a:t>
            </a:r>
            <a:endParaRPr lang="en-US" sz="6600" dirty="0">
              <a:ln w="28575">
                <a:solidFill>
                  <a:schemeClr val="accent5">
                    <a:lumMod val="50000"/>
                  </a:schemeClr>
                </a:solidFill>
              </a:ln>
              <a:solidFill>
                <a:srgbClr val="00FFFF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7.40741E-7 L -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AB91C979-2B8E-65A0-940D-9954623E9C1E}"/>
              </a:ext>
            </a:extLst>
          </p:cNvPr>
          <p:cNvSpPr/>
          <p:nvPr/>
        </p:nvSpPr>
        <p:spPr>
          <a:xfrm>
            <a:off x="2879063" y="2341596"/>
            <a:ext cx="7148852" cy="1220321"/>
          </a:xfrm>
          <a:custGeom>
            <a:avLst/>
            <a:gdLst>
              <a:gd name="connsiteX0" fmla="*/ 0 w 7148852"/>
              <a:gd name="connsiteY0" fmla="*/ 122153 h 1220321"/>
              <a:gd name="connsiteX1" fmla="*/ 306322 w 7148852"/>
              <a:gd name="connsiteY1" fmla="*/ 0 h 1220321"/>
              <a:gd name="connsiteX2" fmla="*/ 6842528 w 7148852"/>
              <a:gd name="connsiteY2" fmla="*/ 0 h 1220321"/>
              <a:gd name="connsiteX3" fmla="*/ 7148852 w 7148852"/>
              <a:gd name="connsiteY3" fmla="*/ 122153 h 1220321"/>
              <a:gd name="connsiteX4" fmla="*/ 7148852 w 7148852"/>
              <a:gd name="connsiteY4" fmla="*/ 1098166 h 1220321"/>
              <a:gd name="connsiteX5" fmla="*/ 6842528 w 7148852"/>
              <a:gd name="connsiteY5" fmla="*/ 1220321 h 1220321"/>
              <a:gd name="connsiteX6" fmla="*/ 306322 w 7148852"/>
              <a:gd name="connsiteY6" fmla="*/ 1220321 h 1220321"/>
              <a:gd name="connsiteX7" fmla="*/ 0 w 7148852"/>
              <a:gd name="connsiteY7" fmla="*/ 1098166 h 1220321"/>
              <a:gd name="connsiteX8" fmla="*/ 0 w 7148852"/>
              <a:gd name="connsiteY8" fmla="*/ 122153 h 1220321"/>
              <a:gd name="connsiteX0" fmla="*/ 0 w 7148852"/>
              <a:gd name="connsiteY0" fmla="*/ 122153 h 1220321"/>
              <a:gd name="connsiteX1" fmla="*/ 306322 w 7148852"/>
              <a:gd name="connsiteY1" fmla="*/ 0 h 1220321"/>
              <a:gd name="connsiteX2" fmla="*/ 6842528 w 7148852"/>
              <a:gd name="connsiteY2" fmla="*/ 0 h 1220321"/>
              <a:gd name="connsiteX3" fmla="*/ 7148852 w 7148852"/>
              <a:gd name="connsiteY3" fmla="*/ 122153 h 1220321"/>
              <a:gd name="connsiteX4" fmla="*/ 7148852 w 7148852"/>
              <a:gd name="connsiteY4" fmla="*/ 1098166 h 1220321"/>
              <a:gd name="connsiteX5" fmla="*/ 6842528 w 7148852"/>
              <a:gd name="connsiteY5" fmla="*/ 1220321 h 1220321"/>
              <a:gd name="connsiteX6" fmla="*/ 306322 w 7148852"/>
              <a:gd name="connsiteY6" fmla="*/ 1220321 h 1220321"/>
              <a:gd name="connsiteX7" fmla="*/ 0 w 7148852"/>
              <a:gd name="connsiteY7" fmla="*/ 1098166 h 1220321"/>
              <a:gd name="connsiteX8" fmla="*/ 0 w 7148852"/>
              <a:gd name="connsiteY8" fmla="*/ 122153 h 1220321"/>
              <a:gd name="connsiteX0" fmla="*/ 0 w 7148852"/>
              <a:gd name="connsiteY0" fmla="*/ 122153 h 1220321"/>
              <a:gd name="connsiteX1" fmla="*/ 306322 w 7148852"/>
              <a:gd name="connsiteY1" fmla="*/ 0 h 1220321"/>
              <a:gd name="connsiteX2" fmla="*/ 6842528 w 7148852"/>
              <a:gd name="connsiteY2" fmla="*/ 0 h 1220321"/>
              <a:gd name="connsiteX3" fmla="*/ 7148852 w 7148852"/>
              <a:gd name="connsiteY3" fmla="*/ 122153 h 1220321"/>
              <a:gd name="connsiteX4" fmla="*/ 7148852 w 7148852"/>
              <a:gd name="connsiteY4" fmla="*/ 1098166 h 1220321"/>
              <a:gd name="connsiteX5" fmla="*/ 6842528 w 7148852"/>
              <a:gd name="connsiteY5" fmla="*/ 1220321 h 1220321"/>
              <a:gd name="connsiteX6" fmla="*/ 306322 w 7148852"/>
              <a:gd name="connsiteY6" fmla="*/ 1220321 h 1220321"/>
              <a:gd name="connsiteX7" fmla="*/ 0 w 7148852"/>
              <a:gd name="connsiteY7" fmla="*/ 1098166 h 1220321"/>
              <a:gd name="connsiteX8" fmla="*/ 0 w 7148852"/>
              <a:gd name="connsiteY8" fmla="*/ 122153 h 122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8852" h="1220321" fill="none" extrusionOk="0">
                <a:moveTo>
                  <a:pt x="0" y="122153"/>
                </a:moveTo>
                <a:cubicBezTo>
                  <a:pt x="5241" y="89680"/>
                  <a:pt x="185571" y="-19369"/>
                  <a:pt x="306322" y="0"/>
                </a:cubicBezTo>
                <a:cubicBezTo>
                  <a:pt x="2772901" y="55474"/>
                  <a:pt x="5339943" y="-121816"/>
                  <a:pt x="6842528" y="0"/>
                </a:cubicBezTo>
                <a:cubicBezTo>
                  <a:pt x="6982332" y="-2199"/>
                  <a:pt x="7183958" y="42062"/>
                  <a:pt x="7148852" y="122153"/>
                </a:cubicBezTo>
                <a:cubicBezTo>
                  <a:pt x="7175276" y="531261"/>
                  <a:pt x="7263697" y="697565"/>
                  <a:pt x="7148852" y="1098166"/>
                </a:cubicBezTo>
                <a:cubicBezTo>
                  <a:pt x="7123761" y="1178809"/>
                  <a:pt x="7057302" y="1219389"/>
                  <a:pt x="6842528" y="1220321"/>
                </a:cubicBezTo>
                <a:cubicBezTo>
                  <a:pt x="5408368" y="1202136"/>
                  <a:pt x="3116873" y="1175770"/>
                  <a:pt x="306322" y="1220321"/>
                </a:cubicBezTo>
                <a:cubicBezTo>
                  <a:pt x="130859" y="1201376"/>
                  <a:pt x="577" y="1176942"/>
                  <a:pt x="0" y="1098166"/>
                </a:cubicBezTo>
                <a:cubicBezTo>
                  <a:pt x="-162580" y="691641"/>
                  <a:pt x="84667" y="424764"/>
                  <a:pt x="0" y="122153"/>
                </a:cubicBezTo>
                <a:close/>
              </a:path>
              <a:path w="7148852" h="1220321" stroke="0" extrusionOk="0">
                <a:moveTo>
                  <a:pt x="0" y="122153"/>
                </a:moveTo>
                <a:cubicBezTo>
                  <a:pt x="-36899" y="66926"/>
                  <a:pt x="167774" y="-16035"/>
                  <a:pt x="306322" y="0"/>
                </a:cubicBezTo>
                <a:cubicBezTo>
                  <a:pt x="2424601" y="-274798"/>
                  <a:pt x="3639915" y="70150"/>
                  <a:pt x="6842528" y="0"/>
                </a:cubicBezTo>
                <a:cubicBezTo>
                  <a:pt x="6978934" y="-926"/>
                  <a:pt x="7152556" y="78514"/>
                  <a:pt x="7148852" y="122153"/>
                </a:cubicBezTo>
                <a:cubicBezTo>
                  <a:pt x="7243401" y="399293"/>
                  <a:pt x="7354850" y="759975"/>
                  <a:pt x="7148852" y="1098166"/>
                </a:cubicBezTo>
                <a:cubicBezTo>
                  <a:pt x="7155983" y="1177729"/>
                  <a:pt x="6986079" y="1216397"/>
                  <a:pt x="6842528" y="1220321"/>
                </a:cubicBezTo>
                <a:cubicBezTo>
                  <a:pt x="5976866" y="1240682"/>
                  <a:pt x="1419595" y="1080507"/>
                  <a:pt x="306322" y="1220321"/>
                </a:cubicBezTo>
                <a:cubicBezTo>
                  <a:pt x="138944" y="1199240"/>
                  <a:pt x="-11842" y="1145750"/>
                  <a:pt x="0" y="1098166"/>
                </a:cubicBezTo>
                <a:cubicBezTo>
                  <a:pt x="-205339" y="766086"/>
                  <a:pt x="-185794" y="512045"/>
                  <a:pt x="0" y="122153"/>
                </a:cubicBezTo>
                <a:close/>
              </a:path>
              <a:path w="7148852" h="1220321" fill="none" stroke="0" extrusionOk="0">
                <a:moveTo>
                  <a:pt x="0" y="122153"/>
                </a:moveTo>
                <a:cubicBezTo>
                  <a:pt x="-13271" y="38927"/>
                  <a:pt x="160997" y="-3074"/>
                  <a:pt x="306322" y="0"/>
                </a:cubicBezTo>
                <a:cubicBezTo>
                  <a:pt x="2384951" y="38294"/>
                  <a:pt x="5305547" y="164488"/>
                  <a:pt x="6842528" y="0"/>
                </a:cubicBezTo>
                <a:cubicBezTo>
                  <a:pt x="6982120" y="1130"/>
                  <a:pt x="7181512" y="53362"/>
                  <a:pt x="7148852" y="122153"/>
                </a:cubicBezTo>
                <a:cubicBezTo>
                  <a:pt x="7118083" y="589849"/>
                  <a:pt x="7292310" y="708217"/>
                  <a:pt x="7148852" y="1098166"/>
                </a:cubicBezTo>
                <a:cubicBezTo>
                  <a:pt x="7132091" y="1186710"/>
                  <a:pt x="7017671" y="1207072"/>
                  <a:pt x="6842528" y="1220321"/>
                </a:cubicBezTo>
                <a:cubicBezTo>
                  <a:pt x="4913033" y="1194123"/>
                  <a:pt x="3570568" y="1316898"/>
                  <a:pt x="306322" y="1220321"/>
                </a:cubicBezTo>
                <a:cubicBezTo>
                  <a:pt x="126339" y="1205628"/>
                  <a:pt x="32151" y="1176141"/>
                  <a:pt x="0" y="1098166"/>
                </a:cubicBezTo>
                <a:cubicBezTo>
                  <a:pt x="-144406" y="738847"/>
                  <a:pt x="-34934" y="467121"/>
                  <a:pt x="0" y="122153"/>
                </a:cubicBezTo>
                <a:close/>
              </a:path>
              <a:path w="7148852" h="1220321" fill="none" stroke="0" extrusionOk="0">
                <a:moveTo>
                  <a:pt x="0" y="122153"/>
                </a:moveTo>
                <a:cubicBezTo>
                  <a:pt x="821" y="44462"/>
                  <a:pt x="186402" y="1331"/>
                  <a:pt x="306322" y="0"/>
                </a:cubicBezTo>
                <a:cubicBezTo>
                  <a:pt x="2440953" y="176790"/>
                  <a:pt x="5494217" y="-178581"/>
                  <a:pt x="6842528" y="0"/>
                </a:cubicBezTo>
                <a:cubicBezTo>
                  <a:pt x="6983365" y="-1445"/>
                  <a:pt x="7189255" y="58870"/>
                  <a:pt x="7148852" y="122153"/>
                </a:cubicBezTo>
                <a:cubicBezTo>
                  <a:pt x="7159082" y="558208"/>
                  <a:pt x="7265614" y="695385"/>
                  <a:pt x="7148852" y="1098166"/>
                </a:cubicBezTo>
                <a:cubicBezTo>
                  <a:pt x="7121581" y="1185332"/>
                  <a:pt x="7030204" y="1206899"/>
                  <a:pt x="6842528" y="1220321"/>
                </a:cubicBezTo>
                <a:cubicBezTo>
                  <a:pt x="5144287" y="994816"/>
                  <a:pt x="3485344" y="947807"/>
                  <a:pt x="306322" y="1220321"/>
                </a:cubicBezTo>
                <a:cubicBezTo>
                  <a:pt x="126716" y="1196072"/>
                  <a:pt x="14157" y="1175953"/>
                  <a:pt x="0" y="1098166"/>
                </a:cubicBezTo>
                <a:cubicBezTo>
                  <a:pt x="-171468" y="728825"/>
                  <a:pt x="80592" y="442740"/>
                  <a:pt x="0" y="12215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97EA3C6D-494F-4640-F7A7-A9E3ECFB8F5B}"/>
              </a:ext>
            </a:extLst>
          </p:cNvPr>
          <p:cNvSpPr/>
          <p:nvPr/>
        </p:nvSpPr>
        <p:spPr>
          <a:xfrm>
            <a:off x="1927545" y="4189847"/>
            <a:ext cx="9028659" cy="1333395"/>
          </a:xfrm>
          <a:custGeom>
            <a:avLst/>
            <a:gdLst>
              <a:gd name="connsiteX0" fmla="*/ 0 w 9028659"/>
              <a:gd name="connsiteY0" fmla="*/ 133472 h 1333395"/>
              <a:gd name="connsiteX1" fmla="*/ 386871 w 9028659"/>
              <a:gd name="connsiteY1" fmla="*/ 0 h 1333395"/>
              <a:gd name="connsiteX2" fmla="*/ 8641786 w 9028659"/>
              <a:gd name="connsiteY2" fmla="*/ 0 h 1333395"/>
              <a:gd name="connsiteX3" fmla="*/ 9028659 w 9028659"/>
              <a:gd name="connsiteY3" fmla="*/ 133472 h 1333395"/>
              <a:gd name="connsiteX4" fmla="*/ 9028659 w 9028659"/>
              <a:gd name="connsiteY4" fmla="*/ 1199922 h 1333395"/>
              <a:gd name="connsiteX5" fmla="*/ 8641786 w 9028659"/>
              <a:gd name="connsiteY5" fmla="*/ 1333395 h 1333395"/>
              <a:gd name="connsiteX6" fmla="*/ 386871 w 9028659"/>
              <a:gd name="connsiteY6" fmla="*/ 1333395 h 1333395"/>
              <a:gd name="connsiteX7" fmla="*/ 0 w 9028659"/>
              <a:gd name="connsiteY7" fmla="*/ 1199922 h 1333395"/>
              <a:gd name="connsiteX8" fmla="*/ 0 w 9028659"/>
              <a:gd name="connsiteY8" fmla="*/ 133472 h 1333395"/>
              <a:gd name="connsiteX0" fmla="*/ 0 w 9028659"/>
              <a:gd name="connsiteY0" fmla="*/ 133472 h 1333395"/>
              <a:gd name="connsiteX1" fmla="*/ 386871 w 9028659"/>
              <a:gd name="connsiteY1" fmla="*/ 0 h 1333395"/>
              <a:gd name="connsiteX2" fmla="*/ 8641786 w 9028659"/>
              <a:gd name="connsiteY2" fmla="*/ 0 h 1333395"/>
              <a:gd name="connsiteX3" fmla="*/ 9028659 w 9028659"/>
              <a:gd name="connsiteY3" fmla="*/ 133472 h 1333395"/>
              <a:gd name="connsiteX4" fmla="*/ 9028659 w 9028659"/>
              <a:gd name="connsiteY4" fmla="*/ 1199922 h 1333395"/>
              <a:gd name="connsiteX5" fmla="*/ 8641786 w 9028659"/>
              <a:gd name="connsiteY5" fmla="*/ 1333395 h 1333395"/>
              <a:gd name="connsiteX6" fmla="*/ 386871 w 9028659"/>
              <a:gd name="connsiteY6" fmla="*/ 1333395 h 1333395"/>
              <a:gd name="connsiteX7" fmla="*/ 0 w 9028659"/>
              <a:gd name="connsiteY7" fmla="*/ 1199922 h 1333395"/>
              <a:gd name="connsiteX8" fmla="*/ 0 w 9028659"/>
              <a:gd name="connsiteY8" fmla="*/ 133472 h 1333395"/>
              <a:gd name="connsiteX0" fmla="*/ 0 w 9028659"/>
              <a:gd name="connsiteY0" fmla="*/ 133472 h 1333395"/>
              <a:gd name="connsiteX1" fmla="*/ 386871 w 9028659"/>
              <a:gd name="connsiteY1" fmla="*/ 0 h 1333395"/>
              <a:gd name="connsiteX2" fmla="*/ 8641786 w 9028659"/>
              <a:gd name="connsiteY2" fmla="*/ 0 h 1333395"/>
              <a:gd name="connsiteX3" fmla="*/ 9028659 w 9028659"/>
              <a:gd name="connsiteY3" fmla="*/ 133472 h 1333395"/>
              <a:gd name="connsiteX4" fmla="*/ 9028659 w 9028659"/>
              <a:gd name="connsiteY4" fmla="*/ 1199922 h 1333395"/>
              <a:gd name="connsiteX5" fmla="*/ 8641786 w 9028659"/>
              <a:gd name="connsiteY5" fmla="*/ 1333395 h 1333395"/>
              <a:gd name="connsiteX6" fmla="*/ 386871 w 9028659"/>
              <a:gd name="connsiteY6" fmla="*/ 1333395 h 1333395"/>
              <a:gd name="connsiteX7" fmla="*/ 0 w 9028659"/>
              <a:gd name="connsiteY7" fmla="*/ 1199922 h 1333395"/>
              <a:gd name="connsiteX8" fmla="*/ 0 w 9028659"/>
              <a:gd name="connsiteY8" fmla="*/ 133472 h 13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8659" h="1333395" fill="none" extrusionOk="0">
                <a:moveTo>
                  <a:pt x="0" y="133472"/>
                </a:moveTo>
                <a:cubicBezTo>
                  <a:pt x="3924" y="75438"/>
                  <a:pt x="241648" y="-28124"/>
                  <a:pt x="386871" y="0"/>
                </a:cubicBezTo>
                <a:cubicBezTo>
                  <a:pt x="3374152" y="59353"/>
                  <a:pt x="6727854" y="-119346"/>
                  <a:pt x="8641786" y="0"/>
                </a:cubicBezTo>
                <a:cubicBezTo>
                  <a:pt x="8819193" y="-2366"/>
                  <a:pt x="9072425" y="45819"/>
                  <a:pt x="9028659" y="133472"/>
                </a:cubicBezTo>
                <a:cubicBezTo>
                  <a:pt x="9072272" y="574505"/>
                  <a:pt x="9193413" y="786062"/>
                  <a:pt x="9028659" y="1199922"/>
                </a:cubicBezTo>
                <a:cubicBezTo>
                  <a:pt x="8997969" y="1287814"/>
                  <a:pt x="8913161" y="1332281"/>
                  <a:pt x="8641786" y="1333395"/>
                </a:cubicBezTo>
                <a:cubicBezTo>
                  <a:pt x="6621614" y="1300795"/>
                  <a:pt x="4250164" y="1310933"/>
                  <a:pt x="386871" y="1333395"/>
                </a:cubicBezTo>
                <a:cubicBezTo>
                  <a:pt x="165776" y="1315007"/>
                  <a:pt x="704" y="1285211"/>
                  <a:pt x="0" y="1199922"/>
                </a:cubicBezTo>
                <a:cubicBezTo>
                  <a:pt x="-198056" y="767148"/>
                  <a:pt x="112218" y="458848"/>
                  <a:pt x="0" y="133472"/>
                </a:cubicBezTo>
                <a:close/>
              </a:path>
              <a:path w="9028659" h="1333395" stroke="0" extrusionOk="0">
                <a:moveTo>
                  <a:pt x="0" y="133472"/>
                </a:moveTo>
                <a:cubicBezTo>
                  <a:pt x="-23301" y="56932"/>
                  <a:pt x="212695" y="-21413"/>
                  <a:pt x="386871" y="0"/>
                </a:cubicBezTo>
                <a:cubicBezTo>
                  <a:pt x="3051897" y="-246754"/>
                  <a:pt x="4591107" y="87765"/>
                  <a:pt x="8641786" y="0"/>
                </a:cubicBezTo>
                <a:cubicBezTo>
                  <a:pt x="8816830" y="-619"/>
                  <a:pt x="9035099" y="78934"/>
                  <a:pt x="9028659" y="133472"/>
                </a:cubicBezTo>
                <a:cubicBezTo>
                  <a:pt x="9209434" y="454994"/>
                  <a:pt x="9280054" y="819944"/>
                  <a:pt x="9028659" y="1199922"/>
                </a:cubicBezTo>
                <a:cubicBezTo>
                  <a:pt x="9057417" y="1293675"/>
                  <a:pt x="8831858" y="1330489"/>
                  <a:pt x="8641786" y="1333395"/>
                </a:cubicBezTo>
                <a:cubicBezTo>
                  <a:pt x="7466012" y="1353756"/>
                  <a:pt x="3836440" y="1193581"/>
                  <a:pt x="386871" y="1333395"/>
                </a:cubicBezTo>
                <a:cubicBezTo>
                  <a:pt x="176544" y="1308262"/>
                  <a:pt x="-11999" y="1256745"/>
                  <a:pt x="0" y="1199922"/>
                </a:cubicBezTo>
                <a:cubicBezTo>
                  <a:pt x="-241944" y="818541"/>
                  <a:pt x="-227547" y="559902"/>
                  <a:pt x="0" y="133472"/>
                </a:cubicBezTo>
                <a:close/>
              </a:path>
              <a:path w="9028659" h="1333395" fill="none" stroke="0" extrusionOk="0">
                <a:moveTo>
                  <a:pt x="0" y="133472"/>
                </a:moveTo>
                <a:cubicBezTo>
                  <a:pt x="-9366" y="48096"/>
                  <a:pt x="191156" y="-3645"/>
                  <a:pt x="386871" y="0"/>
                </a:cubicBezTo>
                <a:cubicBezTo>
                  <a:pt x="2951843" y="52879"/>
                  <a:pt x="6696472" y="223180"/>
                  <a:pt x="8641786" y="0"/>
                </a:cubicBezTo>
                <a:cubicBezTo>
                  <a:pt x="8825497" y="5398"/>
                  <a:pt x="9069281" y="58007"/>
                  <a:pt x="9028659" y="133472"/>
                </a:cubicBezTo>
                <a:cubicBezTo>
                  <a:pt x="9001486" y="657640"/>
                  <a:pt x="9209436" y="776814"/>
                  <a:pt x="9028659" y="1199922"/>
                </a:cubicBezTo>
                <a:cubicBezTo>
                  <a:pt x="9009775" y="1301753"/>
                  <a:pt x="8871909" y="1305244"/>
                  <a:pt x="8641786" y="1333395"/>
                </a:cubicBezTo>
                <a:cubicBezTo>
                  <a:pt x="6343490" y="1222971"/>
                  <a:pt x="4496382" y="1539125"/>
                  <a:pt x="386871" y="1333395"/>
                </a:cubicBezTo>
                <a:cubicBezTo>
                  <a:pt x="160163" y="1318915"/>
                  <a:pt x="34730" y="1283267"/>
                  <a:pt x="0" y="1199922"/>
                </a:cubicBezTo>
                <a:cubicBezTo>
                  <a:pt x="-185685" y="806996"/>
                  <a:pt x="-30238" y="500672"/>
                  <a:pt x="0" y="133472"/>
                </a:cubicBezTo>
                <a:close/>
              </a:path>
              <a:path w="9028659" h="1333395" fill="none" stroke="0" extrusionOk="0">
                <a:moveTo>
                  <a:pt x="0" y="133472"/>
                </a:moveTo>
                <a:cubicBezTo>
                  <a:pt x="2707" y="62897"/>
                  <a:pt x="242654" y="9387"/>
                  <a:pt x="386871" y="0"/>
                </a:cubicBezTo>
                <a:cubicBezTo>
                  <a:pt x="3044811" y="300793"/>
                  <a:pt x="6892096" y="-186917"/>
                  <a:pt x="8641786" y="0"/>
                </a:cubicBezTo>
                <a:cubicBezTo>
                  <a:pt x="8811097" y="-1061"/>
                  <a:pt x="9068296" y="50964"/>
                  <a:pt x="9028659" y="133472"/>
                </a:cubicBezTo>
                <a:cubicBezTo>
                  <a:pt x="9041924" y="610899"/>
                  <a:pt x="9197405" y="772904"/>
                  <a:pt x="9028659" y="1199922"/>
                </a:cubicBezTo>
                <a:cubicBezTo>
                  <a:pt x="9002070" y="1283925"/>
                  <a:pt x="8882176" y="1320109"/>
                  <a:pt x="8641786" y="1333395"/>
                </a:cubicBezTo>
                <a:cubicBezTo>
                  <a:pt x="6502109" y="1154616"/>
                  <a:pt x="4380108" y="1084011"/>
                  <a:pt x="386871" y="1333395"/>
                </a:cubicBezTo>
                <a:cubicBezTo>
                  <a:pt x="160327" y="1305690"/>
                  <a:pt x="2199" y="1283810"/>
                  <a:pt x="0" y="1199922"/>
                </a:cubicBezTo>
                <a:cubicBezTo>
                  <a:pt x="-227010" y="805275"/>
                  <a:pt x="83920" y="483407"/>
                  <a:pt x="0" y="13347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66B2062-CFEF-08DD-1145-3EDB10EE75F2}"/>
              </a:ext>
            </a:extLst>
          </p:cNvPr>
          <p:cNvSpPr txBox="1"/>
          <p:nvPr/>
        </p:nvSpPr>
        <p:spPr>
          <a:xfrm>
            <a:off x="2032467" y="531059"/>
            <a:ext cx="8127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0A646AF-D4A4-6535-3154-FA481FBC7422}"/>
              </a:ext>
            </a:extLst>
          </p:cNvPr>
          <p:cNvSpPr txBox="1"/>
          <p:nvPr/>
        </p:nvSpPr>
        <p:spPr>
          <a:xfrm>
            <a:off x="3807354" y="2382055"/>
            <a:ext cx="6131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cố các kiến thức, kĩ năng trong chủ đề Thực vật và động vật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193D8C2-BA69-F2E9-4EA3-6D70BD9B9136}"/>
              </a:ext>
            </a:extLst>
          </p:cNvPr>
          <p:cNvSpPr txBox="1"/>
          <p:nvPr/>
        </p:nvSpPr>
        <p:spPr>
          <a:xfrm>
            <a:off x="2855837" y="4280661"/>
            <a:ext cx="7907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thiên nhiên, yên động vật. Có hứng thú với việc chăm sóc thực vật, động vật.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07AACFEC-3B92-36FB-2298-03A81F335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45" y="2010689"/>
            <a:ext cx="1903028" cy="168811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36D3252-05B5-4CEC-3C79-C2B318055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31" y="4006623"/>
            <a:ext cx="1903028" cy="168811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B4F00BA-2019-208C-A588-E6D43E096534}"/>
              </a:ext>
            </a:extLst>
          </p:cNvPr>
          <p:cNvSpPr txBox="1"/>
          <p:nvPr/>
        </p:nvSpPr>
        <p:spPr>
          <a:xfrm>
            <a:off x="2421283" y="2444351"/>
            <a:ext cx="4923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26D2DC3-4EBA-29AC-A0A8-F5812818188E}"/>
              </a:ext>
            </a:extLst>
          </p:cNvPr>
          <p:cNvSpPr txBox="1"/>
          <p:nvPr/>
        </p:nvSpPr>
        <p:spPr>
          <a:xfrm>
            <a:off x="1486781" y="4451756"/>
            <a:ext cx="4923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207609" y="954157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2" grpId="0" build="allAtOnce"/>
      <p:bldP spid="13" grpId="0"/>
      <p:bldP spid="1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369212" y="1189751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5BDF79F-BF16-9F40-16F7-A0F225C69047}"/>
              </a:ext>
            </a:extLst>
          </p:cNvPr>
          <p:cNvSpPr txBox="1"/>
          <p:nvPr/>
        </p:nvSpPr>
        <p:spPr>
          <a:xfrm>
            <a:off x="1161556" y="693072"/>
            <a:ext cx="98688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K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Ở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I 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Ộ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191E2A-423C-AD56-E853-038C0EC8581A}"/>
              </a:ext>
            </a:extLst>
          </p:cNvPr>
          <p:cNvSpPr txBox="1"/>
          <p:nvPr/>
        </p:nvSpPr>
        <p:spPr>
          <a:xfrm>
            <a:off x="2390720" y="1613118"/>
            <a:ext cx="725892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ĐÚNG</a:t>
            </a:r>
            <a:r>
              <a:rPr lang="en-US" sz="1150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 HAY </a:t>
            </a:r>
            <a:r>
              <a:rPr lang="en-US" sz="1150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endParaRPr lang="en-US" sz="11500">
              <a:ln w="381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E1D127B-1F22-C946-3684-1D87B1B787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3148343" y="3791799"/>
            <a:ext cx="1498685" cy="119516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A1DBB79-FA9C-9313-F97F-DADBE4CD83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>
            <a:off x="7741920" y="3718499"/>
            <a:ext cx="1160214" cy="12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11052313" y="5588770"/>
            <a:ext cx="873845" cy="1136979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9C649AF-9DAA-FBC3-6995-FD74B0A86F7A}"/>
              </a:ext>
            </a:extLst>
          </p:cNvPr>
          <p:cNvSpPr/>
          <p:nvPr/>
        </p:nvSpPr>
        <p:spPr>
          <a:xfrm flipH="1">
            <a:off x="6096000" y="1009056"/>
            <a:ext cx="5036865" cy="282667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4000">
                <a:cs typeface="+mn-ea"/>
                <a:sym typeface="+mn-lt"/>
              </a:rPr>
              <a:t>Thực vật </a:t>
            </a:r>
            <a:endParaRPr lang="en-US" altLang="zh-CN" sz="4000">
              <a:cs typeface="+mn-ea"/>
              <a:sym typeface="+mn-lt"/>
            </a:endParaRPr>
          </a:p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4000">
                <a:cs typeface="+mn-ea"/>
                <a:sym typeface="+mn-lt"/>
              </a:rPr>
              <a:t>cần có </a:t>
            </a:r>
            <a:r>
              <a:rPr lang="en-US" altLang="zh-CN" sz="4000">
                <a:cs typeface="+mn-ea"/>
                <a:sym typeface="+mn-lt"/>
              </a:rPr>
              <a:t>đủ nước để </a:t>
            </a:r>
            <a:r>
              <a:rPr lang="vi-VN" altLang="zh-CN" sz="4000">
                <a:cs typeface="+mn-ea"/>
                <a:sym typeface="+mn-lt"/>
              </a:rPr>
              <a:t>sống và phát triển bình thường. </a:t>
            </a:r>
            <a:endParaRPr lang="zh-CN" altLang="en-US" sz="4000">
              <a:cs typeface="+mn-ea"/>
              <a:sym typeface="+mn-lt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E1D127B-1F22-C946-3684-1D87B1B787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9865648" y="3993736"/>
            <a:ext cx="2326352" cy="18552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3B581B-A103-5C9E-D8F6-75F304C8DE95}"/>
              </a:ext>
            </a:extLst>
          </p:cNvPr>
          <p:cNvGrpSpPr/>
          <p:nvPr/>
        </p:nvGrpSpPr>
        <p:grpSpPr>
          <a:xfrm>
            <a:off x="1271973" y="2889802"/>
            <a:ext cx="5036865" cy="4359874"/>
            <a:chOff x="142767" y="2137749"/>
            <a:chExt cx="6604221" cy="5283377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C899CF76-DB5B-49CE-05A7-ED0368145895}"/>
                </a:ext>
              </a:extLst>
            </p:cNvPr>
            <p:cNvSpPr txBox="1"/>
            <p:nvPr/>
          </p:nvSpPr>
          <p:spPr>
            <a:xfrm>
              <a:off x="3301999" y="3429000"/>
              <a:ext cx="1320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>
                  <a:effectLst/>
                  <a:latin typeface="Arial" panose="020B0604020202020204" pitchFamily="34" charset="0"/>
                </a:rPr>
                <a:t>NGUYỄN NGÂN</a:t>
              </a:r>
              <a:endParaRPr lang="en-US" dirty="0"/>
            </a:p>
          </p:txBody>
        </p:sp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1C154A18-535D-4090-2008-2F9F5FA98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03" b="89976" l="9994" r="89974">
                          <a14:foregroundMark x1="52555" y1="8003" x2="52555" y2="80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7365">
              <a:off x="142767" y="2137749"/>
              <a:ext cx="6604221" cy="5283377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4505774" y="-252572"/>
            <a:ext cx="1590226" cy="1350437"/>
          </a:xfrm>
          <a:prstGeom prst="rect">
            <a:avLst/>
          </a:prstGeom>
        </p:spPr>
      </p:pic>
      <p:pic>
        <p:nvPicPr>
          <p:cNvPr id="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3BE4F7-9646-5698-F63B-7B704EF36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8850" y="2199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11052313" y="5588770"/>
            <a:ext cx="873845" cy="1136979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9C649AF-9DAA-FBC3-6995-FD74B0A86F7A}"/>
              </a:ext>
            </a:extLst>
          </p:cNvPr>
          <p:cNvSpPr/>
          <p:nvPr/>
        </p:nvSpPr>
        <p:spPr>
          <a:xfrm flipH="1">
            <a:off x="6380245" y="1107261"/>
            <a:ext cx="3922642" cy="273766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900">
                <a:cs typeface="+mn-ea"/>
                <a:sym typeface="+mn-lt"/>
              </a:rPr>
              <a:t>Thực vật không cần chất khoáng</a:t>
            </a:r>
            <a:endParaRPr lang="zh-CN" altLang="en-US" sz="3900">
              <a:cs typeface="+mn-ea"/>
              <a:sym typeface="+mn-lt"/>
            </a:endParaRPr>
          </a:p>
        </p:txBody>
      </p:sp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154A18-535D-4090-2008-2F9F5FA98F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3" b="89976" l="9994" r="89974">
                        <a14:foregroundMark x1="52555" y1="8003" x2="52555" y2="8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365">
            <a:off x="142767" y="2137749"/>
            <a:ext cx="6604221" cy="528337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9401757" y="677651"/>
            <a:ext cx="1590226" cy="135043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A1DBB79-FA9C-9313-F97F-DADBE4CD83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>
            <a:off x="10482471" y="3844921"/>
            <a:ext cx="1709529" cy="1869031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948BAEEC-81F5-38B8-79E0-B3B18452B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0175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11052313" y="5588770"/>
            <a:ext cx="873845" cy="1136979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9C649AF-9DAA-FBC3-6995-FD74B0A86F7A}"/>
              </a:ext>
            </a:extLst>
          </p:cNvPr>
          <p:cNvSpPr/>
          <p:nvPr/>
        </p:nvSpPr>
        <p:spPr>
          <a:xfrm flipH="1">
            <a:off x="6623694" y="1107261"/>
            <a:ext cx="3922642" cy="273766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900">
                <a:cs typeface="+mn-ea"/>
                <a:sym typeface="+mn-lt"/>
              </a:rPr>
              <a:t>Thực vật cần không khí, không cần ánh sáng.</a:t>
            </a:r>
            <a:endParaRPr lang="zh-CN" altLang="en-US" sz="3900">
              <a:cs typeface="+mn-ea"/>
              <a:sym typeface="+mn-lt"/>
            </a:endParaRPr>
          </a:p>
        </p:txBody>
      </p:sp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154A18-535D-4090-2008-2F9F5FA98F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3" b="89976" l="9994" r="89974">
                        <a14:foregroundMark x1="52555" y1="8003" x2="52555" y2="8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365">
            <a:off x="142767" y="2137749"/>
            <a:ext cx="6604221" cy="528337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A1DBB79-FA9C-9313-F97F-DADBE4CD83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>
            <a:off x="10482471" y="3844921"/>
            <a:ext cx="1709529" cy="1869031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34B85965-5867-752A-627C-AAE6BBF08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0175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11052313" y="5588770"/>
            <a:ext cx="873845" cy="1136979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9C649AF-9DAA-FBC3-6995-FD74B0A86F7A}"/>
              </a:ext>
            </a:extLst>
          </p:cNvPr>
          <p:cNvSpPr/>
          <p:nvPr/>
        </p:nvSpPr>
        <p:spPr>
          <a:xfrm flipH="1">
            <a:off x="5983785" y="732914"/>
            <a:ext cx="5505450" cy="338188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3900">
                <a:cs typeface="+mn-ea"/>
                <a:sym typeface="+mn-lt"/>
              </a:rPr>
              <a:t>Thực vật cần có đủ nước, chất khoáng, không khí và ánh sáng thì mới sống và phát triển bình thường. </a:t>
            </a:r>
            <a:endParaRPr lang="zh-CN" altLang="en-US" sz="3900">
              <a:cs typeface="+mn-ea"/>
              <a:sym typeface="+mn-lt"/>
            </a:endParaRPr>
          </a:p>
        </p:txBody>
      </p:sp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154A18-535D-4090-2008-2F9F5FA98F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3" b="89976" l="9994" r="89974">
                        <a14:foregroundMark x1="52555" y1="8003" x2="52555" y2="8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365">
            <a:off x="142767" y="2137749"/>
            <a:ext cx="6604221" cy="528337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A19619A-F008-2059-D062-A4951B5099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9889137" y="3851833"/>
            <a:ext cx="2326352" cy="1855208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174D870-2337-BDAD-FDFC-A4441A318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8850" y="2199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11052313" y="5588770"/>
            <a:ext cx="873845" cy="1136979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9C649AF-9DAA-FBC3-6995-FD74B0A86F7A}"/>
              </a:ext>
            </a:extLst>
          </p:cNvPr>
          <p:cNvSpPr/>
          <p:nvPr/>
        </p:nvSpPr>
        <p:spPr>
          <a:xfrm flipH="1">
            <a:off x="6239778" y="1244419"/>
            <a:ext cx="4690471" cy="273766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3900">
                <a:cs typeface="+mn-ea"/>
                <a:sym typeface="+mn-lt"/>
              </a:rPr>
              <a:t>Động vật </a:t>
            </a:r>
            <a:r>
              <a:rPr lang="en-US" altLang="zh-CN" sz="3900">
                <a:cs typeface="+mn-ea"/>
                <a:sym typeface="+mn-lt"/>
              </a:rPr>
              <a:t>chỉ </a:t>
            </a:r>
            <a:r>
              <a:rPr lang="vi-VN" altLang="zh-CN" sz="3900">
                <a:cs typeface="+mn-ea"/>
                <a:sym typeface="+mn-lt"/>
              </a:rPr>
              <a:t>cần đủ nước, không khí để sống và phát triển.</a:t>
            </a:r>
          </a:p>
        </p:txBody>
      </p:sp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154A18-535D-4090-2008-2F9F5FA98F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3" b="89976" l="9994" r="89974">
                        <a14:foregroundMark x1="52555" y1="8003" x2="52555" y2="8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365">
            <a:off x="142767" y="2137749"/>
            <a:ext cx="6604221" cy="528337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C8EA535-2D4C-3939-10F9-1292855AE7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9583" r="56340" b="28257"/>
          <a:stretch/>
        </p:blipFill>
        <p:spPr>
          <a:xfrm>
            <a:off x="10482471" y="3844921"/>
            <a:ext cx="1709529" cy="1869031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E1872AE1-F90D-DA2F-1086-A14F4AE06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0175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388</TotalTime>
  <Words>424</Words>
  <Application>Microsoft Office PowerPoint</Application>
  <PresentationFormat>Widescreen</PresentationFormat>
  <Paragraphs>49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#9Slide05 Phobia</vt:lpstr>
      <vt:lpstr>#9Slide05 SVNClementine</vt:lpstr>
      <vt:lpstr>#9Slide07 SVNBeachwood Sans</vt:lpstr>
      <vt:lpstr>Arial</vt:lpstr>
      <vt:lpstr>Calibri</vt:lpstr>
      <vt:lpstr>Calibri Light</vt:lpstr>
      <vt:lpstr>SVN-Poky's</vt:lpstr>
      <vt:lpstr>Times New Roman</vt:lpstr>
      <vt:lpstr>UTM Cookies</vt:lpstr>
      <vt:lpstr>UVN Banh Mi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16</cp:revision>
  <dcterms:created xsi:type="dcterms:W3CDTF">2022-11-13T05:38:31Z</dcterms:created>
  <dcterms:modified xsi:type="dcterms:W3CDTF">2023-10-21T03:46:58Z</dcterms:modified>
  <cp:category>9Slide.vn</cp:category>
</cp:coreProperties>
</file>